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57.jpg" ContentType="image/jpg"/>
  <Override PartName="/ppt/media/image143.jpg" ContentType="image/jpg"/>
  <Override PartName="/ppt/media/image145.jpg" ContentType="image/jpg"/>
  <Override PartName="/ppt/media/image146.jpg" ContentType="image/jpg"/>
  <Override PartName="/ppt/media/image173.jpg" ContentType="image/jpg"/>
  <Override PartName="/ppt/media/image174.jpg" ContentType="image/jpg"/>
  <Override PartName="/ppt/media/image175.jpg" ContentType="image/jpg"/>
  <Override PartName="/ppt/media/image176.jpg" ContentType="image/jpg"/>
  <Override PartName="/ppt/media/image177.jpg" ContentType="image/jpg"/>
  <Override PartName="/ppt/media/image178.jpg" ContentType="image/jpg"/>
  <Override PartName="/ppt/media/image179.jpg" ContentType="image/jpg"/>
  <Override PartName="/ppt/media/image180.jpg" ContentType="image/jpg"/>
  <Override PartName="/ppt/media/image189.jpg" ContentType="image/jpg"/>
  <Override PartName="/ppt/media/image190.jpg" ContentType="image/jpg"/>
  <Override PartName="/ppt/media/image191.jpg" ContentType="image/jpg"/>
  <Override PartName="/ppt/media/image192.jpg" ContentType="image/jpg"/>
  <Override PartName="/ppt/media/image193.jpg" ContentType="image/jpg"/>
  <Override PartName="/ppt/media/image194.jpg" ContentType="image/jpg"/>
  <Override PartName="/ppt/media/image195.jpg" ContentType="image/jpg"/>
  <Override PartName="/ppt/media/image196.jpg" ContentType="image/jpg"/>
  <Override PartName="/ppt/media/image197.jpg" ContentType="image/jpg"/>
  <Override PartName="/ppt/media/image198.jpg" ContentType="image/jpg"/>
  <Override PartName="/ppt/media/image199.jpg" ContentType="image/jpg"/>
  <Override PartName="/ppt/media/image200.jpg" ContentType="image/jpg"/>
  <Override PartName="/ppt/media/image201.jpg" ContentType="image/jpg"/>
  <Override PartName="/ppt/media/image202.jpg" ContentType="image/jpg"/>
  <Override PartName="/ppt/media/image203.jpg" ContentType="image/jpg"/>
  <Override PartName="/ppt/media/image204.jpg" ContentType="image/jpg"/>
  <Override PartName="/ppt/media/image205.jpg" ContentType="image/jpg"/>
  <Override PartName="/ppt/media/image206.jpg" ContentType="image/jpg"/>
  <Override PartName="/ppt/media/image207.jpg" ContentType="image/jpg"/>
  <Override PartName="/ppt/media/image208.jpg" ContentType="image/jpg"/>
  <Override PartName="/ppt/media/image209.jpg" ContentType="image/jpg"/>
  <Override PartName="/ppt/media/image210.jpg" ContentType="image/jpg"/>
  <Override PartName="/ppt/media/image212.jpg" ContentType="image/jpg"/>
  <Override PartName="/ppt/media/image213.jpg" ContentType="image/jpg"/>
  <Override PartName="/ppt/media/image214.jpg" ContentType="image/jpg"/>
  <Override PartName="/ppt/media/image215.jpg" ContentType="image/jpg"/>
  <Override PartName="/ppt/media/image216.jpg" ContentType="image/jpg"/>
  <Override PartName="/ppt/media/image217.jpg" ContentType="image/jpg"/>
  <Override PartName="/ppt/media/image218.jpg" ContentType="image/jpg"/>
  <Override PartName="/ppt/media/image219.jpg" ContentType="image/jpg"/>
  <Override PartName="/ppt/media/image220.jpg" ContentType="image/jpg"/>
  <Override PartName="/ppt/media/image221.jpg" ContentType="image/jpg"/>
  <Override PartName="/ppt/media/image222.jpg" ContentType="image/jpg"/>
  <Override PartName="/ppt/media/image223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9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20104100" cy="14204950"/>
  <p:notesSz cx="20104100" cy="142049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1632" y="3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238" y="13257953"/>
            <a:ext cx="20098865" cy="9469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28" y="13120245"/>
            <a:ext cx="20098865" cy="132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9369" y="1572014"/>
            <a:ext cx="16585883" cy="7386574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16570" spc="-104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13937" y="9228911"/>
            <a:ext cx="16585883" cy="2367492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4971" cap="all" spc="414" baseline="0">
                <a:solidFill>
                  <a:schemeClr val="tx2"/>
                </a:solidFill>
                <a:latin typeface="+mj-lt"/>
              </a:defRPr>
            </a:lvl1pPr>
            <a:lvl2pPr marL="946998" indent="0" algn="ctr">
              <a:buNone/>
              <a:defRPr sz="4971"/>
            </a:lvl2pPr>
            <a:lvl3pPr marL="1893997" indent="0" algn="ctr">
              <a:buNone/>
              <a:defRPr sz="4971"/>
            </a:lvl3pPr>
            <a:lvl4pPr marL="2840995" indent="0" algn="ctr">
              <a:buNone/>
              <a:defRPr sz="4143"/>
            </a:lvl4pPr>
            <a:lvl5pPr marL="3787993" indent="0" algn="ctr">
              <a:buNone/>
              <a:defRPr sz="4143"/>
            </a:lvl5pPr>
            <a:lvl6pPr marL="4734992" indent="0" algn="ctr">
              <a:buNone/>
              <a:defRPr sz="4143"/>
            </a:lvl6pPr>
            <a:lvl7pPr marL="5681990" indent="0" algn="ctr">
              <a:buNone/>
              <a:defRPr sz="4143"/>
            </a:lvl7pPr>
            <a:lvl8pPr marL="6628989" indent="0" algn="ctr">
              <a:buNone/>
              <a:defRPr sz="4143"/>
            </a:lvl8pPr>
            <a:lvl9pPr marL="7575987" indent="0" algn="ctr">
              <a:buNone/>
              <a:defRPr sz="4143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‹№›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991379" y="8996468"/>
            <a:ext cx="16284321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129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923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238" y="13257953"/>
            <a:ext cx="20098865" cy="9469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28" y="13120245"/>
            <a:ext cx="20098865" cy="132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386997" y="859131"/>
            <a:ext cx="4334947" cy="11925325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82158" y="859130"/>
            <a:ext cx="12753538" cy="11925323"/>
          </a:xfrm>
        </p:spPr>
        <p:txBody>
          <a:bodyPr vert="eaVert" lIns="45720" tIns="0" rIns="45720" bIns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451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12/17/2024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88790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63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Назва розділ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238" y="13257953"/>
            <a:ext cx="20098865" cy="9469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28" y="13120245"/>
            <a:ext cx="20098865" cy="132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9369" y="1572014"/>
            <a:ext cx="16585883" cy="7386574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1657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9369" y="9223747"/>
            <a:ext cx="16585883" cy="2367492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4971" cap="all" spc="414" baseline="0">
                <a:solidFill>
                  <a:schemeClr val="tx2"/>
                </a:solidFill>
                <a:latin typeface="+mj-lt"/>
              </a:defRPr>
            </a:lvl1pPr>
            <a:lvl2pPr marL="946998" indent="0">
              <a:buNone/>
              <a:defRPr sz="3728">
                <a:solidFill>
                  <a:schemeClr val="tx1">
                    <a:tint val="75000"/>
                  </a:schemeClr>
                </a:solidFill>
              </a:defRPr>
            </a:lvl2pPr>
            <a:lvl3pPr marL="1893997" indent="0">
              <a:buNone/>
              <a:defRPr sz="3314">
                <a:solidFill>
                  <a:schemeClr val="tx1">
                    <a:tint val="75000"/>
                  </a:schemeClr>
                </a:solidFill>
              </a:defRPr>
            </a:lvl3pPr>
            <a:lvl4pPr marL="2840995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4pPr>
            <a:lvl5pPr marL="3787993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5pPr>
            <a:lvl6pPr marL="4734992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6pPr>
            <a:lvl7pPr marL="56819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7pPr>
            <a:lvl8pPr marL="6628989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8pPr>
            <a:lvl9pPr marL="7575987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‹№›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991379" y="8996468"/>
            <a:ext cx="16284321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8638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9369" y="593643"/>
            <a:ext cx="16585883" cy="3004948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09369" y="3823062"/>
            <a:ext cx="8142161" cy="8333571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53091" y="3823067"/>
            <a:ext cx="8142161" cy="8333569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862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809369" y="593643"/>
            <a:ext cx="16585883" cy="3004948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9369" y="3823721"/>
            <a:ext cx="8142161" cy="1525058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4143" b="0" cap="all" baseline="0">
                <a:solidFill>
                  <a:schemeClr val="tx2"/>
                </a:solidFill>
              </a:defRPr>
            </a:lvl1pPr>
            <a:lvl2pPr marL="946998" indent="0">
              <a:buNone/>
              <a:defRPr sz="4143" b="1"/>
            </a:lvl2pPr>
            <a:lvl3pPr marL="1893997" indent="0">
              <a:buNone/>
              <a:defRPr sz="3728" b="1"/>
            </a:lvl3pPr>
            <a:lvl4pPr marL="2840995" indent="0">
              <a:buNone/>
              <a:defRPr sz="3314" b="1"/>
            </a:lvl4pPr>
            <a:lvl5pPr marL="3787993" indent="0">
              <a:buNone/>
              <a:defRPr sz="3314" b="1"/>
            </a:lvl5pPr>
            <a:lvl6pPr marL="4734992" indent="0">
              <a:buNone/>
              <a:defRPr sz="3314" b="1"/>
            </a:lvl6pPr>
            <a:lvl7pPr marL="5681990" indent="0">
              <a:buNone/>
              <a:defRPr sz="3314" b="1"/>
            </a:lvl7pPr>
            <a:lvl8pPr marL="6628989" indent="0">
              <a:buNone/>
              <a:defRPr sz="3314" b="1"/>
            </a:lvl8pPr>
            <a:lvl9pPr marL="7575987" indent="0">
              <a:buNone/>
              <a:defRPr sz="3314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09369" y="5348779"/>
            <a:ext cx="8142161" cy="6807854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253091" y="3823721"/>
            <a:ext cx="8142161" cy="1525058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4143" b="0" cap="all" baseline="0">
                <a:solidFill>
                  <a:schemeClr val="tx2"/>
                </a:solidFill>
              </a:defRPr>
            </a:lvl1pPr>
            <a:lvl2pPr marL="946998" indent="0">
              <a:buNone/>
              <a:defRPr sz="4143" b="1"/>
            </a:lvl2pPr>
            <a:lvl3pPr marL="1893997" indent="0">
              <a:buNone/>
              <a:defRPr sz="3728" b="1"/>
            </a:lvl3pPr>
            <a:lvl4pPr marL="2840995" indent="0">
              <a:buNone/>
              <a:defRPr sz="3314" b="1"/>
            </a:lvl4pPr>
            <a:lvl5pPr marL="3787993" indent="0">
              <a:buNone/>
              <a:defRPr sz="3314" b="1"/>
            </a:lvl5pPr>
            <a:lvl6pPr marL="4734992" indent="0">
              <a:buNone/>
              <a:defRPr sz="3314" b="1"/>
            </a:lvl6pPr>
            <a:lvl7pPr marL="5681990" indent="0">
              <a:buNone/>
              <a:defRPr sz="3314" b="1"/>
            </a:lvl7pPr>
            <a:lvl8pPr marL="6628989" indent="0">
              <a:buNone/>
              <a:defRPr sz="3314" b="1"/>
            </a:lvl8pPr>
            <a:lvl9pPr marL="7575987" indent="0">
              <a:buNone/>
              <a:defRPr sz="3314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253091" y="5348779"/>
            <a:ext cx="8142161" cy="6807854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551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778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238" y="13257953"/>
            <a:ext cx="20098865" cy="9469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28" y="13120245"/>
            <a:ext cx="20098865" cy="132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183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" y="0"/>
            <a:ext cx="6679585" cy="142049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661908" y="0"/>
            <a:ext cx="105547" cy="142049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904" y="1231094"/>
            <a:ext cx="5277326" cy="4734983"/>
          </a:xfrm>
        </p:spPr>
        <p:txBody>
          <a:bodyPr anchor="b">
            <a:normAutofit/>
          </a:bodyPr>
          <a:lstStyle>
            <a:lvl1pPr>
              <a:defRPr sz="7457" b="0">
                <a:solidFill>
                  <a:srgbClr val="FFFFFF"/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7717" y="1515195"/>
            <a:ext cx="11013707" cy="10890462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904" y="6060779"/>
            <a:ext cx="5277326" cy="6999167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3107">
                <a:solidFill>
                  <a:srgbClr val="FFFFFF"/>
                </a:solidFill>
              </a:defRPr>
            </a:lvl1pPr>
            <a:lvl2pPr marL="946998" indent="0">
              <a:buNone/>
              <a:defRPr sz="2486"/>
            </a:lvl2pPr>
            <a:lvl3pPr marL="1893997" indent="0">
              <a:buNone/>
              <a:defRPr sz="2071"/>
            </a:lvl3pPr>
            <a:lvl4pPr marL="2840995" indent="0">
              <a:buNone/>
              <a:defRPr sz="1864"/>
            </a:lvl4pPr>
            <a:lvl5pPr marL="3787993" indent="0">
              <a:buNone/>
              <a:defRPr sz="1864"/>
            </a:lvl5pPr>
            <a:lvl6pPr marL="4734992" indent="0">
              <a:buNone/>
              <a:defRPr sz="1864"/>
            </a:lvl6pPr>
            <a:lvl7pPr marL="5681990" indent="0">
              <a:buNone/>
              <a:defRPr sz="1864"/>
            </a:lvl7pPr>
            <a:lvl8pPr marL="6628989" indent="0">
              <a:buNone/>
              <a:defRPr sz="1864"/>
            </a:lvl8pPr>
            <a:lvl9pPr marL="7575987" indent="0">
              <a:buNone/>
              <a:defRPr sz="1864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7611" y="13380132"/>
            <a:ext cx="4317815" cy="756282"/>
          </a:xfrm>
        </p:spPr>
        <p:txBody>
          <a:bodyPr/>
          <a:lstStyle>
            <a:lvl1pPr algn="l">
              <a:defRPr/>
            </a:lvl1pPr>
          </a:lstStyle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915989" y="13380132"/>
            <a:ext cx="7664688" cy="756282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056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10259131"/>
            <a:ext cx="20098865" cy="39458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8" y="10180578"/>
            <a:ext cx="20098865" cy="132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9369" y="10511663"/>
            <a:ext cx="16686403" cy="1704594"/>
          </a:xfrm>
        </p:spPr>
        <p:txBody>
          <a:bodyPr tIns="0" bIns="0" anchor="b">
            <a:noAutofit/>
          </a:bodyPr>
          <a:lstStyle>
            <a:lvl1pPr>
              <a:defRPr sz="7457" b="0">
                <a:solidFill>
                  <a:srgbClr val="FFFFFF"/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" y="0"/>
            <a:ext cx="20104076" cy="10180579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6628">
                <a:solidFill>
                  <a:schemeClr val="bg1"/>
                </a:solidFill>
              </a:defRPr>
            </a:lvl1pPr>
            <a:lvl2pPr marL="946998" indent="0">
              <a:buNone/>
              <a:defRPr sz="5800"/>
            </a:lvl2pPr>
            <a:lvl3pPr marL="1893997" indent="0">
              <a:buNone/>
              <a:defRPr sz="4971"/>
            </a:lvl3pPr>
            <a:lvl4pPr marL="2840995" indent="0">
              <a:buNone/>
              <a:defRPr sz="4143"/>
            </a:lvl4pPr>
            <a:lvl5pPr marL="3787993" indent="0">
              <a:buNone/>
              <a:defRPr sz="4143"/>
            </a:lvl5pPr>
            <a:lvl6pPr marL="4734992" indent="0">
              <a:buNone/>
              <a:defRPr sz="4143"/>
            </a:lvl6pPr>
            <a:lvl7pPr marL="5681990" indent="0">
              <a:buNone/>
              <a:defRPr sz="4143"/>
            </a:lvl7pPr>
            <a:lvl8pPr marL="6628989" indent="0">
              <a:buNone/>
              <a:defRPr sz="4143"/>
            </a:lvl8pPr>
            <a:lvl9pPr marL="7575987" indent="0">
              <a:buNone/>
              <a:defRPr sz="4143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9367" y="12235197"/>
            <a:ext cx="16686403" cy="1231096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1243"/>
              </a:spcAft>
              <a:buNone/>
              <a:defRPr sz="3107">
                <a:solidFill>
                  <a:srgbClr val="FFFFFF"/>
                </a:solidFill>
              </a:defRPr>
            </a:lvl1pPr>
            <a:lvl2pPr marL="946998" indent="0">
              <a:buNone/>
              <a:defRPr sz="2486"/>
            </a:lvl2pPr>
            <a:lvl3pPr marL="1893997" indent="0">
              <a:buNone/>
              <a:defRPr sz="2071"/>
            </a:lvl3pPr>
            <a:lvl4pPr marL="2840995" indent="0">
              <a:buNone/>
              <a:defRPr sz="1864"/>
            </a:lvl4pPr>
            <a:lvl5pPr marL="3787993" indent="0">
              <a:buNone/>
              <a:defRPr sz="1864"/>
            </a:lvl5pPr>
            <a:lvl6pPr marL="4734992" indent="0">
              <a:buNone/>
              <a:defRPr sz="1864"/>
            </a:lvl6pPr>
            <a:lvl7pPr marL="5681990" indent="0">
              <a:buNone/>
              <a:defRPr sz="1864"/>
            </a:lvl7pPr>
            <a:lvl8pPr marL="6628989" indent="0">
              <a:buNone/>
              <a:defRPr sz="1864"/>
            </a:lvl8pPr>
            <a:lvl9pPr marL="7575987" indent="0">
              <a:buNone/>
              <a:defRPr sz="1864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419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13257953"/>
            <a:ext cx="20104102" cy="9469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13120244"/>
            <a:ext cx="20104102" cy="1367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09369" y="593643"/>
            <a:ext cx="16585883" cy="30049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9368" y="3823062"/>
            <a:ext cx="16585885" cy="833357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09372" y="13380132"/>
            <a:ext cx="4076671" cy="7562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64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78367" y="13380132"/>
            <a:ext cx="7952603" cy="7562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64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325445" y="13380132"/>
            <a:ext cx="2163475" cy="7562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75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ru-RU" smtClean="0"/>
              <a:t>‹№›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968084" y="3599592"/>
            <a:ext cx="16435102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1280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</p:sldLayoutIdLst>
  <p:txStyles>
    <p:titleStyle>
      <a:lvl1pPr algn="l" defTabSz="1893997" rtl="0" eaLnBrk="1" latinLnBrk="0" hangingPunct="1">
        <a:lnSpc>
          <a:spcPct val="85000"/>
        </a:lnSpc>
        <a:spcBef>
          <a:spcPct val="0"/>
        </a:spcBef>
        <a:buNone/>
        <a:defRPr sz="9942" kern="1200" spc="-104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89400" indent="-189400" algn="l" defTabSz="1893997" rtl="0" eaLnBrk="1" latinLnBrk="0" hangingPunct="1">
        <a:lnSpc>
          <a:spcPct val="90000"/>
        </a:lnSpc>
        <a:spcBef>
          <a:spcPts val="2486"/>
        </a:spcBef>
        <a:spcAft>
          <a:spcPts val="414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414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95479" indent="-378799" algn="l" defTabSz="1893997" rtl="0" eaLnBrk="1" latinLnBrk="0" hangingPunct="1">
        <a:lnSpc>
          <a:spcPct val="90000"/>
        </a:lnSpc>
        <a:spcBef>
          <a:spcPts val="414"/>
        </a:spcBef>
        <a:spcAft>
          <a:spcPts val="829"/>
        </a:spcAft>
        <a:buClr>
          <a:schemeClr val="accent1"/>
        </a:buClr>
        <a:buFont typeface="Calibri" pitchFamily="34" charset="0"/>
        <a:buChar char="◦"/>
        <a:defRPr sz="372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74278" indent="-378799" algn="l" defTabSz="1893997" rtl="0" eaLnBrk="1" latinLnBrk="0" hangingPunct="1">
        <a:lnSpc>
          <a:spcPct val="90000"/>
        </a:lnSpc>
        <a:spcBef>
          <a:spcPts val="414"/>
        </a:spcBef>
        <a:spcAft>
          <a:spcPts val="829"/>
        </a:spcAft>
        <a:buClr>
          <a:schemeClr val="accent1"/>
        </a:buClr>
        <a:buFont typeface="Calibri" pitchFamily="34" charset="0"/>
        <a:buChar char="◦"/>
        <a:defRPr sz="2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53077" indent="-378799" algn="l" defTabSz="1893997" rtl="0" eaLnBrk="1" latinLnBrk="0" hangingPunct="1">
        <a:lnSpc>
          <a:spcPct val="90000"/>
        </a:lnSpc>
        <a:spcBef>
          <a:spcPts val="414"/>
        </a:spcBef>
        <a:spcAft>
          <a:spcPts val="829"/>
        </a:spcAft>
        <a:buClr>
          <a:schemeClr val="accent1"/>
        </a:buClr>
        <a:buFont typeface="Calibri" pitchFamily="34" charset="0"/>
        <a:buChar char="◦"/>
        <a:defRPr sz="2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931877" indent="-378799" algn="l" defTabSz="1893997" rtl="0" eaLnBrk="1" latinLnBrk="0" hangingPunct="1">
        <a:lnSpc>
          <a:spcPct val="90000"/>
        </a:lnSpc>
        <a:spcBef>
          <a:spcPts val="414"/>
        </a:spcBef>
        <a:spcAft>
          <a:spcPts val="829"/>
        </a:spcAft>
        <a:buClr>
          <a:schemeClr val="accent1"/>
        </a:buClr>
        <a:buFont typeface="Calibri" pitchFamily="34" charset="0"/>
        <a:buChar char="◦"/>
        <a:defRPr sz="2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278430" indent="-473499" algn="l" defTabSz="1893997" rtl="0" eaLnBrk="1" latinLnBrk="0" hangingPunct="1">
        <a:lnSpc>
          <a:spcPct val="90000"/>
        </a:lnSpc>
        <a:spcBef>
          <a:spcPts val="414"/>
        </a:spcBef>
        <a:spcAft>
          <a:spcPts val="829"/>
        </a:spcAft>
        <a:buClr>
          <a:schemeClr val="accent1"/>
        </a:buClr>
        <a:buFont typeface="Calibri" pitchFamily="34" charset="0"/>
        <a:buChar char="◦"/>
        <a:defRPr sz="2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692690" indent="-473499" algn="l" defTabSz="1893997" rtl="0" eaLnBrk="1" latinLnBrk="0" hangingPunct="1">
        <a:lnSpc>
          <a:spcPct val="90000"/>
        </a:lnSpc>
        <a:spcBef>
          <a:spcPts val="414"/>
        </a:spcBef>
        <a:spcAft>
          <a:spcPts val="829"/>
        </a:spcAft>
        <a:buClr>
          <a:schemeClr val="accent1"/>
        </a:buClr>
        <a:buFont typeface="Calibri" pitchFamily="34" charset="0"/>
        <a:buChar char="◦"/>
        <a:defRPr sz="2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106950" indent="-473499" algn="l" defTabSz="1893997" rtl="0" eaLnBrk="1" latinLnBrk="0" hangingPunct="1">
        <a:lnSpc>
          <a:spcPct val="90000"/>
        </a:lnSpc>
        <a:spcBef>
          <a:spcPts val="414"/>
        </a:spcBef>
        <a:spcAft>
          <a:spcPts val="829"/>
        </a:spcAft>
        <a:buClr>
          <a:schemeClr val="accent1"/>
        </a:buClr>
        <a:buFont typeface="Calibri" pitchFamily="34" charset="0"/>
        <a:buChar char="◦"/>
        <a:defRPr sz="2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521210" indent="-473499" algn="l" defTabSz="1893997" rtl="0" eaLnBrk="1" latinLnBrk="0" hangingPunct="1">
        <a:lnSpc>
          <a:spcPct val="90000"/>
        </a:lnSpc>
        <a:spcBef>
          <a:spcPts val="414"/>
        </a:spcBef>
        <a:spcAft>
          <a:spcPts val="829"/>
        </a:spcAft>
        <a:buClr>
          <a:schemeClr val="accent1"/>
        </a:buClr>
        <a:buFont typeface="Calibri" pitchFamily="34" charset="0"/>
        <a:buChar char="◦"/>
        <a:defRPr sz="2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93997" rtl="0" eaLnBrk="1" latinLnBrk="0" hangingPunct="1">
        <a:defRPr sz="3728" kern="1200">
          <a:solidFill>
            <a:schemeClr val="tx1"/>
          </a:solidFill>
          <a:latin typeface="+mn-lt"/>
          <a:ea typeface="+mn-ea"/>
          <a:cs typeface="+mn-cs"/>
        </a:defRPr>
      </a:lvl1pPr>
      <a:lvl2pPr marL="946998" algn="l" defTabSz="1893997" rtl="0" eaLnBrk="1" latinLnBrk="0" hangingPunct="1">
        <a:defRPr sz="3728" kern="1200">
          <a:solidFill>
            <a:schemeClr val="tx1"/>
          </a:solidFill>
          <a:latin typeface="+mn-lt"/>
          <a:ea typeface="+mn-ea"/>
          <a:cs typeface="+mn-cs"/>
        </a:defRPr>
      </a:lvl2pPr>
      <a:lvl3pPr marL="1893997" algn="l" defTabSz="1893997" rtl="0" eaLnBrk="1" latinLnBrk="0" hangingPunct="1">
        <a:defRPr sz="3728" kern="1200">
          <a:solidFill>
            <a:schemeClr val="tx1"/>
          </a:solidFill>
          <a:latin typeface="+mn-lt"/>
          <a:ea typeface="+mn-ea"/>
          <a:cs typeface="+mn-cs"/>
        </a:defRPr>
      </a:lvl3pPr>
      <a:lvl4pPr marL="2840995" algn="l" defTabSz="1893997" rtl="0" eaLnBrk="1" latinLnBrk="0" hangingPunct="1">
        <a:defRPr sz="3728" kern="1200">
          <a:solidFill>
            <a:schemeClr val="tx1"/>
          </a:solidFill>
          <a:latin typeface="+mn-lt"/>
          <a:ea typeface="+mn-ea"/>
          <a:cs typeface="+mn-cs"/>
        </a:defRPr>
      </a:lvl4pPr>
      <a:lvl5pPr marL="3787993" algn="l" defTabSz="1893997" rtl="0" eaLnBrk="1" latinLnBrk="0" hangingPunct="1">
        <a:defRPr sz="3728" kern="1200">
          <a:solidFill>
            <a:schemeClr val="tx1"/>
          </a:solidFill>
          <a:latin typeface="+mn-lt"/>
          <a:ea typeface="+mn-ea"/>
          <a:cs typeface="+mn-cs"/>
        </a:defRPr>
      </a:lvl5pPr>
      <a:lvl6pPr marL="4734992" algn="l" defTabSz="1893997" rtl="0" eaLnBrk="1" latinLnBrk="0" hangingPunct="1">
        <a:defRPr sz="3728" kern="1200">
          <a:solidFill>
            <a:schemeClr val="tx1"/>
          </a:solidFill>
          <a:latin typeface="+mn-lt"/>
          <a:ea typeface="+mn-ea"/>
          <a:cs typeface="+mn-cs"/>
        </a:defRPr>
      </a:lvl6pPr>
      <a:lvl7pPr marL="5681990" algn="l" defTabSz="1893997" rtl="0" eaLnBrk="1" latinLnBrk="0" hangingPunct="1">
        <a:defRPr sz="3728" kern="1200">
          <a:solidFill>
            <a:schemeClr val="tx1"/>
          </a:solidFill>
          <a:latin typeface="+mn-lt"/>
          <a:ea typeface="+mn-ea"/>
          <a:cs typeface="+mn-cs"/>
        </a:defRPr>
      </a:lvl7pPr>
      <a:lvl8pPr marL="6628989" algn="l" defTabSz="1893997" rtl="0" eaLnBrk="1" latinLnBrk="0" hangingPunct="1">
        <a:defRPr sz="3728" kern="1200">
          <a:solidFill>
            <a:schemeClr val="tx1"/>
          </a:solidFill>
          <a:latin typeface="+mn-lt"/>
          <a:ea typeface="+mn-ea"/>
          <a:cs typeface="+mn-cs"/>
        </a:defRPr>
      </a:lvl8pPr>
      <a:lvl9pPr marL="7575987" algn="l" defTabSz="1893997" rtl="0" eaLnBrk="1" latinLnBrk="0" hangingPunct="1">
        <a:defRPr sz="37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4.jpg"/><Relationship Id="rId3" Type="http://schemas.openxmlformats.org/officeDocument/2006/relationships/image" Target="../media/image209.jpg"/><Relationship Id="rId7" Type="http://schemas.openxmlformats.org/officeDocument/2006/relationships/image" Target="../media/image213.jpg"/><Relationship Id="rId2" Type="http://schemas.openxmlformats.org/officeDocument/2006/relationships/image" Target="../media/image208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2.jpg"/><Relationship Id="rId5" Type="http://schemas.openxmlformats.org/officeDocument/2006/relationships/image" Target="../media/image211.png"/><Relationship Id="rId4" Type="http://schemas.openxmlformats.org/officeDocument/2006/relationships/image" Target="../media/image210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1.jpg"/><Relationship Id="rId3" Type="http://schemas.openxmlformats.org/officeDocument/2006/relationships/image" Target="../media/image216.jpg"/><Relationship Id="rId7" Type="http://schemas.openxmlformats.org/officeDocument/2006/relationships/image" Target="../media/image220.jpg"/><Relationship Id="rId2" Type="http://schemas.openxmlformats.org/officeDocument/2006/relationships/image" Target="../media/image215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9.jpg"/><Relationship Id="rId5" Type="http://schemas.openxmlformats.org/officeDocument/2006/relationships/image" Target="../media/image218.jpg"/><Relationship Id="rId10" Type="http://schemas.openxmlformats.org/officeDocument/2006/relationships/image" Target="../media/image223.jpg"/><Relationship Id="rId4" Type="http://schemas.openxmlformats.org/officeDocument/2006/relationships/image" Target="../media/image217.jpg"/><Relationship Id="rId9" Type="http://schemas.openxmlformats.org/officeDocument/2006/relationships/image" Target="../media/image22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9" Type="http://schemas.openxmlformats.org/officeDocument/2006/relationships/image" Target="../media/image39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34" Type="http://schemas.openxmlformats.org/officeDocument/2006/relationships/image" Target="../media/image34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33" Type="http://schemas.openxmlformats.org/officeDocument/2006/relationships/image" Target="../media/image33.png"/><Relationship Id="rId38" Type="http://schemas.openxmlformats.org/officeDocument/2006/relationships/image" Target="../media/image38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29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32" Type="http://schemas.openxmlformats.org/officeDocument/2006/relationships/image" Target="../media/image32.png"/><Relationship Id="rId37" Type="http://schemas.openxmlformats.org/officeDocument/2006/relationships/image" Target="../media/image37.png"/><Relationship Id="rId40" Type="http://schemas.openxmlformats.org/officeDocument/2006/relationships/image" Target="../media/image40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36" Type="http://schemas.openxmlformats.org/officeDocument/2006/relationships/image" Target="../media/image36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31" Type="http://schemas.openxmlformats.org/officeDocument/2006/relationships/image" Target="../media/image31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Relationship Id="rId30" Type="http://schemas.openxmlformats.org/officeDocument/2006/relationships/image" Target="../media/image30.png"/><Relationship Id="rId35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18" Type="http://schemas.openxmlformats.org/officeDocument/2006/relationships/image" Target="../media/image57.jp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17" Type="http://schemas.openxmlformats.org/officeDocument/2006/relationships/image" Target="../media/image56.png"/><Relationship Id="rId2" Type="http://schemas.openxmlformats.org/officeDocument/2006/relationships/image" Target="../media/image41.png"/><Relationship Id="rId16" Type="http://schemas.openxmlformats.org/officeDocument/2006/relationships/image" Target="../media/image5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5" Type="http://schemas.openxmlformats.org/officeDocument/2006/relationships/image" Target="../media/image54.png"/><Relationship Id="rId10" Type="http://schemas.openxmlformats.org/officeDocument/2006/relationships/image" Target="../media/image49.png"/><Relationship Id="rId19" Type="http://schemas.openxmlformats.org/officeDocument/2006/relationships/image" Target="../media/image58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Relationship Id="rId14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0.png"/><Relationship Id="rId18" Type="http://schemas.openxmlformats.org/officeDocument/2006/relationships/image" Target="../media/image75.png"/><Relationship Id="rId26" Type="http://schemas.openxmlformats.org/officeDocument/2006/relationships/image" Target="../media/image83.png"/><Relationship Id="rId39" Type="http://schemas.openxmlformats.org/officeDocument/2006/relationships/image" Target="../media/image96.png"/><Relationship Id="rId21" Type="http://schemas.openxmlformats.org/officeDocument/2006/relationships/image" Target="../media/image78.png"/><Relationship Id="rId34" Type="http://schemas.openxmlformats.org/officeDocument/2006/relationships/image" Target="../media/image91.png"/><Relationship Id="rId42" Type="http://schemas.openxmlformats.org/officeDocument/2006/relationships/image" Target="../media/image99.png"/><Relationship Id="rId47" Type="http://schemas.openxmlformats.org/officeDocument/2006/relationships/image" Target="../media/image104.png"/><Relationship Id="rId50" Type="http://schemas.openxmlformats.org/officeDocument/2006/relationships/image" Target="../media/image107.png"/><Relationship Id="rId55" Type="http://schemas.openxmlformats.org/officeDocument/2006/relationships/image" Target="../media/image112.png"/><Relationship Id="rId7" Type="http://schemas.openxmlformats.org/officeDocument/2006/relationships/image" Target="../media/image64.png"/><Relationship Id="rId12" Type="http://schemas.openxmlformats.org/officeDocument/2006/relationships/image" Target="../media/image69.png"/><Relationship Id="rId17" Type="http://schemas.openxmlformats.org/officeDocument/2006/relationships/image" Target="../media/image74.png"/><Relationship Id="rId25" Type="http://schemas.openxmlformats.org/officeDocument/2006/relationships/image" Target="../media/image82.png"/><Relationship Id="rId33" Type="http://schemas.openxmlformats.org/officeDocument/2006/relationships/image" Target="../media/image90.png"/><Relationship Id="rId38" Type="http://schemas.openxmlformats.org/officeDocument/2006/relationships/image" Target="../media/image95.png"/><Relationship Id="rId46" Type="http://schemas.openxmlformats.org/officeDocument/2006/relationships/image" Target="../media/image103.png"/><Relationship Id="rId2" Type="http://schemas.openxmlformats.org/officeDocument/2006/relationships/image" Target="../media/image59.png"/><Relationship Id="rId16" Type="http://schemas.openxmlformats.org/officeDocument/2006/relationships/image" Target="../media/image73.png"/><Relationship Id="rId20" Type="http://schemas.openxmlformats.org/officeDocument/2006/relationships/image" Target="../media/image77.png"/><Relationship Id="rId29" Type="http://schemas.openxmlformats.org/officeDocument/2006/relationships/image" Target="../media/image86.png"/><Relationship Id="rId41" Type="http://schemas.openxmlformats.org/officeDocument/2006/relationships/image" Target="../media/image98.png"/><Relationship Id="rId54" Type="http://schemas.openxmlformats.org/officeDocument/2006/relationships/image" Target="../media/image1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24" Type="http://schemas.openxmlformats.org/officeDocument/2006/relationships/image" Target="../media/image81.png"/><Relationship Id="rId32" Type="http://schemas.openxmlformats.org/officeDocument/2006/relationships/image" Target="../media/image89.png"/><Relationship Id="rId37" Type="http://schemas.openxmlformats.org/officeDocument/2006/relationships/image" Target="../media/image94.png"/><Relationship Id="rId40" Type="http://schemas.openxmlformats.org/officeDocument/2006/relationships/image" Target="../media/image97.png"/><Relationship Id="rId45" Type="http://schemas.openxmlformats.org/officeDocument/2006/relationships/image" Target="../media/image102.png"/><Relationship Id="rId53" Type="http://schemas.openxmlformats.org/officeDocument/2006/relationships/image" Target="../media/image110.png"/><Relationship Id="rId5" Type="http://schemas.openxmlformats.org/officeDocument/2006/relationships/image" Target="../media/image62.png"/><Relationship Id="rId15" Type="http://schemas.openxmlformats.org/officeDocument/2006/relationships/image" Target="../media/image72.png"/><Relationship Id="rId23" Type="http://schemas.openxmlformats.org/officeDocument/2006/relationships/image" Target="../media/image80.png"/><Relationship Id="rId28" Type="http://schemas.openxmlformats.org/officeDocument/2006/relationships/image" Target="../media/image85.png"/><Relationship Id="rId36" Type="http://schemas.openxmlformats.org/officeDocument/2006/relationships/image" Target="../media/image93.png"/><Relationship Id="rId49" Type="http://schemas.openxmlformats.org/officeDocument/2006/relationships/image" Target="../media/image106.png"/><Relationship Id="rId10" Type="http://schemas.openxmlformats.org/officeDocument/2006/relationships/image" Target="../media/image67.png"/><Relationship Id="rId19" Type="http://schemas.openxmlformats.org/officeDocument/2006/relationships/image" Target="../media/image76.png"/><Relationship Id="rId31" Type="http://schemas.openxmlformats.org/officeDocument/2006/relationships/image" Target="../media/image88.png"/><Relationship Id="rId44" Type="http://schemas.openxmlformats.org/officeDocument/2006/relationships/image" Target="../media/image101.png"/><Relationship Id="rId52" Type="http://schemas.openxmlformats.org/officeDocument/2006/relationships/image" Target="../media/image109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Relationship Id="rId14" Type="http://schemas.openxmlformats.org/officeDocument/2006/relationships/image" Target="../media/image71.png"/><Relationship Id="rId22" Type="http://schemas.openxmlformats.org/officeDocument/2006/relationships/image" Target="../media/image79.png"/><Relationship Id="rId27" Type="http://schemas.openxmlformats.org/officeDocument/2006/relationships/image" Target="../media/image84.png"/><Relationship Id="rId30" Type="http://schemas.openxmlformats.org/officeDocument/2006/relationships/image" Target="../media/image87.png"/><Relationship Id="rId35" Type="http://schemas.openxmlformats.org/officeDocument/2006/relationships/image" Target="../media/image92.png"/><Relationship Id="rId43" Type="http://schemas.openxmlformats.org/officeDocument/2006/relationships/image" Target="../media/image100.png"/><Relationship Id="rId48" Type="http://schemas.openxmlformats.org/officeDocument/2006/relationships/image" Target="../media/image105.png"/><Relationship Id="rId56" Type="http://schemas.openxmlformats.org/officeDocument/2006/relationships/image" Target="../media/image113.png"/><Relationship Id="rId8" Type="http://schemas.openxmlformats.org/officeDocument/2006/relationships/image" Target="../media/image65.png"/><Relationship Id="rId51" Type="http://schemas.openxmlformats.org/officeDocument/2006/relationships/image" Target="../media/image108.png"/><Relationship Id="rId3" Type="http://schemas.openxmlformats.org/officeDocument/2006/relationships/image" Target="../media/image6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13" Type="http://schemas.openxmlformats.org/officeDocument/2006/relationships/image" Target="../media/image74.png"/><Relationship Id="rId18" Type="http://schemas.openxmlformats.org/officeDocument/2006/relationships/image" Target="../media/image127.png"/><Relationship Id="rId26" Type="http://schemas.openxmlformats.org/officeDocument/2006/relationships/image" Target="../media/image133.png"/><Relationship Id="rId39" Type="http://schemas.openxmlformats.org/officeDocument/2006/relationships/image" Target="../media/image146.jpg"/><Relationship Id="rId3" Type="http://schemas.openxmlformats.org/officeDocument/2006/relationships/image" Target="../media/image115.png"/><Relationship Id="rId21" Type="http://schemas.openxmlformats.org/officeDocument/2006/relationships/image" Target="../media/image112.png"/><Relationship Id="rId34" Type="http://schemas.openxmlformats.org/officeDocument/2006/relationships/image" Target="../media/image141.png"/><Relationship Id="rId7" Type="http://schemas.openxmlformats.org/officeDocument/2006/relationships/image" Target="../media/image119.png"/><Relationship Id="rId12" Type="http://schemas.openxmlformats.org/officeDocument/2006/relationships/image" Target="../media/image73.png"/><Relationship Id="rId17" Type="http://schemas.openxmlformats.org/officeDocument/2006/relationships/image" Target="../media/image126.png"/><Relationship Id="rId25" Type="http://schemas.openxmlformats.org/officeDocument/2006/relationships/image" Target="../media/image132.png"/><Relationship Id="rId33" Type="http://schemas.openxmlformats.org/officeDocument/2006/relationships/image" Target="../media/image140.png"/><Relationship Id="rId38" Type="http://schemas.openxmlformats.org/officeDocument/2006/relationships/image" Target="../media/image145.jpg"/><Relationship Id="rId2" Type="http://schemas.openxmlformats.org/officeDocument/2006/relationships/image" Target="../media/image114.png"/><Relationship Id="rId16" Type="http://schemas.openxmlformats.org/officeDocument/2006/relationships/image" Target="../media/image41.png"/><Relationship Id="rId20" Type="http://schemas.openxmlformats.org/officeDocument/2006/relationships/image" Target="../media/image129.png"/><Relationship Id="rId29" Type="http://schemas.openxmlformats.org/officeDocument/2006/relationships/image" Target="../media/image13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8.png"/><Relationship Id="rId11" Type="http://schemas.openxmlformats.org/officeDocument/2006/relationships/image" Target="../media/image123.png"/><Relationship Id="rId24" Type="http://schemas.openxmlformats.org/officeDocument/2006/relationships/image" Target="../media/image131.png"/><Relationship Id="rId32" Type="http://schemas.openxmlformats.org/officeDocument/2006/relationships/image" Target="../media/image139.png"/><Relationship Id="rId37" Type="http://schemas.openxmlformats.org/officeDocument/2006/relationships/image" Target="../media/image144.png"/><Relationship Id="rId40" Type="http://schemas.openxmlformats.org/officeDocument/2006/relationships/image" Target="../media/image147.png"/><Relationship Id="rId5" Type="http://schemas.openxmlformats.org/officeDocument/2006/relationships/image" Target="../media/image117.png"/><Relationship Id="rId15" Type="http://schemas.openxmlformats.org/officeDocument/2006/relationships/image" Target="../media/image125.png"/><Relationship Id="rId23" Type="http://schemas.openxmlformats.org/officeDocument/2006/relationships/image" Target="../media/image130.png"/><Relationship Id="rId28" Type="http://schemas.openxmlformats.org/officeDocument/2006/relationships/image" Target="../media/image135.png"/><Relationship Id="rId36" Type="http://schemas.openxmlformats.org/officeDocument/2006/relationships/image" Target="../media/image143.jpg"/><Relationship Id="rId10" Type="http://schemas.openxmlformats.org/officeDocument/2006/relationships/image" Target="../media/image122.png"/><Relationship Id="rId19" Type="http://schemas.openxmlformats.org/officeDocument/2006/relationships/image" Target="../media/image128.png"/><Relationship Id="rId31" Type="http://schemas.openxmlformats.org/officeDocument/2006/relationships/image" Target="../media/image138.png"/><Relationship Id="rId4" Type="http://schemas.openxmlformats.org/officeDocument/2006/relationships/image" Target="../media/image116.png"/><Relationship Id="rId9" Type="http://schemas.openxmlformats.org/officeDocument/2006/relationships/image" Target="../media/image121.png"/><Relationship Id="rId14" Type="http://schemas.openxmlformats.org/officeDocument/2006/relationships/image" Target="../media/image124.png"/><Relationship Id="rId22" Type="http://schemas.openxmlformats.org/officeDocument/2006/relationships/image" Target="../media/image42.png"/><Relationship Id="rId27" Type="http://schemas.openxmlformats.org/officeDocument/2006/relationships/image" Target="../media/image134.png"/><Relationship Id="rId30" Type="http://schemas.openxmlformats.org/officeDocument/2006/relationships/image" Target="../media/image137.png"/><Relationship Id="rId35" Type="http://schemas.openxmlformats.org/officeDocument/2006/relationships/image" Target="../media/image14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.png"/><Relationship Id="rId13" Type="http://schemas.openxmlformats.org/officeDocument/2006/relationships/image" Target="../media/image155.png"/><Relationship Id="rId18" Type="http://schemas.openxmlformats.org/officeDocument/2006/relationships/image" Target="../media/image160.png"/><Relationship Id="rId26" Type="http://schemas.openxmlformats.org/officeDocument/2006/relationships/image" Target="../media/image168.png"/><Relationship Id="rId3" Type="http://schemas.openxmlformats.org/officeDocument/2006/relationships/image" Target="../media/image149.png"/><Relationship Id="rId21" Type="http://schemas.openxmlformats.org/officeDocument/2006/relationships/image" Target="../media/image163.png"/><Relationship Id="rId34" Type="http://schemas.openxmlformats.org/officeDocument/2006/relationships/image" Target="../media/image176.jpg"/><Relationship Id="rId7" Type="http://schemas.openxmlformats.org/officeDocument/2006/relationships/image" Target="../media/image150.png"/><Relationship Id="rId12" Type="http://schemas.openxmlformats.org/officeDocument/2006/relationships/image" Target="../media/image154.png"/><Relationship Id="rId17" Type="http://schemas.openxmlformats.org/officeDocument/2006/relationships/image" Target="../media/image159.png"/><Relationship Id="rId25" Type="http://schemas.openxmlformats.org/officeDocument/2006/relationships/image" Target="../media/image167.png"/><Relationship Id="rId33" Type="http://schemas.openxmlformats.org/officeDocument/2006/relationships/image" Target="../media/image175.jpg"/><Relationship Id="rId38" Type="http://schemas.openxmlformats.org/officeDocument/2006/relationships/image" Target="../media/image180.jpg"/><Relationship Id="rId2" Type="http://schemas.openxmlformats.org/officeDocument/2006/relationships/image" Target="../media/image148.png"/><Relationship Id="rId16" Type="http://schemas.openxmlformats.org/officeDocument/2006/relationships/image" Target="../media/image158.png"/><Relationship Id="rId20" Type="http://schemas.openxmlformats.org/officeDocument/2006/relationships/image" Target="../media/image162.png"/><Relationship Id="rId29" Type="http://schemas.openxmlformats.org/officeDocument/2006/relationships/image" Target="../media/image17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53.png"/><Relationship Id="rId24" Type="http://schemas.openxmlformats.org/officeDocument/2006/relationships/image" Target="../media/image166.png"/><Relationship Id="rId32" Type="http://schemas.openxmlformats.org/officeDocument/2006/relationships/image" Target="../media/image174.jpg"/><Relationship Id="rId37" Type="http://schemas.openxmlformats.org/officeDocument/2006/relationships/image" Target="../media/image179.jpg"/><Relationship Id="rId5" Type="http://schemas.openxmlformats.org/officeDocument/2006/relationships/image" Target="../media/image4.png"/><Relationship Id="rId15" Type="http://schemas.openxmlformats.org/officeDocument/2006/relationships/image" Target="../media/image157.png"/><Relationship Id="rId23" Type="http://schemas.openxmlformats.org/officeDocument/2006/relationships/image" Target="../media/image165.png"/><Relationship Id="rId28" Type="http://schemas.openxmlformats.org/officeDocument/2006/relationships/image" Target="../media/image170.png"/><Relationship Id="rId36" Type="http://schemas.openxmlformats.org/officeDocument/2006/relationships/image" Target="../media/image178.jpg"/><Relationship Id="rId10" Type="http://schemas.openxmlformats.org/officeDocument/2006/relationships/image" Target="../media/image152.png"/><Relationship Id="rId19" Type="http://schemas.openxmlformats.org/officeDocument/2006/relationships/image" Target="../media/image161.png"/><Relationship Id="rId31" Type="http://schemas.openxmlformats.org/officeDocument/2006/relationships/image" Target="../media/image173.jpg"/><Relationship Id="rId4" Type="http://schemas.openxmlformats.org/officeDocument/2006/relationships/image" Target="../media/image14.png"/><Relationship Id="rId9" Type="http://schemas.openxmlformats.org/officeDocument/2006/relationships/image" Target="../media/image13.png"/><Relationship Id="rId14" Type="http://schemas.openxmlformats.org/officeDocument/2006/relationships/image" Target="../media/image156.png"/><Relationship Id="rId22" Type="http://schemas.openxmlformats.org/officeDocument/2006/relationships/image" Target="../media/image164.png"/><Relationship Id="rId27" Type="http://schemas.openxmlformats.org/officeDocument/2006/relationships/image" Target="../media/image169.png"/><Relationship Id="rId30" Type="http://schemas.openxmlformats.org/officeDocument/2006/relationships/image" Target="../media/image172.png"/><Relationship Id="rId35" Type="http://schemas.openxmlformats.org/officeDocument/2006/relationships/image" Target="../media/image177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7.png"/><Relationship Id="rId3" Type="http://schemas.openxmlformats.org/officeDocument/2006/relationships/image" Target="../media/image182.png"/><Relationship Id="rId7" Type="http://schemas.openxmlformats.org/officeDocument/2006/relationships/image" Target="../media/image186.png"/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5.png"/><Relationship Id="rId5" Type="http://schemas.openxmlformats.org/officeDocument/2006/relationships/image" Target="../media/image184.png"/><Relationship Id="rId4" Type="http://schemas.openxmlformats.org/officeDocument/2006/relationships/image" Target="../media/image183.png"/><Relationship Id="rId9" Type="http://schemas.openxmlformats.org/officeDocument/2006/relationships/image" Target="../media/image18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5.jpg"/><Relationship Id="rId3" Type="http://schemas.openxmlformats.org/officeDocument/2006/relationships/image" Target="../media/image190.jpg"/><Relationship Id="rId7" Type="http://schemas.openxmlformats.org/officeDocument/2006/relationships/image" Target="../media/image194.jpg"/><Relationship Id="rId2" Type="http://schemas.openxmlformats.org/officeDocument/2006/relationships/image" Target="../media/image189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3.jpg"/><Relationship Id="rId5" Type="http://schemas.openxmlformats.org/officeDocument/2006/relationships/image" Target="../media/image192.jpg"/><Relationship Id="rId4" Type="http://schemas.openxmlformats.org/officeDocument/2006/relationships/image" Target="../media/image191.jpg"/><Relationship Id="rId9" Type="http://schemas.openxmlformats.org/officeDocument/2006/relationships/image" Target="../media/image196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3.jpg"/><Relationship Id="rId3" Type="http://schemas.openxmlformats.org/officeDocument/2006/relationships/image" Target="../media/image198.jpg"/><Relationship Id="rId7" Type="http://schemas.openxmlformats.org/officeDocument/2006/relationships/image" Target="../media/image202.jpg"/><Relationship Id="rId12" Type="http://schemas.openxmlformats.org/officeDocument/2006/relationships/image" Target="../media/image207.jpg"/><Relationship Id="rId2" Type="http://schemas.openxmlformats.org/officeDocument/2006/relationships/image" Target="../media/image197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1.jpg"/><Relationship Id="rId11" Type="http://schemas.openxmlformats.org/officeDocument/2006/relationships/image" Target="../media/image206.jpg"/><Relationship Id="rId5" Type="http://schemas.openxmlformats.org/officeDocument/2006/relationships/image" Target="../media/image200.jpg"/><Relationship Id="rId10" Type="http://schemas.openxmlformats.org/officeDocument/2006/relationships/image" Target="../media/image205.jpg"/><Relationship Id="rId4" Type="http://schemas.openxmlformats.org/officeDocument/2006/relationships/image" Target="../media/image199.jpg"/><Relationship Id="rId9" Type="http://schemas.openxmlformats.org/officeDocument/2006/relationships/image" Target="../media/image20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D5C510F-50D1-FD54-E7C6-76593EF22D10}"/>
              </a:ext>
            </a:extLst>
          </p:cNvPr>
          <p:cNvSpPr txBox="1"/>
          <p:nvPr/>
        </p:nvSpPr>
        <p:spPr>
          <a:xfrm>
            <a:off x="4424963" y="473075"/>
            <a:ext cx="11247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КИЇВСЬКИЙ НАЦІОНАЛЬНИЙ УНІВЕРСИТЕТ БУДІВНИЦТВА І АРХІТЕКТУРИ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0230B9-CC84-620C-56AD-F0E5BD57CCD7}"/>
              </a:ext>
            </a:extLst>
          </p:cNvPr>
          <p:cNvSpPr txBox="1"/>
          <p:nvPr/>
        </p:nvSpPr>
        <p:spPr>
          <a:xfrm>
            <a:off x="7953374" y="897930"/>
            <a:ext cx="4191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БУДІВЕЛЬНИЙ ФАКУЛЬТЕТ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F2EF80-5542-8B5E-3DC2-1F5B068D6C8C}"/>
              </a:ext>
            </a:extLst>
          </p:cNvPr>
          <p:cNvSpPr txBox="1"/>
          <p:nvPr/>
        </p:nvSpPr>
        <p:spPr>
          <a:xfrm>
            <a:off x="5630068" y="1359595"/>
            <a:ext cx="8837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ЗАЛІЗОБЕТОННИХ ТА КАМ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ЯНИХ КОНСТРУКЦІЙ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7F2C35-E305-7A39-6FAD-A750440528B3}"/>
              </a:ext>
            </a:extLst>
          </p:cNvPr>
          <p:cNvSpPr txBox="1"/>
          <p:nvPr/>
        </p:nvSpPr>
        <p:spPr>
          <a:xfrm>
            <a:off x="4143374" y="2987675"/>
            <a:ext cx="11811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КВАЛІФІКАЦІЙНА ВИПУСКНА РОБОТА</a:t>
            </a:r>
          </a:p>
          <a:p>
            <a:pPr algn="ctr"/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ЗДОБУВАЧА СТУПЕНЮ ВИЩОЇ ОСВІТИ МАГІСТР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4F1E2F-8586-A491-6F5C-DBDE596BC15D}"/>
              </a:ext>
            </a:extLst>
          </p:cNvPr>
          <p:cNvSpPr txBox="1"/>
          <p:nvPr/>
        </p:nvSpPr>
        <p:spPr>
          <a:xfrm>
            <a:off x="5024437" y="5354419"/>
            <a:ext cx="100488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«ІНЖЕНЕРНА СПОРУДА»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EEF18B-995B-87F3-D7F9-67AE3D510480}"/>
              </a:ext>
            </a:extLst>
          </p:cNvPr>
          <p:cNvSpPr txBox="1"/>
          <p:nvPr/>
        </p:nvSpPr>
        <p:spPr>
          <a:xfrm>
            <a:off x="15954374" y="8201065"/>
            <a:ext cx="38100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Виконав: здобувач</a:t>
            </a:r>
          </a:p>
          <a:p>
            <a:pPr algn="r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Даніл ВІЗІРЕНКО</a:t>
            </a:r>
          </a:p>
          <a:p>
            <a:pPr algn="r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Керівник: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к.т.н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доцент</a:t>
            </a:r>
          </a:p>
          <a:p>
            <a:pPr algn="r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Віра КОЛЯКОВА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B63781-1EE7-C662-707C-040887D5EDF8}"/>
              </a:ext>
            </a:extLst>
          </p:cNvPr>
          <p:cNvSpPr txBox="1"/>
          <p:nvPr/>
        </p:nvSpPr>
        <p:spPr>
          <a:xfrm>
            <a:off x="9229579" y="12131675"/>
            <a:ext cx="16385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КИЇВ-2024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410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67" y="1386"/>
            <a:ext cx="20106005" cy="14201775"/>
            <a:chOff x="-1867" y="1386"/>
            <a:chExt cx="20106005" cy="1420177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3708" y="1242673"/>
              <a:ext cx="9868097" cy="556453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3253"/>
              <a:ext cx="20102195" cy="14197965"/>
            </a:xfrm>
            <a:custGeom>
              <a:avLst/>
              <a:gdLst/>
              <a:ahLst/>
              <a:cxnLst/>
              <a:rect l="l" t="t" r="r" b="b"/>
              <a:pathLst>
                <a:path w="20102195" h="14197965">
                  <a:moveTo>
                    <a:pt x="0" y="14197796"/>
                  </a:moveTo>
                  <a:lnTo>
                    <a:pt x="0" y="0"/>
                  </a:lnTo>
                  <a:lnTo>
                    <a:pt x="20102156" y="0"/>
                  </a:lnTo>
                  <a:lnTo>
                    <a:pt x="20102156" y="14197796"/>
                  </a:lnTo>
                  <a:lnTo>
                    <a:pt x="0" y="14197796"/>
                  </a:lnTo>
                </a:path>
              </a:pathLst>
            </a:custGeom>
            <a:ln w="37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70870" y="115650"/>
          <a:ext cx="19520528" cy="139573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825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7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2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87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82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87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387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7259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81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5814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7751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2644120">
                <a:tc gridSpan="1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6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388870">
                        <a:lnSpc>
                          <a:spcPts val="1595"/>
                        </a:lnSpc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ПРИКЛАД</a:t>
                      </a:r>
                      <a:r>
                        <a:rPr sz="1350" spc="2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РЕЗУЛЬТАТІВ</a:t>
                      </a:r>
                      <a:r>
                        <a:rPr sz="1350" spc="2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РОЗРАХУНКУ</a:t>
                      </a:r>
                      <a:r>
                        <a:rPr sz="1350" spc="2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ЕЛЕМЕНТА:</a:t>
                      </a: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390775">
                        <a:lnSpc>
                          <a:spcPts val="1565"/>
                        </a:lnSpc>
                        <a:tabLst>
                          <a:tab pos="12713970" algn="l"/>
                        </a:tabLst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РЕЗУЛЬТАТИ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РОЗРАХУНКУ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БЕЗ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ПОШОДЖЕНЬ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2025" baseline="18518" dirty="0">
                          <a:latin typeface="Times New Roman"/>
                          <a:cs typeface="Times New Roman"/>
                        </a:rPr>
                        <a:t>ДІЛЯНКА</a:t>
                      </a:r>
                      <a:r>
                        <a:rPr sz="2025" spc="247" baseline="18518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18518" dirty="0">
                          <a:latin typeface="Times New Roman"/>
                          <a:cs typeface="Times New Roman"/>
                        </a:rPr>
                        <a:t>ЗАЛІЗОБЕТОННОГО</a:t>
                      </a:r>
                      <a:r>
                        <a:rPr sz="2025" spc="247" baseline="18518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18518" dirty="0">
                          <a:latin typeface="Times New Roman"/>
                          <a:cs typeface="Times New Roman"/>
                        </a:rPr>
                        <a:t>МОСТА</a:t>
                      </a:r>
                      <a:r>
                        <a:rPr sz="2025" spc="247" baseline="18518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spc="-37" baseline="18518" dirty="0">
                          <a:latin typeface="Times New Roman"/>
                          <a:cs typeface="Times New Roman"/>
                        </a:rPr>
                        <a:t>ІЗ</a:t>
                      </a:r>
                      <a:endParaRPr sz="2025" baseline="18518">
                        <a:latin typeface="Times New Roman"/>
                        <a:cs typeface="Times New Roman"/>
                      </a:endParaRPr>
                    </a:p>
                    <a:p>
                      <a:pPr marL="2388870">
                        <a:lnSpc>
                          <a:spcPts val="1590"/>
                        </a:lnSpc>
                        <a:tabLst>
                          <a:tab pos="12715240" algn="l"/>
                        </a:tabLst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РЕЗУЛЬТАТИ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РОЗРАХУНКУ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ПОШКОДЖЕННЯМИ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БЕТОНУ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АРМАТУРИ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2025" baseline="8230" dirty="0">
                          <a:latin typeface="Times New Roman"/>
                          <a:cs typeface="Times New Roman"/>
                        </a:rPr>
                        <a:t>АКТИВНОЮ</a:t>
                      </a:r>
                      <a:r>
                        <a:rPr sz="2025" spc="330" baseline="82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8230" dirty="0">
                          <a:latin typeface="Times New Roman"/>
                          <a:cs typeface="Times New Roman"/>
                        </a:rPr>
                        <a:t>КОРОЗІЄЮ</a:t>
                      </a:r>
                      <a:r>
                        <a:rPr sz="2025" spc="330" baseline="82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8230" dirty="0">
                          <a:latin typeface="Times New Roman"/>
                          <a:cs typeface="Times New Roman"/>
                        </a:rPr>
                        <a:t>АРМАТУРНОЇ</a:t>
                      </a:r>
                      <a:r>
                        <a:rPr sz="2025" spc="322" baseline="82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spc="-15" baseline="8230" dirty="0">
                          <a:latin typeface="Times New Roman"/>
                          <a:cs typeface="Times New Roman"/>
                        </a:rPr>
                        <a:t>СТАЛІ</a:t>
                      </a:r>
                      <a:endParaRPr sz="2025" baseline="823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22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3439140" marR="169545" indent="-1905">
                        <a:lnSpc>
                          <a:spcPct val="110300"/>
                        </a:lnSpc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ГРАФІК</a:t>
                      </a:r>
                      <a:r>
                        <a:rPr sz="1350" spc="1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ЗАЛЕЖНОСТІ</a:t>
                      </a:r>
                      <a:r>
                        <a:rPr sz="1350" spc="1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ГРАНИЧНОГО</a:t>
                      </a:r>
                      <a:r>
                        <a:rPr sz="1350" spc="1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ПОВЗДОВЖНЬОГО</a:t>
                      </a:r>
                      <a:r>
                        <a:rPr sz="1350" spc="1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ЗУСИЛЛЯ</a:t>
                      </a:r>
                      <a:r>
                        <a:rPr sz="1350" spc="1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50" dirty="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АРМАТУРНИХ</a:t>
                      </a:r>
                      <a:r>
                        <a:rPr sz="135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СТЕРЖНЯХ</a:t>
                      </a:r>
                      <a:r>
                        <a:rPr sz="135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РІЗНОГО</a:t>
                      </a:r>
                      <a:r>
                        <a:rPr sz="135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ДІАМЕТРУ</a:t>
                      </a:r>
                      <a:r>
                        <a:rPr sz="135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ВІД</a:t>
                      </a:r>
                      <a:r>
                        <a:rPr sz="135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ГЛИБИНИ</a:t>
                      </a:r>
                      <a:r>
                        <a:rPr sz="135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КОРОЗІЇ</a:t>
                      </a: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18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011680">
                        <a:lnSpc>
                          <a:spcPct val="100000"/>
                        </a:lnSpc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РЕЗУЛЬТАТИ</a:t>
                      </a:r>
                      <a:r>
                        <a:rPr sz="1350" spc="2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РОЗРАХУНКІВ</a:t>
                      </a: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32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5481935" marR="427355">
                        <a:lnSpc>
                          <a:spcPct val="110300"/>
                        </a:lnSpc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ВПЛИВ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НАЯВНОСТІ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ВІДСУТНОСТІ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ВЗАЄМОДІЇ</a:t>
                      </a:r>
                      <a:r>
                        <a:rPr sz="13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МІЖ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БЕТОНОМ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АРМАТУРОЮ</a:t>
                      </a: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878205">
                        <a:lnSpc>
                          <a:spcPct val="100000"/>
                        </a:lnSpc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ЗВ'ЯЗОК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МІЖ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СТУПЕНЕМ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КОРОЗІЇ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МІЦНІСТЮ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ЗВ'ЯЗКУ</a:t>
                      </a:r>
                      <a:endParaRPr sz="1350">
                        <a:latin typeface="Times New Roman"/>
                        <a:cs typeface="Times New Roman"/>
                      </a:endParaRPr>
                    </a:p>
                  </a:txBody>
                  <a:tcPr marL="0" marR="0" marT="9652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380">
                <a:tc rowSpan="11">
                  <a:txBody>
                    <a:bodyPr/>
                    <a:lstStyle/>
                    <a:p>
                      <a:pPr marL="9093835">
                        <a:lnSpc>
                          <a:spcPts val="830"/>
                        </a:lnSpc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Найпоширеніша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причина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іржавіння</a:t>
                      </a:r>
                      <a:r>
                        <a:rPr sz="13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сталевої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арматури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3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бетоні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–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це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корозійне</a:t>
                      </a: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9090660" marR="219075" indent="5715">
                        <a:lnSpc>
                          <a:spcPts val="1590"/>
                        </a:lnSpc>
                        <a:spcBef>
                          <a:spcPts val="60"/>
                        </a:spcBef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руйнування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його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структури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під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впливом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навколишнього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середовища,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20" dirty="0">
                          <a:latin typeface="Times New Roman"/>
                          <a:cs typeface="Times New Roman"/>
                        </a:rPr>
                        <a:t>саме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розчинення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складових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частин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цементного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каменю.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залізобетонних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конструкціях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промислових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будівлях,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спорудах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мостів,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причалів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інших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об’єктів,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руйнування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захисного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шару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бетону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корозію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арматури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можна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виявити</a:t>
                      </a:r>
                      <a:r>
                        <a:rPr sz="135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вже</a:t>
                      </a:r>
                      <a:r>
                        <a:rPr sz="135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через</a:t>
                      </a:r>
                      <a:r>
                        <a:rPr sz="135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4-5</a:t>
                      </a:r>
                      <a:r>
                        <a:rPr sz="135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років.</a:t>
                      </a:r>
                      <a:endParaRPr sz="13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marL="603885">
                        <a:lnSpc>
                          <a:spcPts val="815"/>
                        </a:lnSpc>
                        <a:spcBef>
                          <a:spcPts val="75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КВАЛІФІКАЦІЙНА</a:t>
                      </a:r>
                      <a:r>
                        <a:rPr sz="7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ВИПУСКНА</a:t>
                      </a:r>
                      <a:r>
                        <a:rPr sz="7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РОБОТА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650240">
                        <a:lnSpc>
                          <a:spcPts val="815"/>
                        </a:lnSpc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здобувача</a:t>
                      </a:r>
                      <a:r>
                        <a:rPr sz="7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ступеня</a:t>
                      </a:r>
                      <a:r>
                        <a:rPr sz="7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вищої</a:t>
                      </a:r>
                      <a:r>
                        <a:rPr sz="7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освіти</a:t>
                      </a:r>
                      <a:r>
                        <a:rPr sz="7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"магістр"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"Інженерна</a:t>
                      </a:r>
                      <a:r>
                        <a:rPr sz="7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споруда"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2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700" spc="-25" dirty="0">
                          <a:latin typeface="Times New Roman"/>
                          <a:cs typeface="Times New Roman"/>
                        </a:rPr>
                        <a:t>Зм.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marR="3175">
                        <a:lnSpc>
                          <a:spcPts val="835"/>
                        </a:lnSpc>
                        <a:spcBef>
                          <a:spcPts val="5"/>
                        </a:spcBef>
                      </a:pPr>
                      <a:r>
                        <a:rPr sz="700" spc="-20" dirty="0">
                          <a:latin typeface="Times New Roman"/>
                          <a:cs typeface="Times New Roman"/>
                        </a:rPr>
                        <a:t>Кільк.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560">
                        <a:lnSpc>
                          <a:spcPts val="775"/>
                        </a:lnSpc>
                      </a:pPr>
                      <a:r>
                        <a:rPr sz="700" spc="-20" dirty="0">
                          <a:latin typeface="Times New Roman"/>
                          <a:cs typeface="Times New Roman"/>
                        </a:rPr>
                        <a:t>Арк.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ts val="805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№док.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ts val="81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Підпис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845">
                        <a:lnSpc>
                          <a:spcPts val="780"/>
                        </a:lnSpc>
                      </a:pPr>
                      <a:r>
                        <a:rPr sz="700" spc="-20" dirty="0">
                          <a:latin typeface="Times New Roman"/>
                          <a:cs typeface="Times New Roman"/>
                        </a:rPr>
                        <a:t>Дата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2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1590" marR="3175">
                        <a:lnSpc>
                          <a:spcPct val="10000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Виконав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5240" marR="317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600" spc="-10" dirty="0">
                          <a:latin typeface="Times New Roman"/>
                          <a:cs typeface="Times New Roman"/>
                        </a:rPr>
                        <a:t>Візіренко</a:t>
                      </a: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139065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950" dirty="0">
                          <a:latin typeface="Times New Roman"/>
                          <a:cs typeface="Times New Roman"/>
                        </a:rPr>
                        <a:t>Науково-дослідна</a:t>
                      </a:r>
                      <a:r>
                        <a:rPr sz="9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50" spc="-10" dirty="0">
                          <a:latin typeface="Times New Roman"/>
                          <a:cs typeface="Times New Roman"/>
                        </a:rPr>
                        <a:t>частина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882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5244">
                        <a:lnSpc>
                          <a:spcPts val="81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Стадія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260">
                        <a:lnSpc>
                          <a:spcPts val="775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Аркуш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78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Аркушів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819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Консультант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0795" marR="3175">
                        <a:lnSpc>
                          <a:spcPts val="830"/>
                        </a:lnSpc>
                        <a:spcBef>
                          <a:spcPts val="10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Колякова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82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700" spc="-25" dirty="0">
                          <a:latin typeface="Times New Roman"/>
                          <a:cs typeface="Times New Roman"/>
                        </a:rPr>
                        <a:t>ПД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52069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700" spc="-50" dirty="0">
                          <a:latin typeface="Times New Roman"/>
                          <a:cs typeface="Times New Roman"/>
                        </a:rPr>
                        <a:t>9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70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82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2069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1590" marR="3175">
                        <a:lnSpc>
                          <a:spcPts val="78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Керівник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21590" marR="3175">
                        <a:lnSpc>
                          <a:spcPts val="835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Колякова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269240" marR="81915" indent="-177165">
                        <a:lnSpc>
                          <a:spcPts val="780"/>
                        </a:lnSpc>
                        <a:spcBef>
                          <a:spcPts val="509"/>
                        </a:spcBef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Приклад</a:t>
                      </a:r>
                      <a:r>
                        <a:rPr sz="7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розрахунку,</a:t>
                      </a:r>
                      <a:r>
                        <a:rPr sz="7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графіки,</a:t>
                      </a:r>
                      <a:r>
                        <a:rPr sz="7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рисунки,</a:t>
                      </a:r>
                      <a:r>
                        <a:rPr sz="700" spc="5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схеми,</a:t>
                      </a:r>
                      <a:r>
                        <a:rPr sz="7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результати</a:t>
                      </a:r>
                      <a:r>
                        <a:rPr sz="7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розрахунку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64769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 algn="ctr">
                        <a:lnSpc>
                          <a:spcPts val="815"/>
                        </a:lnSpc>
                        <a:spcBef>
                          <a:spcPts val="475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КНУБА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815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ПЦБм-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23</a:t>
                      </a:r>
                      <a:r>
                        <a:rPr sz="7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ЗБК</a:t>
                      </a:r>
                      <a:r>
                        <a:rPr sz="7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каф.</a:t>
                      </a:r>
                      <a:r>
                        <a:rPr sz="7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25" dirty="0">
                          <a:latin typeface="Times New Roman"/>
                          <a:cs typeface="Times New Roman"/>
                        </a:rPr>
                        <a:t>ЗБК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603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4769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03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1590" marR="3175">
                        <a:lnSpc>
                          <a:spcPts val="780"/>
                        </a:lnSpc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Зав.</a:t>
                      </a:r>
                      <a:r>
                        <a:rPr sz="7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20" dirty="0">
                          <a:latin typeface="Times New Roman"/>
                          <a:cs typeface="Times New Roman"/>
                        </a:rPr>
                        <a:t>каф.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9685" marR="317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600" spc="-10" dirty="0">
                          <a:latin typeface="Times New Roman"/>
                          <a:cs typeface="Times New Roman"/>
                        </a:rPr>
                        <a:t>Журавський</a:t>
                      </a: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4769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03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49617" y="7552111"/>
            <a:ext cx="5481997" cy="429915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606395" y="6947255"/>
            <a:ext cx="8062353" cy="552565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03250" y="12715941"/>
            <a:ext cx="8620078" cy="135700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5636978" y="9870992"/>
            <a:ext cx="4127036" cy="259715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4734544" y="6918097"/>
            <a:ext cx="5139156" cy="233179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418515" y="1109681"/>
            <a:ext cx="8012833" cy="502703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253"/>
            <a:ext cx="20102195" cy="14197965"/>
          </a:xfrm>
          <a:custGeom>
            <a:avLst/>
            <a:gdLst/>
            <a:ahLst/>
            <a:cxnLst/>
            <a:rect l="l" t="t" r="r" b="b"/>
            <a:pathLst>
              <a:path w="20102195" h="14197965">
                <a:moveTo>
                  <a:pt x="0" y="14197796"/>
                </a:moveTo>
                <a:lnTo>
                  <a:pt x="0" y="0"/>
                </a:lnTo>
                <a:lnTo>
                  <a:pt x="20102156" y="0"/>
                </a:lnTo>
                <a:lnTo>
                  <a:pt x="20102156" y="14197796"/>
                </a:lnTo>
                <a:lnTo>
                  <a:pt x="0" y="14197796"/>
                </a:lnTo>
              </a:path>
            </a:pathLst>
          </a:custGeom>
          <a:ln w="37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69372" y="756048"/>
            <a:ext cx="6661635" cy="4029841"/>
          </a:xfrm>
          <a:prstGeom prst="rect">
            <a:avLst/>
          </a:prstGeom>
        </p:spPr>
      </p:pic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70870" y="115650"/>
          <a:ext cx="19520528" cy="139573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825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7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2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87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82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87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387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7259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81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5814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7751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2644120">
                <a:tc gridSpan="1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280670" algn="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ПРОСОЧЕННЯ</a:t>
                      </a:r>
                      <a:r>
                        <a:rPr sz="135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БЕТОНУ</a:t>
                      </a:r>
                      <a:r>
                        <a:rPr sz="135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ЗАХИСНИМИ</a:t>
                      </a:r>
                      <a:r>
                        <a:rPr sz="135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РЕЧОВИНАМИ</a:t>
                      </a: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396365">
                        <a:lnSpc>
                          <a:spcPct val="100000"/>
                        </a:lnSpc>
                        <a:spcBef>
                          <a:spcPts val="535"/>
                        </a:spcBef>
                        <a:tabLst>
                          <a:tab pos="8200390" algn="l"/>
                        </a:tabLst>
                      </a:pPr>
                      <a:r>
                        <a:rPr sz="2025" spc="15" baseline="41152" dirty="0">
                          <a:latin typeface="Times New Roman"/>
                          <a:cs typeface="Times New Roman"/>
                        </a:rPr>
                        <a:t>ВИКОРИСТАННЯ</a:t>
                      </a:r>
                      <a:r>
                        <a:rPr sz="2025" spc="225" baseline="41152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spc="15" baseline="41152" dirty="0">
                          <a:latin typeface="Times New Roman"/>
                          <a:cs typeface="Times New Roman"/>
                        </a:rPr>
                        <a:t>СУЛЬФАТОСТІЙКОГО</a:t>
                      </a:r>
                      <a:r>
                        <a:rPr sz="2025" spc="225" baseline="41152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spc="-15" baseline="41152" dirty="0">
                          <a:latin typeface="Times New Roman"/>
                          <a:cs typeface="Times New Roman"/>
                        </a:rPr>
                        <a:t>ЦЕМЕНТУ</a:t>
                      </a:r>
                      <a:r>
                        <a:rPr sz="2025" baseline="41152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РУЛОННА</a:t>
                      </a:r>
                      <a:r>
                        <a:rPr sz="1350" spc="1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ІЗОЛЯЦІЯ</a:t>
                      </a:r>
                      <a:r>
                        <a:rPr sz="1350" spc="1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sz="1350" spc="1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ОБМАЗУВАЛЬНІ</a:t>
                      </a:r>
                      <a:r>
                        <a:rPr sz="1350" spc="1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ПОКРИТТЯ</a:t>
                      </a: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15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470660">
                        <a:lnSpc>
                          <a:spcPct val="100000"/>
                        </a:lnSpc>
                        <a:spcBef>
                          <a:spcPts val="5"/>
                        </a:spcBef>
                        <a:tabLst>
                          <a:tab pos="8365490" algn="l"/>
                        </a:tabLst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ЗАСТОСУВАННЯ</a:t>
                      </a:r>
                      <a:r>
                        <a:rPr sz="1350" spc="3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ЛАКОФАРБОВИХ</a:t>
                      </a:r>
                      <a:r>
                        <a:rPr sz="1350" spc="3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МАТЕРІАЛІВ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2025" baseline="-10288" dirty="0">
                          <a:latin typeface="Times New Roman"/>
                          <a:cs typeface="Times New Roman"/>
                        </a:rPr>
                        <a:t>ЗАСТОСУВАННЯ</a:t>
                      </a:r>
                      <a:r>
                        <a:rPr sz="2025" spc="337" baseline="-10288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10288" dirty="0">
                          <a:latin typeface="Times New Roman"/>
                          <a:cs typeface="Times New Roman"/>
                        </a:rPr>
                        <a:t>БІОЦИДНИХ</a:t>
                      </a:r>
                      <a:r>
                        <a:rPr sz="2025" spc="345" baseline="-10288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spc="-15" baseline="-10288" dirty="0">
                          <a:latin typeface="Times New Roman"/>
                          <a:cs typeface="Times New Roman"/>
                        </a:rPr>
                        <a:t>ДОБАВОК</a:t>
                      </a:r>
                      <a:endParaRPr sz="2025" baseline="-10288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6014720">
                        <a:lnSpc>
                          <a:spcPts val="1660"/>
                        </a:lnSpc>
                        <a:spcBef>
                          <a:spcPts val="5"/>
                        </a:spcBef>
                      </a:pPr>
                      <a:r>
                        <a:rPr sz="1400" b="1" spc="-10" dirty="0">
                          <a:latin typeface="Times New Roman"/>
                          <a:cs typeface="Times New Roman"/>
                        </a:rPr>
                        <a:t>Поліпропіленова</a:t>
                      </a:r>
                      <a:r>
                        <a:rPr sz="1400" b="1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фібра</a:t>
                      </a:r>
                      <a:r>
                        <a:rPr sz="1400" b="1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являє</a:t>
                      </a:r>
                      <a:r>
                        <a:rPr sz="135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собою</a:t>
                      </a:r>
                      <a:r>
                        <a:rPr sz="135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полімерні</a:t>
                      </a: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6014085" marR="9073515" indent="-4848225">
                        <a:lnSpc>
                          <a:spcPts val="1590"/>
                        </a:lnSpc>
                        <a:spcBef>
                          <a:spcPts val="55"/>
                        </a:spcBef>
                        <a:tabLst>
                          <a:tab pos="6014085" algn="l"/>
                        </a:tabLst>
                      </a:pPr>
                      <a:r>
                        <a:rPr sz="2025" baseline="-10288" dirty="0">
                          <a:latin typeface="Times New Roman"/>
                          <a:cs typeface="Times New Roman"/>
                        </a:rPr>
                        <a:t>ПОЛІПРОПІЛЕНОВА</a:t>
                      </a:r>
                      <a:r>
                        <a:rPr sz="2025" spc="292" baseline="-10288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spc="-15" baseline="-10288" dirty="0">
                          <a:latin typeface="Times New Roman"/>
                          <a:cs typeface="Times New Roman"/>
                        </a:rPr>
                        <a:t>ФІБРА</a:t>
                      </a:r>
                      <a:r>
                        <a:rPr sz="2025" baseline="-10288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високоміцні</a:t>
                      </a:r>
                      <a:r>
                        <a:rPr sz="135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екструдовані</a:t>
                      </a:r>
                      <a:r>
                        <a:rPr sz="135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мікроволокна,</a:t>
                      </a:r>
                      <a:r>
                        <a:rPr sz="1350" spc="1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піддані</a:t>
                      </a:r>
                      <a:r>
                        <a:rPr sz="135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хімічній</a:t>
                      </a:r>
                      <a:r>
                        <a:rPr sz="1350" spc="1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50" dirty="0">
                          <a:latin typeface="Times New Roman"/>
                          <a:cs typeface="Times New Roman"/>
                        </a:rPr>
                        <a:t>і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композитній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модифікації.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Вона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призначена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першу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чергу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для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мікроармування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бетону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запобігання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виникненню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усадочних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тріщин.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Поліпропіленова</a:t>
                      </a:r>
                      <a:r>
                        <a:rPr sz="135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фібра</a:t>
                      </a:r>
                      <a:r>
                        <a:rPr sz="135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збільшує</a:t>
                      </a: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6014085">
                        <a:lnSpc>
                          <a:spcPts val="1535"/>
                        </a:lnSpc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показник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водонепроникності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бетону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рази.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Тому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50" dirty="0">
                          <a:latin typeface="Times New Roman"/>
                          <a:cs typeface="Times New Roman"/>
                        </a:rPr>
                        <a:t>в</a:t>
                      </a: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6014085" marR="9046845" indent="-2540">
                        <a:lnSpc>
                          <a:spcPts val="1590"/>
                        </a:lnSpc>
                        <a:spcBef>
                          <a:spcPts val="65"/>
                        </a:spcBef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бетоні</a:t>
                      </a:r>
                      <a:r>
                        <a:rPr sz="135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35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фіброю</a:t>
                      </a:r>
                      <a:r>
                        <a:rPr sz="135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не</a:t>
                      </a:r>
                      <a:r>
                        <a:rPr sz="13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відбувається</a:t>
                      </a:r>
                      <a:r>
                        <a:rPr sz="135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ні</a:t>
                      </a:r>
                      <a:r>
                        <a:rPr sz="13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розчинення</a:t>
                      </a:r>
                      <a:r>
                        <a:rPr sz="135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цементного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каменю,</a:t>
                      </a:r>
                      <a:r>
                        <a:rPr sz="13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ні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його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взаємодії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кислотами,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що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містяться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5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350" spc="5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воді,</a:t>
                      </a:r>
                      <a:r>
                        <a:rPr sz="13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корозія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не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відбувається.</a:t>
                      </a:r>
                      <a:r>
                        <a:rPr sz="13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Збільшення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показника</a:t>
                      </a: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6014085">
                        <a:lnSpc>
                          <a:spcPts val="1545"/>
                        </a:lnSpc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водонепроникності</a:t>
                      </a:r>
                      <a:r>
                        <a:rPr sz="135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офіційно</a:t>
                      </a:r>
                      <a:r>
                        <a:rPr sz="135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зафіксовано</a:t>
                      </a:r>
                      <a:r>
                        <a:rPr sz="1350" spc="1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випробуваннями.</a:t>
                      </a:r>
                      <a:endParaRPr sz="1350">
                        <a:latin typeface="Times New Roman"/>
                        <a:cs typeface="Times New Roman"/>
                      </a:endParaRPr>
                    </a:p>
                  </a:txBody>
                  <a:tcPr marL="0" marR="0" marT="3111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380">
                <a:tc rowSpan="1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marL="603885">
                        <a:lnSpc>
                          <a:spcPts val="815"/>
                        </a:lnSpc>
                        <a:spcBef>
                          <a:spcPts val="75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КВАЛІФІКАЦІЙНА</a:t>
                      </a:r>
                      <a:r>
                        <a:rPr sz="7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ВИПУСКНА</a:t>
                      </a:r>
                      <a:r>
                        <a:rPr sz="7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РОБОТА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650240">
                        <a:lnSpc>
                          <a:spcPts val="815"/>
                        </a:lnSpc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здобувача</a:t>
                      </a:r>
                      <a:r>
                        <a:rPr sz="7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ступеня</a:t>
                      </a:r>
                      <a:r>
                        <a:rPr sz="7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вищої</a:t>
                      </a:r>
                      <a:r>
                        <a:rPr sz="7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освіти</a:t>
                      </a:r>
                      <a:r>
                        <a:rPr sz="7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"магістр"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"Інженерна</a:t>
                      </a:r>
                      <a:r>
                        <a:rPr sz="7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споруда"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2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700" spc="-25" dirty="0">
                          <a:latin typeface="Times New Roman"/>
                          <a:cs typeface="Times New Roman"/>
                        </a:rPr>
                        <a:t>Зм.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marR="3175">
                        <a:lnSpc>
                          <a:spcPts val="835"/>
                        </a:lnSpc>
                        <a:spcBef>
                          <a:spcPts val="5"/>
                        </a:spcBef>
                      </a:pPr>
                      <a:r>
                        <a:rPr sz="700" spc="-20" dirty="0">
                          <a:latin typeface="Times New Roman"/>
                          <a:cs typeface="Times New Roman"/>
                        </a:rPr>
                        <a:t>Кільк.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560">
                        <a:lnSpc>
                          <a:spcPts val="775"/>
                        </a:lnSpc>
                      </a:pPr>
                      <a:r>
                        <a:rPr sz="700" spc="-20" dirty="0">
                          <a:latin typeface="Times New Roman"/>
                          <a:cs typeface="Times New Roman"/>
                        </a:rPr>
                        <a:t>Арк.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ts val="805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№док.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ts val="81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Підпис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845">
                        <a:lnSpc>
                          <a:spcPts val="780"/>
                        </a:lnSpc>
                      </a:pPr>
                      <a:r>
                        <a:rPr sz="700" spc="-20" dirty="0">
                          <a:latin typeface="Times New Roman"/>
                          <a:cs typeface="Times New Roman"/>
                        </a:rPr>
                        <a:t>Дата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2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1590" marR="3175">
                        <a:lnSpc>
                          <a:spcPct val="10000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Виконав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5240" marR="317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600" spc="-10" dirty="0">
                          <a:latin typeface="Times New Roman"/>
                          <a:cs typeface="Times New Roman"/>
                        </a:rPr>
                        <a:t>Візіренко</a:t>
                      </a: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139065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950" dirty="0">
                          <a:latin typeface="Times New Roman"/>
                          <a:cs typeface="Times New Roman"/>
                        </a:rPr>
                        <a:t>Науково-дослідна</a:t>
                      </a:r>
                      <a:r>
                        <a:rPr sz="9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50" spc="-10" dirty="0">
                          <a:latin typeface="Times New Roman"/>
                          <a:cs typeface="Times New Roman"/>
                        </a:rPr>
                        <a:t>частина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882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5244">
                        <a:lnSpc>
                          <a:spcPts val="81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Стадія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260">
                        <a:lnSpc>
                          <a:spcPts val="775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Аркуш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78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Аркушів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819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Консультант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0795" marR="3175">
                        <a:lnSpc>
                          <a:spcPts val="830"/>
                        </a:lnSpc>
                        <a:spcBef>
                          <a:spcPts val="10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Колякова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82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700" spc="-25" dirty="0">
                          <a:latin typeface="Times New Roman"/>
                          <a:cs typeface="Times New Roman"/>
                        </a:rPr>
                        <a:t>ПД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52069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70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70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82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2069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1590" marR="3175">
                        <a:lnSpc>
                          <a:spcPts val="78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Керівник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21590" marR="3175">
                        <a:lnSpc>
                          <a:spcPts val="835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Колякова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671195" marR="93980" indent="-567055">
                        <a:lnSpc>
                          <a:spcPts val="790"/>
                        </a:lnSpc>
                        <a:spcBef>
                          <a:spcPts val="495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Приклади</a:t>
                      </a:r>
                      <a:r>
                        <a:rPr sz="7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способів</a:t>
                      </a:r>
                      <a:r>
                        <a:rPr sz="7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захисту</a:t>
                      </a:r>
                      <a:r>
                        <a:rPr sz="7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від</a:t>
                      </a:r>
                      <a:r>
                        <a:rPr sz="7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корозії,</a:t>
                      </a:r>
                      <a:r>
                        <a:rPr sz="700" spc="5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діаграми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628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 algn="ctr">
                        <a:lnSpc>
                          <a:spcPts val="815"/>
                        </a:lnSpc>
                        <a:spcBef>
                          <a:spcPts val="475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КНУБА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815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ПЦБм-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23</a:t>
                      </a:r>
                      <a:r>
                        <a:rPr sz="7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ЗБК</a:t>
                      </a:r>
                      <a:r>
                        <a:rPr sz="7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каф.</a:t>
                      </a:r>
                      <a:r>
                        <a:rPr sz="7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25" dirty="0">
                          <a:latin typeface="Times New Roman"/>
                          <a:cs typeface="Times New Roman"/>
                        </a:rPr>
                        <a:t>ЗБК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603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28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03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1590" marR="3175">
                        <a:lnSpc>
                          <a:spcPts val="780"/>
                        </a:lnSpc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Зав.</a:t>
                      </a:r>
                      <a:r>
                        <a:rPr sz="7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20" dirty="0">
                          <a:latin typeface="Times New Roman"/>
                          <a:cs typeface="Times New Roman"/>
                        </a:rPr>
                        <a:t>каф.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9685" marR="317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600" spc="-10" dirty="0">
                          <a:latin typeface="Times New Roman"/>
                          <a:cs typeface="Times New Roman"/>
                        </a:rPr>
                        <a:t>Журавський</a:t>
                      </a: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28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03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227661" y="725428"/>
            <a:ext cx="4598918" cy="459593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19261" y="5512545"/>
            <a:ext cx="6872985" cy="4374125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804270" y="976360"/>
            <a:ext cx="6179189" cy="350183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750499" y="5478938"/>
            <a:ext cx="7353190" cy="440997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527914" y="10573745"/>
            <a:ext cx="3786377" cy="2718193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5662733" y="5444541"/>
            <a:ext cx="3816297" cy="3546965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5697441" y="9211550"/>
            <a:ext cx="3836130" cy="3240446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24943" y="10997937"/>
            <a:ext cx="4990251" cy="290811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3A0DB69-8EE0-03B8-9D70-53F6A8EDDE60}"/>
              </a:ext>
            </a:extLst>
          </p:cNvPr>
          <p:cNvSpPr txBox="1"/>
          <p:nvPr/>
        </p:nvSpPr>
        <p:spPr>
          <a:xfrm>
            <a:off x="6851650" y="2530475"/>
            <a:ext cx="597881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587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97775" y="1284503"/>
            <a:ext cx="4198620" cy="241300"/>
            <a:chOff x="2097775" y="1284503"/>
            <a:chExt cx="4198620" cy="241300"/>
          </a:xfrm>
        </p:grpSpPr>
        <p:sp>
          <p:nvSpPr>
            <p:cNvPr id="3" name="object 3"/>
            <p:cNvSpPr/>
            <p:nvPr/>
          </p:nvSpPr>
          <p:spPr>
            <a:xfrm>
              <a:off x="2097775" y="1284503"/>
              <a:ext cx="4198620" cy="241300"/>
            </a:xfrm>
            <a:custGeom>
              <a:avLst/>
              <a:gdLst/>
              <a:ahLst/>
              <a:cxnLst/>
              <a:rect l="l" t="t" r="r" b="b"/>
              <a:pathLst>
                <a:path w="4198620" h="241300">
                  <a:moveTo>
                    <a:pt x="0" y="0"/>
                  </a:moveTo>
                  <a:lnTo>
                    <a:pt x="0" y="240844"/>
                  </a:lnTo>
                  <a:lnTo>
                    <a:pt x="4198586" y="240844"/>
                  </a:lnTo>
                  <a:lnTo>
                    <a:pt x="0" y="0"/>
                  </a:lnTo>
                  <a:close/>
                </a:path>
                <a:path w="4198620" h="241300">
                  <a:moveTo>
                    <a:pt x="4198586" y="0"/>
                  </a:moveTo>
                  <a:lnTo>
                    <a:pt x="0" y="0"/>
                  </a:lnTo>
                  <a:lnTo>
                    <a:pt x="4198586" y="240844"/>
                  </a:lnTo>
                  <a:lnTo>
                    <a:pt x="4198586" y="0"/>
                  </a:lnTo>
                  <a:close/>
                </a:path>
              </a:pathLst>
            </a:custGeom>
            <a:solidFill>
              <a:srgbClr val="991A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097775" y="1284503"/>
              <a:ext cx="4198620" cy="241300"/>
            </a:xfrm>
            <a:custGeom>
              <a:avLst/>
              <a:gdLst/>
              <a:ahLst/>
              <a:cxnLst/>
              <a:rect l="l" t="t" r="r" b="b"/>
              <a:pathLst>
                <a:path w="4198620" h="241300">
                  <a:moveTo>
                    <a:pt x="4198586" y="0"/>
                  </a:moveTo>
                  <a:lnTo>
                    <a:pt x="0" y="0"/>
                  </a:lnTo>
                  <a:lnTo>
                    <a:pt x="4198586" y="240844"/>
                  </a:lnTo>
                  <a:lnTo>
                    <a:pt x="4198586" y="0"/>
                  </a:lnTo>
                  <a:close/>
                </a:path>
                <a:path w="4198620" h="241300">
                  <a:moveTo>
                    <a:pt x="0" y="0"/>
                  </a:moveTo>
                  <a:lnTo>
                    <a:pt x="4198586" y="240844"/>
                  </a:lnTo>
                  <a:lnTo>
                    <a:pt x="0" y="24084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991A1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1695950" y="1095069"/>
            <a:ext cx="4606925" cy="2699385"/>
            <a:chOff x="1695950" y="1095069"/>
            <a:chExt cx="4606925" cy="2699385"/>
          </a:xfrm>
        </p:grpSpPr>
        <p:sp>
          <p:nvSpPr>
            <p:cNvPr id="6" name="object 6"/>
            <p:cNvSpPr/>
            <p:nvPr/>
          </p:nvSpPr>
          <p:spPr>
            <a:xfrm>
              <a:off x="2094739" y="3465258"/>
              <a:ext cx="4201795" cy="91440"/>
            </a:xfrm>
            <a:custGeom>
              <a:avLst/>
              <a:gdLst/>
              <a:ahLst/>
              <a:cxnLst/>
              <a:rect l="l" t="t" r="r" b="b"/>
              <a:pathLst>
                <a:path w="4201795" h="91439">
                  <a:moveTo>
                    <a:pt x="0" y="0"/>
                  </a:moveTo>
                  <a:lnTo>
                    <a:pt x="0" y="91075"/>
                  </a:lnTo>
                  <a:lnTo>
                    <a:pt x="4201621" y="91075"/>
                  </a:lnTo>
                  <a:lnTo>
                    <a:pt x="0" y="0"/>
                  </a:lnTo>
                  <a:close/>
                </a:path>
                <a:path w="4201795" h="91439">
                  <a:moveTo>
                    <a:pt x="4201621" y="0"/>
                  </a:moveTo>
                  <a:lnTo>
                    <a:pt x="0" y="0"/>
                  </a:lnTo>
                  <a:lnTo>
                    <a:pt x="4201621" y="91075"/>
                  </a:lnTo>
                  <a:lnTo>
                    <a:pt x="4201621" y="0"/>
                  </a:lnTo>
                  <a:close/>
                </a:path>
              </a:pathLst>
            </a:custGeom>
            <a:solidFill>
              <a:srgbClr val="B9B9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094739" y="3465258"/>
              <a:ext cx="4201795" cy="91440"/>
            </a:xfrm>
            <a:custGeom>
              <a:avLst/>
              <a:gdLst/>
              <a:ahLst/>
              <a:cxnLst/>
              <a:rect l="l" t="t" r="r" b="b"/>
              <a:pathLst>
                <a:path w="4201795" h="91439">
                  <a:moveTo>
                    <a:pt x="4201622" y="0"/>
                  </a:moveTo>
                  <a:lnTo>
                    <a:pt x="0" y="0"/>
                  </a:lnTo>
                  <a:lnTo>
                    <a:pt x="4201622" y="91075"/>
                  </a:lnTo>
                  <a:lnTo>
                    <a:pt x="4201622" y="0"/>
                  </a:lnTo>
                  <a:close/>
                </a:path>
                <a:path w="4201795" h="91439">
                  <a:moveTo>
                    <a:pt x="0" y="0"/>
                  </a:moveTo>
                  <a:lnTo>
                    <a:pt x="4201622" y="91075"/>
                  </a:lnTo>
                  <a:lnTo>
                    <a:pt x="0" y="910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B9B9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561056" y="1525348"/>
              <a:ext cx="239395" cy="1934845"/>
            </a:xfrm>
            <a:custGeom>
              <a:avLst/>
              <a:gdLst/>
              <a:ahLst/>
              <a:cxnLst/>
              <a:rect l="l" t="t" r="r" b="b"/>
              <a:pathLst>
                <a:path w="239395" h="1934845">
                  <a:moveTo>
                    <a:pt x="0" y="0"/>
                  </a:moveTo>
                  <a:lnTo>
                    <a:pt x="0" y="1934850"/>
                  </a:lnTo>
                  <a:lnTo>
                    <a:pt x="238820" y="1934850"/>
                  </a:lnTo>
                  <a:lnTo>
                    <a:pt x="0" y="0"/>
                  </a:lnTo>
                  <a:close/>
                </a:path>
                <a:path w="239395" h="1934845">
                  <a:moveTo>
                    <a:pt x="238820" y="0"/>
                  </a:moveTo>
                  <a:lnTo>
                    <a:pt x="0" y="0"/>
                  </a:lnTo>
                  <a:lnTo>
                    <a:pt x="238820" y="1934850"/>
                  </a:lnTo>
                  <a:lnTo>
                    <a:pt x="238820" y="0"/>
                  </a:lnTo>
                  <a:close/>
                </a:path>
              </a:pathLst>
            </a:custGeom>
            <a:solidFill>
              <a:srgbClr val="B9B9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561056" y="1525347"/>
              <a:ext cx="239395" cy="1934845"/>
            </a:xfrm>
            <a:custGeom>
              <a:avLst/>
              <a:gdLst/>
              <a:ahLst/>
              <a:cxnLst/>
              <a:rect l="l" t="t" r="r" b="b"/>
              <a:pathLst>
                <a:path w="239395" h="1934845">
                  <a:moveTo>
                    <a:pt x="238820" y="0"/>
                  </a:moveTo>
                  <a:lnTo>
                    <a:pt x="0" y="0"/>
                  </a:lnTo>
                  <a:lnTo>
                    <a:pt x="238820" y="1934851"/>
                  </a:lnTo>
                  <a:lnTo>
                    <a:pt x="238820" y="0"/>
                  </a:lnTo>
                  <a:close/>
                </a:path>
                <a:path w="239395" h="1934845">
                  <a:moveTo>
                    <a:pt x="0" y="0"/>
                  </a:moveTo>
                  <a:lnTo>
                    <a:pt x="238820" y="1934851"/>
                  </a:lnTo>
                  <a:lnTo>
                    <a:pt x="0" y="193485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B9B9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322236" y="1525348"/>
              <a:ext cx="239395" cy="1934845"/>
            </a:xfrm>
            <a:custGeom>
              <a:avLst/>
              <a:gdLst/>
              <a:ahLst/>
              <a:cxnLst/>
              <a:rect l="l" t="t" r="r" b="b"/>
              <a:pathLst>
                <a:path w="239395" h="1934845">
                  <a:moveTo>
                    <a:pt x="0" y="0"/>
                  </a:moveTo>
                  <a:lnTo>
                    <a:pt x="0" y="1934850"/>
                  </a:lnTo>
                  <a:lnTo>
                    <a:pt x="238820" y="1934850"/>
                  </a:lnTo>
                  <a:lnTo>
                    <a:pt x="0" y="0"/>
                  </a:lnTo>
                  <a:close/>
                </a:path>
                <a:path w="239395" h="1934845">
                  <a:moveTo>
                    <a:pt x="238820" y="0"/>
                  </a:moveTo>
                  <a:lnTo>
                    <a:pt x="0" y="0"/>
                  </a:lnTo>
                  <a:lnTo>
                    <a:pt x="238820" y="1934850"/>
                  </a:lnTo>
                  <a:lnTo>
                    <a:pt x="238820" y="0"/>
                  </a:lnTo>
                  <a:close/>
                </a:path>
              </a:pathLst>
            </a:custGeom>
            <a:solidFill>
              <a:srgbClr val="B9B9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322236" y="1525347"/>
              <a:ext cx="239395" cy="1934845"/>
            </a:xfrm>
            <a:custGeom>
              <a:avLst/>
              <a:gdLst/>
              <a:ahLst/>
              <a:cxnLst/>
              <a:rect l="l" t="t" r="r" b="b"/>
              <a:pathLst>
                <a:path w="239395" h="1934845">
                  <a:moveTo>
                    <a:pt x="238820" y="0"/>
                  </a:moveTo>
                  <a:lnTo>
                    <a:pt x="0" y="0"/>
                  </a:lnTo>
                  <a:lnTo>
                    <a:pt x="238820" y="1934851"/>
                  </a:lnTo>
                  <a:lnTo>
                    <a:pt x="238820" y="0"/>
                  </a:lnTo>
                  <a:close/>
                </a:path>
                <a:path w="239395" h="1934845">
                  <a:moveTo>
                    <a:pt x="0" y="0"/>
                  </a:moveTo>
                  <a:lnTo>
                    <a:pt x="238820" y="1934851"/>
                  </a:lnTo>
                  <a:lnTo>
                    <a:pt x="0" y="193485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B9B9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083415" y="1525348"/>
              <a:ext cx="239395" cy="1934845"/>
            </a:xfrm>
            <a:custGeom>
              <a:avLst/>
              <a:gdLst/>
              <a:ahLst/>
              <a:cxnLst/>
              <a:rect l="l" t="t" r="r" b="b"/>
              <a:pathLst>
                <a:path w="239395" h="1934845">
                  <a:moveTo>
                    <a:pt x="0" y="0"/>
                  </a:moveTo>
                  <a:lnTo>
                    <a:pt x="0" y="1934850"/>
                  </a:lnTo>
                  <a:lnTo>
                    <a:pt x="238820" y="1934850"/>
                  </a:lnTo>
                  <a:lnTo>
                    <a:pt x="0" y="0"/>
                  </a:lnTo>
                  <a:close/>
                </a:path>
                <a:path w="239395" h="1934845">
                  <a:moveTo>
                    <a:pt x="238820" y="0"/>
                  </a:moveTo>
                  <a:lnTo>
                    <a:pt x="0" y="0"/>
                  </a:lnTo>
                  <a:lnTo>
                    <a:pt x="238820" y="1934850"/>
                  </a:lnTo>
                  <a:lnTo>
                    <a:pt x="238820" y="0"/>
                  </a:lnTo>
                  <a:close/>
                </a:path>
              </a:pathLst>
            </a:custGeom>
            <a:solidFill>
              <a:srgbClr val="991A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3415" y="1525347"/>
              <a:ext cx="239395" cy="1934845"/>
            </a:xfrm>
            <a:custGeom>
              <a:avLst/>
              <a:gdLst/>
              <a:ahLst/>
              <a:cxnLst/>
              <a:rect l="l" t="t" r="r" b="b"/>
              <a:pathLst>
                <a:path w="239395" h="1934845">
                  <a:moveTo>
                    <a:pt x="238820" y="0"/>
                  </a:moveTo>
                  <a:lnTo>
                    <a:pt x="0" y="0"/>
                  </a:lnTo>
                  <a:lnTo>
                    <a:pt x="238820" y="1934851"/>
                  </a:lnTo>
                  <a:lnTo>
                    <a:pt x="238820" y="0"/>
                  </a:lnTo>
                  <a:close/>
                </a:path>
                <a:path w="239395" h="1934845">
                  <a:moveTo>
                    <a:pt x="0" y="0"/>
                  </a:moveTo>
                  <a:lnTo>
                    <a:pt x="238820" y="1934851"/>
                  </a:lnTo>
                  <a:lnTo>
                    <a:pt x="0" y="193485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991A1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843583" y="1525348"/>
              <a:ext cx="240029" cy="1934845"/>
            </a:xfrm>
            <a:custGeom>
              <a:avLst/>
              <a:gdLst/>
              <a:ahLst/>
              <a:cxnLst/>
              <a:rect l="l" t="t" r="r" b="b"/>
              <a:pathLst>
                <a:path w="240030" h="1934845">
                  <a:moveTo>
                    <a:pt x="0" y="0"/>
                  </a:moveTo>
                  <a:lnTo>
                    <a:pt x="0" y="1934850"/>
                  </a:lnTo>
                  <a:lnTo>
                    <a:pt x="239832" y="1934850"/>
                  </a:lnTo>
                  <a:lnTo>
                    <a:pt x="0" y="0"/>
                  </a:lnTo>
                  <a:close/>
                </a:path>
                <a:path w="240030" h="1934845">
                  <a:moveTo>
                    <a:pt x="239832" y="0"/>
                  </a:moveTo>
                  <a:lnTo>
                    <a:pt x="0" y="0"/>
                  </a:lnTo>
                  <a:lnTo>
                    <a:pt x="239832" y="1934850"/>
                  </a:lnTo>
                  <a:lnTo>
                    <a:pt x="239832" y="0"/>
                  </a:lnTo>
                  <a:close/>
                </a:path>
              </a:pathLst>
            </a:custGeom>
            <a:solidFill>
              <a:srgbClr val="991A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843583" y="1525347"/>
              <a:ext cx="240029" cy="1934845"/>
            </a:xfrm>
            <a:custGeom>
              <a:avLst/>
              <a:gdLst/>
              <a:ahLst/>
              <a:cxnLst/>
              <a:rect l="l" t="t" r="r" b="b"/>
              <a:pathLst>
                <a:path w="240030" h="1934845">
                  <a:moveTo>
                    <a:pt x="239832" y="0"/>
                  </a:moveTo>
                  <a:lnTo>
                    <a:pt x="0" y="0"/>
                  </a:lnTo>
                  <a:lnTo>
                    <a:pt x="239832" y="1934851"/>
                  </a:lnTo>
                  <a:lnTo>
                    <a:pt x="239832" y="0"/>
                  </a:lnTo>
                  <a:close/>
                </a:path>
                <a:path w="240030" h="1934845">
                  <a:moveTo>
                    <a:pt x="0" y="0"/>
                  </a:moveTo>
                  <a:lnTo>
                    <a:pt x="239832" y="1934851"/>
                  </a:lnTo>
                  <a:lnTo>
                    <a:pt x="0" y="193485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991A1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604762" y="1525348"/>
              <a:ext cx="239395" cy="1934845"/>
            </a:xfrm>
            <a:custGeom>
              <a:avLst/>
              <a:gdLst/>
              <a:ahLst/>
              <a:cxnLst/>
              <a:rect l="l" t="t" r="r" b="b"/>
              <a:pathLst>
                <a:path w="239394" h="1934845">
                  <a:moveTo>
                    <a:pt x="0" y="0"/>
                  </a:moveTo>
                  <a:lnTo>
                    <a:pt x="0" y="1934850"/>
                  </a:lnTo>
                  <a:lnTo>
                    <a:pt x="238820" y="1934850"/>
                  </a:lnTo>
                  <a:lnTo>
                    <a:pt x="0" y="0"/>
                  </a:lnTo>
                  <a:close/>
                </a:path>
                <a:path w="239394" h="1934845">
                  <a:moveTo>
                    <a:pt x="238820" y="0"/>
                  </a:moveTo>
                  <a:lnTo>
                    <a:pt x="0" y="0"/>
                  </a:lnTo>
                  <a:lnTo>
                    <a:pt x="238820" y="1934850"/>
                  </a:lnTo>
                  <a:lnTo>
                    <a:pt x="238820" y="0"/>
                  </a:lnTo>
                  <a:close/>
                </a:path>
              </a:pathLst>
            </a:custGeom>
            <a:solidFill>
              <a:srgbClr val="991A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604762" y="1525347"/>
              <a:ext cx="239395" cy="1934845"/>
            </a:xfrm>
            <a:custGeom>
              <a:avLst/>
              <a:gdLst/>
              <a:ahLst/>
              <a:cxnLst/>
              <a:rect l="l" t="t" r="r" b="b"/>
              <a:pathLst>
                <a:path w="239394" h="1934845">
                  <a:moveTo>
                    <a:pt x="238820" y="0"/>
                  </a:moveTo>
                  <a:lnTo>
                    <a:pt x="0" y="0"/>
                  </a:lnTo>
                  <a:lnTo>
                    <a:pt x="238820" y="1934851"/>
                  </a:lnTo>
                  <a:lnTo>
                    <a:pt x="238820" y="0"/>
                  </a:lnTo>
                  <a:close/>
                </a:path>
                <a:path w="239394" h="1934845">
                  <a:moveTo>
                    <a:pt x="0" y="0"/>
                  </a:moveTo>
                  <a:lnTo>
                    <a:pt x="238820" y="1934851"/>
                  </a:lnTo>
                  <a:lnTo>
                    <a:pt x="0" y="193485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991A1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365942" y="1525348"/>
              <a:ext cx="239395" cy="1934845"/>
            </a:xfrm>
            <a:custGeom>
              <a:avLst/>
              <a:gdLst/>
              <a:ahLst/>
              <a:cxnLst/>
              <a:rect l="l" t="t" r="r" b="b"/>
              <a:pathLst>
                <a:path w="239394" h="1934845">
                  <a:moveTo>
                    <a:pt x="0" y="0"/>
                  </a:moveTo>
                  <a:lnTo>
                    <a:pt x="0" y="1934850"/>
                  </a:lnTo>
                  <a:lnTo>
                    <a:pt x="238820" y="1934850"/>
                  </a:lnTo>
                  <a:lnTo>
                    <a:pt x="0" y="0"/>
                  </a:lnTo>
                  <a:close/>
                </a:path>
                <a:path w="239394" h="1934845">
                  <a:moveTo>
                    <a:pt x="238820" y="0"/>
                  </a:moveTo>
                  <a:lnTo>
                    <a:pt x="0" y="0"/>
                  </a:lnTo>
                  <a:lnTo>
                    <a:pt x="238820" y="1934850"/>
                  </a:lnTo>
                  <a:lnTo>
                    <a:pt x="238820" y="0"/>
                  </a:lnTo>
                  <a:close/>
                </a:path>
              </a:pathLst>
            </a:custGeom>
            <a:solidFill>
              <a:srgbClr val="B9B9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365942" y="1525347"/>
              <a:ext cx="239395" cy="1934845"/>
            </a:xfrm>
            <a:custGeom>
              <a:avLst/>
              <a:gdLst/>
              <a:ahLst/>
              <a:cxnLst/>
              <a:rect l="l" t="t" r="r" b="b"/>
              <a:pathLst>
                <a:path w="239394" h="1934845">
                  <a:moveTo>
                    <a:pt x="238820" y="0"/>
                  </a:moveTo>
                  <a:lnTo>
                    <a:pt x="0" y="0"/>
                  </a:lnTo>
                  <a:lnTo>
                    <a:pt x="238820" y="1934851"/>
                  </a:lnTo>
                  <a:lnTo>
                    <a:pt x="238820" y="0"/>
                  </a:lnTo>
                  <a:close/>
                </a:path>
                <a:path w="239394" h="1934845">
                  <a:moveTo>
                    <a:pt x="0" y="0"/>
                  </a:moveTo>
                  <a:lnTo>
                    <a:pt x="238820" y="1934851"/>
                  </a:lnTo>
                  <a:lnTo>
                    <a:pt x="0" y="193485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B9B9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126109" y="1525348"/>
              <a:ext cx="240029" cy="1934845"/>
            </a:xfrm>
            <a:custGeom>
              <a:avLst/>
              <a:gdLst/>
              <a:ahLst/>
              <a:cxnLst/>
              <a:rect l="l" t="t" r="r" b="b"/>
              <a:pathLst>
                <a:path w="240030" h="1934845">
                  <a:moveTo>
                    <a:pt x="0" y="0"/>
                  </a:moveTo>
                  <a:lnTo>
                    <a:pt x="0" y="1934850"/>
                  </a:lnTo>
                  <a:lnTo>
                    <a:pt x="239832" y="1934850"/>
                  </a:lnTo>
                  <a:lnTo>
                    <a:pt x="0" y="0"/>
                  </a:lnTo>
                  <a:close/>
                </a:path>
                <a:path w="240030" h="1934845">
                  <a:moveTo>
                    <a:pt x="239832" y="0"/>
                  </a:moveTo>
                  <a:lnTo>
                    <a:pt x="0" y="0"/>
                  </a:lnTo>
                  <a:lnTo>
                    <a:pt x="239832" y="1934850"/>
                  </a:lnTo>
                  <a:lnTo>
                    <a:pt x="239832" y="0"/>
                  </a:lnTo>
                  <a:close/>
                </a:path>
              </a:pathLst>
            </a:custGeom>
            <a:solidFill>
              <a:srgbClr val="B9B9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126109" y="1525347"/>
              <a:ext cx="240029" cy="1934845"/>
            </a:xfrm>
            <a:custGeom>
              <a:avLst/>
              <a:gdLst/>
              <a:ahLst/>
              <a:cxnLst/>
              <a:rect l="l" t="t" r="r" b="b"/>
              <a:pathLst>
                <a:path w="240030" h="1934845">
                  <a:moveTo>
                    <a:pt x="239832" y="0"/>
                  </a:moveTo>
                  <a:lnTo>
                    <a:pt x="0" y="0"/>
                  </a:lnTo>
                  <a:lnTo>
                    <a:pt x="239832" y="1934851"/>
                  </a:lnTo>
                  <a:lnTo>
                    <a:pt x="239832" y="0"/>
                  </a:lnTo>
                  <a:close/>
                </a:path>
                <a:path w="240030" h="1934845">
                  <a:moveTo>
                    <a:pt x="0" y="0"/>
                  </a:moveTo>
                  <a:lnTo>
                    <a:pt x="239832" y="1934851"/>
                  </a:lnTo>
                  <a:lnTo>
                    <a:pt x="0" y="193485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B9B9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097775" y="1525348"/>
              <a:ext cx="28575" cy="1934845"/>
            </a:xfrm>
            <a:custGeom>
              <a:avLst/>
              <a:gdLst/>
              <a:ahLst/>
              <a:cxnLst/>
              <a:rect l="l" t="t" r="r" b="b"/>
              <a:pathLst>
                <a:path w="28575" h="1934845">
                  <a:moveTo>
                    <a:pt x="0" y="0"/>
                  </a:moveTo>
                  <a:lnTo>
                    <a:pt x="0" y="1934850"/>
                  </a:lnTo>
                  <a:lnTo>
                    <a:pt x="28334" y="1934850"/>
                  </a:lnTo>
                  <a:lnTo>
                    <a:pt x="0" y="0"/>
                  </a:lnTo>
                  <a:close/>
                </a:path>
                <a:path w="28575" h="1934845">
                  <a:moveTo>
                    <a:pt x="28334" y="0"/>
                  </a:moveTo>
                  <a:lnTo>
                    <a:pt x="0" y="0"/>
                  </a:lnTo>
                  <a:lnTo>
                    <a:pt x="28334" y="1934850"/>
                  </a:lnTo>
                  <a:lnTo>
                    <a:pt x="28334" y="0"/>
                  </a:lnTo>
                  <a:close/>
                </a:path>
              </a:pathLst>
            </a:custGeom>
            <a:solidFill>
              <a:srgbClr val="B9B9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097775" y="1525347"/>
              <a:ext cx="28575" cy="1934845"/>
            </a:xfrm>
            <a:custGeom>
              <a:avLst/>
              <a:gdLst/>
              <a:ahLst/>
              <a:cxnLst/>
              <a:rect l="l" t="t" r="r" b="b"/>
              <a:pathLst>
                <a:path w="28575" h="1934845">
                  <a:moveTo>
                    <a:pt x="28334" y="0"/>
                  </a:moveTo>
                  <a:lnTo>
                    <a:pt x="0" y="0"/>
                  </a:lnTo>
                  <a:lnTo>
                    <a:pt x="28334" y="1934851"/>
                  </a:lnTo>
                  <a:lnTo>
                    <a:pt x="28334" y="0"/>
                  </a:lnTo>
                  <a:close/>
                </a:path>
                <a:path w="28575" h="1934845">
                  <a:moveTo>
                    <a:pt x="0" y="0"/>
                  </a:moveTo>
                  <a:lnTo>
                    <a:pt x="28334" y="1934851"/>
                  </a:lnTo>
                  <a:lnTo>
                    <a:pt x="0" y="193485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B9B9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5712465" y="1525348"/>
              <a:ext cx="239395" cy="1934845"/>
            </a:xfrm>
            <a:custGeom>
              <a:avLst/>
              <a:gdLst/>
              <a:ahLst/>
              <a:cxnLst/>
              <a:rect l="l" t="t" r="r" b="b"/>
              <a:pathLst>
                <a:path w="239395" h="1934845">
                  <a:moveTo>
                    <a:pt x="0" y="0"/>
                  </a:moveTo>
                  <a:lnTo>
                    <a:pt x="0" y="1934850"/>
                  </a:lnTo>
                  <a:lnTo>
                    <a:pt x="238820" y="1934850"/>
                  </a:lnTo>
                  <a:lnTo>
                    <a:pt x="0" y="0"/>
                  </a:lnTo>
                  <a:close/>
                </a:path>
                <a:path w="239395" h="1934845">
                  <a:moveTo>
                    <a:pt x="238820" y="0"/>
                  </a:moveTo>
                  <a:lnTo>
                    <a:pt x="0" y="0"/>
                  </a:lnTo>
                  <a:lnTo>
                    <a:pt x="238820" y="1934850"/>
                  </a:lnTo>
                  <a:lnTo>
                    <a:pt x="238820" y="0"/>
                  </a:lnTo>
                  <a:close/>
                </a:path>
              </a:pathLst>
            </a:custGeom>
            <a:solidFill>
              <a:srgbClr val="B9B9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5712465" y="1525347"/>
              <a:ext cx="239395" cy="1934845"/>
            </a:xfrm>
            <a:custGeom>
              <a:avLst/>
              <a:gdLst/>
              <a:ahLst/>
              <a:cxnLst/>
              <a:rect l="l" t="t" r="r" b="b"/>
              <a:pathLst>
                <a:path w="239395" h="1934845">
                  <a:moveTo>
                    <a:pt x="238820" y="0"/>
                  </a:moveTo>
                  <a:lnTo>
                    <a:pt x="0" y="0"/>
                  </a:lnTo>
                  <a:lnTo>
                    <a:pt x="238820" y="1934851"/>
                  </a:lnTo>
                  <a:lnTo>
                    <a:pt x="238820" y="0"/>
                  </a:lnTo>
                  <a:close/>
                </a:path>
                <a:path w="239395" h="1934845">
                  <a:moveTo>
                    <a:pt x="0" y="0"/>
                  </a:moveTo>
                  <a:lnTo>
                    <a:pt x="238820" y="1934851"/>
                  </a:lnTo>
                  <a:lnTo>
                    <a:pt x="0" y="193485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B9B9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5952297" y="1525348"/>
              <a:ext cx="344170" cy="1934845"/>
            </a:xfrm>
            <a:custGeom>
              <a:avLst/>
              <a:gdLst/>
              <a:ahLst/>
              <a:cxnLst/>
              <a:rect l="l" t="t" r="r" b="b"/>
              <a:pathLst>
                <a:path w="344170" h="1934845">
                  <a:moveTo>
                    <a:pt x="0" y="0"/>
                  </a:moveTo>
                  <a:lnTo>
                    <a:pt x="0" y="1934850"/>
                  </a:lnTo>
                  <a:lnTo>
                    <a:pt x="344063" y="19348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952297" y="1525347"/>
              <a:ext cx="344170" cy="1934845"/>
            </a:xfrm>
            <a:custGeom>
              <a:avLst/>
              <a:gdLst/>
              <a:ahLst/>
              <a:cxnLst/>
              <a:rect l="l" t="t" r="r" b="b"/>
              <a:pathLst>
                <a:path w="344170" h="1934845">
                  <a:moveTo>
                    <a:pt x="344063" y="1934851"/>
                  </a:moveTo>
                  <a:lnTo>
                    <a:pt x="0" y="1934851"/>
                  </a:lnTo>
                  <a:lnTo>
                    <a:pt x="344063" y="1934851"/>
                  </a:lnTo>
                  <a:close/>
                </a:path>
                <a:path w="344170" h="1934845">
                  <a:moveTo>
                    <a:pt x="344063" y="1934851"/>
                  </a:moveTo>
                  <a:lnTo>
                    <a:pt x="0" y="1934851"/>
                  </a:lnTo>
                  <a:lnTo>
                    <a:pt x="0" y="0"/>
                  </a:lnTo>
                  <a:lnTo>
                    <a:pt x="344063" y="1934851"/>
                  </a:lnTo>
                  <a:close/>
                </a:path>
              </a:pathLst>
            </a:custGeom>
            <a:ln w="3175">
              <a:solidFill>
                <a:srgbClr val="B9B9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5952297" y="1525347"/>
              <a:ext cx="344170" cy="1934845"/>
            </a:xfrm>
            <a:custGeom>
              <a:avLst/>
              <a:gdLst/>
              <a:ahLst/>
              <a:cxnLst/>
              <a:rect l="l" t="t" r="r" b="b"/>
              <a:pathLst>
                <a:path w="344170" h="1934845">
                  <a:moveTo>
                    <a:pt x="344063" y="0"/>
                  </a:moveTo>
                  <a:lnTo>
                    <a:pt x="0" y="0"/>
                  </a:lnTo>
                  <a:lnTo>
                    <a:pt x="344063" y="1934851"/>
                  </a:lnTo>
                  <a:lnTo>
                    <a:pt x="344063" y="0"/>
                  </a:lnTo>
                  <a:close/>
                </a:path>
              </a:pathLst>
            </a:custGeom>
            <a:solidFill>
              <a:srgbClr val="B9B9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5952297" y="1525347"/>
              <a:ext cx="344170" cy="1934845"/>
            </a:xfrm>
            <a:custGeom>
              <a:avLst/>
              <a:gdLst/>
              <a:ahLst/>
              <a:cxnLst/>
              <a:rect l="l" t="t" r="r" b="b"/>
              <a:pathLst>
                <a:path w="344170" h="1934845">
                  <a:moveTo>
                    <a:pt x="0" y="0"/>
                  </a:moveTo>
                  <a:lnTo>
                    <a:pt x="344063" y="0"/>
                  </a:lnTo>
                  <a:lnTo>
                    <a:pt x="344063" y="193485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B9B9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5473644" y="1525348"/>
              <a:ext cx="239395" cy="1934845"/>
            </a:xfrm>
            <a:custGeom>
              <a:avLst/>
              <a:gdLst/>
              <a:ahLst/>
              <a:cxnLst/>
              <a:rect l="l" t="t" r="r" b="b"/>
              <a:pathLst>
                <a:path w="239395" h="1934845">
                  <a:moveTo>
                    <a:pt x="0" y="0"/>
                  </a:moveTo>
                  <a:lnTo>
                    <a:pt x="0" y="1934850"/>
                  </a:lnTo>
                  <a:lnTo>
                    <a:pt x="238820" y="1934850"/>
                  </a:lnTo>
                  <a:lnTo>
                    <a:pt x="0" y="0"/>
                  </a:lnTo>
                  <a:close/>
                </a:path>
                <a:path w="239395" h="1934845">
                  <a:moveTo>
                    <a:pt x="238820" y="0"/>
                  </a:moveTo>
                  <a:lnTo>
                    <a:pt x="0" y="0"/>
                  </a:lnTo>
                  <a:lnTo>
                    <a:pt x="238820" y="1934850"/>
                  </a:lnTo>
                  <a:lnTo>
                    <a:pt x="238820" y="0"/>
                  </a:lnTo>
                  <a:close/>
                </a:path>
              </a:pathLst>
            </a:custGeom>
            <a:solidFill>
              <a:srgbClr val="991A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5473644" y="1525347"/>
              <a:ext cx="239395" cy="1934845"/>
            </a:xfrm>
            <a:custGeom>
              <a:avLst/>
              <a:gdLst/>
              <a:ahLst/>
              <a:cxnLst/>
              <a:rect l="l" t="t" r="r" b="b"/>
              <a:pathLst>
                <a:path w="239395" h="1934845">
                  <a:moveTo>
                    <a:pt x="238820" y="0"/>
                  </a:moveTo>
                  <a:lnTo>
                    <a:pt x="0" y="0"/>
                  </a:lnTo>
                  <a:lnTo>
                    <a:pt x="238820" y="1934851"/>
                  </a:lnTo>
                  <a:lnTo>
                    <a:pt x="238820" y="0"/>
                  </a:lnTo>
                  <a:close/>
                </a:path>
                <a:path w="239395" h="1934845">
                  <a:moveTo>
                    <a:pt x="0" y="0"/>
                  </a:moveTo>
                  <a:lnTo>
                    <a:pt x="238820" y="1934851"/>
                  </a:lnTo>
                  <a:lnTo>
                    <a:pt x="0" y="193485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991A1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5234824" y="1525348"/>
              <a:ext cx="239395" cy="1934845"/>
            </a:xfrm>
            <a:custGeom>
              <a:avLst/>
              <a:gdLst/>
              <a:ahLst/>
              <a:cxnLst/>
              <a:rect l="l" t="t" r="r" b="b"/>
              <a:pathLst>
                <a:path w="239395" h="1934845">
                  <a:moveTo>
                    <a:pt x="0" y="0"/>
                  </a:moveTo>
                  <a:lnTo>
                    <a:pt x="0" y="1934850"/>
                  </a:lnTo>
                  <a:lnTo>
                    <a:pt x="238820" y="1934850"/>
                  </a:lnTo>
                  <a:lnTo>
                    <a:pt x="0" y="0"/>
                  </a:lnTo>
                  <a:close/>
                </a:path>
                <a:path w="239395" h="1934845">
                  <a:moveTo>
                    <a:pt x="238820" y="0"/>
                  </a:moveTo>
                  <a:lnTo>
                    <a:pt x="0" y="0"/>
                  </a:lnTo>
                  <a:lnTo>
                    <a:pt x="238820" y="1934850"/>
                  </a:lnTo>
                  <a:lnTo>
                    <a:pt x="238820" y="0"/>
                  </a:lnTo>
                  <a:close/>
                </a:path>
              </a:pathLst>
            </a:custGeom>
            <a:solidFill>
              <a:srgbClr val="991A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5234824" y="1525347"/>
              <a:ext cx="239395" cy="1934845"/>
            </a:xfrm>
            <a:custGeom>
              <a:avLst/>
              <a:gdLst/>
              <a:ahLst/>
              <a:cxnLst/>
              <a:rect l="l" t="t" r="r" b="b"/>
              <a:pathLst>
                <a:path w="239395" h="1934845">
                  <a:moveTo>
                    <a:pt x="238820" y="0"/>
                  </a:moveTo>
                  <a:lnTo>
                    <a:pt x="0" y="0"/>
                  </a:lnTo>
                  <a:lnTo>
                    <a:pt x="238820" y="1934851"/>
                  </a:lnTo>
                  <a:lnTo>
                    <a:pt x="238820" y="0"/>
                  </a:lnTo>
                  <a:close/>
                </a:path>
                <a:path w="239395" h="1934845">
                  <a:moveTo>
                    <a:pt x="0" y="0"/>
                  </a:moveTo>
                  <a:lnTo>
                    <a:pt x="238820" y="1934851"/>
                  </a:lnTo>
                  <a:lnTo>
                    <a:pt x="0" y="193485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991A1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996003" y="1525348"/>
              <a:ext cx="239395" cy="1934845"/>
            </a:xfrm>
            <a:custGeom>
              <a:avLst/>
              <a:gdLst/>
              <a:ahLst/>
              <a:cxnLst/>
              <a:rect l="l" t="t" r="r" b="b"/>
              <a:pathLst>
                <a:path w="239395" h="1934845">
                  <a:moveTo>
                    <a:pt x="0" y="0"/>
                  </a:moveTo>
                  <a:lnTo>
                    <a:pt x="0" y="1934850"/>
                  </a:lnTo>
                  <a:lnTo>
                    <a:pt x="238820" y="1934850"/>
                  </a:lnTo>
                  <a:lnTo>
                    <a:pt x="0" y="0"/>
                  </a:lnTo>
                  <a:close/>
                </a:path>
                <a:path w="239395" h="1934845">
                  <a:moveTo>
                    <a:pt x="238820" y="0"/>
                  </a:moveTo>
                  <a:lnTo>
                    <a:pt x="0" y="0"/>
                  </a:lnTo>
                  <a:lnTo>
                    <a:pt x="238820" y="1934850"/>
                  </a:lnTo>
                  <a:lnTo>
                    <a:pt x="238820" y="0"/>
                  </a:lnTo>
                  <a:close/>
                </a:path>
              </a:pathLst>
            </a:custGeom>
            <a:solidFill>
              <a:srgbClr val="991A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4996003" y="1525347"/>
              <a:ext cx="239395" cy="1934845"/>
            </a:xfrm>
            <a:custGeom>
              <a:avLst/>
              <a:gdLst/>
              <a:ahLst/>
              <a:cxnLst/>
              <a:rect l="l" t="t" r="r" b="b"/>
              <a:pathLst>
                <a:path w="239395" h="1934845">
                  <a:moveTo>
                    <a:pt x="238820" y="0"/>
                  </a:moveTo>
                  <a:lnTo>
                    <a:pt x="0" y="0"/>
                  </a:lnTo>
                  <a:lnTo>
                    <a:pt x="238820" y="1934851"/>
                  </a:lnTo>
                  <a:lnTo>
                    <a:pt x="238820" y="0"/>
                  </a:lnTo>
                  <a:close/>
                </a:path>
                <a:path w="239395" h="1934845">
                  <a:moveTo>
                    <a:pt x="0" y="0"/>
                  </a:moveTo>
                  <a:lnTo>
                    <a:pt x="238820" y="1934851"/>
                  </a:lnTo>
                  <a:lnTo>
                    <a:pt x="0" y="193485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991A1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4756171" y="1525348"/>
              <a:ext cx="240029" cy="1934845"/>
            </a:xfrm>
            <a:custGeom>
              <a:avLst/>
              <a:gdLst/>
              <a:ahLst/>
              <a:cxnLst/>
              <a:rect l="l" t="t" r="r" b="b"/>
              <a:pathLst>
                <a:path w="240029" h="1934845">
                  <a:moveTo>
                    <a:pt x="0" y="0"/>
                  </a:moveTo>
                  <a:lnTo>
                    <a:pt x="0" y="1934850"/>
                  </a:lnTo>
                  <a:lnTo>
                    <a:pt x="239832" y="1934850"/>
                  </a:lnTo>
                  <a:lnTo>
                    <a:pt x="0" y="0"/>
                  </a:lnTo>
                  <a:close/>
                </a:path>
                <a:path w="240029" h="1934845">
                  <a:moveTo>
                    <a:pt x="239832" y="0"/>
                  </a:moveTo>
                  <a:lnTo>
                    <a:pt x="0" y="0"/>
                  </a:lnTo>
                  <a:lnTo>
                    <a:pt x="239832" y="1934850"/>
                  </a:lnTo>
                  <a:lnTo>
                    <a:pt x="239832" y="0"/>
                  </a:lnTo>
                  <a:close/>
                </a:path>
              </a:pathLst>
            </a:custGeom>
            <a:solidFill>
              <a:srgbClr val="B9B9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4756171" y="1525347"/>
              <a:ext cx="240029" cy="1934845"/>
            </a:xfrm>
            <a:custGeom>
              <a:avLst/>
              <a:gdLst/>
              <a:ahLst/>
              <a:cxnLst/>
              <a:rect l="l" t="t" r="r" b="b"/>
              <a:pathLst>
                <a:path w="240029" h="1934845">
                  <a:moveTo>
                    <a:pt x="239832" y="0"/>
                  </a:moveTo>
                  <a:lnTo>
                    <a:pt x="0" y="0"/>
                  </a:lnTo>
                  <a:lnTo>
                    <a:pt x="239832" y="1934851"/>
                  </a:lnTo>
                  <a:lnTo>
                    <a:pt x="239832" y="0"/>
                  </a:lnTo>
                  <a:close/>
                </a:path>
                <a:path w="240029" h="1934845">
                  <a:moveTo>
                    <a:pt x="0" y="0"/>
                  </a:moveTo>
                  <a:lnTo>
                    <a:pt x="239832" y="1934851"/>
                  </a:lnTo>
                  <a:lnTo>
                    <a:pt x="0" y="193485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B9B9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4517350" y="1525348"/>
              <a:ext cx="239395" cy="1934845"/>
            </a:xfrm>
            <a:custGeom>
              <a:avLst/>
              <a:gdLst/>
              <a:ahLst/>
              <a:cxnLst/>
              <a:rect l="l" t="t" r="r" b="b"/>
              <a:pathLst>
                <a:path w="239395" h="1934845">
                  <a:moveTo>
                    <a:pt x="0" y="0"/>
                  </a:moveTo>
                  <a:lnTo>
                    <a:pt x="0" y="1934850"/>
                  </a:lnTo>
                  <a:lnTo>
                    <a:pt x="238820" y="1934850"/>
                  </a:lnTo>
                  <a:lnTo>
                    <a:pt x="0" y="0"/>
                  </a:lnTo>
                  <a:close/>
                </a:path>
                <a:path w="239395" h="1934845">
                  <a:moveTo>
                    <a:pt x="238820" y="0"/>
                  </a:moveTo>
                  <a:lnTo>
                    <a:pt x="0" y="0"/>
                  </a:lnTo>
                  <a:lnTo>
                    <a:pt x="238820" y="1934850"/>
                  </a:lnTo>
                  <a:lnTo>
                    <a:pt x="238820" y="0"/>
                  </a:lnTo>
                  <a:close/>
                </a:path>
              </a:pathLst>
            </a:custGeom>
            <a:solidFill>
              <a:srgbClr val="B9B9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4517350" y="1525347"/>
              <a:ext cx="239395" cy="1934845"/>
            </a:xfrm>
            <a:custGeom>
              <a:avLst/>
              <a:gdLst/>
              <a:ahLst/>
              <a:cxnLst/>
              <a:rect l="l" t="t" r="r" b="b"/>
              <a:pathLst>
                <a:path w="239395" h="1934845">
                  <a:moveTo>
                    <a:pt x="238820" y="0"/>
                  </a:moveTo>
                  <a:lnTo>
                    <a:pt x="0" y="0"/>
                  </a:lnTo>
                  <a:lnTo>
                    <a:pt x="238820" y="1934851"/>
                  </a:lnTo>
                  <a:lnTo>
                    <a:pt x="238820" y="0"/>
                  </a:lnTo>
                  <a:close/>
                </a:path>
                <a:path w="239395" h="1934845">
                  <a:moveTo>
                    <a:pt x="0" y="0"/>
                  </a:moveTo>
                  <a:lnTo>
                    <a:pt x="238820" y="1934851"/>
                  </a:lnTo>
                  <a:lnTo>
                    <a:pt x="0" y="193485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B9B9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4278530" y="1525348"/>
              <a:ext cx="239395" cy="1934845"/>
            </a:xfrm>
            <a:custGeom>
              <a:avLst/>
              <a:gdLst/>
              <a:ahLst/>
              <a:cxnLst/>
              <a:rect l="l" t="t" r="r" b="b"/>
              <a:pathLst>
                <a:path w="239395" h="1934845">
                  <a:moveTo>
                    <a:pt x="0" y="0"/>
                  </a:moveTo>
                  <a:lnTo>
                    <a:pt x="0" y="1934850"/>
                  </a:lnTo>
                  <a:lnTo>
                    <a:pt x="238820" y="1934850"/>
                  </a:lnTo>
                  <a:lnTo>
                    <a:pt x="0" y="0"/>
                  </a:lnTo>
                  <a:close/>
                </a:path>
                <a:path w="239395" h="1934845">
                  <a:moveTo>
                    <a:pt x="238820" y="0"/>
                  </a:moveTo>
                  <a:lnTo>
                    <a:pt x="0" y="0"/>
                  </a:lnTo>
                  <a:lnTo>
                    <a:pt x="238820" y="1934850"/>
                  </a:lnTo>
                  <a:lnTo>
                    <a:pt x="238820" y="0"/>
                  </a:lnTo>
                  <a:close/>
                </a:path>
              </a:pathLst>
            </a:custGeom>
            <a:solidFill>
              <a:srgbClr val="991A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4278530" y="1525347"/>
              <a:ext cx="239395" cy="1934845"/>
            </a:xfrm>
            <a:custGeom>
              <a:avLst/>
              <a:gdLst/>
              <a:ahLst/>
              <a:cxnLst/>
              <a:rect l="l" t="t" r="r" b="b"/>
              <a:pathLst>
                <a:path w="239395" h="1934845">
                  <a:moveTo>
                    <a:pt x="238820" y="0"/>
                  </a:moveTo>
                  <a:lnTo>
                    <a:pt x="0" y="0"/>
                  </a:lnTo>
                  <a:lnTo>
                    <a:pt x="238820" y="1934851"/>
                  </a:lnTo>
                  <a:lnTo>
                    <a:pt x="238820" y="0"/>
                  </a:lnTo>
                  <a:close/>
                </a:path>
                <a:path w="239395" h="1934845">
                  <a:moveTo>
                    <a:pt x="0" y="0"/>
                  </a:moveTo>
                  <a:lnTo>
                    <a:pt x="238820" y="1934851"/>
                  </a:lnTo>
                  <a:lnTo>
                    <a:pt x="0" y="193485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991A1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4038697" y="1525348"/>
              <a:ext cx="240029" cy="1934845"/>
            </a:xfrm>
            <a:custGeom>
              <a:avLst/>
              <a:gdLst/>
              <a:ahLst/>
              <a:cxnLst/>
              <a:rect l="l" t="t" r="r" b="b"/>
              <a:pathLst>
                <a:path w="240029" h="1934845">
                  <a:moveTo>
                    <a:pt x="0" y="0"/>
                  </a:moveTo>
                  <a:lnTo>
                    <a:pt x="1011" y="1934850"/>
                  </a:lnTo>
                  <a:lnTo>
                    <a:pt x="239832" y="1934850"/>
                  </a:lnTo>
                  <a:lnTo>
                    <a:pt x="0" y="0"/>
                  </a:lnTo>
                  <a:close/>
                </a:path>
                <a:path w="240029" h="1934845">
                  <a:moveTo>
                    <a:pt x="239832" y="0"/>
                  </a:moveTo>
                  <a:lnTo>
                    <a:pt x="0" y="0"/>
                  </a:lnTo>
                  <a:lnTo>
                    <a:pt x="239832" y="1934850"/>
                  </a:lnTo>
                  <a:lnTo>
                    <a:pt x="239832" y="0"/>
                  </a:lnTo>
                  <a:close/>
                </a:path>
              </a:pathLst>
            </a:custGeom>
            <a:solidFill>
              <a:srgbClr val="991A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4038697" y="1525347"/>
              <a:ext cx="240029" cy="1934845"/>
            </a:xfrm>
            <a:custGeom>
              <a:avLst/>
              <a:gdLst/>
              <a:ahLst/>
              <a:cxnLst/>
              <a:rect l="l" t="t" r="r" b="b"/>
              <a:pathLst>
                <a:path w="240029" h="1934845">
                  <a:moveTo>
                    <a:pt x="239832" y="0"/>
                  </a:moveTo>
                  <a:lnTo>
                    <a:pt x="0" y="0"/>
                  </a:lnTo>
                  <a:lnTo>
                    <a:pt x="239832" y="1934851"/>
                  </a:lnTo>
                  <a:lnTo>
                    <a:pt x="239832" y="0"/>
                  </a:lnTo>
                  <a:close/>
                </a:path>
                <a:path w="240029" h="1934845">
                  <a:moveTo>
                    <a:pt x="0" y="0"/>
                  </a:moveTo>
                  <a:lnTo>
                    <a:pt x="239832" y="1934851"/>
                  </a:lnTo>
                  <a:lnTo>
                    <a:pt x="1011" y="193485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991A1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3799877" y="1525348"/>
              <a:ext cx="240029" cy="1934845"/>
            </a:xfrm>
            <a:custGeom>
              <a:avLst/>
              <a:gdLst/>
              <a:ahLst/>
              <a:cxnLst/>
              <a:rect l="l" t="t" r="r" b="b"/>
              <a:pathLst>
                <a:path w="240029" h="1934845">
                  <a:moveTo>
                    <a:pt x="0" y="0"/>
                  </a:moveTo>
                  <a:lnTo>
                    <a:pt x="0" y="1934850"/>
                  </a:lnTo>
                  <a:lnTo>
                    <a:pt x="239832" y="1934850"/>
                  </a:lnTo>
                  <a:lnTo>
                    <a:pt x="0" y="0"/>
                  </a:lnTo>
                  <a:close/>
                </a:path>
                <a:path w="240029" h="1934845">
                  <a:moveTo>
                    <a:pt x="239832" y="0"/>
                  </a:moveTo>
                  <a:lnTo>
                    <a:pt x="0" y="0"/>
                  </a:lnTo>
                  <a:lnTo>
                    <a:pt x="239832" y="1934850"/>
                  </a:lnTo>
                  <a:lnTo>
                    <a:pt x="239832" y="0"/>
                  </a:lnTo>
                  <a:close/>
                </a:path>
              </a:pathLst>
            </a:custGeom>
            <a:solidFill>
              <a:srgbClr val="991A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3799877" y="1525347"/>
              <a:ext cx="240029" cy="1934845"/>
            </a:xfrm>
            <a:custGeom>
              <a:avLst/>
              <a:gdLst/>
              <a:ahLst/>
              <a:cxnLst/>
              <a:rect l="l" t="t" r="r" b="b"/>
              <a:pathLst>
                <a:path w="240029" h="1934845">
                  <a:moveTo>
                    <a:pt x="239832" y="0"/>
                  </a:moveTo>
                  <a:lnTo>
                    <a:pt x="0" y="0"/>
                  </a:lnTo>
                  <a:lnTo>
                    <a:pt x="239832" y="1934851"/>
                  </a:lnTo>
                  <a:lnTo>
                    <a:pt x="239832" y="0"/>
                  </a:lnTo>
                  <a:close/>
                </a:path>
                <a:path w="240029" h="1934845">
                  <a:moveTo>
                    <a:pt x="0" y="0"/>
                  </a:moveTo>
                  <a:lnTo>
                    <a:pt x="239832" y="1934851"/>
                  </a:lnTo>
                  <a:lnTo>
                    <a:pt x="0" y="193485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991A1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2094739" y="3465258"/>
              <a:ext cx="4201795" cy="91440"/>
            </a:xfrm>
            <a:custGeom>
              <a:avLst/>
              <a:gdLst/>
              <a:ahLst/>
              <a:cxnLst/>
              <a:rect l="l" t="t" r="r" b="b"/>
              <a:pathLst>
                <a:path w="4201795" h="91439">
                  <a:moveTo>
                    <a:pt x="0" y="0"/>
                  </a:moveTo>
                  <a:lnTo>
                    <a:pt x="4201622" y="0"/>
                  </a:lnTo>
                  <a:lnTo>
                    <a:pt x="4201622" y="91075"/>
                  </a:lnTo>
                  <a:lnTo>
                    <a:pt x="0" y="91075"/>
                  </a:lnTo>
                  <a:lnTo>
                    <a:pt x="0" y="0"/>
                  </a:lnTo>
                </a:path>
              </a:pathLst>
            </a:custGeom>
            <a:ln w="12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700078" y="3556333"/>
              <a:ext cx="394970" cy="36830"/>
            </a:xfrm>
            <a:custGeom>
              <a:avLst/>
              <a:gdLst/>
              <a:ahLst/>
              <a:cxnLst/>
              <a:rect l="l" t="t" r="r" b="b"/>
              <a:pathLst>
                <a:path w="394969" h="36829">
                  <a:moveTo>
                    <a:pt x="0" y="36430"/>
                  </a:moveTo>
                  <a:lnTo>
                    <a:pt x="155840" y="36430"/>
                  </a:lnTo>
                  <a:lnTo>
                    <a:pt x="394661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2097775" y="1140806"/>
              <a:ext cx="28575" cy="2320925"/>
            </a:xfrm>
            <a:custGeom>
              <a:avLst/>
              <a:gdLst/>
              <a:ahLst/>
              <a:cxnLst/>
              <a:rect l="l" t="t" r="r" b="b"/>
              <a:pathLst>
                <a:path w="28575" h="2320925">
                  <a:moveTo>
                    <a:pt x="0" y="2320404"/>
                  </a:moveTo>
                  <a:lnTo>
                    <a:pt x="28334" y="2320404"/>
                  </a:lnTo>
                  <a:lnTo>
                    <a:pt x="28334" y="0"/>
                  </a:lnTo>
                  <a:lnTo>
                    <a:pt x="0" y="0"/>
                  </a:lnTo>
                  <a:lnTo>
                    <a:pt x="0" y="2320404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5221668" y="1097292"/>
              <a:ext cx="871855" cy="159385"/>
            </a:xfrm>
            <a:custGeom>
              <a:avLst/>
              <a:gdLst/>
              <a:ahLst/>
              <a:cxnLst/>
              <a:rect l="l" t="t" r="r" b="b"/>
              <a:pathLst>
                <a:path w="871854" h="159384">
                  <a:moveTo>
                    <a:pt x="14167" y="141673"/>
                  </a:moveTo>
                  <a:lnTo>
                    <a:pt x="14167" y="0"/>
                  </a:lnTo>
                </a:path>
                <a:path w="871854" h="159384">
                  <a:moveTo>
                    <a:pt x="11131" y="150780"/>
                  </a:moveTo>
                  <a:lnTo>
                    <a:pt x="11131" y="0"/>
                  </a:lnTo>
                  <a:lnTo>
                    <a:pt x="14167" y="0"/>
                  </a:lnTo>
                </a:path>
                <a:path w="871854" h="159384">
                  <a:moveTo>
                    <a:pt x="297513" y="61729"/>
                  </a:moveTo>
                  <a:lnTo>
                    <a:pt x="14167" y="61729"/>
                  </a:lnTo>
                  <a:lnTo>
                    <a:pt x="14167" y="57681"/>
                  </a:lnTo>
                  <a:lnTo>
                    <a:pt x="297513" y="57681"/>
                  </a:lnTo>
                  <a:lnTo>
                    <a:pt x="297513" y="61729"/>
                  </a:lnTo>
                </a:path>
                <a:path w="871854" h="159384">
                  <a:moveTo>
                    <a:pt x="297513" y="109290"/>
                  </a:moveTo>
                  <a:lnTo>
                    <a:pt x="14167" y="109290"/>
                  </a:lnTo>
                  <a:lnTo>
                    <a:pt x="14167" y="105242"/>
                  </a:lnTo>
                  <a:lnTo>
                    <a:pt x="297513" y="105242"/>
                  </a:lnTo>
                  <a:lnTo>
                    <a:pt x="297513" y="109290"/>
                  </a:lnTo>
                </a:path>
                <a:path w="871854" h="159384">
                  <a:moveTo>
                    <a:pt x="297513" y="126493"/>
                  </a:moveTo>
                  <a:lnTo>
                    <a:pt x="14167" y="126493"/>
                  </a:lnTo>
                  <a:lnTo>
                    <a:pt x="14167" y="122446"/>
                  </a:lnTo>
                  <a:lnTo>
                    <a:pt x="297513" y="122446"/>
                  </a:lnTo>
                  <a:lnTo>
                    <a:pt x="297513" y="126493"/>
                  </a:lnTo>
                </a:path>
                <a:path w="871854" h="159384">
                  <a:moveTo>
                    <a:pt x="297513" y="7083"/>
                  </a:moveTo>
                  <a:lnTo>
                    <a:pt x="14167" y="7083"/>
                  </a:lnTo>
                  <a:lnTo>
                    <a:pt x="14167" y="4047"/>
                  </a:lnTo>
                  <a:lnTo>
                    <a:pt x="297513" y="4047"/>
                  </a:lnTo>
                  <a:lnTo>
                    <a:pt x="297513" y="7083"/>
                  </a:lnTo>
                </a:path>
                <a:path w="871854" h="159384">
                  <a:moveTo>
                    <a:pt x="287394" y="146732"/>
                  </a:moveTo>
                  <a:lnTo>
                    <a:pt x="287394" y="158876"/>
                  </a:lnTo>
                  <a:lnTo>
                    <a:pt x="303585" y="158876"/>
                  </a:lnTo>
                  <a:lnTo>
                    <a:pt x="303585" y="141673"/>
                  </a:lnTo>
                  <a:lnTo>
                    <a:pt x="301561" y="141673"/>
                  </a:lnTo>
                  <a:lnTo>
                    <a:pt x="301561" y="156852"/>
                  </a:lnTo>
                  <a:lnTo>
                    <a:pt x="287394" y="156852"/>
                  </a:lnTo>
                </a:path>
                <a:path w="871854" h="159384">
                  <a:moveTo>
                    <a:pt x="301561" y="141673"/>
                  </a:moveTo>
                  <a:lnTo>
                    <a:pt x="301561" y="0"/>
                  </a:lnTo>
                </a:path>
                <a:path w="871854" h="159384">
                  <a:moveTo>
                    <a:pt x="303585" y="141673"/>
                  </a:moveTo>
                  <a:lnTo>
                    <a:pt x="303585" y="132565"/>
                  </a:lnTo>
                </a:path>
                <a:path w="871854" h="159384">
                  <a:moveTo>
                    <a:pt x="297513" y="146732"/>
                  </a:moveTo>
                  <a:lnTo>
                    <a:pt x="287394" y="146732"/>
                  </a:lnTo>
                </a:path>
                <a:path w="871854" h="159384">
                  <a:moveTo>
                    <a:pt x="297513" y="150780"/>
                  </a:moveTo>
                  <a:lnTo>
                    <a:pt x="297513" y="0"/>
                  </a:lnTo>
                  <a:lnTo>
                    <a:pt x="301561" y="0"/>
                  </a:lnTo>
                </a:path>
                <a:path w="871854" h="159384">
                  <a:moveTo>
                    <a:pt x="298525" y="150274"/>
                  </a:moveTo>
                  <a:lnTo>
                    <a:pt x="298525" y="150554"/>
                  </a:lnTo>
                  <a:lnTo>
                    <a:pt x="299205" y="150780"/>
                  </a:lnTo>
                  <a:lnTo>
                    <a:pt x="300043" y="150780"/>
                  </a:lnTo>
                  <a:lnTo>
                    <a:pt x="300882" y="150780"/>
                  </a:lnTo>
                  <a:lnTo>
                    <a:pt x="301561" y="150554"/>
                  </a:lnTo>
                  <a:lnTo>
                    <a:pt x="301561" y="150274"/>
                  </a:lnTo>
                  <a:lnTo>
                    <a:pt x="301561" y="149995"/>
                  </a:lnTo>
                  <a:lnTo>
                    <a:pt x="300882" y="149768"/>
                  </a:lnTo>
                  <a:lnTo>
                    <a:pt x="300043" y="149768"/>
                  </a:lnTo>
                  <a:lnTo>
                    <a:pt x="299205" y="149768"/>
                  </a:lnTo>
                  <a:lnTo>
                    <a:pt x="298525" y="149995"/>
                  </a:lnTo>
                  <a:lnTo>
                    <a:pt x="298525" y="150274"/>
                  </a:lnTo>
                </a:path>
                <a:path w="871854" h="159384">
                  <a:moveTo>
                    <a:pt x="303585" y="132565"/>
                  </a:moveTo>
                  <a:lnTo>
                    <a:pt x="301561" y="132565"/>
                  </a:lnTo>
                </a:path>
                <a:path w="871854" h="159384">
                  <a:moveTo>
                    <a:pt x="0" y="146732"/>
                  </a:moveTo>
                  <a:lnTo>
                    <a:pt x="0" y="158876"/>
                  </a:lnTo>
                  <a:lnTo>
                    <a:pt x="17203" y="158876"/>
                  </a:lnTo>
                  <a:lnTo>
                    <a:pt x="17203" y="141673"/>
                  </a:lnTo>
                  <a:lnTo>
                    <a:pt x="14167" y="141673"/>
                  </a:lnTo>
                  <a:lnTo>
                    <a:pt x="14167" y="156852"/>
                  </a:lnTo>
                  <a:lnTo>
                    <a:pt x="0" y="156852"/>
                  </a:lnTo>
                </a:path>
                <a:path w="871854" h="159384">
                  <a:moveTo>
                    <a:pt x="17203" y="141673"/>
                  </a:moveTo>
                  <a:lnTo>
                    <a:pt x="17203" y="132565"/>
                  </a:lnTo>
                </a:path>
                <a:path w="871854" h="159384">
                  <a:moveTo>
                    <a:pt x="11131" y="146732"/>
                  </a:moveTo>
                  <a:lnTo>
                    <a:pt x="0" y="146732"/>
                  </a:lnTo>
                </a:path>
                <a:path w="871854" h="159384">
                  <a:moveTo>
                    <a:pt x="12143" y="150274"/>
                  </a:moveTo>
                  <a:lnTo>
                    <a:pt x="12143" y="150554"/>
                  </a:lnTo>
                  <a:lnTo>
                    <a:pt x="12822" y="150780"/>
                  </a:lnTo>
                  <a:lnTo>
                    <a:pt x="13661" y="150780"/>
                  </a:lnTo>
                  <a:lnTo>
                    <a:pt x="14499" y="150780"/>
                  </a:lnTo>
                  <a:lnTo>
                    <a:pt x="15179" y="150554"/>
                  </a:lnTo>
                  <a:lnTo>
                    <a:pt x="15179" y="150274"/>
                  </a:lnTo>
                  <a:lnTo>
                    <a:pt x="15179" y="149995"/>
                  </a:lnTo>
                  <a:lnTo>
                    <a:pt x="14499" y="149768"/>
                  </a:lnTo>
                  <a:lnTo>
                    <a:pt x="13661" y="149768"/>
                  </a:lnTo>
                  <a:lnTo>
                    <a:pt x="12822" y="149768"/>
                  </a:lnTo>
                  <a:lnTo>
                    <a:pt x="12143" y="149995"/>
                  </a:lnTo>
                  <a:lnTo>
                    <a:pt x="12143" y="150274"/>
                  </a:lnTo>
                </a:path>
                <a:path w="871854" h="159384">
                  <a:moveTo>
                    <a:pt x="17203" y="132565"/>
                  </a:moveTo>
                  <a:lnTo>
                    <a:pt x="14167" y="132565"/>
                  </a:lnTo>
                </a:path>
                <a:path w="871854" h="159384">
                  <a:moveTo>
                    <a:pt x="584907" y="61729"/>
                  </a:moveTo>
                  <a:lnTo>
                    <a:pt x="301561" y="61729"/>
                  </a:lnTo>
                  <a:lnTo>
                    <a:pt x="301561" y="57681"/>
                  </a:lnTo>
                  <a:lnTo>
                    <a:pt x="584907" y="57681"/>
                  </a:lnTo>
                  <a:lnTo>
                    <a:pt x="584907" y="61729"/>
                  </a:lnTo>
                </a:path>
                <a:path w="871854" h="159384">
                  <a:moveTo>
                    <a:pt x="584907" y="109290"/>
                  </a:moveTo>
                  <a:lnTo>
                    <a:pt x="301561" y="109290"/>
                  </a:lnTo>
                  <a:lnTo>
                    <a:pt x="301561" y="105242"/>
                  </a:lnTo>
                  <a:lnTo>
                    <a:pt x="584907" y="105242"/>
                  </a:lnTo>
                  <a:lnTo>
                    <a:pt x="584907" y="109290"/>
                  </a:lnTo>
                </a:path>
                <a:path w="871854" h="159384">
                  <a:moveTo>
                    <a:pt x="584907" y="126493"/>
                  </a:moveTo>
                  <a:lnTo>
                    <a:pt x="301561" y="126493"/>
                  </a:lnTo>
                  <a:lnTo>
                    <a:pt x="301561" y="122446"/>
                  </a:lnTo>
                  <a:lnTo>
                    <a:pt x="584907" y="122446"/>
                  </a:lnTo>
                  <a:lnTo>
                    <a:pt x="584907" y="126493"/>
                  </a:lnTo>
                </a:path>
                <a:path w="871854" h="159384">
                  <a:moveTo>
                    <a:pt x="584907" y="7083"/>
                  </a:moveTo>
                  <a:lnTo>
                    <a:pt x="301561" y="7083"/>
                  </a:lnTo>
                  <a:lnTo>
                    <a:pt x="301561" y="4047"/>
                  </a:lnTo>
                  <a:lnTo>
                    <a:pt x="584907" y="4047"/>
                  </a:lnTo>
                  <a:lnTo>
                    <a:pt x="584907" y="7083"/>
                  </a:lnTo>
                </a:path>
                <a:path w="871854" h="159384">
                  <a:moveTo>
                    <a:pt x="573776" y="146732"/>
                  </a:moveTo>
                  <a:lnTo>
                    <a:pt x="573776" y="158876"/>
                  </a:lnTo>
                  <a:lnTo>
                    <a:pt x="590979" y="158876"/>
                  </a:lnTo>
                  <a:lnTo>
                    <a:pt x="590979" y="141673"/>
                  </a:lnTo>
                  <a:lnTo>
                    <a:pt x="587943" y="141673"/>
                  </a:lnTo>
                  <a:lnTo>
                    <a:pt x="587943" y="156852"/>
                  </a:lnTo>
                  <a:lnTo>
                    <a:pt x="573776" y="156852"/>
                  </a:lnTo>
                </a:path>
                <a:path w="871854" h="159384">
                  <a:moveTo>
                    <a:pt x="587943" y="141673"/>
                  </a:moveTo>
                  <a:lnTo>
                    <a:pt x="587943" y="0"/>
                  </a:lnTo>
                </a:path>
                <a:path w="871854" h="159384">
                  <a:moveTo>
                    <a:pt x="590979" y="141673"/>
                  </a:moveTo>
                  <a:lnTo>
                    <a:pt x="590979" y="132565"/>
                  </a:lnTo>
                </a:path>
                <a:path w="871854" h="159384">
                  <a:moveTo>
                    <a:pt x="584907" y="146732"/>
                  </a:moveTo>
                  <a:lnTo>
                    <a:pt x="573776" y="146732"/>
                  </a:lnTo>
                </a:path>
                <a:path w="871854" h="159384">
                  <a:moveTo>
                    <a:pt x="584907" y="150780"/>
                  </a:moveTo>
                  <a:lnTo>
                    <a:pt x="584907" y="0"/>
                  </a:lnTo>
                  <a:lnTo>
                    <a:pt x="587943" y="0"/>
                  </a:lnTo>
                </a:path>
                <a:path w="871854" h="159384">
                  <a:moveTo>
                    <a:pt x="585919" y="150274"/>
                  </a:moveTo>
                  <a:lnTo>
                    <a:pt x="585919" y="150554"/>
                  </a:lnTo>
                  <a:lnTo>
                    <a:pt x="586599" y="150780"/>
                  </a:lnTo>
                  <a:lnTo>
                    <a:pt x="587437" y="150780"/>
                  </a:lnTo>
                  <a:lnTo>
                    <a:pt x="588276" y="150780"/>
                  </a:lnTo>
                  <a:lnTo>
                    <a:pt x="588955" y="150554"/>
                  </a:lnTo>
                  <a:lnTo>
                    <a:pt x="588955" y="150274"/>
                  </a:lnTo>
                  <a:lnTo>
                    <a:pt x="588955" y="149995"/>
                  </a:lnTo>
                  <a:lnTo>
                    <a:pt x="588276" y="149768"/>
                  </a:lnTo>
                  <a:lnTo>
                    <a:pt x="587437" y="149768"/>
                  </a:lnTo>
                  <a:lnTo>
                    <a:pt x="586599" y="149768"/>
                  </a:lnTo>
                  <a:lnTo>
                    <a:pt x="585919" y="149995"/>
                  </a:lnTo>
                  <a:lnTo>
                    <a:pt x="585919" y="150274"/>
                  </a:lnTo>
                </a:path>
                <a:path w="871854" h="159384">
                  <a:moveTo>
                    <a:pt x="590979" y="132565"/>
                  </a:moveTo>
                  <a:lnTo>
                    <a:pt x="587943" y="132565"/>
                  </a:lnTo>
                </a:path>
                <a:path w="871854" h="159384">
                  <a:moveTo>
                    <a:pt x="871290" y="61729"/>
                  </a:moveTo>
                  <a:lnTo>
                    <a:pt x="587943" y="61729"/>
                  </a:lnTo>
                  <a:lnTo>
                    <a:pt x="587943" y="57681"/>
                  </a:lnTo>
                  <a:lnTo>
                    <a:pt x="871290" y="57681"/>
                  </a:lnTo>
                  <a:lnTo>
                    <a:pt x="871290" y="61729"/>
                  </a:lnTo>
                </a:path>
                <a:path w="871854" h="159384">
                  <a:moveTo>
                    <a:pt x="871290" y="109290"/>
                  </a:moveTo>
                  <a:lnTo>
                    <a:pt x="587943" y="109290"/>
                  </a:lnTo>
                  <a:lnTo>
                    <a:pt x="587943" y="105242"/>
                  </a:lnTo>
                  <a:lnTo>
                    <a:pt x="871290" y="105242"/>
                  </a:lnTo>
                  <a:lnTo>
                    <a:pt x="871290" y="109290"/>
                  </a:lnTo>
                </a:path>
                <a:path w="871854" h="159384">
                  <a:moveTo>
                    <a:pt x="871290" y="126493"/>
                  </a:moveTo>
                  <a:lnTo>
                    <a:pt x="587943" y="126493"/>
                  </a:lnTo>
                  <a:lnTo>
                    <a:pt x="587943" y="122446"/>
                  </a:lnTo>
                  <a:lnTo>
                    <a:pt x="871290" y="122446"/>
                  </a:lnTo>
                  <a:lnTo>
                    <a:pt x="871290" y="126493"/>
                  </a:lnTo>
                </a:path>
                <a:path w="871854" h="159384">
                  <a:moveTo>
                    <a:pt x="871290" y="7083"/>
                  </a:moveTo>
                  <a:lnTo>
                    <a:pt x="587943" y="7083"/>
                  </a:lnTo>
                  <a:lnTo>
                    <a:pt x="587943" y="4047"/>
                  </a:lnTo>
                  <a:lnTo>
                    <a:pt x="871290" y="4047"/>
                  </a:lnTo>
                  <a:lnTo>
                    <a:pt x="871290" y="7083"/>
                  </a:lnTo>
                </a:path>
              </a:pathLst>
            </a:custGeom>
            <a:ln w="4047">
              <a:solidFill>
                <a:srgbClr val="DCDCD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0" name="object 5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80815" y="1095268"/>
              <a:ext cx="186199" cy="162924"/>
            </a:xfrm>
            <a:prstGeom prst="rect">
              <a:avLst/>
            </a:prstGeom>
          </p:spPr>
        </p:pic>
        <p:sp>
          <p:nvSpPr>
            <p:cNvPr id="51" name="object 51"/>
            <p:cNvSpPr/>
            <p:nvPr/>
          </p:nvSpPr>
          <p:spPr>
            <a:xfrm>
              <a:off x="2363918" y="1097292"/>
              <a:ext cx="2868930" cy="159385"/>
            </a:xfrm>
            <a:custGeom>
              <a:avLst/>
              <a:gdLst/>
              <a:ahLst/>
              <a:cxnLst/>
              <a:rect l="l" t="t" r="r" b="b"/>
              <a:pathLst>
                <a:path w="2868929" h="159384">
                  <a:moveTo>
                    <a:pt x="2585535" y="141673"/>
                  </a:moveTo>
                  <a:lnTo>
                    <a:pt x="2585535" y="0"/>
                  </a:lnTo>
                </a:path>
                <a:path w="2868929" h="159384">
                  <a:moveTo>
                    <a:pt x="2581487" y="150780"/>
                  </a:moveTo>
                  <a:lnTo>
                    <a:pt x="2581487" y="0"/>
                  </a:lnTo>
                  <a:lnTo>
                    <a:pt x="2585535" y="0"/>
                  </a:lnTo>
                </a:path>
                <a:path w="2868929" h="159384">
                  <a:moveTo>
                    <a:pt x="2868882" y="61729"/>
                  </a:moveTo>
                  <a:lnTo>
                    <a:pt x="2585535" y="61729"/>
                  </a:lnTo>
                  <a:lnTo>
                    <a:pt x="2585535" y="57681"/>
                  </a:lnTo>
                  <a:lnTo>
                    <a:pt x="2868882" y="57681"/>
                  </a:lnTo>
                  <a:lnTo>
                    <a:pt x="2868882" y="61729"/>
                  </a:lnTo>
                </a:path>
                <a:path w="2868929" h="159384">
                  <a:moveTo>
                    <a:pt x="2868882" y="109290"/>
                  </a:moveTo>
                  <a:lnTo>
                    <a:pt x="2585535" y="109290"/>
                  </a:lnTo>
                  <a:lnTo>
                    <a:pt x="2585535" y="105242"/>
                  </a:lnTo>
                  <a:lnTo>
                    <a:pt x="2868882" y="105242"/>
                  </a:lnTo>
                  <a:lnTo>
                    <a:pt x="2868882" y="109290"/>
                  </a:lnTo>
                </a:path>
                <a:path w="2868929" h="159384">
                  <a:moveTo>
                    <a:pt x="2868882" y="126493"/>
                  </a:moveTo>
                  <a:lnTo>
                    <a:pt x="2585535" y="126493"/>
                  </a:lnTo>
                  <a:lnTo>
                    <a:pt x="2585535" y="122446"/>
                  </a:lnTo>
                  <a:lnTo>
                    <a:pt x="2868882" y="122446"/>
                  </a:lnTo>
                  <a:lnTo>
                    <a:pt x="2868882" y="126493"/>
                  </a:lnTo>
                </a:path>
                <a:path w="2868929" h="159384">
                  <a:moveTo>
                    <a:pt x="2868882" y="7083"/>
                  </a:moveTo>
                  <a:lnTo>
                    <a:pt x="2585535" y="7083"/>
                  </a:lnTo>
                  <a:lnTo>
                    <a:pt x="2585535" y="4047"/>
                  </a:lnTo>
                  <a:lnTo>
                    <a:pt x="2868882" y="4047"/>
                  </a:lnTo>
                  <a:lnTo>
                    <a:pt x="2868882" y="7083"/>
                  </a:lnTo>
                </a:path>
                <a:path w="2868929" h="159384">
                  <a:moveTo>
                    <a:pt x="2571368" y="146732"/>
                  </a:moveTo>
                  <a:lnTo>
                    <a:pt x="2571368" y="158876"/>
                  </a:lnTo>
                  <a:lnTo>
                    <a:pt x="2587559" y="158876"/>
                  </a:lnTo>
                  <a:lnTo>
                    <a:pt x="2587559" y="141673"/>
                  </a:lnTo>
                  <a:lnTo>
                    <a:pt x="2585535" y="141673"/>
                  </a:lnTo>
                  <a:lnTo>
                    <a:pt x="2585535" y="156852"/>
                  </a:lnTo>
                  <a:lnTo>
                    <a:pt x="2571368" y="156852"/>
                  </a:lnTo>
                </a:path>
                <a:path w="2868929" h="159384">
                  <a:moveTo>
                    <a:pt x="2587559" y="141673"/>
                  </a:moveTo>
                  <a:lnTo>
                    <a:pt x="2587559" y="132565"/>
                  </a:lnTo>
                </a:path>
                <a:path w="2868929" h="159384">
                  <a:moveTo>
                    <a:pt x="2581487" y="146732"/>
                  </a:moveTo>
                  <a:lnTo>
                    <a:pt x="2571368" y="146732"/>
                  </a:lnTo>
                </a:path>
                <a:path w="2868929" h="159384">
                  <a:moveTo>
                    <a:pt x="2582499" y="150274"/>
                  </a:moveTo>
                  <a:lnTo>
                    <a:pt x="2582499" y="150554"/>
                  </a:lnTo>
                  <a:lnTo>
                    <a:pt x="2583179" y="150780"/>
                  </a:lnTo>
                  <a:lnTo>
                    <a:pt x="2584017" y="150780"/>
                  </a:lnTo>
                  <a:lnTo>
                    <a:pt x="2584856" y="150780"/>
                  </a:lnTo>
                  <a:lnTo>
                    <a:pt x="2585535" y="150554"/>
                  </a:lnTo>
                  <a:lnTo>
                    <a:pt x="2585535" y="150274"/>
                  </a:lnTo>
                  <a:lnTo>
                    <a:pt x="2585535" y="149995"/>
                  </a:lnTo>
                  <a:lnTo>
                    <a:pt x="2584856" y="149768"/>
                  </a:lnTo>
                  <a:lnTo>
                    <a:pt x="2584017" y="149768"/>
                  </a:lnTo>
                  <a:lnTo>
                    <a:pt x="2583179" y="149768"/>
                  </a:lnTo>
                  <a:lnTo>
                    <a:pt x="2582499" y="149995"/>
                  </a:lnTo>
                  <a:lnTo>
                    <a:pt x="2582499" y="150274"/>
                  </a:lnTo>
                </a:path>
                <a:path w="2868929" h="159384">
                  <a:moveTo>
                    <a:pt x="2587559" y="132565"/>
                  </a:moveTo>
                  <a:lnTo>
                    <a:pt x="2585535" y="132565"/>
                  </a:lnTo>
                </a:path>
                <a:path w="2868929" h="159384">
                  <a:moveTo>
                    <a:pt x="2298141" y="141673"/>
                  </a:moveTo>
                  <a:lnTo>
                    <a:pt x="2298141" y="0"/>
                  </a:lnTo>
                </a:path>
                <a:path w="2868929" h="159384">
                  <a:moveTo>
                    <a:pt x="2295105" y="150780"/>
                  </a:moveTo>
                  <a:lnTo>
                    <a:pt x="2295105" y="0"/>
                  </a:lnTo>
                  <a:lnTo>
                    <a:pt x="2298141" y="0"/>
                  </a:lnTo>
                </a:path>
                <a:path w="2868929" h="159384">
                  <a:moveTo>
                    <a:pt x="2581487" y="61729"/>
                  </a:moveTo>
                  <a:lnTo>
                    <a:pt x="2298141" y="61729"/>
                  </a:lnTo>
                  <a:lnTo>
                    <a:pt x="2298141" y="57681"/>
                  </a:lnTo>
                  <a:lnTo>
                    <a:pt x="2581487" y="57681"/>
                  </a:lnTo>
                  <a:lnTo>
                    <a:pt x="2581487" y="61729"/>
                  </a:lnTo>
                </a:path>
                <a:path w="2868929" h="159384">
                  <a:moveTo>
                    <a:pt x="2581487" y="109290"/>
                  </a:moveTo>
                  <a:lnTo>
                    <a:pt x="2298141" y="109290"/>
                  </a:lnTo>
                  <a:lnTo>
                    <a:pt x="2298141" y="105242"/>
                  </a:lnTo>
                  <a:lnTo>
                    <a:pt x="2581487" y="105242"/>
                  </a:lnTo>
                  <a:lnTo>
                    <a:pt x="2581487" y="109290"/>
                  </a:lnTo>
                </a:path>
                <a:path w="2868929" h="159384">
                  <a:moveTo>
                    <a:pt x="2581487" y="126493"/>
                  </a:moveTo>
                  <a:lnTo>
                    <a:pt x="2298141" y="126493"/>
                  </a:lnTo>
                  <a:lnTo>
                    <a:pt x="2298141" y="122446"/>
                  </a:lnTo>
                  <a:lnTo>
                    <a:pt x="2581487" y="122446"/>
                  </a:lnTo>
                  <a:lnTo>
                    <a:pt x="2581487" y="126493"/>
                  </a:lnTo>
                </a:path>
                <a:path w="2868929" h="159384">
                  <a:moveTo>
                    <a:pt x="2581487" y="7083"/>
                  </a:moveTo>
                  <a:lnTo>
                    <a:pt x="2298141" y="7083"/>
                  </a:lnTo>
                  <a:lnTo>
                    <a:pt x="2298141" y="4047"/>
                  </a:lnTo>
                  <a:lnTo>
                    <a:pt x="2581487" y="4047"/>
                  </a:lnTo>
                  <a:lnTo>
                    <a:pt x="2581487" y="7083"/>
                  </a:lnTo>
                </a:path>
                <a:path w="2868929" h="159384">
                  <a:moveTo>
                    <a:pt x="2283974" y="146732"/>
                  </a:moveTo>
                  <a:lnTo>
                    <a:pt x="2283974" y="158876"/>
                  </a:lnTo>
                  <a:lnTo>
                    <a:pt x="2301177" y="158876"/>
                  </a:lnTo>
                  <a:lnTo>
                    <a:pt x="2301177" y="141673"/>
                  </a:lnTo>
                  <a:lnTo>
                    <a:pt x="2298141" y="141673"/>
                  </a:lnTo>
                  <a:lnTo>
                    <a:pt x="2298141" y="156852"/>
                  </a:lnTo>
                  <a:lnTo>
                    <a:pt x="2283974" y="156852"/>
                  </a:lnTo>
                </a:path>
                <a:path w="2868929" h="159384">
                  <a:moveTo>
                    <a:pt x="2301177" y="141673"/>
                  </a:moveTo>
                  <a:lnTo>
                    <a:pt x="2301177" y="132565"/>
                  </a:lnTo>
                </a:path>
                <a:path w="2868929" h="159384">
                  <a:moveTo>
                    <a:pt x="2295105" y="146732"/>
                  </a:moveTo>
                  <a:lnTo>
                    <a:pt x="2283974" y="146732"/>
                  </a:lnTo>
                </a:path>
                <a:path w="2868929" h="159384">
                  <a:moveTo>
                    <a:pt x="2296117" y="150274"/>
                  </a:moveTo>
                  <a:lnTo>
                    <a:pt x="2296117" y="150554"/>
                  </a:lnTo>
                  <a:lnTo>
                    <a:pt x="2296797" y="150780"/>
                  </a:lnTo>
                  <a:lnTo>
                    <a:pt x="2297635" y="150780"/>
                  </a:lnTo>
                  <a:lnTo>
                    <a:pt x="2298474" y="150780"/>
                  </a:lnTo>
                  <a:lnTo>
                    <a:pt x="2299153" y="150554"/>
                  </a:lnTo>
                  <a:lnTo>
                    <a:pt x="2299153" y="150274"/>
                  </a:lnTo>
                  <a:lnTo>
                    <a:pt x="2299153" y="149995"/>
                  </a:lnTo>
                  <a:lnTo>
                    <a:pt x="2298474" y="149768"/>
                  </a:lnTo>
                  <a:lnTo>
                    <a:pt x="2297635" y="149768"/>
                  </a:lnTo>
                  <a:lnTo>
                    <a:pt x="2296797" y="149768"/>
                  </a:lnTo>
                  <a:lnTo>
                    <a:pt x="2296117" y="149995"/>
                  </a:lnTo>
                  <a:lnTo>
                    <a:pt x="2296117" y="150274"/>
                  </a:lnTo>
                </a:path>
                <a:path w="2868929" h="159384">
                  <a:moveTo>
                    <a:pt x="2301177" y="132565"/>
                  </a:moveTo>
                  <a:lnTo>
                    <a:pt x="2298141" y="132565"/>
                  </a:lnTo>
                </a:path>
                <a:path w="2868929" h="159384">
                  <a:moveTo>
                    <a:pt x="2011759" y="141673"/>
                  </a:moveTo>
                  <a:lnTo>
                    <a:pt x="2011759" y="0"/>
                  </a:lnTo>
                </a:path>
                <a:path w="2868929" h="159384">
                  <a:moveTo>
                    <a:pt x="2007711" y="150780"/>
                  </a:moveTo>
                  <a:lnTo>
                    <a:pt x="2007711" y="0"/>
                  </a:lnTo>
                  <a:lnTo>
                    <a:pt x="2011759" y="0"/>
                  </a:lnTo>
                </a:path>
                <a:path w="2868929" h="159384">
                  <a:moveTo>
                    <a:pt x="2295105" y="61729"/>
                  </a:moveTo>
                  <a:lnTo>
                    <a:pt x="2011759" y="61729"/>
                  </a:lnTo>
                  <a:lnTo>
                    <a:pt x="2011759" y="57681"/>
                  </a:lnTo>
                  <a:lnTo>
                    <a:pt x="2295105" y="57681"/>
                  </a:lnTo>
                  <a:lnTo>
                    <a:pt x="2295105" y="61729"/>
                  </a:lnTo>
                </a:path>
                <a:path w="2868929" h="159384">
                  <a:moveTo>
                    <a:pt x="2295105" y="109290"/>
                  </a:moveTo>
                  <a:lnTo>
                    <a:pt x="2011759" y="109290"/>
                  </a:lnTo>
                  <a:lnTo>
                    <a:pt x="2011759" y="105242"/>
                  </a:lnTo>
                  <a:lnTo>
                    <a:pt x="2295105" y="105242"/>
                  </a:lnTo>
                  <a:lnTo>
                    <a:pt x="2295105" y="109290"/>
                  </a:lnTo>
                </a:path>
                <a:path w="2868929" h="159384">
                  <a:moveTo>
                    <a:pt x="2295105" y="126493"/>
                  </a:moveTo>
                  <a:lnTo>
                    <a:pt x="2011759" y="126493"/>
                  </a:lnTo>
                  <a:lnTo>
                    <a:pt x="2011759" y="122446"/>
                  </a:lnTo>
                  <a:lnTo>
                    <a:pt x="2295105" y="122446"/>
                  </a:lnTo>
                  <a:lnTo>
                    <a:pt x="2295105" y="126493"/>
                  </a:lnTo>
                </a:path>
                <a:path w="2868929" h="159384">
                  <a:moveTo>
                    <a:pt x="2295105" y="7083"/>
                  </a:moveTo>
                  <a:lnTo>
                    <a:pt x="2011759" y="7083"/>
                  </a:lnTo>
                  <a:lnTo>
                    <a:pt x="2011759" y="4047"/>
                  </a:lnTo>
                  <a:lnTo>
                    <a:pt x="2295105" y="4047"/>
                  </a:lnTo>
                  <a:lnTo>
                    <a:pt x="2295105" y="7083"/>
                  </a:lnTo>
                </a:path>
                <a:path w="2868929" h="159384">
                  <a:moveTo>
                    <a:pt x="1997592" y="146732"/>
                  </a:moveTo>
                  <a:lnTo>
                    <a:pt x="1997592" y="158876"/>
                  </a:lnTo>
                  <a:lnTo>
                    <a:pt x="2013783" y="158876"/>
                  </a:lnTo>
                  <a:lnTo>
                    <a:pt x="2013783" y="141673"/>
                  </a:lnTo>
                  <a:lnTo>
                    <a:pt x="2011759" y="141673"/>
                  </a:lnTo>
                  <a:lnTo>
                    <a:pt x="2011759" y="156852"/>
                  </a:lnTo>
                  <a:lnTo>
                    <a:pt x="1997592" y="156852"/>
                  </a:lnTo>
                </a:path>
                <a:path w="2868929" h="159384">
                  <a:moveTo>
                    <a:pt x="2013783" y="141673"/>
                  </a:moveTo>
                  <a:lnTo>
                    <a:pt x="2013783" y="132565"/>
                  </a:lnTo>
                </a:path>
                <a:path w="2868929" h="159384">
                  <a:moveTo>
                    <a:pt x="2007711" y="146732"/>
                  </a:moveTo>
                  <a:lnTo>
                    <a:pt x="1997592" y="146732"/>
                  </a:lnTo>
                </a:path>
                <a:path w="2868929" h="159384">
                  <a:moveTo>
                    <a:pt x="2008723" y="150274"/>
                  </a:moveTo>
                  <a:lnTo>
                    <a:pt x="2008723" y="150554"/>
                  </a:lnTo>
                  <a:lnTo>
                    <a:pt x="2009402" y="150780"/>
                  </a:lnTo>
                  <a:lnTo>
                    <a:pt x="2010241" y="150780"/>
                  </a:lnTo>
                  <a:lnTo>
                    <a:pt x="2011079" y="150780"/>
                  </a:lnTo>
                  <a:lnTo>
                    <a:pt x="2011759" y="150554"/>
                  </a:lnTo>
                  <a:lnTo>
                    <a:pt x="2011759" y="150274"/>
                  </a:lnTo>
                  <a:lnTo>
                    <a:pt x="2011759" y="149995"/>
                  </a:lnTo>
                  <a:lnTo>
                    <a:pt x="2011079" y="149768"/>
                  </a:lnTo>
                  <a:lnTo>
                    <a:pt x="2010241" y="149768"/>
                  </a:lnTo>
                  <a:lnTo>
                    <a:pt x="2009402" y="149768"/>
                  </a:lnTo>
                  <a:lnTo>
                    <a:pt x="2008723" y="149995"/>
                  </a:lnTo>
                  <a:lnTo>
                    <a:pt x="2008723" y="150274"/>
                  </a:lnTo>
                </a:path>
                <a:path w="2868929" h="159384">
                  <a:moveTo>
                    <a:pt x="2013783" y="132565"/>
                  </a:moveTo>
                  <a:lnTo>
                    <a:pt x="2011759" y="132565"/>
                  </a:lnTo>
                </a:path>
                <a:path w="2868929" h="159384">
                  <a:moveTo>
                    <a:pt x="1724365" y="141673"/>
                  </a:moveTo>
                  <a:lnTo>
                    <a:pt x="1724365" y="0"/>
                  </a:lnTo>
                </a:path>
                <a:path w="2868929" h="159384">
                  <a:moveTo>
                    <a:pt x="1721329" y="150780"/>
                  </a:moveTo>
                  <a:lnTo>
                    <a:pt x="1721329" y="0"/>
                  </a:lnTo>
                  <a:lnTo>
                    <a:pt x="1724365" y="0"/>
                  </a:lnTo>
                </a:path>
                <a:path w="2868929" h="159384">
                  <a:moveTo>
                    <a:pt x="2007711" y="61729"/>
                  </a:moveTo>
                  <a:lnTo>
                    <a:pt x="1724365" y="61729"/>
                  </a:lnTo>
                  <a:lnTo>
                    <a:pt x="1724365" y="57681"/>
                  </a:lnTo>
                  <a:lnTo>
                    <a:pt x="2007711" y="57681"/>
                  </a:lnTo>
                  <a:lnTo>
                    <a:pt x="2007711" y="61729"/>
                  </a:lnTo>
                </a:path>
                <a:path w="2868929" h="159384">
                  <a:moveTo>
                    <a:pt x="2007711" y="109290"/>
                  </a:moveTo>
                  <a:lnTo>
                    <a:pt x="1724365" y="109290"/>
                  </a:lnTo>
                  <a:lnTo>
                    <a:pt x="1724365" y="105242"/>
                  </a:lnTo>
                  <a:lnTo>
                    <a:pt x="2007711" y="105242"/>
                  </a:lnTo>
                  <a:lnTo>
                    <a:pt x="2007711" y="109290"/>
                  </a:lnTo>
                </a:path>
                <a:path w="2868929" h="159384">
                  <a:moveTo>
                    <a:pt x="2007711" y="126493"/>
                  </a:moveTo>
                  <a:lnTo>
                    <a:pt x="1724365" y="126493"/>
                  </a:lnTo>
                  <a:lnTo>
                    <a:pt x="1724365" y="122446"/>
                  </a:lnTo>
                  <a:lnTo>
                    <a:pt x="2007711" y="122446"/>
                  </a:lnTo>
                  <a:lnTo>
                    <a:pt x="2007711" y="126493"/>
                  </a:lnTo>
                </a:path>
                <a:path w="2868929" h="159384">
                  <a:moveTo>
                    <a:pt x="2007711" y="7083"/>
                  </a:moveTo>
                  <a:lnTo>
                    <a:pt x="1724365" y="7083"/>
                  </a:lnTo>
                  <a:lnTo>
                    <a:pt x="1724365" y="4047"/>
                  </a:lnTo>
                  <a:lnTo>
                    <a:pt x="2007711" y="4047"/>
                  </a:lnTo>
                  <a:lnTo>
                    <a:pt x="2007711" y="7083"/>
                  </a:lnTo>
                </a:path>
                <a:path w="2868929" h="159384">
                  <a:moveTo>
                    <a:pt x="1710197" y="146732"/>
                  </a:moveTo>
                  <a:lnTo>
                    <a:pt x="1710197" y="158876"/>
                  </a:lnTo>
                  <a:lnTo>
                    <a:pt x="1727400" y="158876"/>
                  </a:lnTo>
                  <a:lnTo>
                    <a:pt x="1727400" y="141673"/>
                  </a:lnTo>
                  <a:lnTo>
                    <a:pt x="1724365" y="141673"/>
                  </a:lnTo>
                  <a:lnTo>
                    <a:pt x="1724365" y="156852"/>
                  </a:lnTo>
                  <a:lnTo>
                    <a:pt x="1710197" y="156852"/>
                  </a:lnTo>
                </a:path>
                <a:path w="2868929" h="159384">
                  <a:moveTo>
                    <a:pt x="1727400" y="141673"/>
                  </a:moveTo>
                  <a:lnTo>
                    <a:pt x="1727400" y="132565"/>
                  </a:lnTo>
                </a:path>
                <a:path w="2868929" h="159384">
                  <a:moveTo>
                    <a:pt x="1721329" y="146732"/>
                  </a:moveTo>
                  <a:lnTo>
                    <a:pt x="1710197" y="146732"/>
                  </a:lnTo>
                </a:path>
                <a:path w="2868929" h="159384">
                  <a:moveTo>
                    <a:pt x="1722341" y="150274"/>
                  </a:moveTo>
                  <a:lnTo>
                    <a:pt x="1722341" y="150554"/>
                  </a:lnTo>
                  <a:lnTo>
                    <a:pt x="1723020" y="150780"/>
                  </a:lnTo>
                  <a:lnTo>
                    <a:pt x="1723859" y="150780"/>
                  </a:lnTo>
                  <a:lnTo>
                    <a:pt x="1724697" y="150780"/>
                  </a:lnTo>
                  <a:lnTo>
                    <a:pt x="1725377" y="150554"/>
                  </a:lnTo>
                  <a:lnTo>
                    <a:pt x="1725377" y="150274"/>
                  </a:lnTo>
                  <a:lnTo>
                    <a:pt x="1725377" y="149995"/>
                  </a:lnTo>
                  <a:lnTo>
                    <a:pt x="1724697" y="149768"/>
                  </a:lnTo>
                  <a:lnTo>
                    <a:pt x="1723859" y="149768"/>
                  </a:lnTo>
                  <a:lnTo>
                    <a:pt x="1723020" y="149768"/>
                  </a:lnTo>
                  <a:lnTo>
                    <a:pt x="1722341" y="149995"/>
                  </a:lnTo>
                  <a:lnTo>
                    <a:pt x="1722341" y="150274"/>
                  </a:lnTo>
                </a:path>
                <a:path w="2868929" h="159384">
                  <a:moveTo>
                    <a:pt x="1727400" y="132565"/>
                  </a:moveTo>
                  <a:lnTo>
                    <a:pt x="1724365" y="132565"/>
                  </a:lnTo>
                </a:path>
                <a:path w="2868929" h="159384">
                  <a:moveTo>
                    <a:pt x="1437982" y="141673"/>
                  </a:moveTo>
                  <a:lnTo>
                    <a:pt x="1437982" y="0"/>
                  </a:lnTo>
                </a:path>
                <a:path w="2868929" h="159384">
                  <a:moveTo>
                    <a:pt x="1433935" y="150780"/>
                  </a:moveTo>
                  <a:lnTo>
                    <a:pt x="1433935" y="0"/>
                  </a:lnTo>
                  <a:lnTo>
                    <a:pt x="1437982" y="0"/>
                  </a:lnTo>
                </a:path>
                <a:path w="2868929" h="159384">
                  <a:moveTo>
                    <a:pt x="1721329" y="61729"/>
                  </a:moveTo>
                  <a:lnTo>
                    <a:pt x="1437982" y="61729"/>
                  </a:lnTo>
                  <a:lnTo>
                    <a:pt x="1437982" y="57681"/>
                  </a:lnTo>
                  <a:lnTo>
                    <a:pt x="1721329" y="57681"/>
                  </a:lnTo>
                  <a:lnTo>
                    <a:pt x="1721329" y="61729"/>
                  </a:lnTo>
                </a:path>
                <a:path w="2868929" h="159384">
                  <a:moveTo>
                    <a:pt x="1721329" y="109290"/>
                  </a:moveTo>
                  <a:lnTo>
                    <a:pt x="1437982" y="109290"/>
                  </a:lnTo>
                  <a:lnTo>
                    <a:pt x="1437982" y="105242"/>
                  </a:lnTo>
                  <a:lnTo>
                    <a:pt x="1721329" y="105242"/>
                  </a:lnTo>
                  <a:lnTo>
                    <a:pt x="1721329" y="109290"/>
                  </a:lnTo>
                </a:path>
                <a:path w="2868929" h="159384">
                  <a:moveTo>
                    <a:pt x="1721329" y="126493"/>
                  </a:moveTo>
                  <a:lnTo>
                    <a:pt x="1437982" y="126493"/>
                  </a:lnTo>
                  <a:lnTo>
                    <a:pt x="1437982" y="122446"/>
                  </a:lnTo>
                  <a:lnTo>
                    <a:pt x="1721329" y="122446"/>
                  </a:lnTo>
                  <a:lnTo>
                    <a:pt x="1721329" y="126493"/>
                  </a:lnTo>
                </a:path>
                <a:path w="2868929" h="159384">
                  <a:moveTo>
                    <a:pt x="1721329" y="7083"/>
                  </a:moveTo>
                  <a:lnTo>
                    <a:pt x="1437982" y="7083"/>
                  </a:lnTo>
                  <a:lnTo>
                    <a:pt x="1437982" y="4047"/>
                  </a:lnTo>
                  <a:lnTo>
                    <a:pt x="1721329" y="4047"/>
                  </a:lnTo>
                  <a:lnTo>
                    <a:pt x="1721329" y="7083"/>
                  </a:lnTo>
                </a:path>
                <a:path w="2868929" h="159384">
                  <a:moveTo>
                    <a:pt x="1423815" y="146732"/>
                  </a:moveTo>
                  <a:lnTo>
                    <a:pt x="1423815" y="158876"/>
                  </a:lnTo>
                  <a:lnTo>
                    <a:pt x="1440006" y="158876"/>
                  </a:lnTo>
                  <a:lnTo>
                    <a:pt x="1440006" y="141673"/>
                  </a:lnTo>
                  <a:lnTo>
                    <a:pt x="1437982" y="141673"/>
                  </a:lnTo>
                  <a:lnTo>
                    <a:pt x="1437982" y="156852"/>
                  </a:lnTo>
                  <a:lnTo>
                    <a:pt x="1423815" y="156852"/>
                  </a:lnTo>
                </a:path>
                <a:path w="2868929" h="159384">
                  <a:moveTo>
                    <a:pt x="1440006" y="141673"/>
                  </a:moveTo>
                  <a:lnTo>
                    <a:pt x="1440006" y="132565"/>
                  </a:lnTo>
                </a:path>
                <a:path w="2868929" h="159384">
                  <a:moveTo>
                    <a:pt x="1433935" y="146732"/>
                  </a:moveTo>
                  <a:lnTo>
                    <a:pt x="1423815" y="146732"/>
                  </a:lnTo>
                </a:path>
                <a:path w="2868929" h="159384">
                  <a:moveTo>
                    <a:pt x="1434947" y="150274"/>
                  </a:moveTo>
                  <a:lnTo>
                    <a:pt x="1434947" y="150554"/>
                  </a:lnTo>
                  <a:lnTo>
                    <a:pt x="1435626" y="150780"/>
                  </a:lnTo>
                  <a:lnTo>
                    <a:pt x="1436464" y="150780"/>
                  </a:lnTo>
                  <a:lnTo>
                    <a:pt x="1437303" y="150780"/>
                  </a:lnTo>
                  <a:lnTo>
                    <a:pt x="1437982" y="150554"/>
                  </a:lnTo>
                  <a:lnTo>
                    <a:pt x="1437982" y="150274"/>
                  </a:lnTo>
                  <a:lnTo>
                    <a:pt x="1437982" y="149995"/>
                  </a:lnTo>
                  <a:lnTo>
                    <a:pt x="1437303" y="149768"/>
                  </a:lnTo>
                  <a:lnTo>
                    <a:pt x="1436464" y="149768"/>
                  </a:lnTo>
                  <a:lnTo>
                    <a:pt x="1435626" y="149768"/>
                  </a:lnTo>
                  <a:lnTo>
                    <a:pt x="1434947" y="149995"/>
                  </a:lnTo>
                  <a:lnTo>
                    <a:pt x="1434947" y="150274"/>
                  </a:lnTo>
                </a:path>
                <a:path w="2868929" h="159384">
                  <a:moveTo>
                    <a:pt x="1440006" y="132565"/>
                  </a:moveTo>
                  <a:lnTo>
                    <a:pt x="1437982" y="132565"/>
                  </a:lnTo>
                </a:path>
                <a:path w="2868929" h="159384">
                  <a:moveTo>
                    <a:pt x="1151600" y="141673"/>
                  </a:moveTo>
                  <a:lnTo>
                    <a:pt x="1151600" y="0"/>
                  </a:lnTo>
                </a:path>
                <a:path w="2868929" h="159384">
                  <a:moveTo>
                    <a:pt x="1147552" y="150780"/>
                  </a:moveTo>
                  <a:lnTo>
                    <a:pt x="1147552" y="0"/>
                  </a:lnTo>
                  <a:lnTo>
                    <a:pt x="1151600" y="0"/>
                  </a:lnTo>
                </a:path>
                <a:path w="2868929" h="159384">
                  <a:moveTo>
                    <a:pt x="1433935" y="61729"/>
                  </a:moveTo>
                  <a:lnTo>
                    <a:pt x="1151600" y="61729"/>
                  </a:lnTo>
                  <a:lnTo>
                    <a:pt x="1151600" y="57681"/>
                  </a:lnTo>
                  <a:lnTo>
                    <a:pt x="1433935" y="57681"/>
                  </a:lnTo>
                  <a:lnTo>
                    <a:pt x="1433935" y="61729"/>
                  </a:lnTo>
                </a:path>
                <a:path w="2868929" h="159384">
                  <a:moveTo>
                    <a:pt x="1433935" y="109290"/>
                  </a:moveTo>
                  <a:lnTo>
                    <a:pt x="1151600" y="109290"/>
                  </a:lnTo>
                  <a:lnTo>
                    <a:pt x="1151600" y="105242"/>
                  </a:lnTo>
                  <a:lnTo>
                    <a:pt x="1433935" y="105242"/>
                  </a:lnTo>
                  <a:lnTo>
                    <a:pt x="1433935" y="109290"/>
                  </a:lnTo>
                </a:path>
                <a:path w="2868929" h="159384">
                  <a:moveTo>
                    <a:pt x="1433935" y="126493"/>
                  </a:moveTo>
                  <a:lnTo>
                    <a:pt x="1151600" y="126493"/>
                  </a:lnTo>
                  <a:lnTo>
                    <a:pt x="1151600" y="122446"/>
                  </a:lnTo>
                  <a:lnTo>
                    <a:pt x="1433935" y="122446"/>
                  </a:lnTo>
                  <a:lnTo>
                    <a:pt x="1433935" y="126493"/>
                  </a:lnTo>
                </a:path>
                <a:path w="2868929" h="159384">
                  <a:moveTo>
                    <a:pt x="1433935" y="7083"/>
                  </a:moveTo>
                  <a:lnTo>
                    <a:pt x="1151600" y="7083"/>
                  </a:lnTo>
                  <a:lnTo>
                    <a:pt x="1151600" y="4047"/>
                  </a:lnTo>
                  <a:lnTo>
                    <a:pt x="1433935" y="4047"/>
                  </a:lnTo>
                  <a:lnTo>
                    <a:pt x="1433935" y="7083"/>
                  </a:lnTo>
                </a:path>
                <a:path w="2868929" h="159384">
                  <a:moveTo>
                    <a:pt x="1136421" y="146732"/>
                  </a:moveTo>
                  <a:lnTo>
                    <a:pt x="1136421" y="158876"/>
                  </a:lnTo>
                  <a:lnTo>
                    <a:pt x="1153624" y="158876"/>
                  </a:lnTo>
                  <a:lnTo>
                    <a:pt x="1153624" y="141673"/>
                  </a:lnTo>
                  <a:lnTo>
                    <a:pt x="1151600" y="141673"/>
                  </a:lnTo>
                  <a:lnTo>
                    <a:pt x="1151600" y="156852"/>
                  </a:lnTo>
                  <a:lnTo>
                    <a:pt x="1136421" y="156852"/>
                  </a:lnTo>
                </a:path>
                <a:path w="2868929" h="159384">
                  <a:moveTo>
                    <a:pt x="1153624" y="141673"/>
                  </a:moveTo>
                  <a:lnTo>
                    <a:pt x="1153624" y="132565"/>
                  </a:lnTo>
                </a:path>
                <a:path w="2868929" h="159384">
                  <a:moveTo>
                    <a:pt x="1147552" y="146732"/>
                  </a:moveTo>
                  <a:lnTo>
                    <a:pt x="1136421" y="146732"/>
                  </a:lnTo>
                </a:path>
                <a:path w="2868929" h="159384">
                  <a:moveTo>
                    <a:pt x="1148564" y="150274"/>
                  </a:moveTo>
                  <a:lnTo>
                    <a:pt x="1148564" y="150554"/>
                  </a:lnTo>
                  <a:lnTo>
                    <a:pt x="1149244" y="150780"/>
                  </a:lnTo>
                  <a:lnTo>
                    <a:pt x="1150082" y="150780"/>
                  </a:lnTo>
                  <a:lnTo>
                    <a:pt x="1150921" y="150780"/>
                  </a:lnTo>
                  <a:lnTo>
                    <a:pt x="1151600" y="150554"/>
                  </a:lnTo>
                  <a:lnTo>
                    <a:pt x="1151600" y="150274"/>
                  </a:lnTo>
                  <a:lnTo>
                    <a:pt x="1151600" y="149995"/>
                  </a:lnTo>
                  <a:lnTo>
                    <a:pt x="1150921" y="149768"/>
                  </a:lnTo>
                  <a:lnTo>
                    <a:pt x="1150082" y="149768"/>
                  </a:lnTo>
                  <a:lnTo>
                    <a:pt x="1149244" y="149768"/>
                  </a:lnTo>
                  <a:lnTo>
                    <a:pt x="1148564" y="149995"/>
                  </a:lnTo>
                  <a:lnTo>
                    <a:pt x="1148564" y="150274"/>
                  </a:lnTo>
                </a:path>
                <a:path w="2868929" h="159384">
                  <a:moveTo>
                    <a:pt x="1153624" y="132565"/>
                  </a:moveTo>
                  <a:lnTo>
                    <a:pt x="1151600" y="132565"/>
                  </a:lnTo>
                </a:path>
                <a:path w="2868929" h="159384">
                  <a:moveTo>
                    <a:pt x="864206" y="141673"/>
                  </a:moveTo>
                  <a:lnTo>
                    <a:pt x="864206" y="0"/>
                  </a:lnTo>
                </a:path>
                <a:path w="2868929" h="159384">
                  <a:moveTo>
                    <a:pt x="860158" y="150780"/>
                  </a:moveTo>
                  <a:lnTo>
                    <a:pt x="860158" y="0"/>
                  </a:lnTo>
                  <a:lnTo>
                    <a:pt x="864206" y="0"/>
                  </a:lnTo>
                </a:path>
                <a:path w="2868929" h="159384">
                  <a:moveTo>
                    <a:pt x="1147552" y="61729"/>
                  </a:moveTo>
                  <a:lnTo>
                    <a:pt x="864206" y="61729"/>
                  </a:lnTo>
                  <a:lnTo>
                    <a:pt x="864206" y="57681"/>
                  </a:lnTo>
                  <a:lnTo>
                    <a:pt x="1147552" y="57681"/>
                  </a:lnTo>
                  <a:lnTo>
                    <a:pt x="1147552" y="61729"/>
                  </a:lnTo>
                </a:path>
                <a:path w="2868929" h="159384">
                  <a:moveTo>
                    <a:pt x="1147552" y="109290"/>
                  </a:moveTo>
                  <a:lnTo>
                    <a:pt x="864206" y="109290"/>
                  </a:lnTo>
                  <a:lnTo>
                    <a:pt x="864206" y="105242"/>
                  </a:lnTo>
                  <a:lnTo>
                    <a:pt x="1147552" y="105242"/>
                  </a:lnTo>
                  <a:lnTo>
                    <a:pt x="1147552" y="109290"/>
                  </a:lnTo>
                </a:path>
                <a:path w="2868929" h="159384">
                  <a:moveTo>
                    <a:pt x="1147552" y="126493"/>
                  </a:moveTo>
                  <a:lnTo>
                    <a:pt x="864206" y="126493"/>
                  </a:lnTo>
                  <a:lnTo>
                    <a:pt x="864206" y="122446"/>
                  </a:lnTo>
                  <a:lnTo>
                    <a:pt x="1147552" y="122446"/>
                  </a:lnTo>
                  <a:lnTo>
                    <a:pt x="1147552" y="126493"/>
                  </a:lnTo>
                </a:path>
                <a:path w="2868929" h="159384">
                  <a:moveTo>
                    <a:pt x="1147552" y="7083"/>
                  </a:moveTo>
                  <a:lnTo>
                    <a:pt x="864206" y="7083"/>
                  </a:lnTo>
                  <a:lnTo>
                    <a:pt x="864206" y="4047"/>
                  </a:lnTo>
                  <a:lnTo>
                    <a:pt x="1147552" y="4047"/>
                  </a:lnTo>
                  <a:lnTo>
                    <a:pt x="1147552" y="7083"/>
                  </a:lnTo>
                </a:path>
                <a:path w="2868929" h="159384">
                  <a:moveTo>
                    <a:pt x="850039" y="146732"/>
                  </a:moveTo>
                  <a:lnTo>
                    <a:pt x="850039" y="158876"/>
                  </a:lnTo>
                  <a:lnTo>
                    <a:pt x="866230" y="158876"/>
                  </a:lnTo>
                  <a:lnTo>
                    <a:pt x="866230" y="141673"/>
                  </a:lnTo>
                  <a:lnTo>
                    <a:pt x="864206" y="141673"/>
                  </a:lnTo>
                  <a:lnTo>
                    <a:pt x="864206" y="156852"/>
                  </a:lnTo>
                  <a:lnTo>
                    <a:pt x="850039" y="156852"/>
                  </a:lnTo>
                </a:path>
                <a:path w="2868929" h="159384">
                  <a:moveTo>
                    <a:pt x="866230" y="141673"/>
                  </a:moveTo>
                  <a:lnTo>
                    <a:pt x="866230" y="132565"/>
                  </a:lnTo>
                </a:path>
                <a:path w="2868929" h="159384">
                  <a:moveTo>
                    <a:pt x="860158" y="146732"/>
                  </a:moveTo>
                  <a:lnTo>
                    <a:pt x="850039" y="146732"/>
                  </a:lnTo>
                </a:path>
                <a:path w="2868929" h="159384">
                  <a:moveTo>
                    <a:pt x="861170" y="150274"/>
                  </a:moveTo>
                  <a:lnTo>
                    <a:pt x="861170" y="150554"/>
                  </a:lnTo>
                  <a:lnTo>
                    <a:pt x="861850" y="150780"/>
                  </a:lnTo>
                  <a:lnTo>
                    <a:pt x="862688" y="150780"/>
                  </a:lnTo>
                  <a:lnTo>
                    <a:pt x="863526" y="150780"/>
                  </a:lnTo>
                  <a:lnTo>
                    <a:pt x="864206" y="150554"/>
                  </a:lnTo>
                  <a:lnTo>
                    <a:pt x="864206" y="150274"/>
                  </a:lnTo>
                  <a:lnTo>
                    <a:pt x="864206" y="149995"/>
                  </a:lnTo>
                  <a:lnTo>
                    <a:pt x="863526" y="149768"/>
                  </a:lnTo>
                  <a:lnTo>
                    <a:pt x="862688" y="149768"/>
                  </a:lnTo>
                  <a:lnTo>
                    <a:pt x="861850" y="149768"/>
                  </a:lnTo>
                  <a:lnTo>
                    <a:pt x="861170" y="149995"/>
                  </a:lnTo>
                  <a:lnTo>
                    <a:pt x="861170" y="150274"/>
                  </a:lnTo>
                </a:path>
                <a:path w="2868929" h="159384">
                  <a:moveTo>
                    <a:pt x="866230" y="132565"/>
                  </a:moveTo>
                  <a:lnTo>
                    <a:pt x="864206" y="132565"/>
                  </a:lnTo>
                </a:path>
                <a:path w="2868929" h="159384">
                  <a:moveTo>
                    <a:pt x="577824" y="141673"/>
                  </a:moveTo>
                  <a:lnTo>
                    <a:pt x="577824" y="0"/>
                  </a:lnTo>
                </a:path>
                <a:path w="2868929" h="159384">
                  <a:moveTo>
                    <a:pt x="573776" y="150780"/>
                  </a:moveTo>
                  <a:lnTo>
                    <a:pt x="573776" y="0"/>
                  </a:lnTo>
                  <a:lnTo>
                    <a:pt x="577824" y="0"/>
                  </a:lnTo>
                </a:path>
                <a:path w="2868929" h="159384">
                  <a:moveTo>
                    <a:pt x="860158" y="61729"/>
                  </a:moveTo>
                  <a:lnTo>
                    <a:pt x="577824" y="61729"/>
                  </a:lnTo>
                  <a:lnTo>
                    <a:pt x="577824" y="57681"/>
                  </a:lnTo>
                  <a:lnTo>
                    <a:pt x="860158" y="57681"/>
                  </a:lnTo>
                  <a:lnTo>
                    <a:pt x="860158" y="61729"/>
                  </a:lnTo>
                </a:path>
                <a:path w="2868929" h="159384">
                  <a:moveTo>
                    <a:pt x="860158" y="109290"/>
                  </a:moveTo>
                  <a:lnTo>
                    <a:pt x="577824" y="109290"/>
                  </a:lnTo>
                  <a:lnTo>
                    <a:pt x="577824" y="105242"/>
                  </a:lnTo>
                  <a:lnTo>
                    <a:pt x="860158" y="105242"/>
                  </a:lnTo>
                  <a:lnTo>
                    <a:pt x="860158" y="109290"/>
                  </a:lnTo>
                </a:path>
                <a:path w="2868929" h="159384">
                  <a:moveTo>
                    <a:pt x="860158" y="126493"/>
                  </a:moveTo>
                  <a:lnTo>
                    <a:pt x="577824" y="126493"/>
                  </a:lnTo>
                  <a:lnTo>
                    <a:pt x="577824" y="122446"/>
                  </a:lnTo>
                  <a:lnTo>
                    <a:pt x="860158" y="122446"/>
                  </a:lnTo>
                  <a:lnTo>
                    <a:pt x="860158" y="126493"/>
                  </a:lnTo>
                </a:path>
                <a:path w="2868929" h="159384">
                  <a:moveTo>
                    <a:pt x="860158" y="7083"/>
                  </a:moveTo>
                  <a:lnTo>
                    <a:pt x="577824" y="7083"/>
                  </a:lnTo>
                  <a:lnTo>
                    <a:pt x="577824" y="4047"/>
                  </a:lnTo>
                  <a:lnTo>
                    <a:pt x="860158" y="4047"/>
                  </a:lnTo>
                  <a:lnTo>
                    <a:pt x="860158" y="7083"/>
                  </a:lnTo>
                </a:path>
                <a:path w="2868929" h="159384">
                  <a:moveTo>
                    <a:pt x="562644" y="146732"/>
                  </a:moveTo>
                  <a:lnTo>
                    <a:pt x="562644" y="158876"/>
                  </a:lnTo>
                  <a:lnTo>
                    <a:pt x="579848" y="158876"/>
                  </a:lnTo>
                  <a:lnTo>
                    <a:pt x="579848" y="141673"/>
                  </a:lnTo>
                  <a:lnTo>
                    <a:pt x="577824" y="141673"/>
                  </a:lnTo>
                  <a:lnTo>
                    <a:pt x="577824" y="156852"/>
                  </a:lnTo>
                  <a:lnTo>
                    <a:pt x="562644" y="156852"/>
                  </a:lnTo>
                </a:path>
                <a:path w="2868929" h="159384">
                  <a:moveTo>
                    <a:pt x="579848" y="141673"/>
                  </a:moveTo>
                  <a:lnTo>
                    <a:pt x="579848" y="132565"/>
                  </a:lnTo>
                </a:path>
                <a:path w="2868929" h="159384">
                  <a:moveTo>
                    <a:pt x="573776" y="146732"/>
                  </a:moveTo>
                  <a:lnTo>
                    <a:pt x="562644" y="146732"/>
                  </a:lnTo>
                </a:path>
                <a:path w="2868929" h="159384">
                  <a:moveTo>
                    <a:pt x="574788" y="150274"/>
                  </a:moveTo>
                  <a:lnTo>
                    <a:pt x="574788" y="150554"/>
                  </a:lnTo>
                  <a:lnTo>
                    <a:pt x="575468" y="150780"/>
                  </a:lnTo>
                  <a:lnTo>
                    <a:pt x="576306" y="150780"/>
                  </a:lnTo>
                  <a:lnTo>
                    <a:pt x="577144" y="150780"/>
                  </a:lnTo>
                  <a:lnTo>
                    <a:pt x="577824" y="150554"/>
                  </a:lnTo>
                  <a:lnTo>
                    <a:pt x="577824" y="150274"/>
                  </a:lnTo>
                  <a:lnTo>
                    <a:pt x="577824" y="149995"/>
                  </a:lnTo>
                  <a:lnTo>
                    <a:pt x="577144" y="149768"/>
                  </a:lnTo>
                  <a:lnTo>
                    <a:pt x="576306" y="149768"/>
                  </a:lnTo>
                  <a:lnTo>
                    <a:pt x="575468" y="149768"/>
                  </a:lnTo>
                  <a:lnTo>
                    <a:pt x="574788" y="149995"/>
                  </a:lnTo>
                  <a:lnTo>
                    <a:pt x="574788" y="150274"/>
                  </a:lnTo>
                </a:path>
                <a:path w="2868929" h="159384">
                  <a:moveTo>
                    <a:pt x="579848" y="132565"/>
                  </a:moveTo>
                  <a:lnTo>
                    <a:pt x="577824" y="132565"/>
                  </a:lnTo>
                </a:path>
                <a:path w="2868929" h="159384">
                  <a:moveTo>
                    <a:pt x="290430" y="141673"/>
                  </a:moveTo>
                  <a:lnTo>
                    <a:pt x="290430" y="0"/>
                  </a:lnTo>
                </a:path>
                <a:path w="2868929" h="159384">
                  <a:moveTo>
                    <a:pt x="286382" y="150780"/>
                  </a:moveTo>
                  <a:lnTo>
                    <a:pt x="286382" y="0"/>
                  </a:lnTo>
                  <a:lnTo>
                    <a:pt x="290430" y="0"/>
                  </a:lnTo>
                </a:path>
                <a:path w="2868929" h="159384">
                  <a:moveTo>
                    <a:pt x="573776" y="61729"/>
                  </a:moveTo>
                  <a:lnTo>
                    <a:pt x="290430" y="61729"/>
                  </a:lnTo>
                  <a:lnTo>
                    <a:pt x="290430" y="57681"/>
                  </a:lnTo>
                  <a:lnTo>
                    <a:pt x="573776" y="57681"/>
                  </a:lnTo>
                  <a:lnTo>
                    <a:pt x="573776" y="61729"/>
                  </a:lnTo>
                </a:path>
                <a:path w="2868929" h="159384">
                  <a:moveTo>
                    <a:pt x="573776" y="109290"/>
                  </a:moveTo>
                  <a:lnTo>
                    <a:pt x="290430" y="109290"/>
                  </a:lnTo>
                  <a:lnTo>
                    <a:pt x="290430" y="105242"/>
                  </a:lnTo>
                  <a:lnTo>
                    <a:pt x="573776" y="105242"/>
                  </a:lnTo>
                  <a:lnTo>
                    <a:pt x="573776" y="109290"/>
                  </a:lnTo>
                </a:path>
                <a:path w="2868929" h="159384">
                  <a:moveTo>
                    <a:pt x="573776" y="126493"/>
                  </a:moveTo>
                  <a:lnTo>
                    <a:pt x="290430" y="126493"/>
                  </a:lnTo>
                  <a:lnTo>
                    <a:pt x="290430" y="122446"/>
                  </a:lnTo>
                  <a:lnTo>
                    <a:pt x="573776" y="122446"/>
                  </a:lnTo>
                  <a:lnTo>
                    <a:pt x="573776" y="126493"/>
                  </a:lnTo>
                </a:path>
                <a:path w="2868929" h="159384">
                  <a:moveTo>
                    <a:pt x="573776" y="7083"/>
                  </a:moveTo>
                  <a:lnTo>
                    <a:pt x="290430" y="7083"/>
                  </a:lnTo>
                  <a:lnTo>
                    <a:pt x="290430" y="4047"/>
                  </a:lnTo>
                  <a:lnTo>
                    <a:pt x="573776" y="4047"/>
                  </a:lnTo>
                  <a:lnTo>
                    <a:pt x="573776" y="7083"/>
                  </a:lnTo>
                </a:path>
                <a:path w="2868929" h="159384">
                  <a:moveTo>
                    <a:pt x="276262" y="146732"/>
                  </a:moveTo>
                  <a:lnTo>
                    <a:pt x="276262" y="158876"/>
                  </a:lnTo>
                  <a:lnTo>
                    <a:pt x="292453" y="158876"/>
                  </a:lnTo>
                  <a:lnTo>
                    <a:pt x="292453" y="141673"/>
                  </a:lnTo>
                  <a:lnTo>
                    <a:pt x="290430" y="141673"/>
                  </a:lnTo>
                  <a:lnTo>
                    <a:pt x="290430" y="156852"/>
                  </a:lnTo>
                  <a:lnTo>
                    <a:pt x="276262" y="156852"/>
                  </a:lnTo>
                </a:path>
                <a:path w="2868929" h="159384">
                  <a:moveTo>
                    <a:pt x="292453" y="141673"/>
                  </a:moveTo>
                  <a:lnTo>
                    <a:pt x="292453" y="132565"/>
                  </a:lnTo>
                </a:path>
                <a:path w="2868929" h="159384">
                  <a:moveTo>
                    <a:pt x="286382" y="146732"/>
                  </a:moveTo>
                  <a:lnTo>
                    <a:pt x="276262" y="146732"/>
                  </a:lnTo>
                </a:path>
                <a:path w="2868929" h="159384">
                  <a:moveTo>
                    <a:pt x="287394" y="150274"/>
                  </a:moveTo>
                  <a:lnTo>
                    <a:pt x="287394" y="150554"/>
                  </a:lnTo>
                  <a:lnTo>
                    <a:pt x="288073" y="150780"/>
                  </a:lnTo>
                  <a:lnTo>
                    <a:pt x="288912" y="150780"/>
                  </a:lnTo>
                  <a:lnTo>
                    <a:pt x="289750" y="150780"/>
                  </a:lnTo>
                  <a:lnTo>
                    <a:pt x="290430" y="150554"/>
                  </a:lnTo>
                  <a:lnTo>
                    <a:pt x="290430" y="150274"/>
                  </a:lnTo>
                  <a:lnTo>
                    <a:pt x="290430" y="149995"/>
                  </a:lnTo>
                  <a:lnTo>
                    <a:pt x="289750" y="149768"/>
                  </a:lnTo>
                  <a:lnTo>
                    <a:pt x="288912" y="149768"/>
                  </a:lnTo>
                  <a:lnTo>
                    <a:pt x="288073" y="149768"/>
                  </a:lnTo>
                  <a:lnTo>
                    <a:pt x="287394" y="149995"/>
                  </a:lnTo>
                  <a:lnTo>
                    <a:pt x="287394" y="150274"/>
                  </a:lnTo>
                </a:path>
                <a:path w="2868929" h="159384">
                  <a:moveTo>
                    <a:pt x="292453" y="132565"/>
                  </a:moveTo>
                  <a:lnTo>
                    <a:pt x="290430" y="132565"/>
                  </a:lnTo>
                </a:path>
                <a:path w="2868929" h="159384">
                  <a:moveTo>
                    <a:pt x="4047" y="141673"/>
                  </a:moveTo>
                  <a:lnTo>
                    <a:pt x="4047" y="0"/>
                  </a:lnTo>
                </a:path>
                <a:path w="2868929" h="159384">
                  <a:moveTo>
                    <a:pt x="0" y="150780"/>
                  </a:moveTo>
                  <a:lnTo>
                    <a:pt x="0" y="0"/>
                  </a:lnTo>
                  <a:lnTo>
                    <a:pt x="4047" y="0"/>
                  </a:lnTo>
                </a:path>
                <a:path w="2868929" h="159384">
                  <a:moveTo>
                    <a:pt x="286382" y="61729"/>
                  </a:moveTo>
                  <a:lnTo>
                    <a:pt x="4047" y="61729"/>
                  </a:lnTo>
                  <a:lnTo>
                    <a:pt x="4047" y="57681"/>
                  </a:lnTo>
                  <a:lnTo>
                    <a:pt x="286382" y="57681"/>
                  </a:lnTo>
                  <a:lnTo>
                    <a:pt x="286382" y="61729"/>
                  </a:lnTo>
                </a:path>
                <a:path w="2868929" h="159384">
                  <a:moveTo>
                    <a:pt x="286382" y="109290"/>
                  </a:moveTo>
                  <a:lnTo>
                    <a:pt x="4047" y="109290"/>
                  </a:lnTo>
                  <a:lnTo>
                    <a:pt x="4047" y="105242"/>
                  </a:lnTo>
                  <a:lnTo>
                    <a:pt x="286382" y="105242"/>
                  </a:lnTo>
                  <a:lnTo>
                    <a:pt x="286382" y="109290"/>
                  </a:lnTo>
                </a:path>
                <a:path w="2868929" h="159384">
                  <a:moveTo>
                    <a:pt x="286382" y="126493"/>
                  </a:moveTo>
                  <a:lnTo>
                    <a:pt x="4047" y="126493"/>
                  </a:lnTo>
                  <a:lnTo>
                    <a:pt x="4047" y="122446"/>
                  </a:lnTo>
                  <a:lnTo>
                    <a:pt x="286382" y="122446"/>
                  </a:lnTo>
                  <a:lnTo>
                    <a:pt x="286382" y="126493"/>
                  </a:lnTo>
                </a:path>
                <a:path w="2868929" h="159384">
                  <a:moveTo>
                    <a:pt x="286382" y="7083"/>
                  </a:moveTo>
                  <a:lnTo>
                    <a:pt x="4047" y="7083"/>
                  </a:lnTo>
                  <a:lnTo>
                    <a:pt x="4047" y="4047"/>
                  </a:lnTo>
                  <a:lnTo>
                    <a:pt x="286382" y="4047"/>
                  </a:lnTo>
                  <a:lnTo>
                    <a:pt x="286382" y="7083"/>
                  </a:lnTo>
                </a:path>
              </a:pathLst>
            </a:custGeom>
            <a:ln w="4047">
              <a:solidFill>
                <a:srgbClr val="DCDCD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2" name="object 5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11942" y="1095268"/>
              <a:ext cx="260071" cy="162924"/>
            </a:xfrm>
            <a:prstGeom prst="rect">
              <a:avLst/>
            </a:prstGeom>
          </p:spPr>
        </p:pic>
        <p:sp>
          <p:nvSpPr>
            <p:cNvPr id="53" name="object 53"/>
            <p:cNvSpPr/>
            <p:nvPr/>
          </p:nvSpPr>
          <p:spPr>
            <a:xfrm>
              <a:off x="4201622" y="3634254"/>
              <a:ext cx="2019935" cy="157480"/>
            </a:xfrm>
            <a:custGeom>
              <a:avLst/>
              <a:gdLst/>
              <a:ahLst/>
              <a:cxnLst/>
              <a:rect l="l" t="t" r="r" b="b"/>
              <a:pathLst>
                <a:path w="2019935" h="157479">
                  <a:moveTo>
                    <a:pt x="1996580" y="0"/>
                  </a:moveTo>
                  <a:lnTo>
                    <a:pt x="1996580" y="156852"/>
                  </a:lnTo>
                </a:path>
                <a:path w="2019935" h="157479">
                  <a:moveTo>
                    <a:pt x="24286" y="71848"/>
                  </a:moveTo>
                  <a:lnTo>
                    <a:pt x="24286" y="97147"/>
                  </a:lnTo>
                </a:path>
                <a:path w="2019935" h="157479">
                  <a:moveTo>
                    <a:pt x="1996580" y="127505"/>
                  </a:moveTo>
                  <a:lnTo>
                    <a:pt x="24286" y="127505"/>
                  </a:lnTo>
                </a:path>
                <a:path w="2019935" h="157479">
                  <a:moveTo>
                    <a:pt x="1972293" y="151792"/>
                  </a:moveTo>
                  <a:lnTo>
                    <a:pt x="2019854" y="103219"/>
                  </a:lnTo>
                </a:path>
                <a:path w="2019935" h="157479">
                  <a:moveTo>
                    <a:pt x="47561" y="103219"/>
                  </a:moveTo>
                  <a:lnTo>
                    <a:pt x="0" y="15179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4" name="object 54"/>
          <p:cNvSpPr txBox="1"/>
          <p:nvPr/>
        </p:nvSpPr>
        <p:spPr>
          <a:xfrm>
            <a:off x="5069319" y="3615959"/>
            <a:ext cx="28575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0" dirty="0">
                <a:latin typeface="Microsoft Sans Serif"/>
                <a:cs typeface="Microsoft Sans Serif"/>
              </a:rPr>
              <a:t>8250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2229328" y="3706102"/>
            <a:ext cx="2019935" cy="80010"/>
          </a:xfrm>
          <a:custGeom>
            <a:avLst/>
            <a:gdLst/>
            <a:ahLst/>
            <a:cxnLst/>
            <a:rect l="l" t="t" r="r" b="b"/>
            <a:pathLst>
              <a:path w="2019935" h="80010">
                <a:moveTo>
                  <a:pt x="1996580" y="0"/>
                </a:moveTo>
                <a:lnTo>
                  <a:pt x="1996580" y="25298"/>
                </a:lnTo>
              </a:path>
              <a:path w="2019935" h="80010">
                <a:moveTo>
                  <a:pt x="24286" y="0"/>
                </a:moveTo>
                <a:lnTo>
                  <a:pt x="24286" y="25298"/>
                </a:lnTo>
              </a:path>
              <a:path w="2019935" h="80010">
                <a:moveTo>
                  <a:pt x="1996580" y="55657"/>
                </a:moveTo>
                <a:lnTo>
                  <a:pt x="24286" y="55657"/>
                </a:lnTo>
              </a:path>
              <a:path w="2019935" h="80010">
                <a:moveTo>
                  <a:pt x="1972293" y="79944"/>
                </a:moveTo>
                <a:lnTo>
                  <a:pt x="2019854" y="31370"/>
                </a:lnTo>
              </a:path>
              <a:path w="2019935" h="80010">
                <a:moveTo>
                  <a:pt x="47561" y="31370"/>
                </a:moveTo>
                <a:lnTo>
                  <a:pt x="0" y="7994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 txBox="1"/>
          <p:nvPr/>
        </p:nvSpPr>
        <p:spPr>
          <a:xfrm>
            <a:off x="3097026" y="3615959"/>
            <a:ext cx="28575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0" dirty="0">
                <a:latin typeface="Microsoft Sans Serif"/>
                <a:cs typeface="Microsoft Sans Serif"/>
              </a:rPr>
              <a:t>8250</a:t>
            </a:r>
            <a:endParaRPr sz="900">
              <a:latin typeface="Microsoft Sans Serif"/>
              <a:cs typeface="Microsoft Sans Serif"/>
            </a:endParaRPr>
          </a:p>
        </p:txBody>
      </p:sp>
      <p:pic>
        <p:nvPicPr>
          <p:cNvPr id="57" name="object 5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103462" y="3868015"/>
            <a:ext cx="245904" cy="245904"/>
          </a:xfrm>
          <a:prstGeom prst="rect">
            <a:avLst/>
          </a:prstGeom>
        </p:spPr>
      </p:pic>
      <p:sp>
        <p:nvSpPr>
          <p:cNvPr id="58" name="object 58"/>
          <p:cNvSpPr txBox="1"/>
          <p:nvPr/>
        </p:nvSpPr>
        <p:spPr>
          <a:xfrm>
            <a:off x="4166658" y="3871464"/>
            <a:ext cx="118745" cy="2260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300" spc="-50" dirty="0">
                <a:latin typeface="Microsoft Sans Serif"/>
                <a:cs typeface="Microsoft Sans Serif"/>
              </a:rPr>
              <a:t>2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59" name="object 59"/>
          <p:cNvGrpSpPr/>
          <p:nvPr/>
        </p:nvGrpSpPr>
        <p:grpSpPr>
          <a:xfrm>
            <a:off x="2131169" y="958515"/>
            <a:ext cx="246379" cy="3096260"/>
            <a:chOff x="2131169" y="958515"/>
            <a:chExt cx="246379" cy="3096260"/>
          </a:xfrm>
        </p:grpSpPr>
        <p:sp>
          <p:nvSpPr>
            <p:cNvPr id="60" name="object 60"/>
            <p:cNvSpPr/>
            <p:nvPr/>
          </p:nvSpPr>
          <p:spPr>
            <a:xfrm>
              <a:off x="2253615" y="961690"/>
              <a:ext cx="0" cy="2851150"/>
            </a:xfrm>
            <a:custGeom>
              <a:avLst/>
              <a:gdLst/>
              <a:ahLst/>
              <a:cxnLst/>
              <a:rect l="l" t="t" r="r" b="b"/>
              <a:pathLst>
                <a:path h="2851150">
                  <a:moveTo>
                    <a:pt x="0" y="2850667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1" name="object 6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31169" y="3808309"/>
              <a:ext cx="245904" cy="245904"/>
            </a:xfrm>
            <a:prstGeom prst="rect">
              <a:avLst/>
            </a:prstGeom>
          </p:spPr>
        </p:pic>
      </p:grpSp>
      <p:sp>
        <p:nvSpPr>
          <p:cNvPr id="62" name="object 62"/>
          <p:cNvSpPr txBox="1"/>
          <p:nvPr/>
        </p:nvSpPr>
        <p:spPr>
          <a:xfrm>
            <a:off x="2218652" y="3811759"/>
            <a:ext cx="118745" cy="2260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300" spc="-50" dirty="0">
                <a:latin typeface="Microsoft Sans Serif"/>
                <a:cs typeface="Microsoft Sans Serif"/>
              </a:rPr>
              <a:t>1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63" name="object 63"/>
          <p:cNvGrpSpPr/>
          <p:nvPr/>
        </p:nvGrpSpPr>
        <p:grpSpPr>
          <a:xfrm>
            <a:off x="4222734" y="944348"/>
            <a:ext cx="2099310" cy="3169920"/>
            <a:chOff x="4222734" y="944348"/>
            <a:chExt cx="2099310" cy="3169920"/>
          </a:xfrm>
        </p:grpSpPr>
        <p:sp>
          <p:nvSpPr>
            <p:cNvPr id="64" name="object 64"/>
            <p:cNvSpPr/>
            <p:nvPr/>
          </p:nvSpPr>
          <p:spPr>
            <a:xfrm>
              <a:off x="4225909" y="947523"/>
              <a:ext cx="1972310" cy="2924810"/>
            </a:xfrm>
            <a:custGeom>
              <a:avLst/>
              <a:gdLst/>
              <a:ahLst/>
              <a:cxnLst/>
              <a:rect l="l" t="t" r="r" b="b"/>
              <a:pathLst>
                <a:path w="1972310" h="2924810">
                  <a:moveTo>
                    <a:pt x="0" y="2924539"/>
                  </a:moveTo>
                  <a:lnTo>
                    <a:pt x="0" y="9107"/>
                  </a:lnTo>
                </a:path>
                <a:path w="1972310" h="2924810">
                  <a:moveTo>
                    <a:pt x="1972293" y="2924539"/>
                  </a:moveTo>
                  <a:lnTo>
                    <a:pt x="197229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5" name="object 6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075756" y="3868015"/>
              <a:ext cx="245904" cy="245904"/>
            </a:xfrm>
            <a:prstGeom prst="rect">
              <a:avLst/>
            </a:prstGeom>
          </p:spPr>
        </p:pic>
      </p:grpSp>
      <p:sp>
        <p:nvSpPr>
          <p:cNvPr id="66" name="object 66"/>
          <p:cNvSpPr txBox="1"/>
          <p:nvPr/>
        </p:nvSpPr>
        <p:spPr>
          <a:xfrm>
            <a:off x="6111629" y="3877535"/>
            <a:ext cx="118745" cy="2260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300" spc="-50" dirty="0">
                <a:latin typeface="Microsoft Sans Serif"/>
                <a:cs typeface="Microsoft Sans Serif"/>
              </a:rPr>
              <a:t>3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67" name="object 67"/>
          <p:cNvGrpSpPr/>
          <p:nvPr/>
        </p:nvGrpSpPr>
        <p:grpSpPr>
          <a:xfrm>
            <a:off x="2091425" y="1278153"/>
            <a:ext cx="4222115" cy="2189480"/>
            <a:chOff x="2091425" y="1278153"/>
            <a:chExt cx="4222115" cy="2189480"/>
          </a:xfrm>
        </p:grpSpPr>
        <p:sp>
          <p:nvSpPr>
            <p:cNvPr id="68" name="object 68"/>
            <p:cNvSpPr/>
            <p:nvPr/>
          </p:nvSpPr>
          <p:spPr>
            <a:xfrm>
              <a:off x="2097775" y="1284503"/>
              <a:ext cx="4213225" cy="2176145"/>
            </a:xfrm>
            <a:custGeom>
              <a:avLst/>
              <a:gdLst/>
              <a:ahLst/>
              <a:cxnLst/>
              <a:rect l="l" t="t" r="r" b="b"/>
              <a:pathLst>
                <a:path w="4213225" h="2176145">
                  <a:moveTo>
                    <a:pt x="268167" y="0"/>
                  </a:moveTo>
                  <a:lnTo>
                    <a:pt x="268167" y="2175695"/>
                  </a:lnTo>
                </a:path>
                <a:path w="4213225" h="2176145">
                  <a:moveTo>
                    <a:pt x="506987" y="0"/>
                  </a:moveTo>
                  <a:lnTo>
                    <a:pt x="506987" y="2175695"/>
                  </a:lnTo>
                </a:path>
                <a:path w="4213225" h="2176145">
                  <a:moveTo>
                    <a:pt x="745808" y="0"/>
                  </a:moveTo>
                  <a:lnTo>
                    <a:pt x="745808" y="2175695"/>
                  </a:lnTo>
                </a:path>
                <a:path w="4213225" h="2176145">
                  <a:moveTo>
                    <a:pt x="984628" y="0"/>
                  </a:moveTo>
                  <a:lnTo>
                    <a:pt x="984628" y="2175695"/>
                  </a:lnTo>
                </a:path>
                <a:path w="4213225" h="2176145">
                  <a:moveTo>
                    <a:pt x="1224461" y="0"/>
                  </a:moveTo>
                  <a:lnTo>
                    <a:pt x="1224461" y="2175695"/>
                  </a:lnTo>
                </a:path>
                <a:path w="4213225" h="2176145">
                  <a:moveTo>
                    <a:pt x="1463281" y="0"/>
                  </a:moveTo>
                  <a:lnTo>
                    <a:pt x="1463281" y="2175695"/>
                  </a:lnTo>
                </a:path>
                <a:path w="4213225" h="2176145">
                  <a:moveTo>
                    <a:pt x="1702102" y="0"/>
                  </a:moveTo>
                  <a:lnTo>
                    <a:pt x="1702102" y="2175695"/>
                  </a:lnTo>
                </a:path>
                <a:path w="4213225" h="2176145">
                  <a:moveTo>
                    <a:pt x="1940922" y="0"/>
                  </a:moveTo>
                  <a:lnTo>
                    <a:pt x="1940922" y="2175695"/>
                  </a:lnTo>
                </a:path>
                <a:path w="4213225" h="2176145">
                  <a:moveTo>
                    <a:pt x="2180755" y="0"/>
                  </a:moveTo>
                  <a:lnTo>
                    <a:pt x="2180755" y="2175695"/>
                  </a:lnTo>
                </a:path>
                <a:path w="4213225" h="2176145">
                  <a:moveTo>
                    <a:pt x="2419575" y="0"/>
                  </a:moveTo>
                  <a:lnTo>
                    <a:pt x="2419575" y="2175695"/>
                  </a:lnTo>
                </a:path>
                <a:path w="4213225" h="2176145">
                  <a:moveTo>
                    <a:pt x="2658396" y="0"/>
                  </a:moveTo>
                  <a:lnTo>
                    <a:pt x="2658396" y="2175695"/>
                  </a:lnTo>
                </a:path>
                <a:path w="4213225" h="2176145">
                  <a:moveTo>
                    <a:pt x="2897216" y="0"/>
                  </a:moveTo>
                  <a:lnTo>
                    <a:pt x="2897216" y="2175695"/>
                  </a:lnTo>
                </a:path>
                <a:path w="4213225" h="2176145">
                  <a:moveTo>
                    <a:pt x="3137049" y="0"/>
                  </a:moveTo>
                  <a:lnTo>
                    <a:pt x="3137049" y="2175695"/>
                  </a:lnTo>
                </a:path>
                <a:path w="4213225" h="2176145">
                  <a:moveTo>
                    <a:pt x="3375869" y="0"/>
                  </a:moveTo>
                  <a:lnTo>
                    <a:pt x="3375869" y="2175695"/>
                  </a:lnTo>
                </a:path>
                <a:path w="4213225" h="2176145">
                  <a:moveTo>
                    <a:pt x="3614690" y="0"/>
                  </a:moveTo>
                  <a:lnTo>
                    <a:pt x="3614690" y="2175695"/>
                  </a:lnTo>
                </a:path>
                <a:path w="4213225" h="2176145">
                  <a:moveTo>
                    <a:pt x="3853510" y="0"/>
                  </a:moveTo>
                  <a:lnTo>
                    <a:pt x="3853510" y="2175695"/>
                  </a:lnTo>
                </a:path>
                <a:path w="4213225" h="2176145">
                  <a:moveTo>
                    <a:pt x="4093343" y="0"/>
                  </a:moveTo>
                  <a:lnTo>
                    <a:pt x="4093343" y="2175695"/>
                  </a:lnTo>
                </a:path>
                <a:path w="4213225" h="2176145">
                  <a:moveTo>
                    <a:pt x="0" y="240844"/>
                  </a:moveTo>
                  <a:lnTo>
                    <a:pt x="4212753" y="240844"/>
                  </a:lnTo>
                </a:path>
              </a:pathLst>
            </a:custGeom>
            <a:ln w="5059">
              <a:solidFill>
                <a:srgbClr val="53535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2097775" y="1284503"/>
              <a:ext cx="4198620" cy="2176780"/>
            </a:xfrm>
            <a:custGeom>
              <a:avLst/>
              <a:gdLst/>
              <a:ahLst/>
              <a:cxnLst/>
              <a:rect l="l" t="t" r="r" b="b"/>
              <a:pathLst>
                <a:path w="4198620" h="2176779">
                  <a:moveTo>
                    <a:pt x="0" y="0"/>
                  </a:moveTo>
                  <a:lnTo>
                    <a:pt x="0" y="2176707"/>
                  </a:lnTo>
                  <a:lnTo>
                    <a:pt x="4198586" y="2176707"/>
                  </a:lnTo>
                  <a:lnTo>
                    <a:pt x="4198586" y="0"/>
                  </a:lnTo>
                  <a:lnTo>
                    <a:pt x="0" y="0"/>
                  </a:lnTo>
                </a:path>
              </a:pathLst>
            </a:custGeom>
            <a:ln w="12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0" name="object 70"/>
          <p:cNvSpPr txBox="1"/>
          <p:nvPr/>
        </p:nvSpPr>
        <p:spPr>
          <a:xfrm>
            <a:off x="3389480" y="804759"/>
            <a:ext cx="248285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5" dirty="0">
                <a:latin typeface="Microsoft Sans Serif"/>
                <a:cs typeface="Microsoft Sans Serif"/>
              </a:rPr>
              <a:t>ОГК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71" name="object 71"/>
          <p:cNvGrpSpPr/>
          <p:nvPr/>
        </p:nvGrpSpPr>
        <p:grpSpPr>
          <a:xfrm>
            <a:off x="1441891" y="946372"/>
            <a:ext cx="2211705" cy="198120"/>
            <a:chOff x="1441891" y="946372"/>
            <a:chExt cx="2211705" cy="198120"/>
          </a:xfrm>
        </p:grpSpPr>
        <p:sp>
          <p:nvSpPr>
            <p:cNvPr id="72" name="object 72"/>
            <p:cNvSpPr/>
            <p:nvPr/>
          </p:nvSpPr>
          <p:spPr>
            <a:xfrm>
              <a:off x="3364738" y="1104376"/>
              <a:ext cx="16510" cy="12700"/>
            </a:xfrm>
            <a:custGeom>
              <a:avLst/>
              <a:gdLst/>
              <a:ahLst/>
              <a:cxnLst/>
              <a:rect l="l" t="t" r="r" b="b"/>
              <a:pathLst>
                <a:path w="16510" h="12700">
                  <a:moveTo>
                    <a:pt x="5059" y="0"/>
                  </a:moveTo>
                  <a:lnTo>
                    <a:pt x="0" y="11131"/>
                  </a:lnTo>
                  <a:lnTo>
                    <a:pt x="6071" y="12143"/>
                  </a:lnTo>
                  <a:lnTo>
                    <a:pt x="5059" y="0"/>
                  </a:lnTo>
                  <a:close/>
                </a:path>
                <a:path w="16510" h="12700">
                  <a:moveTo>
                    <a:pt x="5059" y="0"/>
                  </a:moveTo>
                  <a:lnTo>
                    <a:pt x="5903" y="10119"/>
                  </a:lnTo>
                  <a:lnTo>
                    <a:pt x="5987" y="11131"/>
                  </a:lnTo>
                  <a:lnTo>
                    <a:pt x="6071" y="12143"/>
                  </a:lnTo>
                  <a:lnTo>
                    <a:pt x="12143" y="10119"/>
                  </a:lnTo>
                  <a:lnTo>
                    <a:pt x="5059" y="0"/>
                  </a:lnTo>
                  <a:close/>
                </a:path>
                <a:path w="16510" h="12700">
                  <a:moveTo>
                    <a:pt x="5059" y="0"/>
                  </a:moveTo>
                  <a:lnTo>
                    <a:pt x="12143" y="10119"/>
                  </a:lnTo>
                  <a:lnTo>
                    <a:pt x="16191" y="5059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3364738" y="1104375"/>
              <a:ext cx="16510" cy="12700"/>
            </a:xfrm>
            <a:custGeom>
              <a:avLst/>
              <a:gdLst/>
              <a:ahLst/>
              <a:cxnLst/>
              <a:rect l="l" t="t" r="r" b="b"/>
              <a:pathLst>
                <a:path w="16510" h="12700">
                  <a:moveTo>
                    <a:pt x="0" y="11131"/>
                  </a:moveTo>
                  <a:lnTo>
                    <a:pt x="6071" y="12143"/>
                  </a:lnTo>
                  <a:lnTo>
                    <a:pt x="5059" y="0"/>
                  </a:lnTo>
                  <a:lnTo>
                    <a:pt x="0" y="11131"/>
                  </a:lnTo>
                  <a:close/>
                </a:path>
                <a:path w="16510" h="12700">
                  <a:moveTo>
                    <a:pt x="6071" y="12143"/>
                  </a:moveTo>
                  <a:lnTo>
                    <a:pt x="5059" y="0"/>
                  </a:lnTo>
                  <a:lnTo>
                    <a:pt x="12143" y="10119"/>
                  </a:lnTo>
                  <a:lnTo>
                    <a:pt x="6071" y="12143"/>
                  </a:lnTo>
                  <a:close/>
                </a:path>
                <a:path w="16510" h="12700">
                  <a:moveTo>
                    <a:pt x="5059" y="0"/>
                  </a:moveTo>
                  <a:lnTo>
                    <a:pt x="12143" y="10119"/>
                  </a:lnTo>
                  <a:lnTo>
                    <a:pt x="16191" y="5059"/>
                  </a:lnTo>
                  <a:lnTo>
                    <a:pt x="5059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3369797" y="1093244"/>
              <a:ext cx="12700" cy="16510"/>
            </a:xfrm>
            <a:custGeom>
              <a:avLst/>
              <a:gdLst/>
              <a:ahLst/>
              <a:cxnLst/>
              <a:rect l="l" t="t" r="r" b="b"/>
              <a:pathLst>
                <a:path w="12700" h="16509">
                  <a:moveTo>
                    <a:pt x="12143" y="10119"/>
                  </a:moveTo>
                  <a:lnTo>
                    <a:pt x="0" y="11131"/>
                  </a:lnTo>
                  <a:lnTo>
                    <a:pt x="11131" y="16191"/>
                  </a:lnTo>
                  <a:lnTo>
                    <a:pt x="12143" y="10119"/>
                  </a:lnTo>
                  <a:close/>
                </a:path>
                <a:path w="12700" h="16509">
                  <a:moveTo>
                    <a:pt x="4047" y="0"/>
                  </a:moveTo>
                  <a:lnTo>
                    <a:pt x="0" y="11131"/>
                  </a:lnTo>
                  <a:lnTo>
                    <a:pt x="9107" y="4047"/>
                  </a:lnTo>
                  <a:lnTo>
                    <a:pt x="4047" y="0"/>
                  </a:lnTo>
                  <a:close/>
                </a:path>
                <a:path w="12700" h="16509">
                  <a:moveTo>
                    <a:pt x="9107" y="4047"/>
                  </a:moveTo>
                  <a:lnTo>
                    <a:pt x="0" y="11131"/>
                  </a:lnTo>
                  <a:lnTo>
                    <a:pt x="12143" y="10119"/>
                  </a:lnTo>
                  <a:lnTo>
                    <a:pt x="9107" y="404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3369798" y="1093244"/>
              <a:ext cx="12700" cy="16510"/>
            </a:xfrm>
            <a:custGeom>
              <a:avLst/>
              <a:gdLst/>
              <a:ahLst/>
              <a:cxnLst/>
              <a:rect l="l" t="t" r="r" b="b"/>
              <a:pathLst>
                <a:path w="12700" h="16509">
                  <a:moveTo>
                    <a:pt x="11131" y="16191"/>
                  </a:moveTo>
                  <a:lnTo>
                    <a:pt x="12143" y="10119"/>
                  </a:lnTo>
                  <a:lnTo>
                    <a:pt x="0" y="11131"/>
                  </a:lnTo>
                  <a:lnTo>
                    <a:pt x="11131" y="16191"/>
                  </a:lnTo>
                  <a:close/>
                </a:path>
                <a:path w="12700" h="16509">
                  <a:moveTo>
                    <a:pt x="12143" y="10119"/>
                  </a:moveTo>
                  <a:lnTo>
                    <a:pt x="0" y="11131"/>
                  </a:lnTo>
                  <a:lnTo>
                    <a:pt x="9107" y="4047"/>
                  </a:lnTo>
                  <a:lnTo>
                    <a:pt x="12143" y="10119"/>
                  </a:lnTo>
                  <a:close/>
                </a:path>
                <a:path w="12700" h="16509">
                  <a:moveTo>
                    <a:pt x="0" y="11131"/>
                  </a:moveTo>
                  <a:lnTo>
                    <a:pt x="9107" y="4047"/>
                  </a:lnTo>
                  <a:lnTo>
                    <a:pt x="4047" y="0"/>
                  </a:lnTo>
                  <a:lnTo>
                    <a:pt x="0" y="1113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3358666" y="1093244"/>
              <a:ext cx="15240" cy="11430"/>
            </a:xfrm>
            <a:custGeom>
              <a:avLst/>
              <a:gdLst/>
              <a:ahLst/>
              <a:cxnLst/>
              <a:rect l="l" t="t" r="r" b="b"/>
              <a:pathLst>
                <a:path w="15239" h="11430">
                  <a:moveTo>
                    <a:pt x="4047" y="2023"/>
                  </a:moveTo>
                  <a:lnTo>
                    <a:pt x="0" y="7083"/>
                  </a:lnTo>
                  <a:lnTo>
                    <a:pt x="11131" y="11131"/>
                  </a:lnTo>
                  <a:lnTo>
                    <a:pt x="4047" y="2023"/>
                  </a:lnTo>
                  <a:close/>
                </a:path>
                <a:path w="15239" h="11430">
                  <a:moveTo>
                    <a:pt x="9107" y="0"/>
                  </a:moveTo>
                  <a:lnTo>
                    <a:pt x="4047" y="2023"/>
                  </a:lnTo>
                  <a:lnTo>
                    <a:pt x="11131" y="11131"/>
                  </a:lnTo>
                  <a:lnTo>
                    <a:pt x="9107" y="0"/>
                  </a:lnTo>
                  <a:close/>
                </a:path>
                <a:path w="15239" h="11430">
                  <a:moveTo>
                    <a:pt x="15179" y="0"/>
                  </a:moveTo>
                  <a:lnTo>
                    <a:pt x="9107" y="0"/>
                  </a:lnTo>
                  <a:lnTo>
                    <a:pt x="11131" y="11131"/>
                  </a:lnTo>
                  <a:lnTo>
                    <a:pt x="1517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3358666" y="1093244"/>
              <a:ext cx="15240" cy="11430"/>
            </a:xfrm>
            <a:custGeom>
              <a:avLst/>
              <a:gdLst/>
              <a:ahLst/>
              <a:cxnLst/>
              <a:rect l="l" t="t" r="r" b="b"/>
              <a:pathLst>
                <a:path w="15239" h="11430">
                  <a:moveTo>
                    <a:pt x="15179" y="0"/>
                  </a:moveTo>
                  <a:lnTo>
                    <a:pt x="9107" y="0"/>
                  </a:lnTo>
                  <a:lnTo>
                    <a:pt x="11131" y="11131"/>
                  </a:lnTo>
                  <a:lnTo>
                    <a:pt x="15179" y="0"/>
                  </a:lnTo>
                  <a:close/>
                </a:path>
                <a:path w="15239" h="11430">
                  <a:moveTo>
                    <a:pt x="9107" y="0"/>
                  </a:moveTo>
                  <a:lnTo>
                    <a:pt x="11131" y="11131"/>
                  </a:lnTo>
                  <a:lnTo>
                    <a:pt x="4047" y="2023"/>
                  </a:lnTo>
                  <a:lnTo>
                    <a:pt x="9107" y="0"/>
                  </a:lnTo>
                  <a:close/>
                </a:path>
                <a:path w="15239" h="11430">
                  <a:moveTo>
                    <a:pt x="11131" y="11131"/>
                  </a:moveTo>
                  <a:lnTo>
                    <a:pt x="4047" y="2023"/>
                  </a:lnTo>
                  <a:lnTo>
                    <a:pt x="0" y="7083"/>
                  </a:lnTo>
                  <a:lnTo>
                    <a:pt x="11131" y="1113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3357654" y="1100328"/>
              <a:ext cx="12700" cy="15240"/>
            </a:xfrm>
            <a:custGeom>
              <a:avLst/>
              <a:gdLst/>
              <a:ahLst/>
              <a:cxnLst/>
              <a:rect l="l" t="t" r="r" b="b"/>
              <a:pathLst>
                <a:path w="12700" h="15240">
                  <a:moveTo>
                    <a:pt x="12143" y="4047"/>
                  </a:moveTo>
                  <a:lnTo>
                    <a:pt x="3035" y="12143"/>
                  </a:lnTo>
                  <a:lnTo>
                    <a:pt x="7083" y="15179"/>
                  </a:lnTo>
                  <a:lnTo>
                    <a:pt x="12143" y="4047"/>
                  </a:lnTo>
                  <a:close/>
                </a:path>
                <a:path w="12700" h="15240">
                  <a:moveTo>
                    <a:pt x="12143" y="4047"/>
                  </a:moveTo>
                  <a:lnTo>
                    <a:pt x="0" y="6071"/>
                  </a:lnTo>
                  <a:lnTo>
                    <a:pt x="3035" y="12143"/>
                  </a:lnTo>
                  <a:lnTo>
                    <a:pt x="12143" y="4047"/>
                  </a:lnTo>
                  <a:close/>
                </a:path>
                <a:path w="12700" h="15240">
                  <a:moveTo>
                    <a:pt x="1011" y="0"/>
                  </a:moveTo>
                  <a:lnTo>
                    <a:pt x="0" y="6071"/>
                  </a:lnTo>
                  <a:lnTo>
                    <a:pt x="12143" y="4047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3357654" y="1100328"/>
              <a:ext cx="12700" cy="15240"/>
            </a:xfrm>
            <a:custGeom>
              <a:avLst/>
              <a:gdLst/>
              <a:ahLst/>
              <a:cxnLst/>
              <a:rect l="l" t="t" r="r" b="b"/>
              <a:pathLst>
                <a:path w="12700" h="15240">
                  <a:moveTo>
                    <a:pt x="1011" y="0"/>
                  </a:moveTo>
                  <a:lnTo>
                    <a:pt x="0" y="6071"/>
                  </a:lnTo>
                  <a:lnTo>
                    <a:pt x="12143" y="4047"/>
                  </a:lnTo>
                  <a:lnTo>
                    <a:pt x="1011" y="0"/>
                  </a:lnTo>
                  <a:close/>
                </a:path>
                <a:path w="12700" h="15240">
                  <a:moveTo>
                    <a:pt x="0" y="6071"/>
                  </a:moveTo>
                  <a:lnTo>
                    <a:pt x="12143" y="4047"/>
                  </a:lnTo>
                  <a:lnTo>
                    <a:pt x="3035" y="12143"/>
                  </a:lnTo>
                  <a:lnTo>
                    <a:pt x="0" y="6071"/>
                  </a:lnTo>
                  <a:close/>
                </a:path>
                <a:path w="12700" h="15240">
                  <a:moveTo>
                    <a:pt x="12143" y="4047"/>
                  </a:moveTo>
                  <a:lnTo>
                    <a:pt x="3035" y="12143"/>
                  </a:lnTo>
                  <a:lnTo>
                    <a:pt x="7083" y="15179"/>
                  </a:lnTo>
                  <a:lnTo>
                    <a:pt x="12143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1445066" y="949547"/>
              <a:ext cx="2205355" cy="191770"/>
            </a:xfrm>
            <a:custGeom>
              <a:avLst/>
              <a:gdLst/>
              <a:ahLst/>
              <a:cxnLst/>
              <a:rect l="l" t="t" r="r" b="b"/>
              <a:pathLst>
                <a:path w="2205354" h="191769">
                  <a:moveTo>
                    <a:pt x="1928779" y="143697"/>
                  </a:moveTo>
                  <a:lnTo>
                    <a:pt x="1933839" y="133577"/>
                  </a:lnTo>
                  <a:lnTo>
                    <a:pt x="1988484" y="0"/>
                  </a:lnTo>
                  <a:lnTo>
                    <a:pt x="2205042" y="0"/>
                  </a:lnTo>
                </a:path>
                <a:path w="2205354" h="191769">
                  <a:moveTo>
                    <a:pt x="430079" y="191258"/>
                  </a:moveTo>
                  <a:lnTo>
                    <a:pt x="430079" y="71848"/>
                  </a:lnTo>
                  <a:lnTo>
                    <a:pt x="0" y="71848"/>
                  </a:lnTo>
                </a:path>
                <a:path w="2205354" h="191769">
                  <a:moveTo>
                    <a:pt x="310669" y="191258"/>
                  </a:moveTo>
                  <a:lnTo>
                    <a:pt x="668899" y="19125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1912588" y="1083124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5" h="7619">
                  <a:moveTo>
                    <a:pt x="6071" y="0"/>
                  </a:moveTo>
                  <a:lnTo>
                    <a:pt x="0" y="7083"/>
                  </a:lnTo>
                  <a:lnTo>
                    <a:pt x="13155" y="7083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1912588" y="1083124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5" h="7619">
                  <a:moveTo>
                    <a:pt x="6071" y="0"/>
                  </a:moveTo>
                  <a:lnTo>
                    <a:pt x="0" y="7083"/>
                  </a:lnTo>
                  <a:lnTo>
                    <a:pt x="13155" y="7083"/>
                  </a:lnTo>
                  <a:lnTo>
                    <a:pt x="60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1824548" y="1083124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5" h="7619">
                  <a:moveTo>
                    <a:pt x="7083" y="0"/>
                  </a:moveTo>
                  <a:lnTo>
                    <a:pt x="0" y="7083"/>
                  </a:lnTo>
                  <a:lnTo>
                    <a:pt x="13155" y="7083"/>
                  </a:lnTo>
                  <a:lnTo>
                    <a:pt x="70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1824548" y="1083124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5" h="7619">
                  <a:moveTo>
                    <a:pt x="7083" y="0"/>
                  </a:moveTo>
                  <a:lnTo>
                    <a:pt x="0" y="7083"/>
                  </a:lnTo>
                  <a:lnTo>
                    <a:pt x="13155" y="7083"/>
                  </a:lnTo>
                  <a:lnTo>
                    <a:pt x="7083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1861990" y="1127651"/>
              <a:ext cx="26670" cy="13335"/>
            </a:xfrm>
            <a:custGeom>
              <a:avLst/>
              <a:gdLst/>
              <a:ahLst/>
              <a:cxnLst/>
              <a:rect l="l" t="t" r="r" b="b"/>
              <a:pathLst>
                <a:path w="26669" h="13334">
                  <a:moveTo>
                    <a:pt x="13155" y="0"/>
                  </a:moveTo>
                  <a:lnTo>
                    <a:pt x="0" y="0"/>
                  </a:lnTo>
                  <a:lnTo>
                    <a:pt x="13155" y="13155"/>
                  </a:lnTo>
                  <a:lnTo>
                    <a:pt x="13155" y="0"/>
                  </a:lnTo>
                  <a:close/>
                </a:path>
                <a:path w="26669" h="13334">
                  <a:moveTo>
                    <a:pt x="26310" y="0"/>
                  </a:moveTo>
                  <a:lnTo>
                    <a:pt x="13155" y="0"/>
                  </a:lnTo>
                  <a:lnTo>
                    <a:pt x="13155" y="13155"/>
                  </a:lnTo>
                  <a:lnTo>
                    <a:pt x="2631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1861990" y="1127650"/>
              <a:ext cx="26670" cy="13335"/>
            </a:xfrm>
            <a:custGeom>
              <a:avLst/>
              <a:gdLst/>
              <a:ahLst/>
              <a:cxnLst/>
              <a:rect l="l" t="t" r="r" b="b"/>
              <a:pathLst>
                <a:path w="26669" h="13334">
                  <a:moveTo>
                    <a:pt x="26310" y="0"/>
                  </a:moveTo>
                  <a:lnTo>
                    <a:pt x="13155" y="0"/>
                  </a:lnTo>
                  <a:lnTo>
                    <a:pt x="13155" y="13155"/>
                  </a:lnTo>
                  <a:lnTo>
                    <a:pt x="26310" y="0"/>
                  </a:lnTo>
                  <a:close/>
                </a:path>
                <a:path w="26669" h="13334">
                  <a:moveTo>
                    <a:pt x="13155" y="0"/>
                  </a:moveTo>
                  <a:lnTo>
                    <a:pt x="13155" y="13155"/>
                  </a:lnTo>
                  <a:lnTo>
                    <a:pt x="0" y="0"/>
                  </a:lnTo>
                  <a:lnTo>
                    <a:pt x="13155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1824548" y="1090208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13155" y="0"/>
                  </a:moveTo>
                  <a:lnTo>
                    <a:pt x="0" y="0"/>
                  </a:lnTo>
                  <a:lnTo>
                    <a:pt x="37442" y="37442"/>
                  </a:lnTo>
                  <a:lnTo>
                    <a:pt x="13155" y="0"/>
                  </a:lnTo>
                  <a:close/>
                </a:path>
                <a:path w="50800" h="37465">
                  <a:moveTo>
                    <a:pt x="13155" y="0"/>
                  </a:moveTo>
                  <a:lnTo>
                    <a:pt x="37442" y="37442"/>
                  </a:lnTo>
                  <a:lnTo>
                    <a:pt x="50597" y="37442"/>
                  </a:lnTo>
                  <a:lnTo>
                    <a:pt x="1315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1824548" y="1090208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0" y="0"/>
                  </a:moveTo>
                  <a:lnTo>
                    <a:pt x="13155" y="0"/>
                  </a:lnTo>
                  <a:lnTo>
                    <a:pt x="37442" y="37442"/>
                  </a:lnTo>
                  <a:lnTo>
                    <a:pt x="0" y="0"/>
                  </a:lnTo>
                  <a:close/>
                </a:path>
                <a:path w="50800" h="37465">
                  <a:moveTo>
                    <a:pt x="13155" y="0"/>
                  </a:moveTo>
                  <a:lnTo>
                    <a:pt x="37442" y="37442"/>
                  </a:lnTo>
                  <a:lnTo>
                    <a:pt x="50597" y="37442"/>
                  </a:lnTo>
                  <a:lnTo>
                    <a:pt x="13155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1875145" y="1090208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50597" y="0"/>
                  </a:moveTo>
                  <a:lnTo>
                    <a:pt x="37442" y="0"/>
                  </a:lnTo>
                  <a:lnTo>
                    <a:pt x="0" y="37442"/>
                  </a:lnTo>
                  <a:lnTo>
                    <a:pt x="50597" y="0"/>
                  </a:lnTo>
                  <a:close/>
                </a:path>
                <a:path w="50800" h="37465">
                  <a:moveTo>
                    <a:pt x="50597" y="0"/>
                  </a:moveTo>
                  <a:lnTo>
                    <a:pt x="0" y="37442"/>
                  </a:lnTo>
                  <a:lnTo>
                    <a:pt x="13155" y="37442"/>
                  </a:lnTo>
                  <a:lnTo>
                    <a:pt x="5059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1875145" y="1090208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37442" y="0"/>
                  </a:moveTo>
                  <a:lnTo>
                    <a:pt x="50597" y="0"/>
                  </a:lnTo>
                  <a:lnTo>
                    <a:pt x="0" y="37442"/>
                  </a:lnTo>
                  <a:lnTo>
                    <a:pt x="37442" y="0"/>
                  </a:lnTo>
                  <a:close/>
                </a:path>
                <a:path w="50800" h="37465">
                  <a:moveTo>
                    <a:pt x="50597" y="0"/>
                  </a:moveTo>
                  <a:lnTo>
                    <a:pt x="0" y="37442"/>
                  </a:lnTo>
                  <a:lnTo>
                    <a:pt x="13155" y="37442"/>
                  </a:lnTo>
                  <a:lnTo>
                    <a:pt x="5059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1" name="object 91"/>
          <p:cNvSpPr txBox="1"/>
          <p:nvPr/>
        </p:nvSpPr>
        <p:spPr>
          <a:xfrm>
            <a:off x="1484987" y="873116"/>
            <a:ext cx="319405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spc="-100" dirty="0">
                <a:latin typeface="Trebuchet MS"/>
                <a:cs typeface="Trebuchet MS"/>
              </a:rPr>
              <a:t>+10.100</a:t>
            </a:r>
            <a:endParaRPr sz="850">
              <a:latin typeface="Trebuchet MS"/>
              <a:cs typeface="Trebuchet MS"/>
            </a:endParaRPr>
          </a:p>
        </p:txBody>
      </p:sp>
      <p:grpSp>
        <p:nvGrpSpPr>
          <p:cNvPr id="92" name="object 92"/>
          <p:cNvGrpSpPr/>
          <p:nvPr/>
        </p:nvGrpSpPr>
        <p:grpSpPr>
          <a:xfrm>
            <a:off x="1440879" y="1281328"/>
            <a:ext cx="676275" cy="126364"/>
            <a:chOff x="1440879" y="1281328"/>
            <a:chExt cx="676275" cy="126364"/>
          </a:xfrm>
        </p:grpSpPr>
        <p:sp>
          <p:nvSpPr>
            <p:cNvPr id="93" name="object 93"/>
            <p:cNvSpPr/>
            <p:nvPr/>
          </p:nvSpPr>
          <p:spPr>
            <a:xfrm>
              <a:off x="1444054" y="1284503"/>
              <a:ext cx="669925" cy="120014"/>
            </a:xfrm>
            <a:custGeom>
              <a:avLst/>
              <a:gdLst/>
              <a:ahLst/>
              <a:cxnLst/>
              <a:rect l="l" t="t" r="r" b="b"/>
              <a:pathLst>
                <a:path w="669925" h="120015">
                  <a:moveTo>
                    <a:pt x="430079" y="0"/>
                  </a:moveTo>
                  <a:lnTo>
                    <a:pt x="430079" y="119410"/>
                  </a:lnTo>
                  <a:lnTo>
                    <a:pt x="0" y="119410"/>
                  </a:lnTo>
                </a:path>
                <a:path w="669925" h="120015">
                  <a:moveTo>
                    <a:pt x="310669" y="0"/>
                  </a:moveTo>
                  <a:lnTo>
                    <a:pt x="6699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1860978" y="1284503"/>
              <a:ext cx="27940" cy="13335"/>
            </a:xfrm>
            <a:custGeom>
              <a:avLst/>
              <a:gdLst/>
              <a:ahLst/>
              <a:cxnLst/>
              <a:rect l="l" t="t" r="r" b="b"/>
              <a:pathLst>
                <a:path w="27939" h="13334">
                  <a:moveTo>
                    <a:pt x="13155" y="0"/>
                  </a:moveTo>
                  <a:lnTo>
                    <a:pt x="0" y="13155"/>
                  </a:lnTo>
                  <a:lnTo>
                    <a:pt x="13155" y="13155"/>
                  </a:lnTo>
                  <a:lnTo>
                    <a:pt x="13155" y="0"/>
                  </a:lnTo>
                  <a:close/>
                </a:path>
                <a:path w="27939" h="13334">
                  <a:moveTo>
                    <a:pt x="13155" y="0"/>
                  </a:moveTo>
                  <a:lnTo>
                    <a:pt x="13155" y="13155"/>
                  </a:lnTo>
                  <a:lnTo>
                    <a:pt x="27322" y="13155"/>
                  </a:lnTo>
                  <a:lnTo>
                    <a:pt x="1315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1860978" y="1284503"/>
              <a:ext cx="27940" cy="13335"/>
            </a:xfrm>
            <a:custGeom>
              <a:avLst/>
              <a:gdLst/>
              <a:ahLst/>
              <a:cxnLst/>
              <a:rect l="l" t="t" r="r" b="b"/>
              <a:pathLst>
                <a:path w="27939" h="13334">
                  <a:moveTo>
                    <a:pt x="0" y="13155"/>
                  </a:moveTo>
                  <a:lnTo>
                    <a:pt x="13155" y="0"/>
                  </a:lnTo>
                  <a:lnTo>
                    <a:pt x="13155" y="13155"/>
                  </a:lnTo>
                  <a:lnTo>
                    <a:pt x="0" y="13155"/>
                  </a:lnTo>
                  <a:close/>
                </a:path>
                <a:path w="27939" h="13334">
                  <a:moveTo>
                    <a:pt x="13155" y="0"/>
                  </a:moveTo>
                  <a:lnTo>
                    <a:pt x="13155" y="13155"/>
                  </a:lnTo>
                  <a:lnTo>
                    <a:pt x="27322" y="13155"/>
                  </a:lnTo>
                  <a:lnTo>
                    <a:pt x="13155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1911576" y="1335100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5" h="7619">
                  <a:moveTo>
                    <a:pt x="13155" y="0"/>
                  </a:moveTo>
                  <a:lnTo>
                    <a:pt x="0" y="0"/>
                  </a:lnTo>
                  <a:lnTo>
                    <a:pt x="7083" y="7083"/>
                  </a:lnTo>
                  <a:lnTo>
                    <a:pt x="1315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1911576" y="1335100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5" h="7619">
                  <a:moveTo>
                    <a:pt x="13155" y="0"/>
                  </a:moveTo>
                  <a:lnTo>
                    <a:pt x="0" y="0"/>
                  </a:lnTo>
                  <a:lnTo>
                    <a:pt x="7083" y="7083"/>
                  </a:lnTo>
                  <a:lnTo>
                    <a:pt x="13155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1823536" y="1297659"/>
              <a:ext cx="50800" cy="45085"/>
            </a:xfrm>
            <a:custGeom>
              <a:avLst/>
              <a:gdLst/>
              <a:ahLst/>
              <a:cxnLst/>
              <a:rect l="l" t="t" r="r" b="b"/>
              <a:pathLst>
                <a:path w="50800" h="45084">
                  <a:moveTo>
                    <a:pt x="50597" y="0"/>
                  </a:moveTo>
                  <a:lnTo>
                    <a:pt x="0" y="37442"/>
                  </a:lnTo>
                  <a:lnTo>
                    <a:pt x="7083" y="44525"/>
                  </a:lnTo>
                  <a:lnTo>
                    <a:pt x="14167" y="37442"/>
                  </a:lnTo>
                  <a:lnTo>
                    <a:pt x="5059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1823536" y="1297658"/>
              <a:ext cx="50800" cy="45085"/>
            </a:xfrm>
            <a:custGeom>
              <a:avLst/>
              <a:gdLst/>
              <a:ahLst/>
              <a:cxnLst/>
              <a:rect l="l" t="t" r="r" b="b"/>
              <a:pathLst>
                <a:path w="50800" h="45084">
                  <a:moveTo>
                    <a:pt x="50597" y="0"/>
                  </a:moveTo>
                  <a:lnTo>
                    <a:pt x="14167" y="37442"/>
                  </a:lnTo>
                  <a:lnTo>
                    <a:pt x="0" y="37442"/>
                  </a:lnTo>
                  <a:lnTo>
                    <a:pt x="50597" y="0"/>
                  </a:lnTo>
                  <a:close/>
                </a:path>
                <a:path w="50800" h="45084">
                  <a:moveTo>
                    <a:pt x="14167" y="37442"/>
                  </a:moveTo>
                  <a:lnTo>
                    <a:pt x="0" y="37442"/>
                  </a:lnTo>
                  <a:lnTo>
                    <a:pt x="7083" y="44525"/>
                  </a:lnTo>
                  <a:lnTo>
                    <a:pt x="14167" y="3744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1823536" y="1297658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50597" y="0"/>
                  </a:moveTo>
                  <a:lnTo>
                    <a:pt x="37442" y="0"/>
                  </a:lnTo>
                  <a:lnTo>
                    <a:pt x="0" y="37442"/>
                  </a:lnTo>
                  <a:lnTo>
                    <a:pt x="5059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1823536" y="1297658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50597" y="0"/>
                  </a:moveTo>
                  <a:lnTo>
                    <a:pt x="37442" y="0"/>
                  </a:lnTo>
                  <a:lnTo>
                    <a:pt x="0" y="37442"/>
                  </a:lnTo>
                  <a:lnTo>
                    <a:pt x="5059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1874133" y="1297659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14167" y="0"/>
                  </a:moveTo>
                  <a:lnTo>
                    <a:pt x="0" y="0"/>
                  </a:lnTo>
                  <a:lnTo>
                    <a:pt x="37442" y="37442"/>
                  </a:lnTo>
                  <a:lnTo>
                    <a:pt x="14167" y="0"/>
                  </a:lnTo>
                  <a:close/>
                </a:path>
                <a:path w="50800" h="37465">
                  <a:moveTo>
                    <a:pt x="14167" y="0"/>
                  </a:moveTo>
                  <a:lnTo>
                    <a:pt x="37442" y="37442"/>
                  </a:lnTo>
                  <a:lnTo>
                    <a:pt x="50597" y="37442"/>
                  </a:lnTo>
                  <a:lnTo>
                    <a:pt x="1416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1874133" y="1297658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0" y="0"/>
                  </a:moveTo>
                  <a:lnTo>
                    <a:pt x="14167" y="0"/>
                  </a:lnTo>
                  <a:lnTo>
                    <a:pt x="37442" y="37442"/>
                  </a:lnTo>
                  <a:lnTo>
                    <a:pt x="0" y="0"/>
                  </a:lnTo>
                  <a:close/>
                </a:path>
                <a:path w="50800" h="37465">
                  <a:moveTo>
                    <a:pt x="14167" y="0"/>
                  </a:moveTo>
                  <a:lnTo>
                    <a:pt x="37442" y="37442"/>
                  </a:lnTo>
                  <a:lnTo>
                    <a:pt x="50597" y="37442"/>
                  </a:lnTo>
                  <a:lnTo>
                    <a:pt x="1416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4" name="object 104"/>
          <p:cNvSpPr txBox="1"/>
          <p:nvPr/>
        </p:nvSpPr>
        <p:spPr>
          <a:xfrm>
            <a:off x="1483975" y="1255634"/>
            <a:ext cx="298450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spc="-70" dirty="0">
                <a:latin typeface="Trebuchet MS"/>
                <a:cs typeface="Trebuchet MS"/>
              </a:rPr>
              <a:t>+9.500</a:t>
            </a:r>
            <a:endParaRPr sz="850">
              <a:latin typeface="Trebuchet MS"/>
              <a:cs typeface="Trebuchet MS"/>
            </a:endParaRPr>
          </a:p>
        </p:txBody>
      </p:sp>
      <p:grpSp>
        <p:nvGrpSpPr>
          <p:cNvPr id="105" name="object 105"/>
          <p:cNvGrpSpPr/>
          <p:nvPr/>
        </p:nvGrpSpPr>
        <p:grpSpPr>
          <a:xfrm>
            <a:off x="1423676" y="3433748"/>
            <a:ext cx="676275" cy="126364"/>
            <a:chOff x="1423676" y="3433748"/>
            <a:chExt cx="676275" cy="126364"/>
          </a:xfrm>
        </p:grpSpPr>
        <p:sp>
          <p:nvSpPr>
            <p:cNvPr id="106" name="object 106"/>
            <p:cNvSpPr/>
            <p:nvPr/>
          </p:nvSpPr>
          <p:spPr>
            <a:xfrm>
              <a:off x="1426851" y="3436923"/>
              <a:ext cx="669925" cy="120014"/>
            </a:xfrm>
            <a:custGeom>
              <a:avLst/>
              <a:gdLst/>
              <a:ahLst/>
              <a:cxnLst/>
              <a:rect l="l" t="t" r="r" b="b"/>
              <a:pathLst>
                <a:path w="669925" h="120014">
                  <a:moveTo>
                    <a:pt x="431091" y="119410"/>
                  </a:moveTo>
                  <a:lnTo>
                    <a:pt x="431091" y="0"/>
                  </a:lnTo>
                  <a:lnTo>
                    <a:pt x="0" y="0"/>
                  </a:lnTo>
                </a:path>
                <a:path w="669925" h="120014">
                  <a:moveTo>
                    <a:pt x="310669" y="119410"/>
                  </a:moveTo>
                  <a:lnTo>
                    <a:pt x="669911" y="11941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1894372" y="3498652"/>
              <a:ext cx="14604" cy="7620"/>
            </a:xfrm>
            <a:custGeom>
              <a:avLst/>
              <a:gdLst/>
              <a:ahLst/>
              <a:cxnLst/>
              <a:rect l="l" t="t" r="r" b="b"/>
              <a:pathLst>
                <a:path w="14605" h="7620">
                  <a:moveTo>
                    <a:pt x="7083" y="0"/>
                  </a:moveTo>
                  <a:lnTo>
                    <a:pt x="0" y="7083"/>
                  </a:lnTo>
                  <a:lnTo>
                    <a:pt x="14167" y="7083"/>
                  </a:lnTo>
                  <a:lnTo>
                    <a:pt x="70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1894372" y="3498652"/>
              <a:ext cx="14604" cy="7620"/>
            </a:xfrm>
            <a:custGeom>
              <a:avLst/>
              <a:gdLst/>
              <a:ahLst/>
              <a:cxnLst/>
              <a:rect l="l" t="t" r="r" b="b"/>
              <a:pathLst>
                <a:path w="14605" h="7620">
                  <a:moveTo>
                    <a:pt x="7083" y="0"/>
                  </a:moveTo>
                  <a:lnTo>
                    <a:pt x="0" y="7083"/>
                  </a:lnTo>
                  <a:lnTo>
                    <a:pt x="14167" y="7083"/>
                  </a:lnTo>
                  <a:lnTo>
                    <a:pt x="7083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1806333" y="3498652"/>
              <a:ext cx="14604" cy="7620"/>
            </a:xfrm>
            <a:custGeom>
              <a:avLst/>
              <a:gdLst/>
              <a:ahLst/>
              <a:cxnLst/>
              <a:rect l="l" t="t" r="r" b="b"/>
              <a:pathLst>
                <a:path w="14605" h="7620">
                  <a:moveTo>
                    <a:pt x="7083" y="0"/>
                  </a:moveTo>
                  <a:lnTo>
                    <a:pt x="0" y="7083"/>
                  </a:lnTo>
                  <a:lnTo>
                    <a:pt x="14167" y="7083"/>
                  </a:lnTo>
                  <a:lnTo>
                    <a:pt x="70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1806333" y="3498652"/>
              <a:ext cx="14604" cy="7620"/>
            </a:xfrm>
            <a:custGeom>
              <a:avLst/>
              <a:gdLst/>
              <a:ahLst/>
              <a:cxnLst/>
              <a:rect l="l" t="t" r="r" b="b"/>
              <a:pathLst>
                <a:path w="14605" h="7620">
                  <a:moveTo>
                    <a:pt x="7083" y="0"/>
                  </a:moveTo>
                  <a:lnTo>
                    <a:pt x="0" y="7083"/>
                  </a:lnTo>
                  <a:lnTo>
                    <a:pt x="14167" y="7083"/>
                  </a:lnTo>
                  <a:lnTo>
                    <a:pt x="7083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1843775" y="3543179"/>
              <a:ext cx="27940" cy="13335"/>
            </a:xfrm>
            <a:custGeom>
              <a:avLst/>
              <a:gdLst/>
              <a:ahLst/>
              <a:cxnLst/>
              <a:rect l="l" t="t" r="r" b="b"/>
              <a:pathLst>
                <a:path w="27939" h="13335">
                  <a:moveTo>
                    <a:pt x="14167" y="0"/>
                  </a:moveTo>
                  <a:lnTo>
                    <a:pt x="0" y="0"/>
                  </a:lnTo>
                  <a:lnTo>
                    <a:pt x="14167" y="13155"/>
                  </a:lnTo>
                  <a:lnTo>
                    <a:pt x="14167" y="0"/>
                  </a:lnTo>
                  <a:close/>
                </a:path>
                <a:path w="27939" h="13335">
                  <a:moveTo>
                    <a:pt x="27322" y="0"/>
                  </a:moveTo>
                  <a:lnTo>
                    <a:pt x="14167" y="0"/>
                  </a:lnTo>
                  <a:lnTo>
                    <a:pt x="14167" y="13155"/>
                  </a:lnTo>
                  <a:lnTo>
                    <a:pt x="2732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1843775" y="3543178"/>
              <a:ext cx="27940" cy="13335"/>
            </a:xfrm>
            <a:custGeom>
              <a:avLst/>
              <a:gdLst/>
              <a:ahLst/>
              <a:cxnLst/>
              <a:rect l="l" t="t" r="r" b="b"/>
              <a:pathLst>
                <a:path w="27939" h="13335">
                  <a:moveTo>
                    <a:pt x="27322" y="0"/>
                  </a:moveTo>
                  <a:lnTo>
                    <a:pt x="14167" y="0"/>
                  </a:lnTo>
                  <a:lnTo>
                    <a:pt x="14167" y="13155"/>
                  </a:lnTo>
                  <a:lnTo>
                    <a:pt x="27322" y="0"/>
                  </a:lnTo>
                  <a:close/>
                </a:path>
                <a:path w="27939" h="13335">
                  <a:moveTo>
                    <a:pt x="14167" y="0"/>
                  </a:moveTo>
                  <a:lnTo>
                    <a:pt x="14167" y="13155"/>
                  </a:lnTo>
                  <a:lnTo>
                    <a:pt x="0" y="0"/>
                  </a:lnTo>
                  <a:lnTo>
                    <a:pt x="1416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1806333" y="3505737"/>
              <a:ext cx="52069" cy="37465"/>
            </a:xfrm>
            <a:custGeom>
              <a:avLst/>
              <a:gdLst/>
              <a:ahLst/>
              <a:cxnLst/>
              <a:rect l="l" t="t" r="r" b="b"/>
              <a:pathLst>
                <a:path w="52069" h="37464">
                  <a:moveTo>
                    <a:pt x="14167" y="0"/>
                  </a:moveTo>
                  <a:lnTo>
                    <a:pt x="0" y="0"/>
                  </a:lnTo>
                  <a:lnTo>
                    <a:pt x="37442" y="37442"/>
                  </a:lnTo>
                  <a:lnTo>
                    <a:pt x="14167" y="0"/>
                  </a:lnTo>
                  <a:close/>
                </a:path>
                <a:path w="52069" h="37464">
                  <a:moveTo>
                    <a:pt x="14167" y="0"/>
                  </a:moveTo>
                  <a:lnTo>
                    <a:pt x="37442" y="37442"/>
                  </a:lnTo>
                  <a:lnTo>
                    <a:pt x="51609" y="37442"/>
                  </a:lnTo>
                  <a:lnTo>
                    <a:pt x="1416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1806333" y="3505736"/>
              <a:ext cx="52069" cy="37465"/>
            </a:xfrm>
            <a:custGeom>
              <a:avLst/>
              <a:gdLst/>
              <a:ahLst/>
              <a:cxnLst/>
              <a:rect l="l" t="t" r="r" b="b"/>
              <a:pathLst>
                <a:path w="52069" h="37464">
                  <a:moveTo>
                    <a:pt x="0" y="0"/>
                  </a:moveTo>
                  <a:lnTo>
                    <a:pt x="14167" y="0"/>
                  </a:lnTo>
                  <a:lnTo>
                    <a:pt x="37442" y="37442"/>
                  </a:lnTo>
                  <a:lnTo>
                    <a:pt x="0" y="0"/>
                  </a:lnTo>
                  <a:close/>
                </a:path>
                <a:path w="52069" h="37464">
                  <a:moveTo>
                    <a:pt x="14167" y="0"/>
                  </a:moveTo>
                  <a:lnTo>
                    <a:pt x="37442" y="37442"/>
                  </a:lnTo>
                  <a:lnTo>
                    <a:pt x="51609" y="37442"/>
                  </a:lnTo>
                  <a:lnTo>
                    <a:pt x="1416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1857942" y="3505737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4">
                  <a:moveTo>
                    <a:pt x="50597" y="0"/>
                  </a:moveTo>
                  <a:lnTo>
                    <a:pt x="36430" y="0"/>
                  </a:lnTo>
                  <a:lnTo>
                    <a:pt x="0" y="37442"/>
                  </a:lnTo>
                  <a:lnTo>
                    <a:pt x="50597" y="0"/>
                  </a:lnTo>
                  <a:close/>
                </a:path>
                <a:path w="50800" h="37464">
                  <a:moveTo>
                    <a:pt x="50597" y="0"/>
                  </a:moveTo>
                  <a:lnTo>
                    <a:pt x="0" y="37442"/>
                  </a:lnTo>
                  <a:lnTo>
                    <a:pt x="13155" y="37442"/>
                  </a:lnTo>
                  <a:lnTo>
                    <a:pt x="5059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1857942" y="3505736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4">
                  <a:moveTo>
                    <a:pt x="36430" y="0"/>
                  </a:moveTo>
                  <a:lnTo>
                    <a:pt x="50597" y="0"/>
                  </a:lnTo>
                  <a:lnTo>
                    <a:pt x="0" y="37442"/>
                  </a:lnTo>
                  <a:lnTo>
                    <a:pt x="36430" y="0"/>
                  </a:lnTo>
                  <a:close/>
                </a:path>
                <a:path w="50800" h="37464">
                  <a:moveTo>
                    <a:pt x="50597" y="0"/>
                  </a:moveTo>
                  <a:lnTo>
                    <a:pt x="0" y="37442"/>
                  </a:lnTo>
                  <a:lnTo>
                    <a:pt x="13155" y="37442"/>
                  </a:lnTo>
                  <a:lnTo>
                    <a:pt x="5059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7" name="object 117"/>
          <p:cNvSpPr txBox="1"/>
          <p:nvPr/>
        </p:nvSpPr>
        <p:spPr>
          <a:xfrm>
            <a:off x="1467784" y="3288644"/>
            <a:ext cx="248285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spc="-70" dirty="0">
                <a:latin typeface="Trebuchet MS"/>
                <a:cs typeface="Trebuchet MS"/>
              </a:rPr>
              <a:t>0.000</a:t>
            </a:r>
            <a:endParaRPr sz="850">
              <a:latin typeface="Trebuchet MS"/>
              <a:cs typeface="Trebuchet MS"/>
            </a:endParaRPr>
          </a:p>
        </p:txBody>
      </p:sp>
      <p:grpSp>
        <p:nvGrpSpPr>
          <p:cNvPr id="118" name="object 118"/>
          <p:cNvGrpSpPr/>
          <p:nvPr/>
        </p:nvGrpSpPr>
        <p:grpSpPr>
          <a:xfrm>
            <a:off x="2122934" y="1095069"/>
            <a:ext cx="4176395" cy="2463800"/>
            <a:chOff x="2122934" y="1095069"/>
            <a:chExt cx="4176395" cy="2463800"/>
          </a:xfrm>
        </p:grpSpPr>
        <p:sp>
          <p:nvSpPr>
            <p:cNvPr id="119" name="object 119"/>
            <p:cNvSpPr/>
            <p:nvPr/>
          </p:nvSpPr>
          <p:spPr>
            <a:xfrm>
              <a:off x="6060576" y="1100328"/>
              <a:ext cx="0" cy="2456180"/>
            </a:xfrm>
            <a:custGeom>
              <a:avLst/>
              <a:gdLst/>
              <a:ahLst/>
              <a:cxnLst/>
              <a:rect l="l" t="t" r="r" b="b"/>
              <a:pathLst>
                <a:path h="2456179">
                  <a:moveTo>
                    <a:pt x="0" y="2456005"/>
                  </a:moveTo>
                  <a:lnTo>
                    <a:pt x="0" y="519131"/>
                  </a:lnTo>
                </a:path>
                <a:path h="2456179">
                  <a:moveTo>
                    <a:pt x="0" y="509011"/>
                  </a:moveTo>
                  <a:lnTo>
                    <a:pt x="0" y="392637"/>
                  </a:lnTo>
                </a:path>
                <a:path h="2456179">
                  <a:moveTo>
                    <a:pt x="0" y="382517"/>
                  </a:moveTo>
                  <a:lnTo>
                    <a:pt x="0" y="379481"/>
                  </a:lnTo>
                  <a:lnTo>
                    <a:pt x="0" y="265131"/>
                  </a:lnTo>
                </a:path>
                <a:path h="2456179">
                  <a:moveTo>
                    <a:pt x="0" y="256023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6061588" y="1100328"/>
              <a:ext cx="0" cy="2456180"/>
            </a:xfrm>
            <a:custGeom>
              <a:avLst/>
              <a:gdLst/>
              <a:ahLst/>
              <a:cxnLst/>
              <a:rect l="l" t="t" r="r" b="b"/>
              <a:pathLst>
                <a:path h="2456179">
                  <a:moveTo>
                    <a:pt x="0" y="0"/>
                  </a:moveTo>
                  <a:lnTo>
                    <a:pt x="0" y="2456005"/>
                  </a:lnTo>
                </a:path>
              </a:pathLst>
            </a:custGeom>
            <a:ln w="5059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6044385" y="1100328"/>
              <a:ext cx="204470" cy="2456180"/>
            </a:xfrm>
            <a:custGeom>
              <a:avLst/>
              <a:gdLst/>
              <a:ahLst/>
              <a:cxnLst/>
              <a:rect l="l" t="t" r="r" b="b"/>
              <a:pathLst>
                <a:path w="204470" h="2456179">
                  <a:moveTo>
                    <a:pt x="34406" y="2456005"/>
                  </a:moveTo>
                  <a:lnTo>
                    <a:pt x="34406" y="519131"/>
                  </a:lnTo>
                </a:path>
                <a:path w="204470" h="2456179">
                  <a:moveTo>
                    <a:pt x="34406" y="509011"/>
                  </a:moveTo>
                  <a:lnTo>
                    <a:pt x="34406" y="392637"/>
                  </a:lnTo>
                </a:path>
                <a:path w="204470" h="2456179">
                  <a:moveTo>
                    <a:pt x="34406" y="382517"/>
                  </a:moveTo>
                  <a:lnTo>
                    <a:pt x="34406" y="379481"/>
                  </a:lnTo>
                  <a:lnTo>
                    <a:pt x="34406" y="265131"/>
                  </a:lnTo>
                </a:path>
                <a:path w="204470" h="2456179">
                  <a:moveTo>
                    <a:pt x="34406" y="256023"/>
                  </a:moveTo>
                  <a:lnTo>
                    <a:pt x="34406" y="0"/>
                  </a:lnTo>
                  <a:lnTo>
                    <a:pt x="16191" y="0"/>
                  </a:lnTo>
                </a:path>
                <a:path w="204470" h="2456179">
                  <a:moveTo>
                    <a:pt x="34406" y="205426"/>
                  </a:moveTo>
                  <a:lnTo>
                    <a:pt x="178103" y="205426"/>
                  </a:lnTo>
                </a:path>
                <a:path w="204470" h="2456179">
                  <a:moveTo>
                    <a:pt x="34406" y="210485"/>
                  </a:moveTo>
                  <a:lnTo>
                    <a:pt x="178103" y="210485"/>
                  </a:lnTo>
                </a:path>
                <a:path w="204470" h="2456179">
                  <a:moveTo>
                    <a:pt x="0" y="208461"/>
                  </a:moveTo>
                  <a:lnTo>
                    <a:pt x="204414" y="208461"/>
                  </a:lnTo>
                </a:path>
                <a:path w="204470" h="2456179">
                  <a:moveTo>
                    <a:pt x="34406" y="205426"/>
                  </a:moveTo>
                  <a:lnTo>
                    <a:pt x="20239" y="205426"/>
                  </a:lnTo>
                  <a:lnTo>
                    <a:pt x="20239" y="210485"/>
                  </a:lnTo>
                  <a:lnTo>
                    <a:pt x="34406" y="210485"/>
                  </a:lnTo>
                </a:path>
                <a:path w="204470" h="2456179">
                  <a:moveTo>
                    <a:pt x="195306" y="2456005"/>
                  </a:moveTo>
                  <a:lnTo>
                    <a:pt x="195306" y="519131"/>
                  </a:lnTo>
                </a:path>
                <a:path w="204470" h="2456179">
                  <a:moveTo>
                    <a:pt x="195306" y="509011"/>
                  </a:moveTo>
                  <a:lnTo>
                    <a:pt x="195306" y="392637"/>
                  </a:lnTo>
                </a:path>
                <a:path w="204470" h="2456179">
                  <a:moveTo>
                    <a:pt x="195306" y="382517"/>
                  </a:moveTo>
                  <a:lnTo>
                    <a:pt x="195306" y="379481"/>
                  </a:lnTo>
                  <a:lnTo>
                    <a:pt x="195306" y="265131"/>
                  </a:lnTo>
                </a:path>
                <a:path w="204470" h="2456179">
                  <a:moveTo>
                    <a:pt x="195306" y="256023"/>
                  </a:moveTo>
                  <a:lnTo>
                    <a:pt x="195306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6238680" y="1100328"/>
              <a:ext cx="0" cy="2456180"/>
            </a:xfrm>
            <a:custGeom>
              <a:avLst/>
              <a:gdLst/>
              <a:ahLst/>
              <a:cxnLst/>
              <a:rect l="l" t="t" r="r" b="b"/>
              <a:pathLst>
                <a:path h="2456179">
                  <a:moveTo>
                    <a:pt x="0" y="0"/>
                  </a:moveTo>
                  <a:lnTo>
                    <a:pt x="0" y="2456005"/>
                  </a:lnTo>
                </a:path>
              </a:pathLst>
            </a:custGeom>
            <a:ln w="5059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6067660" y="1100328"/>
              <a:ext cx="172085" cy="2456180"/>
            </a:xfrm>
            <a:custGeom>
              <a:avLst/>
              <a:gdLst/>
              <a:ahLst/>
              <a:cxnLst/>
              <a:rect l="l" t="t" r="r" b="b"/>
              <a:pathLst>
                <a:path w="172085" h="2456179">
                  <a:moveTo>
                    <a:pt x="154828" y="2456005"/>
                  </a:moveTo>
                  <a:lnTo>
                    <a:pt x="154828" y="519131"/>
                  </a:lnTo>
                </a:path>
                <a:path w="172085" h="2456179">
                  <a:moveTo>
                    <a:pt x="154828" y="509011"/>
                  </a:moveTo>
                  <a:lnTo>
                    <a:pt x="154828" y="392637"/>
                  </a:lnTo>
                </a:path>
                <a:path w="172085" h="2456179">
                  <a:moveTo>
                    <a:pt x="154828" y="382517"/>
                  </a:moveTo>
                  <a:lnTo>
                    <a:pt x="154828" y="379481"/>
                  </a:lnTo>
                  <a:lnTo>
                    <a:pt x="154828" y="265131"/>
                  </a:lnTo>
                </a:path>
                <a:path w="172085" h="2456179">
                  <a:moveTo>
                    <a:pt x="154828" y="256023"/>
                  </a:moveTo>
                  <a:lnTo>
                    <a:pt x="154828" y="0"/>
                  </a:lnTo>
                  <a:lnTo>
                    <a:pt x="172031" y="0"/>
                  </a:lnTo>
                </a:path>
                <a:path w="172085" h="2456179">
                  <a:moveTo>
                    <a:pt x="154828" y="205426"/>
                  </a:moveTo>
                  <a:lnTo>
                    <a:pt x="168995" y="205426"/>
                  </a:lnTo>
                  <a:lnTo>
                    <a:pt x="168995" y="210485"/>
                  </a:lnTo>
                  <a:lnTo>
                    <a:pt x="154828" y="210485"/>
                  </a:lnTo>
                </a:path>
                <a:path w="172085" h="2456179">
                  <a:moveTo>
                    <a:pt x="0" y="208461"/>
                  </a:moveTo>
                  <a:lnTo>
                    <a:pt x="6071" y="208461"/>
                  </a:lnTo>
                </a:path>
                <a:path w="172085" h="2456179">
                  <a:moveTo>
                    <a:pt x="3035" y="210485"/>
                  </a:moveTo>
                  <a:lnTo>
                    <a:pt x="3035" y="205426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6067660" y="1305754"/>
              <a:ext cx="6350" cy="5080"/>
            </a:xfrm>
            <a:custGeom>
              <a:avLst/>
              <a:gdLst/>
              <a:ahLst/>
              <a:cxnLst/>
              <a:rect l="l" t="t" r="r" b="b"/>
              <a:pathLst>
                <a:path w="6350" h="5080">
                  <a:moveTo>
                    <a:pt x="4047" y="5059"/>
                  </a:moveTo>
                  <a:lnTo>
                    <a:pt x="5059" y="3035"/>
                  </a:lnTo>
                  <a:lnTo>
                    <a:pt x="4047" y="0"/>
                  </a:lnTo>
                  <a:lnTo>
                    <a:pt x="1011" y="0"/>
                  </a:lnTo>
                  <a:lnTo>
                    <a:pt x="0" y="3035"/>
                  </a:lnTo>
                  <a:lnTo>
                    <a:pt x="1011" y="5059"/>
                  </a:lnTo>
                  <a:lnTo>
                    <a:pt x="4047" y="5059"/>
                  </a:lnTo>
                </a:path>
                <a:path w="6350" h="5080">
                  <a:moveTo>
                    <a:pt x="6071" y="2529"/>
                  </a:moveTo>
                  <a:lnTo>
                    <a:pt x="6071" y="1132"/>
                  </a:lnTo>
                  <a:lnTo>
                    <a:pt x="4939" y="0"/>
                  </a:lnTo>
                  <a:lnTo>
                    <a:pt x="3541" y="0"/>
                  </a:lnTo>
                  <a:lnTo>
                    <a:pt x="2144" y="0"/>
                  </a:lnTo>
                  <a:lnTo>
                    <a:pt x="1011" y="1132"/>
                  </a:lnTo>
                  <a:lnTo>
                    <a:pt x="1011" y="2529"/>
                  </a:lnTo>
                  <a:lnTo>
                    <a:pt x="1011" y="3927"/>
                  </a:lnTo>
                  <a:lnTo>
                    <a:pt x="2144" y="5059"/>
                  </a:lnTo>
                  <a:lnTo>
                    <a:pt x="3541" y="5059"/>
                  </a:lnTo>
                  <a:lnTo>
                    <a:pt x="4939" y="5059"/>
                  </a:lnTo>
                  <a:lnTo>
                    <a:pt x="6071" y="3927"/>
                  </a:lnTo>
                  <a:lnTo>
                    <a:pt x="6071" y="2529"/>
                  </a:lnTo>
                </a:path>
              </a:pathLst>
            </a:custGeom>
            <a:ln w="50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6227548" y="1305754"/>
              <a:ext cx="6350" cy="5080"/>
            </a:xfrm>
            <a:custGeom>
              <a:avLst/>
              <a:gdLst/>
              <a:ahLst/>
              <a:cxnLst/>
              <a:rect l="l" t="t" r="r" b="b"/>
              <a:pathLst>
                <a:path w="6350" h="5080">
                  <a:moveTo>
                    <a:pt x="6071" y="3035"/>
                  </a:moveTo>
                  <a:lnTo>
                    <a:pt x="0" y="3035"/>
                  </a:lnTo>
                </a:path>
                <a:path w="6350" h="5080">
                  <a:moveTo>
                    <a:pt x="3035" y="5059"/>
                  </a:moveTo>
                  <a:lnTo>
                    <a:pt x="3035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6227548" y="1305754"/>
              <a:ext cx="6350" cy="5080"/>
            </a:xfrm>
            <a:custGeom>
              <a:avLst/>
              <a:gdLst/>
              <a:ahLst/>
              <a:cxnLst/>
              <a:rect l="l" t="t" r="r" b="b"/>
              <a:pathLst>
                <a:path w="6350" h="5080">
                  <a:moveTo>
                    <a:pt x="2023" y="5059"/>
                  </a:moveTo>
                  <a:lnTo>
                    <a:pt x="0" y="3035"/>
                  </a:lnTo>
                  <a:lnTo>
                    <a:pt x="2023" y="0"/>
                  </a:lnTo>
                  <a:lnTo>
                    <a:pt x="4047" y="0"/>
                  </a:lnTo>
                  <a:lnTo>
                    <a:pt x="5059" y="3035"/>
                  </a:lnTo>
                  <a:lnTo>
                    <a:pt x="4047" y="5059"/>
                  </a:lnTo>
                  <a:lnTo>
                    <a:pt x="2023" y="5059"/>
                  </a:lnTo>
                </a:path>
                <a:path w="6350" h="5080">
                  <a:moveTo>
                    <a:pt x="6071" y="2529"/>
                  </a:moveTo>
                  <a:lnTo>
                    <a:pt x="6071" y="1132"/>
                  </a:lnTo>
                  <a:lnTo>
                    <a:pt x="4939" y="0"/>
                  </a:lnTo>
                  <a:lnTo>
                    <a:pt x="3541" y="0"/>
                  </a:lnTo>
                  <a:lnTo>
                    <a:pt x="2144" y="0"/>
                  </a:lnTo>
                  <a:lnTo>
                    <a:pt x="1011" y="1132"/>
                  </a:lnTo>
                  <a:lnTo>
                    <a:pt x="1011" y="2529"/>
                  </a:lnTo>
                  <a:lnTo>
                    <a:pt x="1011" y="3927"/>
                  </a:lnTo>
                  <a:lnTo>
                    <a:pt x="2144" y="5059"/>
                  </a:lnTo>
                  <a:lnTo>
                    <a:pt x="3541" y="5059"/>
                  </a:lnTo>
                  <a:lnTo>
                    <a:pt x="4939" y="5059"/>
                  </a:lnTo>
                  <a:lnTo>
                    <a:pt x="6071" y="3927"/>
                  </a:lnTo>
                  <a:lnTo>
                    <a:pt x="6071" y="2529"/>
                  </a:lnTo>
                </a:path>
              </a:pathLst>
            </a:custGeom>
            <a:ln w="50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6044385" y="1100328"/>
              <a:ext cx="204470" cy="2433955"/>
            </a:xfrm>
            <a:custGeom>
              <a:avLst/>
              <a:gdLst/>
              <a:ahLst/>
              <a:cxnLst/>
              <a:rect l="l" t="t" r="r" b="b"/>
              <a:pathLst>
                <a:path w="204470" h="2433954">
                  <a:moveTo>
                    <a:pt x="16191" y="198342"/>
                  </a:moveTo>
                  <a:lnTo>
                    <a:pt x="15179" y="198342"/>
                  </a:lnTo>
                  <a:lnTo>
                    <a:pt x="15179" y="217569"/>
                  </a:lnTo>
                  <a:lnTo>
                    <a:pt x="16191" y="217569"/>
                  </a:lnTo>
                </a:path>
                <a:path w="204470" h="2433954">
                  <a:moveTo>
                    <a:pt x="195306" y="198342"/>
                  </a:moveTo>
                  <a:lnTo>
                    <a:pt x="196318" y="198342"/>
                  </a:lnTo>
                  <a:lnTo>
                    <a:pt x="196318" y="217569"/>
                  </a:lnTo>
                  <a:lnTo>
                    <a:pt x="195306" y="217569"/>
                  </a:lnTo>
                </a:path>
                <a:path w="204470" h="2433954">
                  <a:moveTo>
                    <a:pt x="34406" y="277274"/>
                  </a:moveTo>
                  <a:lnTo>
                    <a:pt x="42501" y="277274"/>
                  </a:lnTo>
                </a:path>
                <a:path w="204470" h="2433954">
                  <a:moveTo>
                    <a:pt x="49585" y="277274"/>
                  </a:moveTo>
                  <a:lnTo>
                    <a:pt x="101195" y="277274"/>
                  </a:lnTo>
                </a:path>
                <a:path w="204470" h="2433954">
                  <a:moveTo>
                    <a:pt x="110302" y="277274"/>
                  </a:moveTo>
                  <a:lnTo>
                    <a:pt x="162924" y="277274"/>
                  </a:lnTo>
                </a:path>
                <a:path w="204470" h="2433954">
                  <a:moveTo>
                    <a:pt x="170007" y="277274"/>
                  </a:moveTo>
                  <a:lnTo>
                    <a:pt x="178103" y="277274"/>
                  </a:lnTo>
                </a:path>
                <a:path w="204470" h="2433954">
                  <a:moveTo>
                    <a:pt x="34406" y="282334"/>
                  </a:moveTo>
                  <a:lnTo>
                    <a:pt x="42501" y="282334"/>
                  </a:lnTo>
                </a:path>
                <a:path w="204470" h="2433954">
                  <a:moveTo>
                    <a:pt x="49585" y="282334"/>
                  </a:moveTo>
                  <a:lnTo>
                    <a:pt x="101195" y="282334"/>
                  </a:lnTo>
                </a:path>
                <a:path w="204470" h="2433954">
                  <a:moveTo>
                    <a:pt x="110302" y="282334"/>
                  </a:moveTo>
                  <a:lnTo>
                    <a:pt x="162924" y="282334"/>
                  </a:lnTo>
                </a:path>
                <a:path w="204470" h="2433954">
                  <a:moveTo>
                    <a:pt x="170007" y="282334"/>
                  </a:moveTo>
                  <a:lnTo>
                    <a:pt x="178103" y="282334"/>
                  </a:lnTo>
                </a:path>
                <a:path w="204470" h="2433954">
                  <a:moveTo>
                    <a:pt x="0" y="279298"/>
                  </a:moveTo>
                  <a:lnTo>
                    <a:pt x="204414" y="279298"/>
                  </a:lnTo>
                </a:path>
                <a:path w="204470" h="2433954">
                  <a:moveTo>
                    <a:pt x="34406" y="277274"/>
                  </a:moveTo>
                  <a:lnTo>
                    <a:pt x="20239" y="277274"/>
                  </a:lnTo>
                  <a:lnTo>
                    <a:pt x="20239" y="282334"/>
                  </a:lnTo>
                  <a:lnTo>
                    <a:pt x="34406" y="282334"/>
                  </a:lnTo>
                </a:path>
                <a:path w="204470" h="2433954">
                  <a:moveTo>
                    <a:pt x="178103" y="277274"/>
                  </a:moveTo>
                  <a:lnTo>
                    <a:pt x="192270" y="277274"/>
                  </a:lnTo>
                  <a:lnTo>
                    <a:pt x="192270" y="282334"/>
                  </a:lnTo>
                  <a:lnTo>
                    <a:pt x="178103" y="282334"/>
                  </a:lnTo>
                </a:path>
                <a:path w="204470" h="2433954">
                  <a:moveTo>
                    <a:pt x="0" y="351147"/>
                  </a:moveTo>
                  <a:lnTo>
                    <a:pt x="204414" y="351147"/>
                  </a:lnTo>
                </a:path>
                <a:path w="204470" h="2433954">
                  <a:moveTo>
                    <a:pt x="178103" y="349123"/>
                  </a:moveTo>
                  <a:lnTo>
                    <a:pt x="170007" y="349123"/>
                  </a:lnTo>
                </a:path>
                <a:path w="204470" h="2433954">
                  <a:moveTo>
                    <a:pt x="162924" y="349123"/>
                  </a:moveTo>
                  <a:lnTo>
                    <a:pt x="110302" y="349123"/>
                  </a:lnTo>
                </a:path>
                <a:path w="204470" h="2433954">
                  <a:moveTo>
                    <a:pt x="101195" y="349123"/>
                  </a:moveTo>
                  <a:lnTo>
                    <a:pt x="49585" y="349123"/>
                  </a:lnTo>
                </a:path>
                <a:path w="204470" h="2433954">
                  <a:moveTo>
                    <a:pt x="42501" y="349123"/>
                  </a:moveTo>
                  <a:lnTo>
                    <a:pt x="34406" y="349123"/>
                  </a:lnTo>
                </a:path>
                <a:path w="204470" h="2433954">
                  <a:moveTo>
                    <a:pt x="20239" y="349123"/>
                  </a:moveTo>
                  <a:lnTo>
                    <a:pt x="20239" y="354182"/>
                  </a:lnTo>
                </a:path>
                <a:path w="204470" h="2433954">
                  <a:moveTo>
                    <a:pt x="34406" y="354182"/>
                  </a:moveTo>
                  <a:lnTo>
                    <a:pt x="42501" y="354182"/>
                  </a:lnTo>
                </a:path>
                <a:path w="204470" h="2433954">
                  <a:moveTo>
                    <a:pt x="49585" y="354182"/>
                  </a:moveTo>
                  <a:lnTo>
                    <a:pt x="101195" y="354182"/>
                  </a:lnTo>
                </a:path>
                <a:path w="204470" h="2433954">
                  <a:moveTo>
                    <a:pt x="110302" y="354182"/>
                  </a:moveTo>
                  <a:lnTo>
                    <a:pt x="162924" y="354182"/>
                  </a:lnTo>
                </a:path>
                <a:path w="204470" h="2433954">
                  <a:moveTo>
                    <a:pt x="170007" y="354182"/>
                  </a:moveTo>
                  <a:lnTo>
                    <a:pt x="178103" y="354182"/>
                  </a:lnTo>
                </a:path>
                <a:path w="204470" h="2433954">
                  <a:moveTo>
                    <a:pt x="192270" y="349123"/>
                  </a:moveTo>
                  <a:lnTo>
                    <a:pt x="192270" y="354182"/>
                  </a:lnTo>
                </a:path>
                <a:path w="204470" h="2433954">
                  <a:moveTo>
                    <a:pt x="34406" y="420971"/>
                  </a:moveTo>
                  <a:lnTo>
                    <a:pt x="42501" y="420971"/>
                  </a:lnTo>
                </a:path>
                <a:path w="204470" h="2433954">
                  <a:moveTo>
                    <a:pt x="49585" y="420971"/>
                  </a:moveTo>
                  <a:lnTo>
                    <a:pt x="101195" y="420971"/>
                  </a:lnTo>
                </a:path>
                <a:path w="204470" h="2433954">
                  <a:moveTo>
                    <a:pt x="110302" y="420971"/>
                  </a:moveTo>
                  <a:lnTo>
                    <a:pt x="162924" y="420971"/>
                  </a:lnTo>
                </a:path>
                <a:path w="204470" h="2433954">
                  <a:moveTo>
                    <a:pt x="170007" y="420971"/>
                  </a:moveTo>
                  <a:lnTo>
                    <a:pt x="178103" y="420971"/>
                  </a:lnTo>
                </a:path>
                <a:path w="204470" h="2433954">
                  <a:moveTo>
                    <a:pt x="34406" y="426031"/>
                  </a:moveTo>
                  <a:lnTo>
                    <a:pt x="42501" y="426031"/>
                  </a:lnTo>
                </a:path>
                <a:path w="204470" h="2433954">
                  <a:moveTo>
                    <a:pt x="49585" y="426031"/>
                  </a:moveTo>
                  <a:lnTo>
                    <a:pt x="101195" y="426031"/>
                  </a:lnTo>
                </a:path>
                <a:path w="204470" h="2433954">
                  <a:moveTo>
                    <a:pt x="110302" y="426031"/>
                  </a:moveTo>
                  <a:lnTo>
                    <a:pt x="162924" y="426031"/>
                  </a:lnTo>
                </a:path>
                <a:path w="204470" h="2433954">
                  <a:moveTo>
                    <a:pt x="170007" y="426031"/>
                  </a:moveTo>
                  <a:lnTo>
                    <a:pt x="178103" y="426031"/>
                  </a:lnTo>
                </a:path>
                <a:path w="204470" h="2433954">
                  <a:moveTo>
                    <a:pt x="0" y="422995"/>
                  </a:moveTo>
                  <a:lnTo>
                    <a:pt x="204414" y="422995"/>
                  </a:lnTo>
                </a:path>
                <a:path w="204470" h="2433954">
                  <a:moveTo>
                    <a:pt x="34406" y="420971"/>
                  </a:moveTo>
                  <a:lnTo>
                    <a:pt x="20239" y="420971"/>
                  </a:lnTo>
                  <a:lnTo>
                    <a:pt x="20239" y="426031"/>
                  </a:lnTo>
                  <a:lnTo>
                    <a:pt x="34406" y="426031"/>
                  </a:lnTo>
                </a:path>
                <a:path w="204470" h="2433954">
                  <a:moveTo>
                    <a:pt x="178103" y="420971"/>
                  </a:moveTo>
                  <a:lnTo>
                    <a:pt x="192270" y="420971"/>
                  </a:lnTo>
                  <a:lnTo>
                    <a:pt x="192270" y="426031"/>
                  </a:lnTo>
                  <a:lnTo>
                    <a:pt x="178103" y="426031"/>
                  </a:lnTo>
                </a:path>
                <a:path w="204470" h="2433954">
                  <a:moveTo>
                    <a:pt x="34406" y="492820"/>
                  </a:moveTo>
                  <a:lnTo>
                    <a:pt x="178103" y="492820"/>
                  </a:lnTo>
                </a:path>
                <a:path w="204470" h="2433954">
                  <a:moveTo>
                    <a:pt x="34406" y="497880"/>
                  </a:moveTo>
                  <a:lnTo>
                    <a:pt x="178103" y="497880"/>
                  </a:lnTo>
                </a:path>
                <a:path w="204470" h="2433954">
                  <a:moveTo>
                    <a:pt x="0" y="494844"/>
                  </a:moveTo>
                  <a:lnTo>
                    <a:pt x="204414" y="494844"/>
                  </a:lnTo>
                </a:path>
                <a:path w="204470" h="2433954">
                  <a:moveTo>
                    <a:pt x="34406" y="492820"/>
                  </a:moveTo>
                  <a:lnTo>
                    <a:pt x="20239" y="492820"/>
                  </a:lnTo>
                  <a:lnTo>
                    <a:pt x="20239" y="497880"/>
                  </a:lnTo>
                  <a:lnTo>
                    <a:pt x="34406" y="497880"/>
                  </a:lnTo>
                </a:path>
                <a:path w="204470" h="2433954">
                  <a:moveTo>
                    <a:pt x="178103" y="492820"/>
                  </a:moveTo>
                  <a:lnTo>
                    <a:pt x="192270" y="492820"/>
                  </a:lnTo>
                  <a:lnTo>
                    <a:pt x="192270" y="497880"/>
                  </a:lnTo>
                  <a:lnTo>
                    <a:pt x="178103" y="497880"/>
                  </a:lnTo>
                </a:path>
                <a:path w="204470" h="2433954">
                  <a:moveTo>
                    <a:pt x="34406" y="564668"/>
                  </a:moveTo>
                  <a:lnTo>
                    <a:pt x="178103" y="564668"/>
                  </a:lnTo>
                </a:path>
                <a:path w="204470" h="2433954">
                  <a:moveTo>
                    <a:pt x="34406" y="568716"/>
                  </a:moveTo>
                  <a:lnTo>
                    <a:pt x="178103" y="568716"/>
                  </a:lnTo>
                </a:path>
                <a:path w="204470" h="2433954">
                  <a:moveTo>
                    <a:pt x="0" y="566692"/>
                  </a:moveTo>
                  <a:lnTo>
                    <a:pt x="204414" y="566692"/>
                  </a:lnTo>
                </a:path>
                <a:path w="204470" h="2433954">
                  <a:moveTo>
                    <a:pt x="34406" y="564668"/>
                  </a:moveTo>
                  <a:lnTo>
                    <a:pt x="20239" y="564668"/>
                  </a:lnTo>
                  <a:lnTo>
                    <a:pt x="20239" y="568716"/>
                  </a:lnTo>
                  <a:lnTo>
                    <a:pt x="34406" y="568716"/>
                  </a:lnTo>
                </a:path>
                <a:path w="204470" h="2433954">
                  <a:moveTo>
                    <a:pt x="178103" y="564668"/>
                  </a:moveTo>
                  <a:lnTo>
                    <a:pt x="192270" y="564668"/>
                  </a:lnTo>
                  <a:lnTo>
                    <a:pt x="192270" y="568716"/>
                  </a:lnTo>
                  <a:lnTo>
                    <a:pt x="178103" y="568716"/>
                  </a:lnTo>
                </a:path>
                <a:path w="204470" h="2433954">
                  <a:moveTo>
                    <a:pt x="34406" y="636517"/>
                  </a:moveTo>
                  <a:lnTo>
                    <a:pt x="178103" y="636517"/>
                  </a:lnTo>
                </a:path>
                <a:path w="204470" h="2433954">
                  <a:moveTo>
                    <a:pt x="34406" y="640565"/>
                  </a:moveTo>
                  <a:lnTo>
                    <a:pt x="178103" y="640565"/>
                  </a:lnTo>
                </a:path>
                <a:path w="204470" h="2433954">
                  <a:moveTo>
                    <a:pt x="0" y="638541"/>
                  </a:moveTo>
                  <a:lnTo>
                    <a:pt x="204414" y="638541"/>
                  </a:lnTo>
                </a:path>
                <a:path w="204470" h="2433954">
                  <a:moveTo>
                    <a:pt x="34406" y="636517"/>
                  </a:moveTo>
                  <a:lnTo>
                    <a:pt x="20239" y="636517"/>
                  </a:lnTo>
                  <a:lnTo>
                    <a:pt x="20239" y="640565"/>
                  </a:lnTo>
                  <a:lnTo>
                    <a:pt x="34406" y="640565"/>
                  </a:lnTo>
                </a:path>
                <a:path w="204470" h="2433954">
                  <a:moveTo>
                    <a:pt x="178103" y="636517"/>
                  </a:moveTo>
                  <a:lnTo>
                    <a:pt x="192270" y="636517"/>
                  </a:lnTo>
                  <a:lnTo>
                    <a:pt x="192270" y="640565"/>
                  </a:lnTo>
                  <a:lnTo>
                    <a:pt x="178103" y="640565"/>
                  </a:lnTo>
                </a:path>
                <a:path w="204470" h="2433954">
                  <a:moveTo>
                    <a:pt x="34406" y="707354"/>
                  </a:moveTo>
                  <a:lnTo>
                    <a:pt x="178103" y="707354"/>
                  </a:lnTo>
                </a:path>
                <a:path w="204470" h="2433954">
                  <a:moveTo>
                    <a:pt x="34406" y="712413"/>
                  </a:moveTo>
                  <a:lnTo>
                    <a:pt x="178103" y="712413"/>
                  </a:lnTo>
                </a:path>
                <a:path w="204470" h="2433954">
                  <a:moveTo>
                    <a:pt x="0" y="710389"/>
                  </a:moveTo>
                  <a:lnTo>
                    <a:pt x="204414" y="710389"/>
                  </a:lnTo>
                </a:path>
                <a:path w="204470" h="2433954">
                  <a:moveTo>
                    <a:pt x="34406" y="707354"/>
                  </a:moveTo>
                  <a:lnTo>
                    <a:pt x="20239" y="707354"/>
                  </a:lnTo>
                  <a:lnTo>
                    <a:pt x="20239" y="712413"/>
                  </a:lnTo>
                  <a:lnTo>
                    <a:pt x="34406" y="712413"/>
                  </a:lnTo>
                </a:path>
                <a:path w="204470" h="2433954">
                  <a:moveTo>
                    <a:pt x="178103" y="707354"/>
                  </a:moveTo>
                  <a:lnTo>
                    <a:pt x="192270" y="707354"/>
                  </a:lnTo>
                  <a:lnTo>
                    <a:pt x="192270" y="712413"/>
                  </a:lnTo>
                  <a:lnTo>
                    <a:pt x="178103" y="712413"/>
                  </a:lnTo>
                </a:path>
                <a:path w="204470" h="2433954">
                  <a:moveTo>
                    <a:pt x="34406" y="779202"/>
                  </a:moveTo>
                  <a:lnTo>
                    <a:pt x="178103" y="779202"/>
                  </a:lnTo>
                </a:path>
                <a:path w="204470" h="2433954">
                  <a:moveTo>
                    <a:pt x="34406" y="784262"/>
                  </a:moveTo>
                  <a:lnTo>
                    <a:pt x="178103" y="784262"/>
                  </a:lnTo>
                </a:path>
                <a:path w="204470" h="2433954">
                  <a:moveTo>
                    <a:pt x="0" y="782238"/>
                  </a:moveTo>
                  <a:lnTo>
                    <a:pt x="204414" y="782238"/>
                  </a:lnTo>
                </a:path>
                <a:path w="204470" h="2433954">
                  <a:moveTo>
                    <a:pt x="34406" y="779202"/>
                  </a:moveTo>
                  <a:lnTo>
                    <a:pt x="20239" y="779202"/>
                  </a:lnTo>
                  <a:lnTo>
                    <a:pt x="20239" y="784262"/>
                  </a:lnTo>
                  <a:lnTo>
                    <a:pt x="34406" y="784262"/>
                  </a:lnTo>
                </a:path>
                <a:path w="204470" h="2433954">
                  <a:moveTo>
                    <a:pt x="178103" y="779202"/>
                  </a:moveTo>
                  <a:lnTo>
                    <a:pt x="192270" y="779202"/>
                  </a:lnTo>
                  <a:lnTo>
                    <a:pt x="192270" y="784262"/>
                  </a:lnTo>
                  <a:lnTo>
                    <a:pt x="178103" y="784262"/>
                  </a:lnTo>
                </a:path>
                <a:path w="204470" h="2433954">
                  <a:moveTo>
                    <a:pt x="34406" y="851051"/>
                  </a:moveTo>
                  <a:lnTo>
                    <a:pt x="178103" y="851051"/>
                  </a:lnTo>
                </a:path>
                <a:path w="204470" h="2433954">
                  <a:moveTo>
                    <a:pt x="34406" y="856110"/>
                  </a:moveTo>
                  <a:lnTo>
                    <a:pt x="178103" y="856110"/>
                  </a:lnTo>
                </a:path>
                <a:path w="204470" h="2433954">
                  <a:moveTo>
                    <a:pt x="0" y="854086"/>
                  </a:moveTo>
                  <a:lnTo>
                    <a:pt x="204414" y="854086"/>
                  </a:lnTo>
                </a:path>
                <a:path w="204470" h="2433954">
                  <a:moveTo>
                    <a:pt x="34406" y="851051"/>
                  </a:moveTo>
                  <a:lnTo>
                    <a:pt x="20239" y="851051"/>
                  </a:lnTo>
                  <a:lnTo>
                    <a:pt x="20239" y="856110"/>
                  </a:lnTo>
                  <a:lnTo>
                    <a:pt x="34406" y="856110"/>
                  </a:lnTo>
                </a:path>
                <a:path w="204470" h="2433954">
                  <a:moveTo>
                    <a:pt x="178103" y="851051"/>
                  </a:moveTo>
                  <a:lnTo>
                    <a:pt x="192270" y="851051"/>
                  </a:lnTo>
                  <a:lnTo>
                    <a:pt x="192270" y="856110"/>
                  </a:lnTo>
                  <a:lnTo>
                    <a:pt x="178103" y="856110"/>
                  </a:lnTo>
                </a:path>
                <a:path w="204470" h="2433954">
                  <a:moveTo>
                    <a:pt x="34406" y="922899"/>
                  </a:moveTo>
                  <a:lnTo>
                    <a:pt x="178103" y="922899"/>
                  </a:lnTo>
                </a:path>
                <a:path w="204470" h="2433954">
                  <a:moveTo>
                    <a:pt x="34406" y="927959"/>
                  </a:moveTo>
                  <a:lnTo>
                    <a:pt x="178103" y="927959"/>
                  </a:lnTo>
                </a:path>
                <a:path w="204470" h="2433954">
                  <a:moveTo>
                    <a:pt x="0" y="924923"/>
                  </a:moveTo>
                  <a:lnTo>
                    <a:pt x="204414" y="924923"/>
                  </a:lnTo>
                </a:path>
                <a:path w="204470" h="2433954">
                  <a:moveTo>
                    <a:pt x="34406" y="922899"/>
                  </a:moveTo>
                  <a:lnTo>
                    <a:pt x="20239" y="922899"/>
                  </a:lnTo>
                  <a:lnTo>
                    <a:pt x="20239" y="927959"/>
                  </a:lnTo>
                  <a:lnTo>
                    <a:pt x="34406" y="927959"/>
                  </a:lnTo>
                </a:path>
                <a:path w="204470" h="2433954">
                  <a:moveTo>
                    <a:pt x="178103" y="922899"/>
                  </a:moveTo>
                  <a:lnTo>
                    <a:pt x="192270" y="922899"/>
                  </a:lnTo>
                  <a:lnTo>
                    <a:pt x="192270" y="927959"/>
                  </a:lnTo>
                  <a:lnTo>
                    <a:pt x="178103" y="927959"/>
                  </a:lnTo>
                </a:path>
                <a:path w="204470" h="2433954">
                  <a:moveTo>
                    <a:pt x="34406" y="994748"/>
                  </a:moveTo>
                  <a:lnTo>
                    <a:pt x="178103" y="994748"/>
                  </a:lnTo>
                </a:path>
                <a:path w="204470" h="2433954">
                  <a:moveTo>
                    <a:pt x="34406" y="999807"/>
                  </a:moveTo>
                  <a:lnTo>
                    <a:pt x="178103" y="999807"/>
                  </a:lnTo>
                </a:path>
                <a:path w="204470" h="2433954">
                  <a:moveTo>
                    <a:pt x="0" y="996772"/>
                  </a:moveTo>
                  <a:lnTo>
                    <a:pt x="204414" y="996772"/>
                  </a:lnTo>
                </a:path>
                <a:path w="204470" h="2433954">
                  <a:moveTo>
                    <a:pt x="34406" y="994748"/>
                  </a:moveTo>
                  <a:lnTo>
                    <a:pt x="20239" y="994748"/>
                  </a:lnTo>
                  <a:lnTo>
                    <a:pt x="20239" y="999807"/>
                  </a:lnTo>
                  <a:lnTo>
                    <a:pt x="34406" y="999807"/>
                  </a:lnTo>
                </a:path>
                <a:path w="204470" h="2433954">
                  <a:moveTo>
                    <a:pt x="178103" y="994748"/>
                  </a:moveTo>
                  <a:lnTo>
                    <a:pt x="192270" y="994748"/>
                  </a:lnTo>
                  <a:lnTo>
                    <a:pt x="192270" y="999807"/>
                  </a:lnTo>
                  <a:lnTo>
                    <a:pt x="178103" y="999807"/>
                  </a:lnTo>
                </a:path>
                <a:path w="204470" h="2433954">
                  <a:moveTo>
                    <a:pt x="16191" y="437162"/>
                  </a:moveTo>
                  <a:lnTo>
                    <a:pt x="15179" y="437162"/>
                  </a:lnTo>
                  <a:lnTo>
                    <a:pt x="15179" y="456390"/>
                  </a:lnTo>
                  <a:lnTo>
                    <a:pt x="16191" y="456390"/>
                  </a:lnTo>
                </a:path>
                <a:path w="204470" h="2433954">
                  <a:moveTo>
                    <a:pt x="195306" y="437162"/>
                  </a:moveTo>
                  <a:lnTo>
                    <a:pt x="196318" y="437162"/>
                  </a:lnTo>
                  <a:lnTo>
                    <a:pt x="196318" y="456390"/>
                  </a:lnTo>
                  <a:lnTo>
                    <a:pt x="195306" y="456390"/>
                  </a:lnTo>
                </a:path>
                <a:path w="204470" h="2433954">
                  <a:moveTo>
                    <a:pt x="15179" y="252987"/>
                  </a:moveTo>
                  <a:lnTo>
                    <a:pt x="196318" y="252987"/>
                  </a:lnTo>
                  <a:lnTo>
                    <a:pt x="196318" y="262095"/>
                  </a:lnTo>
                  <a:lnTo>
                    <a:pt x="15179" y="262095"/>
                  </a:lnTo>
                  <a:lnTo>
                    <a:pt x="15179" y="252987"/>
                  </a:lnTo>
                </a:path>
                <a:path w="204470" h="2433954">
                  <a:moveTo>
                    <a:pt x="15179" y="379481"/>
                  </a:moveTo>
                  <a:lnTo>
                    <a:pt x="196318" y="379481"/>
                  </a:lnTo>
                  <a:lnTo>
                    <a:pt x="196318" y="389601"/>
                  </a:lnTo>
                  <a:lnTo>
                    <a:pt x="15179" y="389601"/>
                  </a:lnTo>
                  <a:lnTo>
                    <a:pt x="15179" y="379481"/>
                  </a:lnTo>
                </a:path>
                <a:path w="204470" h="2433954">
                  <a:moveTo>
                    <a:pt x="15179" y="505975"/>
                  </a:moveTo>
                  <a:lnTo>
                    <a:pt x="196318" y="505975"/>
                  </a:lnTo>
                  <a:lnTo>
                    <a:pt x="196318" y="516095"/>
                  </a:lnTo>
                  <a:lnTo>
                    <a:pt x="15179" y="516095"/>
                  </a:lnTo>
                  <a:lnTo>
                    <a:pt x="15179" y="505975"/>
                  </a:lnTo>
                </a:path>
                <a:path w="204470" h="2433954">
                  <a:moveTo>
                    <a:pt x="195306" y="505975"/>
                  </a:moveTo>
                  <a:lnTo>
                    <a:pt x="195306" y="516095"/>
                  </a:lnTo>
                </a:path>
                <a:path w="204470" h="2433954">
                  <a:moveTo>
                    <a:pt x="178103" y="505975"/>
                  </a:moveTo>
                  <a:lnTo>
                    <a:pt x="178103" y="516095"/>
                  </a:lnTo>
                </a:path>
                <a:path w="204470" h="2433954">
                  <a:moveTo>
                    <a:pt x="34406" y="505975"/>
                  </a:moveTo>
                  <a:lnTo>
                    <a:pt x="34406" y="516095"/>
                  </a:lnTo>
                </a:path>
                <a:path w="204470" h="2433954">
                  <a:moveTo>
                    <a:pt x="16191" y="505975"/>
                  </a:moveTo>
                  <a:lnTo>
                    <a:pt x="16191" y="516095"/>
                  </a:lnTo>
                </a:path>
                <a:path w="204470" h="2433954">
                  <a:moveTo>
                    <a:pt x="195306" y="379481"/>
                  </a:moveTo>
                  <a:lnTo>
                    <a:pt x="195306" y="389601"/>
                  </a:lnTo>
                </a:path>
                <a:path w="204470" h="2433954">
                  <a:moveTo>
                    <a:pt x="178103" y="379481"/>
                  </a:moveTo>
                  <a:lnTo>
                    <a:pt x="178103" y="389601"/>
                  </a:lnTo>
                </a:path>
                <a:path w="204470" h="2433954">
                  <a:moveTo>
                    <a:pt x="34406" y="379481"/>
                  </a:moveTo>
                  <a:lnTo>
                    <a:pt x="34406" y="389601"/>
                  </a:lnTo>
                </a:path>
                <a:path w="204470" h="2433954">
                  <a:moveTo>
                    <a:pt x="16191" y="379481"/>
                  </a:moveTo>
                  <a:lnTo>
                    <a:pt x="16191" y="389601"/>
                  </a:lnTo>
                </a:path>
                <a:path w="204470" h="2433954">
                  <a:moveTo>
                    <a:pt x="195306" y="252987"/>
                  </a:moveTo>
                  <a:lnTo>
                    <a:pt x="195306" y="263107"/>
                  </a:lnTo>
                </a:path>
                <a:path w="204470" h="2433954">
                  <a:moveTo>
                    <a:pt x="178103" y="252987"/>
                  </a:moveTo>
                  <a:lnTo>
                    <a:pt x="178103" y="263107"/>
                  </a:lnTo>
                </a:path>
                <a:path w="204470" h="2433954">
                  <a:moveTo>
                    <a:pt x="34406" y="252987"/>
                  </a:moveTo>
                  <a:lnTo>
                    <a:pt x="34406" y="263107"/>
                  </a:lnTo>
                </a:path>
                <a:path w="204470" h="2433954">
                  <a:moveTo>
                    <a:pt x="16191" y="252987"/>
                  </a:moveTo>
                  <a:lnTo>
                    <a:pt x="16191" y="263107"/>
                  </a:lnTo>
                </a:path>
                <a:path w="204470" h="2433954">
                  <a:moveTo>
                    <a:pt x="101195" y="262095"/>
                  </a:moveTo>
                  <a:lnTo>
                    <a:pt x="101195" y="379481"/>
                  </a:lnTo>
                </a:path>
                <a:path w="204470" h="2433954">
                  <a:moveTo>
                    <a:pt x="101195" y="389601"/>
                  </a:moveTo>
                  <a:lnTo>
                    <a:pt x="101195" y="505975"/>
                  </a:lnTo>
                </a:path>
                <a:path w="204470" h="2433954">
                  <a:moveTo>
                    <a:pt x="110302" y="262095"/>
                  </a:moveTo>
                  <a:lnTo>
                    <a:pt x="110302" y="379481"/>
                  </a:lnTo>
                </a:path>
                <a:path w="204470" h="2433954">
                  <a:moveTo>
                    <a:pt x="110302" y="389601"/>
                  </a:moveTo>
                  <a:lnTo>
                    <a:pt x="110302" y="505975"/>
                  </a:lnTo>
                </a:path>
                <a:path w="204470" h="2433954">
                  <a:moveTo>
                    <a:pt x="162924" y="262095"/>
                  </a:moveTo>
                  <a:lnTo>
                    <a:pt x="162924" y="379481"/>
                  </a:lnTo>
                </a:path>
                <a:path w="204470" h="2433954">
                  <a:moveTo>
                    <a:pt x="162924" y="389601"/>
                  </a:moveTo>
                  <a:lnTo>
                    <a:pt x="162924" y="505975"/>
                  </a:lnTo>
                </a:path>
                <a:path w="204470" h="2433954">
                  <a:moveTo>
                    <a:pt x="170007" y="262095"/>
                  </a:moveTo>
                  <a:lnTo>
                    <a:pt x="170007" y="379481"/>
                  </a:lnTo>
                </a:path>
                <a:path w="204470" h="2433954">
                  <a:moveTo>
                    <a:pt x="170007" y="389601"/>
                  </a:moveTo>
                  <a:lnTo>
                    <a:pt x="170007" y="505975"/>
                  </a:lnTo>
                </a:path>
                <a:path w="204470" h="2433954">
                  <a:moveTo>
                    <a:pt x="49585" y="262095"/>
                  </a:moveTo>
                  <a:lnTo>
                    <a:pt x="49585" y="379481"/>
                  </a:lnTo>
                </a:path>
                <a:path w="204470" h="2433954">
                  <a:moveTo>
                    <a:pt x="49585" y="389601"/>
                  </a:moveTo>
                  <a:lnTo>
                    <a:pt x="49585" y="505975"/>
                  </a:lnTo>
                </a:path>
                <a:path w="204470" h="2433954">
                  <a:moveTo>
                    <a:pt x="42501" y="262095"/>
                  </a:moveTo>
                  <a:lnTo>
                    <a:pt x="42501" y="379481"/>
                  </a:lnTo>
                </a:path>
                <a:path w="204470" h="2433954">
                  <a:moveTo>
                    <a:pt x="42501" y="389601"/>
                  </a:moveTo>
                  <a:lnTo>
                    <a:pt x="42501" y="505975"/>
                  </a:lnTo>
                </a:path>
                <a:path w="204470" h="2433954">
                  <a:moveTo>
                    <a:pt x="42501" y="505975"/>
                  </a:moveTo>
                  <a:lnTo>
                    <a:pt x="42501" y="516095"/>
                  </a:lnTo>
                </a:path>
                <a:path w="204470" h="2433954">
                  <a:moveTo>
                    <a:pt x="49585" y="505975"/>
                  </a:moveTo>
                  <a:lnTo>
                    <a:pt x="49585" y="516095"/>
                  </a:lnTo>
                </a:path>
                <a:path w="204470" h="2433954">
                  <a:moveTo>
                    <a:pt x="101195" y="505975"/>
                  </a:moveTo>
                  <a:lnTo>
                    <a:pt x="101195" y="516095"/>
                  </a:lnTo>
                </a:path>
                <a:path w="204470" h="2433954">
                  <a:moveTo>
                    <a:pt x="110302" y="505975"/>
                  </a:moveTo>
                  <a:lnTo>
                    <a:pt x="110302" y="516095"/>
                  </a:lnTo>
                </a:path>
                <a:path w="204470" h="2433954">
                  <a:moveTo>
                    <a:pt x="162924" y="505975"/>
                  </a:moveTo>
                  <a:lnTo>
                    <a:pt x="162924" y="516095"/>
                  </a:lnTo>
                </a:path>
                <a:path w="204470" h="2433954">
                  <a:moveTo>
                    <a:pt x="170007" y="505975"/>
                  </a:moveTo>
                  <a:lnTo>
                    <a:pt x="170007" y="516095"/>
                  </a:lnTo>
                </a:path>
                <a:path w="204470" h="2433954">
                  <a:moveTo>
                    <a:pt x="42501" y="379481"/>
                  </a:moveTo>
                  <a:lnTo>
                    <a:pt x="42501" y="389601"/>
                  </a:lnTo>
                </a:path>
                <a:path w="204470" h="2433954">
                  <a:moveTo>
                    <a:pt x="49585" y="379481"/>
                  </a:moveTo>
                  <a:lnTo>
                    <a:pt x="49585" y="389601"/>
                  </a:lnTo>
                </a:path>
                <a:path w="204470" h="2433954">
                  <a:moveTo>
                    <a:pt x="101195" y="379481"/>
                  </a:moveTo>
                  <a:lnTo>
                    <a:pt x="101195" y="389601"/>
                  </a:lnTo>
                </a:path>
                <a:path w="204470" h="2433954">
                  <a:moveTo>
                    <a:pt x="110302" y="379481"/>
                  </a:moveTo>
                  <a:lnTo>
                    <a:pt x="110302" y="389601"/>
                  </a:lnTo>
                </a:path>
                <a:path w="204470" h="2433954">
                  <a:moveTo>
                    <a:pt x="162924" y="379481"/>
                  </a:moveTo>
                  <a:lnTo>
                    <a:pt x="162924" y="389601"/>
                  </a:lnTo>
                </a:path>
                <a:path w="204470" h="2433954">
                  <a:moveTo>
                    <a:pt x="170007" y="379481"/>
                  </a:moveTo>
                  <a:lnTo>
                    <a:pt x="170007" y="389601"/>
                  </a:lnTo>
                </a:path>
                <a:path w="204470" h="2433954">
                  <a:moveTo>
                    <a:pt x="42501" y="252987"/>
                  </a:moveTo>
                  <a:lnTo>
                    <a:pt x="42501" y="262095"/>
                  </a:lnTo>
                </a:path>
                <a:path w="204470" h="2433954">
                  <a:moveTo>
                    <a:pt x="49585" y="252987"/>
                  </a:moveTo>
                  <a:lnTo>
                    <a:pt x="49585" y="262095"/>
                  </a:lnTo>
                </a:path>
                <a:path w="204470" h="2433954">
                  <a:moveTo>
                    <a:pt x="101195" y="252987"/>
                  </a:moveTo>
                  <a:lnTo>
                    <a:pt x="101195" y="262095"/>
                  </a:lnTo>
                </a:path>
                <a:path w="204470" h="2433954">
                  <a:moveTo>
                    <a:pt x="110302" y="252987"/>
                  </a:moveTo>
                  <a:lnTo>
                    <a:pt x="110302" y="262095"/>
                  </a:lnTo>
                </a:path>
                <a:path w="204470" h="2433954">
                  <a:moveTo>
                    <a:pt x="162924" y="252987"/>
                  </a:moveTo>
                  <a:lnTo>
                    <a:pt x="162924" y="262095"/>
                  </a:lnTo>
                </a:path>
                <a:path w="204470" h="2433954">
                  <a:moveTo>
                    <a:pt x="170007" y="252987"/>
                  </a:moveTo>
                  <a:lnTo>
                    <a:pt x="170007" y="262095"/>
                  </a:lnTo>
                </a:path>
                <a:path w="204470" h="2433954">
                  <a:moveTo>
                    <a:pt x="162924" y="420971"/>
                  </a:moveTo>
                  <a:lnTo>
                    <a:pt x="170007" y="420971"/>
                  </a:lnTo>
                </a:path>
                <a:path w="204470" h="2433954">
                  <a:moveTo>
                    <a:pt x="162924" y="426031"/>
                  </a:moveTo>
                  <a:lnTo>
                    <a:pt x="170007" y="426031"/>
                  </a:lnTo>
                </a:path>
                <a:path w="204470" h="2433954">
                  <a:moveTo>
                    <a:pt x="101195" y="420971"/>
                  </a:moveTo>
                  <a:lnTo>
                    <a:pt x="110302" y="420971"/>
                  </a:lnTo>
                </a:path>
                <a:path w="204470" h="2433954">
                  <a:moveTo>
                    <a:pt x="101195" y="426031"/>
                  </a:moveTo>
                  <a:lnTo>
                    <a:pt x="110302" y="426031"/>
                  </a:lnTo>
                </a:path>
                <a:path w="204470" h="2433954">
                  <a:moveTo>
                    <a:pt x="42501" y="420971"/>
                  </a:moveTo>
                  <a:lnTo>
                    <a:pt x="49585" y="420971"/>
                  </a:lnTo>
                </a:path>
                <a:path w="204470" h="2433954">
                  <a:moveTo>
                    <a:pt x="42501" y="426031"/>
                  </a:moveTo>
                  <a:lnTo>
                    <a:pt x="49585" y="426031"/>
                  </a:lnTo>
                </a:path>
                <a:path w="204470" h="2433954">
                  <a:moveTo>
                    <a:pt x="162924" y="277274"/>
                  </a:moveTo>
                  <a:lnTo>
                    <a:pt x="170007" y="277274"/>
                  </a:lnTo>
                </a:path>
                <a:path w="204470" h="2433954">
                  <a:moveTo>
                    <a:pt x="162924" y="282334"/>
                  </a:moveTo>
                  <a:lnTo>
                    <a:pt x="170007" y="282334"/>
                  </a:lnTo>
                </a:path>
                <a:path w="204470" h="2433954">
                  <a:moveTo>
                    <a:pt x="101195" y="277274"/>
                  </a:moveTo>
                  <a:lnTo>
                    <a:pt x="110302" y="277274"/>
                  </a:lnTo>
                </a:path>
                <a:path w="204470" h="2433954">
                  <a:moveTo>
                    <a:pt x="101195" y="282334"/>
                  </a:moveTo>
                  <a:lnTo>
                    <a:pt x="110302" y="282334"/>
                  </a:lnTo>
                </a:path>
                <a:path w="204470" h="2433954">
                  <a:moveTo>
                    <a:pt x="42501" y="277274"/>
                  </a:moveTo>
                  <a:lnTo>
                    <a:pt x="49585" y="277274"/>
                  </a:lnTo>
                </a:path>
                <a:path w="204470" h="2433954">
                  <a:moveTo>
                    <a:pt x="42501" y="282334"/>
                  </a:moveTo>
                  <a:lnTo>
                    <a:pt x="49585" y="282334"/>
                  </a:lnTo>
                </a:path>
                <a:path w="204470" h="2433954">
                  <a:moveTo>
                    <a:pt x="34406" y="349123"/>
                  </a:moveTo>
                  <a:lnTo>
                    <a:pt x="20239" y="349123"/>
                  </a:lnTo>
                </a:path>
                <a:path w="204470" h="2433954">
                  <a:moveTo>
                    <a:pt x="20239" y="354182"/>
                  </a:moveTo>
                  <a:lnTo>
                    <a:pt x="34406" y="354182"/>
                  </a:lnTo>
                </a:path>
                <a:path w="204470" h="2433954">
                  <a:moveTo>
                    <a:pt x="178103" y="349123"/>
                  </a:moveTo>
                  <a:lnTo>
                    <a:pt x="192270" y="349123"/>
                  </a:lnTo>
                </a:path>
                <a:path w="204470" h="2433954">
                  <a:moveTo>
                    <a:pt x="192270" y="354182"/>
                  </a:moveTo>
                  <a:lnTo>
                    <a:pt x="178103" y="354182"/>
                  </a:lnTo>
                </a:path>
                <a:path w="204470" h="2433954">
                  <a:moveTo>
                    <a:pt x="162924" y="349123"/>
                  </a:moveTo>
                  <a:lnTo>
                    <a:pt x="170007" y="349123"/>
                  </a:lnTo>
                </a:path>
                <a:path w="204470" h="2433954">
                  <a:moveTo>
                    <a:pt x="162924" y="354182"/>
                  </a:moveTo>
                  <a:lnTo>
                    <a:pt x="170007" y="354182"/>
                  </a:lnTo>
                </a:path>
                <a:path w="204470" h="2433954">
                  <a:moveTo>
                    <a:pt x="101195" y="349123"/>
                  </a:moveTo>
                  <a:lnTo>
                    <a:pt x="110302" y="349123"/>
                  </a:lnTo>
                </a:path>
                <a:path w="204470" h="2433954">
                  <a:moveTo>
                    <a:pt x="101195" y="354182"/>
                  </a:moveTo>
                  <a:lnTo>
                    <a:pt x="110302" y="354182"/>
                  </a:lnTo>
                </a:path>
                <a:path w="204470" h="2433954">
                  <a:moveTo>
                    <a:pt x="42501" y="349123"/>
                  </a:moveTo>
                  <a:lnTo>
                    <a:pt x="49585" y="349123"/>
                  </a:lnTo>
                </a:path>
                <a:path w="204470" h="2433954">
                  <a:moveTo>
                    <a:pt x="42501" y="354182"/>
                  </a:moveTo>
                  <a:lnTo>
                    <a:pt x="49585" y="354182"/>
                  </a:lnTo>
                </a:path>
                <a:path w="204470" h="2433954">
                  <a:moveTo>
                    <a:pt x="34406" y="1066596"/>
                  </a:moveTo>
                  <a:lnTo>
                    <a:pt x="178103" y="1066596"/>
                  </a:lnTo>
                </a:path>
                <a:path w="204470" h="2433954">
                  <a:moveTo>
                    <a:pt x="34406" y="1071656"/>
                  </a:moveTo>
                  <a:lnTo>
                    <a:pt x="178103" y="1071656"/>
                  </a:lnTo>
                </a:path>
                <a:path w="204470" h="2433954">
                  <a:moveTo>
                    <a:pt x="0" y="1068620"/>
                  </a:moveTo>
                  <a:lnTo>
                    <a:pt x="204414" y="1068620"/>
                  </a:lnTo>
                </a:path>
                <a:path w="204470" h="2433954">
                  <a:moveTo>
                    <a:pt x="34406" y="1066596"/>
                  </a:moveTo>
                  <a:lnTo>
                    <a:pt x="20239" y="1066596"/>
                  </a:lnTo>
                  <a:lnTo>
                    <a:pt x="20239" y="1071656"/>
                  </a:lnTo>
                  <a:lnTo>
                    <a:pt x="34406" y="1071656"/>
                  </a:lnTo>
                </a:path>
                <a:path w="204470" h="2433954">
                  <a:moveTo>
                    <a:pt x="178103" y="1066596"/>
                  </a:moveTo>
                  <a:lnTo>
                    <a:pt x="192270" y="1066596"/>
                  </a:lnTo>
                  <a:lnTo>
                    <a:pt x="192270" y="1071656"/>
                  </a:lnTo>
                  <a:lnTo>
                    <a:pt x="178103" y="1071656"/>
                  </a:lnTo>
                </a:path>
                <a:path w="204470" h="2433954">
                  <a:moveTo>
                    <a:pt x="34406" y="1138445"/>
                  </a:moveTo>
                  <a:lnTo>
                    <a:pt x="178103" y="1138445"/>
                  </a:lnTo>
                </a:path>
                <a:path w="204470" h="2433954">
                  <a:moveTo>
                    <a:pt x="34406" y="1143505"/>
                  </a:moveTo>
                  <a:lnTo>
                    <a:pt x="178103" y="1143505"/>
                  </a:lnTo>
                </a:path>
                <a:path w="204470" h="2433954">
                  <a:moveTo>
                    <a:pt x="0" y="1140469"/>
                  </a:moveTo>
                  <a:lnTo>
                    <a:pt x="204414" y="1140469"/>
                  </a:lnTo>
                </a:path>
                <a:path w="204470" h="2433954">
                  <a:moveTo>
                    <a:pt x="34406" y="1138445"/>
                  </a:moveTo>
                  <a:lnTo>
                    <a:pt x="20239" y="1138445"/>
                  </a:lnTo>
                  <a:lnTo>
                    <a:pt x="20239" y="1142493"/>
                  </a:lnTo>
                  <a:lnTo>
                    <a:pt x="34406" y="1142493"/>
                  </a:lnTo>
                </a:path>
                <a:path w="204470" h="2433954">
                  <a:moveTo>
                    <a:pt x="178103" y="1138445"/>
                  </a:moveTo>
                  <a:lnTo>
                    <a:pt x="192270" y="1138445"/>
                  </a:lnTo>
                  <a:lnTo>
                    <a:pt x="192270" y="1143505"/>
                  </a:lnTo>
                  <a:lnTo>
                    <a:pt x="178103" y="1143505"/>
                  </a:lnTo>
                </a:path>
                <a:path w="204470" h="2433954">
                  <a:moveTo>
                    <a:pt x="34406" y="1210293"/>
                  </a:moveTo>
                  <a:lnTo>
                    <a:pt x="178103" y="1210293"/>
                  </a:lnTo>
                </a:path>
                <a:path w="204470" h="2433954">
                  <a:moveTo>
                    <a:pt x="34406" y="1214341"/>
                  </a:moveTo>
                  <a:lnTo>
                    <a:pt x="178103" y="1214341"/>
                  </a:lnTo>
                </a:path>
                <a:path w="204470" h="2433954">
                  <a:moveTo>
                    <a:pt x="0" y="1212317"/>
                  </a:moveTo>
                  <a:lnTo>
                    <a:pt x="204414" y="1212317"/>
                  </a:lnTo>
                </a:path>
                <a:path w="204470" h="2433954">
                  <a:moveTo>
                    <a:pt x="34406" y="1210293"/>
                  </a:moveTo>
                  <a:lnTo>
                    <a:pt x="20239" y="1210293"/>
                  </a:lnTo>
                  <a:lnTo>
                    <a:pt x="20239" y="1214341"/>
                  </a:lnTo>
                  <a:lnTo>
                    <a:pt x="34406" y="1214341"/>
                  </a:lnTo>
                </a:path>
                <a:path w="204470" h="2433954">
                  <a:moveTo>
                    <a:pt x="178103" y="1210293"/>
                  </a:moveTo>
                  <a:lnTo>
                    <a:pt x="192270" y="1210293"/>
                  </a:lnTo>
                  <a:lnTo>
                    <a:pt x="192270" y="1214341"/>
                  </a:lnTo>
                  <a:lnTo>
                    <a:pt x="178103" y="1214341"/>
                  </a:lnTo>
                </a:path>
                <a:path w="204470" h="2433954">
                  <a:moveTo>
                    <a:pt x="34406" y="1282142"/>
                  </a:moveTo>
                  <a:lnTo>
                    <a:pt x="178103" y="1282142"/>
                  </a:lnTo>
                </a:path>
                <a:path w="204470" h="2433954">
                  <a:moveTo>
                    <a:pt x="34406" y="1286190"/>
                  </a:moveTo>
                  <a:lnTo>
                    <a:pt x="178103" y="1286190"/>
                  </a:lnTo>
                </a:path>
                <a:path w="204470" h="2433954">
                  <a:moveTo>
                    <a:pt x="0" y="1284166"/>
                  </a:moveTo>
                  <a:lnTo>
                    <a:pt x="204414" y="1284166"/>
                  </a:lnTo>
                </a:path>
                <a:path w="204470" h="2433954">
                  <a:moveTo>
                    <a:pt x="34406" y="1282142"/>
                  </a:moveTo>
                  <a:lnTo>
                    <a:pt x="20239" y="1282142"/>
                  </a:lnTo>
                  <a:lnTo>
                    <a:pt x="20239" y="1286190"/>
                  </a:lnTo>
                  <a:lnTo>
                    <a:pt x="34406" y="1286190"/>
                  </a:lnTo>
                </a:path>
                <a:path w="204470" h="2433954">
                  <a:moveTo>
                    <a:pt x="178103" y="1282142"/>
                  </a:moveTo>
                  <a:lnTo>
                    <a:pt x="192270" y="1282142"/>
                  </a:lnTo>
                  <a:lnTo>
                    <a:pt x="192270" y="1286190"/>
                  </a:lnTo>
                  <a:lnTo>
                    <a:pt x="178103" y="1286190"/>
                  </a:lnTo>
                </a:path>
                <a:path w="204470" h="2433954">
                  <a:moveTo>
                    <a:pt x="34406" y="1352978"/>
                  </a:moveTo>
                  <a:lnTo>
                    <a:pt x="178103" y="1352978"/>
                  </a:lnTo>
                </a:path>
                <a:path w="204470" h="2433954">
                  <a:moveTo>
                    <a:pt x="34406" y="1358038"/>
                  </a:moveTo>
                  <a:lnTo>
                    <a:pt x="178103" y="1358038"/>
                  </a:lnTo>
                </a:path>
                <a:path w="204470" h="2433954">
                  <a:moveTo>
                    <a:pt x="0" y="1356014"/>
                  </a:moveTo>
                  <a:lnTo>
                    <a:pt x="204414" y="1356014"/>
                  </a:lnTo>
                </a:path>
                <a:path w="204470" h="2433954">
                  <a:moveTo>
                    <a:pt x="34406" y="1352978"/>
                  </a:moveTo>
                  <a:lnTo>
                    <a:pt x="20239" y="1352978"/>
                  </a:lnTo>
                  <a:lnTo>
                    <a:pt x="20239" y="1358038"/>
                  </a:lnTo>
                  <a:lnTo>
                    <a:pt x="34406" y="1358038"/>
                  </a:lnTo>
                </a:path>
                <a:path w="204470" h="2433954">
                  <a:moveTo>
                    <a:pt x="178103" y="1352978"/>
                  </a:moveTo>
                  <a:lnTo>
                    <a:pt x="192270" y="1352978"/>
                  </a:lnTo>
                  <a:lnTo>
                    <a:pt x="192270" y="1358038"/>
                  </a:lnTo>
                  <a:lnTo>
                    <a:pt x="178103" y="1358038"/>
                  </a:lnTo>
                </a:path>
                <a:path w="204470" h="2433954">
                  <a:moveTo>
                    <a:pt x="34406" y="1424827"/>
                  </a:moveTo>
                  <a:lnTo>
                    <a:pt x="178103" y="1424827"/>
                  </a:lnTo>
                </a:path>
                <a:path w="204470" h="2433954">
                  <a:moveTo>
                    <a:pt x="34406" y="1429887"/>
                  </a:moveTo>
                  <a:lnTo>
                    <a:pt x="178103" y="1429887"/>
                  </a:lnTo>
                </a:path>
                <a:path w="204470" h="2433954">
                  <a:moveTo>
                    <a:pt x="0" y="1427863"/>
                  </a:moveTo>
                  <a:lnTo>
                    <a:pt x="204414" y="1427863"/>
                  </a:lnTo>
                </a:path>
                <a:path w="204470" h="2433954">
                  <a:moveTo>
                    <a:pt x="34406" y="1424827"/>
                  </a:moveTo>
                  <a:lnTo>
                    <a:pt x="20239" y="1424827"/>
                  </a:lnTo>
                  <a:lnTo>
                    <a:pt x="20239" y="1429887"/>
                  </a:lnTo>
                  <a:lnTo>
                    <a:pt x="34406" y="1429887"/>
                  </a:lnTo>
                </a:path>
                <a:path w="204470" h="2433954">
                  <a:moveTo>
                    <a:pt x="178103" y="1424827"/>
                  </a:moveTo>
                  <a:lnTo>
                    <a:pt x="192270" y="1424827"/>
                  </a:lnTo>
                  <a:lnTo>
                    <a:pt x="192270" y="1429887"/>
                  </a:lnTo>
                  <a:lnTo>
                    <a:pt x="178103" y="1429887"/>
                  </a:lnTo>
                </a:path>
                <a:path w="204470" h="2433954">
                  <a:moveTo>
                    <a:pt x="15179" y="633481"/>
                  </a:moveTo>
                  <a:lnTo>
                    <a:pt x="196318" y="633481"/>
                  </a:lnTo>
                  <a:lnTo>
                    <a:pt x="196318" y="642589"/>
                  </a:lnTo>
                  <a:lnTo>
                    <a:pt x="15179" y="642589"/>
                  </a:lnTo>
                  <a:lnTo>
                    <a:pt x="15179" y="633481"/>
                  </a:lnTo>
                </a:path>
                <a:path w="204470" h="2433954">
                  <a:moveTo>
                    <a:pt x="195306" y="636517"/>
                  </a:moveTo>
                  <a:lnTo>
                    <a:pt x="195306" y="645624"/>
                  </a:lnTo>
                </a:path>
                <a:path w="204470" h="2433954">
                  <a:moveTo>
                    <a:pt x="178103" y="636517"/>
                  </a:moveTo>
                  <a:lnTo>
                    <a:pt x="178103" y="645624"/>
                  </a:lnTo>
                </a:path>
                <a:path w="204470" h="2433954">
                  <a:moveTo>
                    <a:pt x="34406" y="636517"/>
                  </a:moveTo>
                  <a:lnTo>
                    <a:pt x="34406" y="645624"/>
                  </a:lnTo>
                </a:path>
                <a:path w="204470" h="2433954">
                  <a:moveTo>
                    <a:pt x="16191" y="636517"/>
                  </a:moveTo>
                  <a:lnTo>
                    <a:pt x="16191" y="645624"/>
                  </a:lnTo>
                </a:path>
                <a:path w="204470" h="2433954">
                  <a:moveTo>
                    <a:pt x="42501" y="633481"/>
                  </a:moveTo>
                  <a:lnTo>
                    <a:pt x="42501" y="642589"/>
                  </a:lnTo>
                </a:path>
                <a:path w="204470" h="2433954">
                  <a:moveTo>
                    <a:pt x="49585" y="633481"/>
                  </a:moveTo>
                  <a:lnTo>
                    <a:pt x="49585" y="642589"/>
                  </a:lnTo>
                </a:path>
                <a:path w="204470" h="2433954">
                  <a:moveTo>
                    <a:pt x="101195" y="633481"/>
                  </a:moveTo>
                  <a:lnTo>
                    <a:pt x="101195" y="642589"/>
                  </a:lnTo>
                </a:path>
                <a:path w="204470" h="2433954">
                  <a:moveTo>
                    <a:pt x="110302" y="633481"/>
                  </a:moveTo>
                  <a:lnTo>
                    <a:pt x="110302" y="642589"/>
                  </a:lnTo>
                </a:path>
                <a:path w="204470" h="2433954">
                  <a:moveTo>
                    <a:pt x="162924" y="633481"/>
                  </a:moveTo>
                  <a:lnTo>
                    <a:pt x="162924" y="642589"/>
                  </a:lnTo>
                </a:path>
                <a:path w="204470" h="2433954">
                  <a:moveTo>
                    <a:pt x="170007" y="633481"/>
                  </a:moveTo>
                  <a:lnTo>
                    <a:pt x="170007" y="642589"/>
                  </a:lnTo>
                </a:path>
                <a:path w="204470" h="2433954">
                  <a:moveTo>
                    <a:pt x="15179" y="759975"/>
                  </a:moveTo>
                  <a:lnTo>
                    <a:pt x="196318" y="759975"/>
                  </a:lnTo>
                  <a:lnTo>
                    <a:pt x="196318" y="769083"/>
                  </a:lnTo>
                  <a:lnTo>
                    <a:pt x="15179" y="769083"/>
                  </a:lnTo>
                  <a:lnTo>
                    <a:pt x="15179" y="759975"/>
                  </a:lnTo>
                </a:path>
                <a:path w="204470" h="2433954">
                  <a:moveTo>
                    <a:pt x="195306" y="759975"/>
                  </a:moveTo>
                  <a:lnTo>
                    <a:pt x="195306" y="769083"/>
                  </a:lnTo>
                </a:path>
                <a:path w="204470" h="2433954">
                  <a:moveTo>
                    <a:pt x="178103" y="759975"/>
                  </a:moveTo>
                  <a:lnTo>
                    <a:pt x="178103" y="769083"/>
                  </a:lnTo>
                </a:path>
                <a:path w="204470" h="2433954">
                  <a:moveTo>
                    <a:pt x="34406" y="759975"/>
                  </a:moveTo>
                  <a:lnTo>
                    <a:pt x="34406" y="769083"/>
                  </a:lnTo>
                </a:path>
                <a:path w="204470" h="2433954">
                  <a:moveTo>
                    <a:pt x="16191" y="759975"/>
                  </a:moveTo>
                  <a:lnTo>
                    <a:pt x="16191" y="769083"/>
                  </a:lnTo>
                </a:path>
                <a:path w="204470" h="2433954">
                  <a:moveTo>
                    <a:pt x="42501" y="759975"/>
                  </a:moveTo>
                  <a:lnTo>
                    <a:pt x="42501" y="769083"/>
                  </a:lnTo>
                </a:path>
                <a:path w="204470" h="2433954">
                  <a:moveTo>
                    <a:pt x="49585" y="759975"/>
                  </a:moveTo>
                  <a:lnTo>
                    <a:pt x="49585" y="769083"/>
                  </a:lnTo>
                </a:path>
                <a:path w="204470" h="2433954">
                  <a:moveTo>
                    <a:pt x="101195" y="759975"/>
                  </a:moveTo>
                  <a:lnTo>
                    <a:pt x="101195" y="769083"/>
                  </a:lnTo>
                </a:path>
                <a:path w="204470" h="2433954">
                  <a:moveTo>
                    <a:pt x="110302" y="759975"/>
                  </a:moveTo>
                  <a:lnTo>
                    <a:pt x="110302" y="769083"/>
                  </a:lnTo>
                </a:path>
                <a:path w="204470" h="2433954">
                  <a:moveTo>
                    <a:pt x="162924" y="759975"/>
                  </a:moveTo>
                  <a:lnTo>
                    <a:pt x="162924" y="769083"/>
                  </a:lnTo>
                </a:path>
                <a:path w="204470" h="2433954">
                  <a:moveTo>
                    <a:pt x="170007" y="759975"/>
                  </a:moveTo>
                  <a:lnTo>
                    <a:pt x="170007" y="769083"/>
                  </a:lnTo>
                </a:path>
                <a:path w="204470" h="2433954">
                  <a:moveTo>
                    <a:pt x="15179" y="886469"/>
                  </a:moveTo>
                  <a:lnTo>
                    <a:pt x="196318" y="886469"/>
                  </a:lnTo>
                  <a:lnTo>
                    <a:pt x="196318" y="896588"/>
                  </a:lnTo>
                  <a:lnTo>
                    <a:pt x="15179" y="896588"/>
                  </a:lnTo>
                  <a:lnTo>
                    <a:pt x="15179" y="886469"/>
                  </a:lnTo>
                </a:path>
                <a:path w="204470" h="2433954">
                  <a:moveTo>
                    <a:pt x="195306" y="886469"/>
                  </a:moveTo>
                  <a:lnTo>
                    <a:pt x="195306" y="896588"/>
                  </a:lnTo>
                </a:path>
                <a:path w="204470" h="2433954">
                  <a:moveTo>
                    <a:pt x="178103" y="886469"/>
                  </a:moveTo>
                  <a:lnTo>
                    <a:pt x="178103" y="896588"/>
                  </a:lnTo>
                </a:path>
                <a:path w="204470" h="2433954">
                  <a:moveTo>
                    <a:pt x="34406" y="886469"/>
                  </a:moveTo>
                  <a:lnTo>
                    <a:pt x="34406" y="896588"/>
                  </a:lnTo>
                </a:path>
                <a:path w="204470" h="2433954">
                  <a:moveTo>
                    <a:pt x="16191" y="886469"/>
                  </a:moveTo>
                  <a:lnTo>
                    <a:pt x="16191" y="896588"/>
                  </a:lnTo>
                </a:path>
                <a:path w="204470" h="2433954">
                  <a:moveTo>
                    <a:pt x="42501" y="886469"/>
                  </a:moveTo>
                  <a:lnTo>
                    <a:pt x="42501" y="896588"/>
                  </a:lnTo>
                </a:path>
                <a:path w="204470" h="2433954">
                  <a:moveTo>
                    <a:pt x="49585" y="886469"/>
                  </a:moveTo>
                  <a:lnTo>
                    <a:pt x="49585" y="896588"/>
                  </a:lnTo>
                </a:path>
                <a:path w="204470" h="2433954">
                  <a:moveTo>
                    <a:pt x="101195" y="886469"/>
                  </a:moveTo>
                  <a:lnTo>
                    <a:pt x="101195" y="896588"/>
                  </a:lnTo>
                </a:path>
                <a:path w="204470" h="2433954">
                  <a:moveTo>
                    <a:pt x="110302" y="886469"/>
                  </a:moveTo>
                  <a:lnTo>
                    <a:pt x="110302" y="896588"/>
                  </a:lnTo>
                </a:path>
                <a:path w="204470" h="2433954">
                  <a:moveTo>
                    <a:pt x="162924" y="886469"/>
                  </a:moveTo>
                  <a:lnTo>
                    <a:pt x="162924" y="896588"/>
                  </a:lnTo>
                </a:path>
                <a:path w="204470" h="2433954">
                  <a:moveTo>
                    <a:pt x="170007" y="886469"/>
                  </a:moveTo>
                  <a:lnTo>
                    <a:pt x="170007" y="896588"/>
                  </a:lnTo>
                </a:path>
                <a:path w="204470" h="2433954">
                  <a:moveTo>
                    <a:pt x="195306" y="987664"/>
                  </a:moveTo>
                  <a:lnTo>
                    <a:pt x="195306" y="996772"/>
                  </a:lnTo>
                </a:path>
                <a:path w="204470" h="2433954">
                  <a:moveTo>
                    <a:pt x="178103" y="987664"/>
                  </a:moveTo>
                  <a:lnTo>
                    <a:pt x="178103" y="996772"/>
                  </a:lnTo>
                </a:path>
                <a:path w="204470" h="2433954">
                  <a:moveTo>
                    <a:pt x="34406" y="987664"/>
                  </a:moveTo>
                  <a:lnTo>
                    <a:pt x="34406" y="996772"/>
                  </a:lnTo>
                </a:path>
                <a:path w="204470" h="2433954">
                  <a:moveTo>
                    <a:pt x="16191" y="987664"/>
                  </a:moveTo>
                  <a:lnTo>
                    <a:pt x="16191" y="996772"/>
                  </a:lnTo>
                </a:path>
                <a:path w="204470" h="2433954">
                  <a:moveTo>
                    <a:pt x="101195" y="516095"/>
                  </a:moveTo>
                  <a:lnTo>
                    <a:pt x="101195" y="633481"/>
                  </a:lnTo>
                </a:path>
                <a:path w="204470" h="2433954">
                  <a:moveTo>
                    <a:pt x="110302" y="516095"/>
                  </a:moveTo>
                  <a:lnTo>
                    <a:pt x="110302" y="633481"/>
                  </a:lnTo>
                </a:path>
                <a:path w="204470" h="2433954">
                  <a:moveTo>
                    <a:pt x="162924" y="516095"/>
                  </a:moveTo>
                  <a:lnTo>
                    <a:pt x="162924" y="633481"/>
                  </a:lnTo>
                </a:path>
                <a:path w="204470" h="2433954">
                  <a:moveTo>
                    <a:pt x="170007" y="516095"/>
                  </a:moveTo>
                  <a:lnTo>
                    <a:pt x="170007" y="633481"/>
                  </a:lnTo>
                </a:path>
                <a:path w="204470" h="2433954">
                  <a:moveTo>
                    <a:pt x="49585" y="516095"/>
                  </a:moveTo>
                  <a:lnTo>
                    <a:pt x="49585" y="633481"/>
                  </a:lnTo>
                </a:path>
                <a:path w="204470" h="2433954">
                  <a:moveTo>
                    <a:pt x="42501" y="516095"/>
                  </a:moveTo>
                  <a:lnTo>
                    <a:pt x="42501" y="633481"/>
                  </a:lnTo>
                </a:path>
                <a:path w="204470" h="2433954">
                  <a:moveTo>
                    <a:pt x="101195" y="642589"/>
                  </a:moveTo>
                  <a:lnTo>
                    <a:pt x="101195" y="759975"/>
                  </a:lnTo>
                </a:path>
                <a:path w="204470" h="2433954">
                  <a:moveTo>
                    <a:pt x="110302" y="642589"/>
                  </a:moveTo>
                  <a:lnTo>
                    <a:pt x="110302" y="759975"/>
                  </a:lnTo>
                </a:path>
                <a:path w="204470" h="2433954">
                  <a:moveTo>
                    <a:pt x="162924" y="642589"/>
                  </a:moveTo>
                  <a:lnTo>
                    <a:pt x="162924" y="759975"/>
                  </a:lnTo>
                </a:path>
                <a:path w="204470" h="2433954">
                  <a:moveTo>
                    <a:pt x="170007" y="642589"/>
                  </a:moveTo>
                  <a:lnTo>
                    <a:pt x="170007" y="759975"/>
                  </a:lnTo>
                </a:path>
                <a:path w="204470" h="2433954">
                  <a:moveTo>
                    <a:pt x="49585" y="642589"/>
                  </a:moveTo>
                  <a:lnTo>
                    <a:pt x="49585" y="759975"/>
                  </a:lnTo>
                </a:path>
                <a:path w="204470" h="2433954">
                  <a:moveTo>
                    <a:pt x="42501" y="642589"/>
                  </a:moveTo>
                  <a:lnTo>
                    <a:pt x="42501" y="759975"/>
                  </a:lnTo>
                </a:path>
                <a:path w="204470" h="2433954">
                  <a:moveTo>
                    <a:pt x="101195" y="769083"/>
                  </a:moveTo>
                  <a:lnTo>
                    <a:pt x="101195" y="886469"/>
                  </a:lnTo>
                </a:path>
                <a:path w="204470" h="2433954">
                  <a:moveTo>
                    <a:pt x="110302" y="769083"/>
                  </a:moveTo>
                  <a:lnTo>
                    <a:pt x="110302" y="886469"/>
                  </a:lnTo>
                </a:path>
                <a:path w="204470" h="2433954">
                  <a:moveTo>
                    <a:pt x="162924" y="769083"/>
                  </a:moveTo>
                  <a:lnTo>
                    <a:pt x="162924" y="886469"/>
                  </a:lnTo>
                </a:path>
                <a:path w="204470" h="2433954">
                  <a:moveTo>
                    <a:pt x="170007" y="769083"/>
                  </a:moveTo>
                  <a:lnTo>
                    <a:pt x="170007" y="886469"/>
                  </a:lnTo>
                </a:path>
                <a:path w="204470" h="2433954">
                  <a:moveTo>
                    <a:pt x="49585" y="769083"/>
                  </a:moveTo>
                  <a:lnTo>
                    <a:pt x="49585" y="886469"/>
                  </a:lnTo>
                </a:path>
                <a:path w="204470" h="2433954">
                  <a:moveTo>
                    <a:pt x="42501" y="769083"/>
                  </a:moveTo>
                  <a:lnTo>
                    <a:pt x="42501" y="886469"/>
                  </a:lnTo>
                </a:path>
                <a:path w="204470" h="2433954">
                  <a:moveTo>
                    <a:pt x="34406" y="1496676"/>
                  </a:moveTo>
                  <a:lnTo>
                    <a:pt x="178103" y="1496676"/>
                  </a:lnTo>
                </a:path>
                <a:path w="204470" h="2433954">
                  <a:moveTo>
                    <a:pt x="34406" y="1501735"/>
                  </a:moveTo>
                  <a:lnTo>
                    <a:pt x="178103" y="1501735"/>
                  </a:lnTo>
                </a:path>
                <a:path w="204470" h="2433954">
                  <a:moveTo>
                    <a:pt x="0" y="1499711"/>
                  </a:moveTo>
                  <a:lnTo>
                    <a:pt x="204414" y="1499711"/>
                  </a:lnTo>
                </a:path>
                <a:path w="204470" h="2433954">
                  <a:moveTo>
                    <a:pt x="34406" y="1496676"/>
                  </a:moveTo>
                  <a:lnTo>
                    <a:pt x="20239" y="1496676"/>
                  </a:lnTo>
                  <a:lnTo>
                    <a:pt x="20239" y="1501735"/>
                  </a:lnTo>
                  <a:lnTo>
                    <a:pt x="34406" y="1501735"/>
                  </a:lnTo>
                </a:path>
                <a:path w="204470" h="2433954">
                  <a:moveTo>
                    <a:pt x="178103" y="1496676"/>
                  </a:moveTo>
                  <a:lnTo>
                    <a:pt x="192270" y="1496676"/>
                  </a:lnTo>
                  <a:lnTo>
                    <a:pt x="192270" y="1501735"/>
                  </a:lnTo>
                  <a:lnTo>
                    <a:pt x="178103" y="1501735"/>
                  </a:lnTo>
                </a:path>
                <a:path w="204470" h="2433954">
                  <a:moveTo>
                    <a:pt x="34406" y="1568524"/>
                  </a:moveTo>
                  <a:lnTo>
                    <a:pt x="178103" y="1568524"/>
                  </a:lnTo>
                </a:path>
                <a:path w="204470" h="2433954">
                  <a:moveTo>
                    <a:pt x="34406" y="1573584"/>
                  </a:moveTo>
                  <a:lnTo>
                    <a:pt x="178103" y="1573584"/>
                  </a:lnTo>
                </a:path>
                <a:path w="204470" h="2433954">
                  <a:moveTo>
                    <a:pt x="0" y="1570548"/>
                  </a:moveTo>
                  <a:lnTo>
                    <a:pt x="204414" y="1570548"/>
                  </a:lnTo>
                </a:path>
                <a:path w="204470" h="2433954">
                  <a:moveTo>
                    <a:pt x="34406" y="1568524"/>
                  </a:moveTo>
                  <a:lnTo>
                    <a:pt x="20239" y="1568524"/>
                  </a:lnTo>
                  <a:lnTo>
                    <a:pt x="20239" y="1573584"/>
                  </a:lnTo>
                  <a:lnTo>
                    <a:pt x="34406" y="1573584"/>
                  </a:lnTo>
                </a:path>
                <a:path w="204470" h="2433954">
                  <a:moveTo>
                    <a:pt x="178103" y="1568524"/>
                  </a:moveTo>
                  <a:lnTo>
                    <a:pt x="192270" y="1568524"/>
                  </a:lnTo>
                  <a:lnTo>
                    <a:pt x="192270" y="1573584"/>
                  </a:lnTo>
                  <a:lnTo>
                    <a:pt x="178103" y="1573584"/>
                  </a:lnTo>
                </a:path>
                <a:path w="204470" h="2433954">
                  <a:moveTo>
                    <a:pt x="34406" y="1640373"/>
                  </a:moveTo>
                  <a:lnTo>
                    <a:pt x="178103" y="1640373"/>
                  </a:lnTo>
                </a:path>
                <a:path w="204470" h="2433954">
                  <a:moveTo>
                    <a:pt x="34406" y="1645432"/>
                  </a:moveTo>
                  <a:lnTo>
                    <a:pt x="178103" y="1645432"/>
                  </a:lnTo>
                </a:path>
                <a:path w="204470" h="2433954">
                  <a:moveTo>
                    <a:pt x="0" y="1642397"/>
                  </a:moveTo>
                  <a:lnTo>
                    <a:pt x="204414" y="1642397"/>
                  </a:lnTo>
                </a:path>
                <a:path w="204470" h="2433954">
                  <a:moveTo>
                    <a:pt x="34406" y="1640373"/>
                  </a:moveTo>
                  <a:lnTo>
                    <a:pt x="20239" y="1640373"/>
                  </a:lnTo>
                  <a:lnTo>
                    <a:pt x="20239" y="1645432"/>
                  </a:lnTo>
                  <a:lnTo>
                    <a:pt x="34406" y="1645432"/>
                  </a:lnTo>
                </a:path>
                <a:path w="204470" h="2433954">
                  <a:moveTo>
                    <a:pt x="178103" y="1640373"/>
                  </a:moveTo>
                  <a:lnTo>
                    <a:pt x="192270" y="1640373"/>
                  </a:lnTo>
                  <a:lnTo>
                    <a:pt x="192270" y="1645432"/>
                  </a:lnTo>
                  <a:lnTo>
                    <a:pt x="178103" y="1645432"/>
                  </a:lnTo>
                </a:path>
                <a:path w="204470" h="2433954">
                  <a:moveTo>
                    <a:pt x="34406" y="1712221"/>
                  </a:moveTo>
                  <a:lnTo>
                    <a:pt x="178103" y="1712221"/>
                  </a:lnTo>
                </a:path>
                <a:path w="204470" h="2433954">
                  <a:moveTo>
                    <a:pt x="34406" y="1717281"/>
                  </a:moveTo>
                  <a:lnTo>
                    <a:pt x="178103" y="1717281"/>
                  </a:lnTo>
                </a:path>
                <a:path w="204470" h="2433954">
                  <a:moveTo>
                    <a:pt x="0" y="1714245"/>
                  </a:moveTo>
                  <a:lnTo>
                    <a:pt x="204414" y="1714245"/>
                  </a:lnTo>
                </a:path>
                <a:path w="204470" h="2433954">
                  <a:moveTo>
                    <a:pt x="34406" y="1712221"/>
                  </a:moveTo>
                  <a:lnTo>
                    <a:pt x="20239" y="1712221"/>
                  </a:lnTo>
                  <a:lnTo>
                    <a:pt x="20239" y="1717281"/>
                  </a:lnTo>
                  <a:lnTo>
                    <a:pt x="34406" y="1717281"/>
                  </a:lnTo>
                </a:path>
                <a:path w="204470" h="2433954">
                  <a:moveTo>
                    <a:pt x="178103" y="1712221"/>
                  </a:moveTo>
                  <a:lnTo>
                    <a:pt x="192270" y="1712221"/>
                  </a:lnTo>
                  <a:lnTo>
                    <a:pt x="192270" y="1717281"/>
                  </a:lnTo>
                  <a:lnTo>
                    <a:pt x="178103" y="1717281"/>
                  </a:lnTo>
                </a:path>
                <a:path w="204470" h="2433954">
                  <a:moveTo>
                    <a:pt x="34406" y="1784070"/>
                  </a:moveTo>
                  <a:lnTo>
                    <a:pt x="178103" y="1784070"/>
                  </a:lnTo>
                </a:path>
                <a:path w="204470" h="2433954">
                  <a:moveTo>
                    <a:pt x="34406" y="1788118"/>
                  </a:moveTo>
                  <a:lnTo>
                    <a:pt x="178103" y="1788118"/>
                  </a:lnTo>
                </a:path>
                <a:path w="204470" h="2433954">
                  <a:moveTo>
                    <a:pt x="0" y="1786094"/>
                  </a:moveTo>
                  <a:lnTo>
                    <a:pt x="204414" y="1786094"/>
                  </a:lnTo>
                </a:path>
                <a:path w="204470" h="2433954">
                  <a:moveTo>
                    <a:pt x="34406" y="1784070"/>
                  </a:moveTo>
                  <a:lnTo>
                    <a:pt x="20239" y="1784070"/>
                  </a:lnTo>
                  <a:lnTo>
                    <a:pt x="20239" y="1788118"/>
                  </a:lnTo>
                  <a:lnTo>
                    <a:pt x="34406" y="1788118"/>
                  </a:lnTo>
                </a:path>
                <a:path w="204470" h="2433954">
                  <a:moveTo>
                    <a:pt x="178103" y="1784070"/>
                  </a:moveTo>
                  <a:lnTo>
                    <a:pt x="192270" y="1784070"/>
                  </a:lnTo>
                  <a:lnTo>
                    <a:pt x="192270" y="1788118"/>
                  </a:lnTo>
                  <a:lnTo>
                    <a:pt x="178103" y="1788118"/>
                  </a:lnTo>
                </a:path>
                <a:path w="204470" h="2433954">
                  <a:moveTo>
                    <a:pt x="34406" y="1855918"/>
                  </a:moveTo>
                  <a:lnTo>
                    <a:pt x="178103" y="1855918"/>
                  </a:lnTo>
                </a:path>
                <a:path w="204470" h="2433954">
                  <a:moveTo>
                    <a:pt x="34406" y="1859966"/>
                  </a:moveTo>
                  <a:lnTo>
                    <a:pt x="178103" y="1859966"/>
                  </a:lnTo>
                </a:path>
                <a:path w="204470" h="2433954">
                  <a:moveTo>
                    <a:pt x="0" y="1857942"/>
                  </a:moveTo>
                  <a:lnTo>
                    <a:pt x="204414" y="1857942"/>
                  </a:lnTo>
                </a:path>
                <a:path w="204470" h="2433954">
                  <a:moveTo>
                    <a:pt x="34406" y="1855918"/>
                  </a:moveTo>
                  <a:lnTo>
                    <a:pt x="20239" y="1855918"/>
                  </a:lnTo>
                  <a:lnTo>
                    <a:pt x="20239" y="1859966"/>
                  </a:lnTo>
                  <a:lnTo>
                    <a:pt x="34406" y="1859966"/>
                  </a:lnTo>
                </a:path>
                <a:path w="204470" h="2433954">
                  <a:moveTo>
                    <a:pt x="178103" y="1855918"/>
                  </a:moveTo>
                  <a:lnTo>
                    <a:pt x="192270" y="1855918"/>
                  </a:lnTo>
                  <a:lnTo>
                    <a:pt x="192270" y="1859966"/>
                  </a:lnTo>
                  <a:lnTo>
                    <a:pt x="178103" y="1859966"/>
                  </a:lnTo>
                </a:path>
                <a:path w="204470" h="2433954">
                  <a:moveTo>
                    <a:pt x="34406" y="1927767"/>
                  </a:moveTo>
                  <a:lnTo>
                    <a:pt x="178103" y="1927767"/>
                  </a:lnTo>
                </a:path>
                <a:path w="204470" h="2433954">
                  <a:moveTo>
                    <a:pt x="34406" y="1931815"/>
                  </a:moveTo>
                  <a:lnTo>
                    <a:pt x="178103" y="1931815"/>
                  </a:lnTo>
                </a:path>
                <a:path w="204470" h="2433954">
                  <a:moveTo>
                    <a:pt x="0" y="1929791"/>
                  </a:moveTo>
                  <a:lnTo>
                    <a:pt x="204414" y="1929791"/>
                  </a:lnTo>
                </a:path>
                <a:path w="204470" h="2433954">
                  <a:moveTo>
                    <a:pt x="34406" y="1926755"/>
                  </a:moveTo>
                  <a:lnTo>
                    <a:pt x="20239" y="1926755"/>
                  </a:lnTo>
                  <a:lnTo>
                    <a:pt x="20239" y="1931815"/>
                  </a:lnTo>
                  <a:lnTo>
                    <a:pt x="34406" y="1931815"/>
                  </a:lnTo>
                </a:path>
                <a:path w="204470" h="2433954">
                  <a:moveTo>
                    <a:pt x="178103" y="1927767"/>
                  </a:moveTo>
                  <a:lnTo>
                    <a:pt x="192270" y="1927767"/>
                  </a:lnTo>
                  <a:lnTo>
                    <a:pt x="192270" y="1931815"/>
                  </a:lnTo>
                  <a:lnTo>
                    <a:pt x="178103" y="1931815"/>
                  </a:lnTo>
                </a:path>
                <a:path w="204470" h="2433954">
                  <a:moveTo>
                    <a:pt x="34406" y="1998603"/>
                  </a:moveTo>
                  <a:lnTo>
                    <a:pt x="178103" y="1998603"/>
                  </a:lnTo>
                </a:path>
                <a:path w="204470" h="2433954">
                  <a:moveTo>
                    <a:pt x="34406" y="2003663"/>
                  </a:moveTo>
                  <a:lnTo>
                    <a:pt x="178103" y="2003663"/>
                  </a:lnTo>
                </a:path>
                <a:path w="204470" h="2433954">
                  <a:moveTo>
                    <a:pt x="0" y="2001639"/>
                  </a:moveTo>
                  <a:lnTo>
                    <a:pt x="204414" y="2001639"/>
                  </a:lnTo>
                </a:path>
                <a:path w="204470" h="2433954">
                  <a:moveTo>
                    <a:pt x="34406" y="1998603"/>
                  </a:moveTo>
                  <a:lnTo>
                    <a:pt x="20239" y="1998603"/>
                  </a:lnTo>
                  <a:lnTo>
                    <a:pt x="20239" y="2003663"/>
                  </a:lnTo>
                  <a:lnTo>
                    <a:pt x="34406" y="2003663"/>
                  </a:lnTo>
                </a:path>
                <a:path w="204470" h="2433954">
                  <a:moveTo>
                    <a:pt x="178103" y="1998603"/>
                  </a:moveTo>
                  <a:lnTo>
                    <a:pt x="192270" y="1998603"/>
                  </a:lnTo>
                  <a:lnTo>
                    <a:pt x="192270" y="2003663"/>
                  </a:lnTo>
                  <a:lnTo>
                    <a:pt x="178103" y="2003663"/>
                  </a:lnTo>
                </a:path>
                <a:path w="204470" h="2433954">
                  <a:moveTo>
                    <a:pt x="34406" y="2070452"/>
                  </a:moveTo>
                  <a:lnTo>
                    <a:pt x="178103" y="2070452"/>
                  </a:lnTo>
                </a:path>
                <a:path w="204470" h="2433954">
                  <a:moveTo>
                    <a:pt x="34406" y="2075512"/>
                  </a:moveTo>
                  <a:lnTo>
                    <a:pt x="178103" y="2075512"/>
                  </a:lnTo>
                </a:path>
                <a:path w="204470" h="2433954">
                  <a:moveTo>
                    <a:pt x="0" y="2073488"/>
                  </a:moveTo>
                  <a:lnTo>
                    <a:pt x="204414" y="2073488"/>
                  </a:lnTo>
                </a:path>
                <a:path w="204470" h="2433954">
                  <a:moveTo>
                    <a:pt x="34406" y="2070452"/>
                  </a:moveTo>
                  <a:lnTo>
                    <a:pt x="20239" y="2070452"/>
                  </a:lnTo>
                  <a:lnTo>
                    <a:pt x="20239" y="2075512"/>
                  </a:lnTo>
                  <a:lnTo>
                    <a:pt x="34406" y="2075512"/>
                  </a:lnTo>
                </a:path>
                <a:path w="204470" h="2433954">
                  <a:moveTo>
                    <a:pt x="178103" y="2070452"/>
                  </a:moveTo>
                  <a:lnTo>
                    <a:pt x="192270" y="2070452"/>
                  </a:lnTo>
                  <a:lnTo>
                    <a:pt x="192270" y="2075512"/>
                  </a:lnTo>
                  <a:lnTo>
                    <a:pt x="178103" y="2075512"/>
                  </a:lnTo>
                </a:path>
                <a:path w="204470" h="2433954">
                  <a:moveTo>
                    <a:pt x="34406" y="2142301"/>
                  </a:moveTo>
                  <a:lnTo>
                    <a:pt x="178103" y="2142301"/>
                  </a:lnTo>
                </a:path>
                <a:path w="204470" h="2433954">
                  <a:moveTo>
                    <a:pt x="34406" y="2147360"/>
                  </a:moveTo>
                  <a:lnTo>
                    <a:pt x="178103" y="2147360"/>
                  </a:lnTo>
                </a:path>
                <a:path w="204470" h="2433954">
                  <a:moveTo>
                    <a:pt x="0" y="2144324"/>
                  </a:moveTo>
                  <a:lnTo>
                    <a:pt x="204414" y="2144324"/>
                  </a:lnTo>
                </a:path>
                <a:path w="204470" h="2433954">
                  <a:moveTo>
                    <a:pt x="34406" y="2142301"/>
                  </a:moveTo>
                  <a:lnTo>
                    <a:pt x="20239" y="2142301"/>
                  </a:lnTo>
                  <a:lnTo>
                    <a:pt x="20239" y="2147360"/>
                  </a:lnTo>
                  <a:lnTo>
                    <a:pt x="34406" y="2147360"/>
                  </a:lnTo>
                </a:path>
                <a:path w="204470" h="2433954">
                  <a:moveTo>
                    <a:pt x="178103" y="2142301"/>
                  </a:moveTo>
                  <a:lnTo>
                    <a:pt x="192270" y="2142301"/>
                  </a:lnTo>
                  <a:lnTo>
                    <a:pt x="192270" y="2147360"/>
                  </a:lnTo>
                  <a:lnTo>
                    <a:pt x="178103" y="2147360"/>
                  </a:lnTo>
                </a:path>
                <a:path w="204470" h="2433954">
                  <a:moveTo>
                    <a:pt x="34406" y="2214149"/>
                  </a:moveTo>
                  <a:lnTo>
                    <a:pt x="178103" y="2214149"/>
                  </a:lnTo>
                </a:path>
                <a:path w="204470" h="2433954">
                  <a:moveTo>
                    <a:pt x="34406" y="2219209"/>
                  </a:moveTo>
                  <a:lnTo>
                    <a:pt x="178103" y="2219209"/>
                  </a:lnTo>
                </a:path>
                <a:path w="204470" h="2433954">
                  <a:moveTo>
                    <a:pt x="0" y="2216173"/>
                  </a:moveTo>
                  <a:lnTo>
                    <a:pt x="204414" y="2216173"/>
                  </a:lnTo>
                </a:path>
                <a:path w="204470" h="2433954">
                  <a:moveTo>
                    <a:pt x="34406" y="2214149"/>
                  </a:moveTo>
                  <a:lnTo>
                    <a:pt x="20239" y="2214149"/>
                  </a:lnTo>
                  <a:lnTo>
                    <a:pt x="20239" y="2219209"/>
                  </a:lnTo>
                  <a:lnTo>
                    <a:pt x="34406" y="2219209"/>
                  </a:lnTo>
                </a:path>
                <a:path w="204470" h="2433954">
                  <a:moveTo>
                    <a:pt x="178103" y="2214149"/>
                  </a:moveTo>
                  <a:lnTo>
                    <a:pt x="192270" y="2214149"/>
                  </a:lnTo>
                  <a:lnTo>
                    <a:pt x="192270" y="2219209"/>
                  </a:lnTo>
                  <a:lnTo>
                    <a:pt x="178103" y="2219209"/>
                  </a:lnTo>
                </a:path>
                <a:path w="204470" h="2433954">
                  <a:moveTo>
                    <a:pt x="34406" y="2285998"/>
                  </a:moveTo>
                  <a:lnTo>
                    <a:pt x="178103" y="2285998"/>
                  </a:lnTo>
                </a:path>
                <a:path w="204470" h="2433954">
                  <a:moveTo>
                    <a:pt x="34406" y="2291057"/>
                  </a:moveTo>
                  <a:lnTo>
                    <a:pt x="178103" y="2291057"/>
                  </a:lnTo>
                </a:path>
                <a:path w="204470" h="2433954">
                  <a:moveTo>
                    <a:pt x="0" y="2288022"/>
                  </a:moveTo>
                  <a:lnTo>
                    <a:pt x="204414" y="2288022"/>
                  </a:lnTo>
                </a:path>
                <a:path w="204470" h="2433954">
                  <a:moveTo>
                    <a:pt x="34406" y="2285998"/>
                  </a:moveTo>
                  <a:lnTo>
                    <a:pt x="20239" y="2285998"/>
                  </a:lnTo>
                  <a:lnTo>
                    <a:pt x="20239" y="2291057"/>
                  </a:lnTo>
                  <a:lnTo>
                    <a:pt x="34406" y="2291057"/>
                  </a:lnTo>
                </a:path>
                <a:path w="204470" h="2433954">
                  <a:moveTo>
                    <a:pt x="178103" y="2285998"/>
                  </a:moveTo>
                  <a:lnTo>
                    <a:pt x="192270" y="2285998"/>
                  </a:lnTo>
                  <a:lnTo>
                    <a:pt x="192270" y="2291057"/>
                  </a:lnTo>
                  <a:lnTo>
                    <a:pt x="178103" y="2291057"/>
                  </a:lnTo>
                </a:path>
                <a:path w="204470" h="2433954">
                  <a:moveTo>
                    <a:pt x="15179" y="1012963"/>
                  </a:moveTo>
                  <a:lnTo>
                    <a:pt x="196318" y="1012963"/>
                  </a:lnTo>
                  <a:lnTo>
                    <a:pt x="196318" y="1023082"/>
                  </a:lnTo>
                  <a:lnTo>
                    <a:pt x="15179" y="1023082"/>
                  </a:lnTo>
                  <a:lnTo>
                    <a:pt x="15179" y="1012963"/>
                  </a:lnTo>
                </a:path>
                <a:path w="204470" h="2433954">
                  <a:moveTo>
                    <a:pt x="42501" y="989688"/>
                  </a:moveTo>
                  <a:lnTo>
                    <a:pt x="42501" y="999807"/>
                  </a:lnTo>
                </a:path>
                <a:path w="204470" h="2433954">
                  <a:moveTo>
                    <a:pt x="49585" y="989688"/>
                  </a:moveTo>
                  <a:lnTo>
                    <a:pt x="49585" y="999807"/>
                  </a:lnTo>
                </a:path>
                <a:path w="204470" h="2433954">
                  <a:moveTo>
                    <a:pt x="101195" y="989688"/>
                  </a:moveTo>
                  <a:lnTo>
                    <a:pt x="101195" y="999807"/>
                  </a:lnTo>
                </a:path>
                <a:path w="204470" h="2433954">
                  <a:moveTo>
                    <a:pt x="110302" y="989688"/>
                  </a:moveTo>
                  <a:lnTo>
                    <a:pt x="110302" y="999807"/>
                  </a:lnTo>
                </a:path>
                <a:path w="204470" h="2433954">
                  <a:moveTo>
                    <a:pt x="162924" y="989688"/>
                  </a:moveTo>
                  <a:lnTo>
                    <a:pt x="162924" y="999807"/>
                  </a:lnTo>
                </a:path>
                <a:path w="204470" h="2433954">
                  <a:moveTo>
                    <a:pt x="170007" y="989688"/>
                  </a:moveTo>
                  <a:lnTo>
                    <a:pt x="170007" y="999807"/>
                  </a:lnTo>
                </a:path>
                <a:path w="204470" h="2433954">
                  <a:moveTo>
                    <a:pt x="101195" y="896588"/>
                  </a:moveTo>
                  <a:lnTo>
                    <a:pt x="101195" y="989688"/>
                  </a:lnTo>
                </a:path>
                <a:path w="204470" h="2433954">
                  <a:moveTo>
                    <a:pt x="110302" y="896588"/>
                  </a:moveTo>
                  <a:lnTo>
                    <a:pt x="110302" y="989688"/>
                  </a:lnTo>
                </a:path>
                <a:path w="204470" h="2433954">
                  <a:moveTo>
                    <a:pt x="162924" y="896588"/>
                  </a:moveTo>
                  <a:lnTo>
                    <a:pt x="162924" y="989688"/>
                  </a:lnTo>
                </a:path>
                <a:path w="204470" h="2433954">
                  <a:moveTo>
                    <a:pt x="170007" y="896588"/>
                  </a:moveTo>
                  <a:lnTo>
                    <a:pt x="170007" y="989688"/>
                  </a:lnTo>
                </a:path>
                <a:path w="204470" h="2433954">
                  <a:moveTo>
                    <a:pt x="49585" y="896588"/>
                  </a:moveTo>
                  <a:lnTo>
                    <a:pt x="49585" y="989688"/>
                  </a:lnTo>
                </a:path>
                <a:path w="204470" h="2433954">
                  <a:moveTo>
                    <a:pt x="42501" y="896588"/>
                  </a:moveTo>
                  <a:lnTo>
                    <a:pt x="42501" y="989688"/>
                  </a:lnTo>
                </a:path>
                <a:path w="204470" h="2433954">
                  <a:moveTo>
                    <a:pt x="15179" y="1140469"/>
                  </a:moveTo>
                  <a:lnTo>
                    <a:pt x="196318" y="1140469"/>
                  </a:lnTo>
                  <a:lnTo>
                    <a:pt x="196318" y="1149576"/>
                  </a:lnTo>
                  <a:lnTo>
                    <a:pt x="15179" y="1149576"/>
                  </a:lnTo>
                  <a:lnTo>
                    <a:pt x="15179" y="1140469"/>
                  </a:lnTo>
                </a:path>
                <a:path w="204470" h="2433954">
                  <a:moveTo>
                    <a:pt x="42501" y="1140469"/>
                  </a:moveTo>
                  <a:lnTo>
                    <a:pt x="42501" y="1149576"/>
                  </a:lnTo>
                </a:path>
                <a:path w="204470" h="2433954">
                  <a:moveTo>
                    <a:pt x="49585" y="1140469"/>
                  </a:moveTo>
                  <a:lnTo>
                    <a:pt x="49585" y="1149576"/>
                  </a:lnTo>
                </a:path>
                <a:path w="204470" h="2433954">
                  <a:moveTo>
                    <a:pt x="101195" y="1140469"/>
                  </a:moveTo>
                  <a:lnTo>
                    <a:pt x="101195" y="1149576"/>
                  </a:lnTo>
                </a:path>
                <a:path w="204470" h="2433954">
                  <a:moveTo>
                    <a:pt x="110302" y="1140469"/>
                  </a:moveTo>
                  <a:lnTo>
                    <a:pt x="110302" y="1149576"/>
                  </a:lnTo>
                </a:path>
                <a:path w="204470" h="2433954">
                  <a:moveTo>
                    <a:pt x="162924" y="1140469"/>
                  </a:moveTo>
                  <a:lnTo>
                    <a:pt x="162924" y="1149576"/>
                  </a:lnTo>
                </a:path>
                <a:path w="204470" h="2433954">
                  <a:moveTo>
                    <a:pt x="170007" y="1140469"/>
                  </a:moveTo>
                  <a:lnTo>
                    <a:pt x="170007" y="1149576"/>
                  </a:lnTo>
                </a:path>
                <a:path w="204470" h="2433954">
                  <a:moveTo>
                    <a:pt x="101195" y="999807"/>
                  </a:moveTo>
                  <a:lnTo>
                    <a:pt x="101195" y="1140469"/>
                  </a:lnTo>
                </a:path>
                <a:path w="204470" h="2433954">
                  <a:moveTo>
                    <a:pt x="110302" y="999807"/>
                  </a:moveTo>
                  <a:lnTo>
                    <a:pt x="110302" y="1140469"/>
                  </a:lnTo>
                </a:path>
                <a:path w="204470" h="2433954">
                  <a:moveTo>
                    <a:pt x="162924" y="999807"/>
                  </a:moveTo>
                  <a:lnTo>
                    <a:pt x="162924" y="1140469"/>
                  </a:lnTo>
                </a:path>
                <a:path w="204470" h="2433954">
                  <a:moveTo>
                    <a:pt x="170007" y="999807"/>
                  </a:moveTo>
                  <a:lnTo>
                    <a:pt x="170007" y="1140469"/>
                  </a:lnTo>
                </a:path>
                <a:path w="204470" h="2433954">
                  <a:moveTo>
                    <a:pt x="49585" y="999807"/>
                  </a:moveTo>
                  <a:lnTo>
                    <a:pt x="49585" y="1140469"/>
                  </a:lnTo>
                </a:path>
                <a:path w="204470" h="2433954">
                  <a:moveTo>
                    <a:pt x="42501" y="999807"/>
                  </a:moveTo>
                  <a:lnTo>
                    <a:pt x="42501" y="1140469"/>
                  </a:lnTo>
                </a:path>
                <a:path w="204470" h="2433954">
                  <a:moveTo>
                    <a:pt x="15179" y="1266963"/>
                  </a:moveTo>
                  <a:lnTo>
                    <a:pt x="196318" y="1266963"/>
                  </a:lnTo>
                  <a:lnTo>
                    <a:pt x="196318" y="1276070"/>
                  </a:lnTo>
                  <a:lnTo>
                    <a:pt x="15179" y="1276070"/>
                  </a:lnTo>
                  <a:lnTo>
                    <a:pt x="15179" y="1266963"/>
                  </a:lnTo>
                </a:path>
                <a:path w="204470" h="2433954">
                  <a:moveTo>
                    <a:pt x="42501" y="1266963"/>
                  </a:moveTo>
                  <a:lnTo>
                    <a:pt x="42501" y="1276070"/>
                  </a:lnTo>
                </a:path>
                <a:path w="204470" h="2433954">
                  <a:moveTo>
                    <a:pt x="49585" y="1266963"/>
                  </a:moveTo>
                  <a:lnTo>
                    <a:pt x="49585" y="1276070"/>
                  </a:lnTo>
                </a:path>
                <a:path w="204470" h="2433954">
                  <a:moveTo>
                    <a:pt x="101195" y="1266963"/>
                  </a:moveTo>
                  <a:lnTo>
                    <a:pt x="101195" y="1276070"/>
                  </a:lnTo>
                </a:path>
                <a:path w="204470" h="2433954">
                  <a:moveTo>
                    <a:pt x="110302" y="1266963"/>
                  </a:moveTo>
                  <a:lnTo>
                    <a:pt x="110302" y="1276070"/>
                  </a:lnTo>
                </a:path>
                <a:path w="204470" h="2433954">
                  <a:moveTo>
                    <a:pt x="162924" y="1266963"/>
                  </a:moveTo>
                  <a:lnTo>
                    <a:pt x="162924" y="1276070"/>
                  </a:lnTo>
                </a:path>
                <a:path w="204470" h="2433954">
                  <a:moveTo>
                    <a:pt x="170007" y="1266963"/>
                  </a:moveTo>
                  <a:lnTo>
                    <a:pt x="170007" y="1276070"/>
                  </a:lnTo>
                </a:path>
                <a:path w="204470" h="2433954">
                  <a:moveTo>
                    <a:pt x="101195" y="1149576"/>
                  </a:moveTo>
                  <a:lnTo>
                    <a:pt x="101195" y="1266963"/>
                  </a:lnTo>
                </a:path>
                <a:path w="204470" h="2433954">
                  <a:moveTo>
                    <a:pt x="110302" y="1149576"/>
                  </a:moveTo>
                  <a:lnTo>
                    <a:pt x="110302" y="1266963"/>
                  </a:lnTo>
                </a:path>
                <a:path w="204470" h="2433954">
                  <a:moveTo>
                    <a:pt x="162924" y="1149576"/>
                  </a:moveTo>
                  <a:lnTo>
                    <a:pt x="162924" y="1266963"/>
                  </a:lnTo>
                </a:path>
                <a:path w="204470" h="2433954">
                  <a:moveTo>
                    <a:pt x="170007" y="1149576"/>
                  </a:moveTo>
                  <a:lnTo>
                    <a:pt x="170007" y="1266963"/>
                  </a:lnTo>
                </a:path>
                <a:path w="204470" h="2433954">
                  <a:moveTo>
                    <a:pt x="49585" y="1149576"/>
                  </a:moveTo>
                  <a:lnTo>
                    <a:pt x="49585" y="1266963"/>
                  </a:lnTo>
                </a:path>
                <a:path w="204470" h="2433954">
                  <a:moveTo>
                    <a:pt x="42501" y="1149576"/>
                  </a:moveTo>
                  <a:lnTo>
                    <a:pt x="42501" y="1266963"/>
                  </a:lnTo>
                </a:path>
                <a:path w="204470" h="2433954">
                  <a:moveTo>
                    <a:pt x="15179" y="1393457"/>
                  </a:moveTo>
                  <a:lnTo>
                    <a:pt x="196318" y="1393457"/>
                  </a:lnTo>
                  <a:lnTo>
                    <a:pt x="196318" y="1402564"/>
                  </a:lnTo>
                  <a:lnTo>
                    <a:pt x="15179" y="1402564"/>
                  </a:lnTo>
                  <a:lnTo>
                    <a:pt x="15179" y="1393457"/>
                  </a:lnTo>
                </a:path>
                <a:path w="204470" h="2433954">
                  <a:moveTo>
                    <a:pt x="42501" y="1393457"/>
                  </a:moveTo>
                  <a:lnTo>
                    <a:pt x="42501" y="1402564"/>
                  </a:lnTo>
                </a:path>
                <a:path w="204470" h="2433954">
                  <a:moveTo>
                    <a:pt x="49585" y="1393457"/>
                  </a:moveTo>
                  <a:lnTo>
                    <a:pt x="49585" y="1402564"/>
                  </a:lnTo>
                </a:path>
                <a:path w="204470" h="2433954">
                  <a:moveTo>
                    <a:pt x="101195" y="1393457"/>
                  </a:moveTo>
                  <a:lnTo>
                    <a:pt x="101195" y="1402564"/>
                  </a:lnTo>
                </a:path>
                <a:path w="204470" h="2433954">
                  <a:moveTo>
                    <a:pt x="110302" y="1393457"/>
                  </a:moveTo>
                  <a:lnTo>
                    <a:pt x="110302" y="1402564"/>
                  </a:lnTo>
                </a:path>
                <a:path w="204470" h="2433954">
                  <a:moveTo>
                    <a:pt x="162924" y="1393457"/>
                  </a:moveTo>
                  <a:lnTo>
                    <a:pt x="162924" y="1402564"/>
                  </a:lnTo>
                </a:path>
                <a:path w="204470" h="2433954">
                  <a:moveTo>
                    <a:pt x="170007" y="1393457"/>
                  </a:moveTo>
                  <a:lnTo>
                    <a:pt x="170007" y="1402564"/>
                  </a:lnTo>
                </a:path>
                <a:path w="204470" h="2433954">
                  <a:moveTo>
                    <a:pt x="101195" y="1276070"/>
                  </a:moveTo>
                  <a:lnTo>
                    <a:pt x="101195" y="1393457"/>
                  </a:lnTo>
                </a:path>
                <a:path w="204470" h="2433954">
                  <a:moveTo>
                    <a:pt x="110302" y="1276070"/>
                  </a:moveTo>
                  <a:lnTo>
                    <a:pt x="110302" y="1393457"/>
                  </a:lnTo>
                </a:path>
                <a:path w="204470" h="2433954">
                  <a:moveTo>
                    <a:pt x="162924" y="1276070"/>
                  </a:moveTo>
                  <a:lnTo>
                    <a:pt x="162924" y="1393457"/>
                  </a:lnTo>
                </a:path>
                <a:path w="204470" h="2433954">
                  <a:moveTo>
                    <a:pt x="170007" y="1276070"/>
                  </a:moveTo>
                  <a:lnTo>
                    <a:pt x="170007" y="1393457"/>
                  </a:lnTo>
                </a:path>
                <a:path w="204470" h="2433954">
                  <a:moveTo>
                    <a:pt x="49585" y="1276070"/>
                  </a:moveTo>
                  <a:lnTo>
                    <a:pt x="49585" y="1393457"/>
                  </a:lnTo>
                </a:path>
                <a:path w="204470" h="2433954">
                  <a:moveTo>
                    <a:pt x="42501" y="1276070"/>
                  </a:moveTo>
                  <a:lnTo>
                    <a:pt x="42501" y="1393457"/>
                  </a:lnTo>
                </a:path>
                <a:path w="204470" h="2433954">
                  <a:moveTo>
                    <a:pt x="15179" y="1519950"/>
                  </a:moveTo>
                  <a:lnTo>
                    <a:pt x="196318" y="1519950"/>
                  </a:lnTo>
                  <a:lnTo>
                    <a:pt x="196318" y="1530070"/>
                  </a:lnTo>
                  <a:lnTo>
                    <a:pt x="15179" y="1530070"/>
                  </a:lnTo>
                  <a:lnTo>
                    <a:pt x="15179" y="1519950"/>
                  </a:lnTo>
                </a:path>
                <a:path w="204470" h="2433954">
                  <a:moveTo>
                    <a:pt x="42501" y="1496676"/>
                  </a:moveTo>
                  <a:lnTo>
                    <a:pt x="42501" y="1506795"/>
                  </a:lnTo>
                </a:path>
                <a:path w="204470" h="2433954">
                  <a:moveTo>
                    <a:pt x="49585" y="1496676"/>
                  </a:moveTo>
                  <a:lnTo>
                    <a:pt x="49585" y="1506795"/>
                  </a:lnTo>
                </a:path>
                <a:path w="204470" h="2433954">
                  <a:moveTo>
                    <a:pt x="101195" y="1496676"/>
                  </a:moveTo>
                  <a:lnTo>
                    <a:pt x="101195" y="1506795"/>
                  </a:lnTo>
                </a:path>
                <a:path w="204470" h="2433954">
                  <a:moveTo>
                    <a:pt x="110302" y="1496676"/>
                  </a:moveTo>
                  <a:lnTo>
                    <a:pt x="110302" y="1506795"/>
                  </a:lnTo>
                </a:path>
                <a:path w="204470" h="2433954">
                  <a:moveTo>
                    <a:pt x="162924" y="1496676"/>
                  </a:moveTo>
                  <a:lnTo>
                    <a:pt x="162924" y="1506795"/>
                  </a:lnTo>
                </a:path>
                <a:path w="204470" h="2433954">
                  <a:moveTo>
                    <a:pt x="170007" y="1496676"/>
                  </a:moveTo>
                  <a:lnTo>
                    <a:pt x="170007" y="1506795"/>
                  </a:lnTo>
                </a:path>
                <a:path w="204470" h="2433954">
                  <a:moveTo>
                    <a:pt x="101195" y="1402564"/>
                  </a:moveTo>
                  <a:lnTo>
                    <a:pt x="101195" y="1496676"/>
                  </a:lnTo>
                </a:path>
                <a:path w="204470" h="2433954">
                  <a:moveTo>
                    <a:pt x="110302" y="1402564"/>
                  </a:moveTo>
                  <a:lnTo>
                    <a:pt x="110302" y="1496676"/>
                  </a:lnTo>
                </a:path>
                <a:path w="204470" h="2433954">
                  <a:moveTo>
                    <a:pt x="162924" y="1402564"/>
                  </a:moveTo>
                  <a:lnTo>
                    <a:pt x="162924" y="1496676"/>
                  </a:lnTo>
                </a:path>
                <a:path w="204470" h="2433954">
                  <a:moveTo>
                    <a:pt x="170007" y="1402564"/>
                  </a:moveTo>
                  <a:lnTo>
                    <a:pt x="170007" y="1496676"/>
                  </a:lnTo>
                </a:path>
                <a:path w="204470" h="2433954">
                  <a:moveTo>
                    <a:pt x="49585" y="1402564"/>
                  </a:moveTo>
                  <a:lnTo>
                    <a:pt x="49585" y="1496676"/>
                  </a:lnTo>
                </a:path>
                <a:path w="204470" h="2433954">
                  <a:moveTo>
                    <a:pt x="42501" y="1402564"/>
                  </a:moveTo>
                  <a:lnTo>
                    <a:pt x="42501" y="1496676"/>
                  </a:lnTo>
                </a:path>
                <a:path w="204470" h="2433954">
                  <a:moveTo>
                    <a:pt x="15179" y="1646444"/>
                  </a:moveTo>
                  <a:lnTo>
                    <a:pt x="196318" y="1646444"/>
                  </a:lnTo>
                  <a:lnTo>
                    <a:pt x="196318" y="1656564"/>
                  </a:lnTo>
                  <a:lnTo>
                    <a:pt x="15179" y="1656564"/>
                  </a:lnTo>
                  <a:lnTo>
                    <a:pt x="15179" y="1646444"/>
                  </a:lnTo>
                </a:path>
                <a:path w="204470" h="2433954">
                  <a:moveTo>
                    <a:pt x="42501" y="1646444"/>
                  </a:moveTo>
                  <a:lnTo>
                    <a:pt x="42501" y="1656564"/>
                  </a:lnTo>
                </a:path>
                <a:path w="204470" h="2433954">
                  <a:moveTo>
                    <a:pt x="49585" y="1646444"/>
                  </a:moveTo>
                  <a:lnTo>
                    <a:pt x="49585" y="1656564"/>
                  </a:lnTo>
                </a:path>
                <a:path w="204470" h="2433954">
                  <a:moveTo>
                    <a:pt x="101195" y="1646444"/>
                  </a:moveTo>
                  <a:lnTo>
                    <a:pt x="101195" y="1656564"/>
                  </a:lnTo>
                </a:path>
                <a:path w="204470" h="2433954">
                  <a:moveTo>
                    <a:pt x="110302" y="1646444"/>
                  </a:moveTo>
                  <a:lnTo>
                    <a:pt x="110302" y="1656564"/>
                  </a:lnTo>
                </a:path>
                <a:path w="204470" h="2433954">
                  <a:moveTo>
                    <a:pt x="162924" y="1646444"/>
                  </a:moveTo>
                  <a:lnTo>
                    <a:pt x="162924" y="1656564"/>
                  </a:lnTo>
                </a:path>
                <a:path w="204470" h="2433954">
                  <a:moveTo>
                    <a:pt x="170007" y="1646444"/>
                  </a:moveTo>
                  <a:lnTo>
                    <a:pt x="170007" y="1656564"/>
                  </a:lnTo>
                </a:path>
                <a:path w="204470" h="2433954">
                  <a:moveTo>
                    <a:pt x="101195" y="1506795"/>
                  </a:moveTo>
                  <a:lnTo>
                    <a:pt x="101195" y="1646444"/>
                  </a:lnTo>
                </a:path>
                <a:path w="204470" h="2433954">
                  <a:moveTo>
                    <a:pt x="110302" y="1506795"/>
                  </a:moveTo>
                  <a:lnTo>
                    <a:pt x="110302" y="1646444"/>
                  </a:lnTo>
                </a:path>
                <a:path w="204470" h="2433954">
                  <a:moveTo>
                    <a:pt x="162924" y="1506795"/>
                  </a:moveTo>
                  <a:lnTo>
                    <a:pt x="162924" y="1646444"/>
                  </a:lnTo>
                </a:path>
                <a:path w="204470" h="2433954">
                  <a:moveTo>
                    <a:pt x="170007" y="1506795"/>
                  </a:moveTo>
                  <a:lnTo>
                    <a:pt x="170007" y="1646444"/>
                  </a:lnTo>
                </a:path>
                <a:path w="204470" h="2433954">
                  <a:moveTo>
                    <a:pt x="49585" y="1506795"/>
                  </a:moveTo>
                  <a:lnTo>
                    <a:pt x="49585" y="1646444"/>
                  </a:lnTo>
                </a:path>
                <a:path w="204470" h="2433954">
                  <a:moveTo>
                    <a:pt x="42501" y="1506795"/>
                  </a:moveTo>
                  <a:lnTo>
                    <a:pt x="42501" y="1646444"/>
                  </a:lnTo>
                </a:path>
                <a:path w="204470" h="2433954">
                  <a:moveTo>
                    <a:pt x="15179" y="1773950"/>
                  </a:moveTo>
                  <a:lnTo>
                    <a:pt x="196318" y="1773950"/>
                  </a:lnTo>
                  <a:lnTo>
                    <a:pt x="196318" y="1783058"/>
                  </a:lnTo>
                  <a:lnTo>
                    <a:pt x="15179" y="1783058"/>
                  </a:lnTo>
                  <a:lnTo>
                    <a:pt x="15179" y="1773950"/>
                  </a:lnTo>
                </a:path>
                <a:path w="204470" h="2433954">
                  <a:moveTo>
                    <a:pt x="42501" y="1773950"/>
                  </a:moveTo>
                  <a:lnTo>
                    <a:pt x="42501" y="1783058"/>
                  </a:lnTo>
                </a:path>
                <a:path w="204470" h="2433954">
                  <a:moveTo>
                    <a:pt x="49585" y="1773950"/>
                  </a:moveTo>
                  <a:lnTo>
                    <a:pt x="49585" y="1783058"/>
                  </a:lnTo>
                </a:path>
                <a:path w="204470" h="2433954">
                  <a:moveTo>
                    <a:pt x="101195" y="1773950"/>
                  </a:moveTo>
                  <a:lnTo>
                    <a:pt x="101195" y="1783058"/>
                  </a:lnTo>
                </a:path>
                <a:path w="204470" h="2433954">
                  <a:moveTo>
                    <a:pt x="110302" y="1773950"/>
                  </a:moveTo>
                  <a:lnTo>
                    <a:pt x="110302" y="1783058"/>
                  </a:lnTo>
                </a:path>
                <a:path w="204470" h="2433954">
                  <a:moveTo>
                    <a:pt x="162924" y="1773950"/>
                  </a:moveTo>
                  <a:lnTo>
                    <a:pt x="162924" y="1783058"/>
                  </a:lnTo>
                </a:path>
                <a:path w="204470" h="2433954">
                  <a:moveTo>
                    <a:pt x="170007" y="1773950"/>
                  </a:moveTo>
                  <a:lnTo>
                    <a:pt x="170007" y="1783058"/>
                  </a:lnTo>
                </a:path>
                <a:path w="204470" h="2433954">
                  <a:moveTo>
                    <a:pt x="101195" y="1656564"/>
                  </a:moveTo>
                  <a:lnTo>
                    <a:pt x="101195" y="1773950"/>
                  </a:lnTo>
                </a:path>
                <a:path w="204470" h="2433954">
                  <a:moveTo>
                    <a:pt x="110302" y="1656564"/>
                  </a:moveTo>
                  <a:lnTo>
                    <a:pt x="110302" y="1773950"/>
                  </a:lnTo>
                </a:path>
                <a:path w="204470" h="2433954">
                  <a:moveTo>
                    <a:pt x="162924" y="1656564"/>
                  </a:moveTo>
                  <a:lnTo>
                    <a:pt x="162924" y="1773950"/>
                  </a:lnTo>
                </a:path>
                <a:path w="204470" h="2433954">
                  <a:moveTo>
                    <a:pt x="170007" y="1656564"/>
                  </a:moveTo>
                  <a:lnTo>
                    <a:pt x="170007" y="1773950"/>
                  </a:lnTo>
                </a:path>
                <a:path w="204470" h="2433954">
                  <a:moveTo>
                    <a:pt x="49585" y="1656564"/>
                  </a:moveTo>
                  <a:lnTo>
                    <a:pt x="49585" y="1773950"/>
                  </a:lnTo>
                </a:path>
                <a:path w="204470" h="2433954">
                  <a:moveTo>
                    <a:pt x="42501" y="1656564"/>
                  </a:moveTo>
                  <a:lnTo>
                    <a:pt x="42501" y="1773950"/>
                  </a:lnTo>
                </a:path>
                <a:path w="204470" h="2433954">
                  <a:moveTo>
                    <a:pt x="15179" y="1943958"/>
                  </a:moveTo>
                  <a:lnTo>
                    <a:pt x="196318" y="1943958"/>
                  </a:lnTo>
                  <a:lnTo>
                    <a:pt x="196318" y="1954078"/>
                  </a:lnTo>
                  <a:lnTo>
                    <a:pt x="15179" y="1954078"/>
                  </a:lnTo>
                  <a:lnTo>
                    <a:pt x="15179" y="1943958"/>
                  </a:lnTo>
                </a:path>
                <a:path w="204470" h="2433954">
                  <a:moveTo>
                    <a:pt x="42501" y="1943958"/>
                  </a:moveTo>
                  <a:lnTo>
                    <a:pt x="42501" y="1954078"/>
                  </a:lnTo>
                </a:path>
                <a:path w="204470" h="2433954">
                  <a:moveTo>
                    <a:pt x="49585" y="1943958"/>
                  </a:moveTo>
                  <a:lnTo>
                    <a:pt x="49585" y="1954078"/>
                  </a:lnTo>
                </a:path>
                <a:path w="204470" h="2433954">
                  <a:moveTo>
                    <a:pt x="101195" y="1943958"/>
                  </a:moveTo>
                  <a:lnTo>
                    <a:pt x="101195" y="1954078"/>
                  </a:lnTo>
                </a:path>
                <a:path w="204470" h="2433954">
                  <a:moveTo>
                    <a:pt x="110302" y="1943958"/>
                  </a:moveTo>
                  <a:lnTo>
                    <a:pt x="110302" y="1954078"/>
                  </a:lnTo>
                </a:path>
                <a:path w="204470" h="2433954">
                  <a:moveTo>
                    <a:pt x="162924" y="1943958"/>
                  </a:moveTo>
                  <a:lnTo>
                    <a:pt x="162924" y="1954078"/>
                  </a:lnTo>
                </a:path>
                <a:path w="204470" h="2433954">
                  <a:moveTo>
                    <a:pt x="170007" y="1943958"/>
                  </a:moveTo>
                  <a:lnTo>
                    <a:pt x="170007" y="1954078"/>
                  </a:lnTo>
                </a:path>
                <a:path w="204470" h="2433954">
                  <a:moveTo>
                    <a:pt x="101195" y="1783058"/>
                  </a:moveTo>
                  <a:lnTo>
                    <a:pt x="101195" y="1943958"/>
                  </a:lnTo>
                </a:path>
                <a:path w="204470" h="2433954">
                  <a:moveTo>
                    <a:pt x="110302" y="1783058"/>
                  </a:moveTo>
                  <a:lnTo>
                    <a:pt x="110302" y="1943958"/>
                  </a:lnTo>
                </a:path>
                <a:path w="204470" h="2433954">
                  <a:moveTo>
                    <a:pt x="162924" y="1783058"/>
                  </a:moveTo>
                  <a:lnTo>
                    <a:pt x="162924" y="1943958"/>
                  </a:lnTo>
                </a:path>
                <a:path w="204470" h="2433954">
                  <a:moveTo>
                    <a:pt x="170007" y="1783058"/>
                  </a:moveTo>
                  <a:lnTo>
                    <a:pt x="170007" y="1943958"/>
                  </a:lnTo>
                </a:path>
                <a:path w="204470" h="2433954">
                  <a:moveTo>
                    <a:pt x="49585" y="1783058"/>
                  </a:moveTo>
                  <a:lnTo>
                    <a:pt x="49585" y="1943958"/>
                  </a:lnTo>
                </a:path>
                <a:path w="204470" h="2433954">
                  <a:moveTo>
                    <a:pt x="42501" y="1783058"/>
                  </a:moveTo>
                  <a:lnTo>
                    <a:pt x="42501" y="1943958"/>
                  </a:lnTo>
                </a:path>
                <a:path w="204470" h="2433954">
                  <a:moveTo>
                    <a:pt x="15179" y="126493"/>
                  </a:moveTo>
                  <a:lnTo>
                    <a:pt x="196318" y="126493"/>
                  </a:lnTo>
                  <a:lnTo>
                    <a:pt x="196318" y="135601"/>
                  </a:lnTo>
                  <a:lnTo>
                    <a:pt x="15179" y="135601"/>
                  </a:lnTo>
                  <a:lnTo>
                    <a:pt x="15179" y="126493"/>
                  </a:lnTo>
                </a:path>
                <a:path w="204470" h="2433954">
                  <a:moveTo>
                    <a:pt x="101195" y="135601"/>
                  </a:moveTo>
                  <a:lnTo>
                    <a:pt x="101195" y="252987"/>
                  </a:lnTo>
                </a:path>
                <a:path w="204470" h="2433954">
                  <a:moveTo>
                    <a:pt x="110302" y="135601"/>
                  </a:moveTo>
                  <a:lnTo>
                    <a:pt x="110302" y="252987"/>
                  </a:lnTo>
                </a:path>
                <a:path w="204470" h="2433954">
                  <a:moveTo>
                    <a:pt x="162924" y="135601"/>
                  </a:moveTo>
                  <a:lnTo>
                    <a:pt x="162924" y="252987"/>
                  </a:lnTo>
                </a:path>
                <a:path w="204470" h="2433954">
                  <a:moveTo>
                    <a:pt x="170007" y="135601"/>
                  </a:moveTo>
                  <a:lnTo>
                    <a:pt x="170007" y="252987"/>
                  </a:lnTo>
                </a:path>
                <a:path w="204470" h="2433954">
                  <a:moveTo>
                    <a:pt x="49585" y="135601"/>
                  </a:moveTo>
                  <a:lnTo>
                    <a:pt x="49585" y="252987"/>
                  </a:lnTo>
                </a:path>
                <a:path w="204470" h="2433954">
                  <a:moveTo>
                    <a:pt x="42501" y="135601"/>
                  </a:moveTo>
                  <a:lnTo>
                    <a:pt x="42501" y="252987"/>
                  </a:lnTo>
                </a:path>
                <a:path w="204470" h="2433954">
                  <a:moveTo>
                    <a:pt x="42501" y="126493"/>
                  </a:moveTo>
                  <a:lnTo>
                    <a:pt x="42501" y="135601"/>
                  </a:lnTo>
                </a:path>
                <a:path w="204470" h="2433954">
                  <a:moveTo>
                    <a:pt x="49585" y="126493"/>
                  </a:moveTo>
                  <a:lnTo>
                    <a:pt x="49585" y="135601"/>
                  </a:lnTo>
                </a:path>
                <a:path w="204470" h="2433954">
                  <a:moveTo>
                    <a:pt x="101195" y="126493"/>
                  </a:moveTo>
                  <a:lnTo>
                    <a:pt x="101195" y="135601"/>
                  </a:lnTo>
                </a:path>
                <a:path w="204470" h="2433954">
                  <a:moveTo>
                    <a:pt x="110302" y="126493"/>
                  </a:moveTo>
                  <a:lnTo>
                    <a:pt x="110302" y="135601"/>
                  </a:lnTo>
                </a:path>
                <a:path w="204470" h="2433954">
                  <a:moveTo>
                    <a:pt x="162924" y="126493"/>
                  </a:moveTo>
                  <a:lnTo>
                    <a:pt x="162924" y="135601"/>
                  </a:lnTo>
                </a:path>
                <a:path w="204470" h="2433954">
                  <a:moveTo>
                    <a:pt x="170007" y="126493"/>
                  </a:moveTo>
                  <a:lnTo>
                    <a:pt x="170007" y="135601"/>
                  </a:lnTo>
                </a:path>
                <a:path w="204470" h="2433954">
                  <a:moveTo>
                    <a:pt x="15179" y="0"/>
                  </a:moveTo>
                  <a:lnTo>
                    <a:pt x="196318" y="0"/>
                  </a:lnTo>
                  <a:lnTo>
                    <a:pt x="196318" y="10119"/>
                  </a:lnTo>
                  <a:lnTo>
                    <a:pt x="15179" y="10119"/>
                  </a:lnTo>
                  <a:lnTo>
                    <a:pt x="15179" y="0"/>
                  </a:lnTo>
                </a:path>
                <a:path w="204470" h="2433954">
                  <a:moveTo>
                    <a:pt x="101195" y="10119"/>
                  </a:moveTo>
                  <a:lnTo>
                    <a:pt x="101195" y="126493"/>
                  </a:lnTo>
                </a:path>
                <a:path w="204470" h="2433954">
                  <a:moveTo>
                    <a:pt x="110302" y="10119"/>
                  </a:moveTo>
                  <a:lnTo>
                    <a:pt x="110302" y="126493"/>
                  </a:lnTo>
                </a:path>
                <a:path w="204470" h="2433954">
                  <a:moveTo>
                    <a:pt x="162924" y="10119"/>
                  </a:moveTo>
                  <a:lnTo>
                    <a:pt x="162924" y="126493"/>
                  </a:lnTo>
                </a:path>
                <a:path w="204470" h="2433954">
                  <a:moveTo>
                    <a:pt x="170007" y="10119"/>
                  </a:moveTo>
                  <a:lnTo>
                    <a:pt x="170007" y="126493"/>
                  </a:lnTo>
                </a:path>
                <a:path w="204470" h="2433954">
                  <a:moveTo>
                    <a:pt x="49585" y="10119"/>
                  </a:moveTo>
                  <a:lnTo>
                    <a:pt x="49585" y="126493"/>
                  </a:lnTo>
                </a:path>
                <a:path w="204470" h="2433954">
                  <a:moveTo>
                    <a:pt x="42501" y="10119"/>
                  </a:moveTo>
                  <a:lnTo>
                    <a:pt x="42501" y="126493"/>
                  </a:lnTo>
                </a:path>
                <a:path w="204470" h="2433954">
                  <a:moveTo>
                    <a:pt x="42501" y="0"/>
                  </a:moveTo>
                  <a:lnTo>
                    <a:pt x="42501" y="10119"/>
                  </a:lnTo>
                </a:path>
                <a:path w="204470" h="2433954">
                  <a:moveTo>
                    <a:pt x="49585" y="0"/>
                  </a:moveTo>
                  <a:lnTo>
                    <a:pt x="49585" y="10119"/>
                  </a:lnTo>
                </a:path>
                <a:path w="204470" h="2433954">
                  <a:moveTo>
                    <a:pt x="101195" y="0"/>
                  </a:moveTo>
                  <a:lnTo>
                    <a:pt x="101195" y="10119"/>
                  </a:lnTo>
                </a:path>
                <a:path w="204470" h="2433954">
                  <a:moveTo>
                    <a:pt x="110302" y="0"/>
                  </a:moveTo>
                  <a:lnTo>
                    <a:pt x="110302" y="10119"/>
                  </a:lnTo>
                </a:path>
                <a:path w="204470" h="2433954">
                  <a:moveTo>
                    <a:pt x="162924" y="0"/>
                  </a:moveTo>
                  <a:lnTo>
                    <a:pt x="162924" y="10119"/>
                  </a:lnTo>
                </a:path>
                <a:path w="204470" h="2433954">
                  <a:moveTo>
                    <a:pt x="170007" y="0"/>
                  </a:moveTo>
                  <a:lnTo>
                    <a:pt x="170007" y="10119"/>
                  </a:lnTo>
                </a:path>
                <a:path w="204470" h="2433954">
                  <a:moveTo>
                    <a:pt x="34406" y="2357846"/>
                  </a:moveTo>
                  <a:lnTo>
                    <a:pt x="178103" y="2357846"/>
                  </a:lnTo>
                </a:path>
                <a:path w="204470" h="2433954">
                  <a:moveTo>
                    <a:pt x="34406" y="2362906"/>
                  </a:moveTo>
                  <a:lnTo>
                    <a:pt x="178103" y="2362906"/>
                  </a:lnTo>
                </a:path>
                <a:path w="204470" h="2433954">
                  <a:moveTo>
                    <a:pt x="0" y="2359870"/>
                  </a:moveTo>
                  <a:lnTo>
                    <a:pt x="204414" y="2359870"/>
                  </a:lnTo>
                </a:path>
                <a:path w="204470" h="2433954">
                  <a:moveTo>
                    <a:pt x="34406" y="2357846"/>
                  </a:moveTo>
                  <a:lnTo>
                    <a:pt x="20239" y="2357846"/>
                  </a:lnTo>
                  <a:lnTo>
                    <a:pt x="20239" y="2361894"/>
                  </a:lnTo>
                  <a:lnTo>
                    <a:pt x="34406" y="2361894"/>
                  </a:lnTo>
                </a:path>
                <a:path w="204470" h="2433954">
                  <a:moveTo>
                    <a:pt x="178103" y="2357846"/>
                  </a:moveTo>
                  <a:lnTo>
                    <a:pt x="192270" y="2357846"/>
                  </a:lnTo>
                  <a:lnTo>
                    <a:pt x="192270" y="2362906"/>
                  </a:lnTo>
                  <a:lnTo>
                    <a:pt x="178103" y="2362906"/>
                  </a:lnTo>
                </a:path>
                <a:path w="204470" h="2433954">
                  <a:moveTo>
                    <a:pt x="34406" y="2429695"/>
                  </a:moveTo>
                  <a:lnTo>
                    <a:pt x="178103" y="2429695"/>
                  </a:lnTo>
                </a:path>
                <a:path w="204470" h="2433954">
                  <a:moveTo>
                    <a:pt x="34406" y="2433743"/>
                  </a:moveTo>
                  <a:lnTo>
                    <a:pt x="178103" y="2433743"/>
                  </a:lnTo>
                </a:path>
                <a:path w="204470" h="2433954">
                  <a:moveTo>
                    <a:pt x="0" y="2431719"/>
                  </a:moveTo>
                  <a:lnTo>
                    <a:pt x="204414" y="2431719"/>
                  </a:lnTo>
                </a:path>
                <a:path w="204470" h="2433954">
                  <a:moveTo>
                    <a:pt x="34406" y="2429695"/>
                  </a:moveTo>
                  <a:lnTo>
                    <a:pt x="20239" y="2429695"/>
                  </a:lnTo>
                  <a:lnTo>
                    <a:pt x="20239" y="2433743"/>
                  </a:lnTo>
                  <a:lnTo>
                    <a:pt x="34406" y="2433743"/>
                  </a:lnTo>
                </a:path>
                <a:path w="204470" h="2433954">
                  <a:moveTo>
                    <a:pt x="178103" y="2429695"/>
                  </a:moveTo>
                  <a:lnTo>
                    <a:pt x="192270" y="2429695"/>
                  </a:lnTo>
                  <a:lnTo>
                    <a:pt x="192270" y="2433743"/>
                  </a:lnTo>
                  <a:lnTo>
                    <a:pt x="178103" y="2433743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2126109" y="1279443"/>
              <a:ext cx="2630170" cy="2186305"/>
            </a:xfrm>
            <a:custGeom>
              <a:avLst/>
              <a:gdLst/>
              <a:ahLst/>
              <a:cxnLst/>
              <a:rect l="l" t="t" r="r" b="b"/>
              <a:pathLst>
                <a:path w="2630170" h="2186304">
                  <a:moveTo>
                    <a:pt x="0" y="2185814"/>
                  </a:moveTo>
                  <a:lnTo>
                    <a:pt x="0" y="5059"/>
                  </a:lnTo>
                </a:path>
                <a:path w="2630170" h="2186304">
                  <a:moveTo>
                    <a:pt x="239832" y="2180755"/>
                  </a:moveTo>
                  <a:lnTo>
                    <a:pt x="239832" y="0"/>
                  </a:lnTo>
                </a:path>
                <a:path w="2630170" h="2186304">
                  <a:moveTo>
                    <a:pt x="478652" y="2180755"/>
                  </a:moveTo>
                  <a:lnTo>
                    <a:pt x="478652" y="0"/>
                  </a:lnTo>
                </a:path>
                <a:path w="2630170" h="2186304">
                  <a:moveTo>
                    <a:pt x="717473" y="2180755"/>
                  </a:moveTo>
                  <a:lnTo>
                    <a:pt x="717473" y="0"/>
                  </a:lnTo>
                </a:path>
                <a:path w="2630170" h="2186304">
                  <a:moveTo>
                    <a:pt x="956294" y="2180755"/>
                  </a:moveTo>
                  <a:lnTo>
                    <a:pt x="956294" y="0"/>
                  </a:lnTo>
                </a:path>
                <a:path w="2630170" h="2186304">
                  <a:moveTo>
                    <a:pt x="1196126" y="2180755"/>
                  </a:moveTo>
                  <a:lnTo>
                    <a:pt x="1196126" y="0"/>
                  </a:lnTo>
                </a:path>
                <a:path w="2630170" h="2186304">
                  <a:moveTo>
                    <a:pt x="1434947" y="2180755"/>
                  </a:moveTo>
                  <a:lnTo>
                    <a:pt x="1434947" y="0"/>
                  </a:lnTo>
                </a:path>
                <a:path w="2630170" h="2186304">
                  <a:moveTo>
                    <a:pt x="1673767" y="2180755"/>
                  </a:moveTo>
                  <a:lnTo>
                    <a:pt x="1673767" y="0"/>
                  </a:lnTo>
                </a:path>
                <a:path w="2630170" h="2186304">
                  <a:moveTo>
                    <a:pt x="1912588" y="2180755"/>
                  </a:moveTo>
                  <a:lnTo>
                    <a:pt x="1912588" y="0"/>
                  </a:lnTo>
                </a:path>
                <a:path w="2630170" h="2186304">
                  <a:moveTo>
                    <a:pt x="2152420" y="2180755"/>
                  </a:moveTo>
                  <a:lnTo>
                    <a:pt x="2152420" y="0"/>
                  </a:lnTo>
                </a:path>
                <a:path w="2630170" h="2186304">
                  <a:moveTo>
                    <a:pt x="2391241" y="2180755"/>
                  </a:moveTo>
                  <a:lnTo>
                    <a:pt x="2391241" y="0"/>
                  </a:lnTo>
                </a:path>
                <a:path w="2630170" h="2186304">
                  <a:moveTo>
                    <a:pt x="2630061" y="2180755"/>
                  </a:moveTo>
                  <a:lnTo>
                    <a:pt x="263006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6254871" y="1097292"/>
              <a:ext cx="17780" cy="159385"/>
            </a:xfrm>
            <a:custGeom>
              <a:avLst/>
              <a:gdLst/>
              <a:ahLst/>
              <a:cxnLst/>
              <a:rect l="l" t="t" r="r" b="b"/>
              <a:pathLst>
                <a:path w="17779" h="159384">
                  <a:moveTo>
                    <a:pt x="14167" y="141673"/>
                  </a:moveTo>
                  <a:lnTo>
                    <a:pt x="14167" y="0"/>
                  </a:lnTo>
                </a:path>
                <a:path w="17779" h="159384">
                  <a:moveTo>
                    <a:pt x="10119" y="150780"/>
                  </a:moveTo>
                  <a:lnTo>
                    <a:pt x="10119" y="0"/>
                  </a:lnTo>
                  <a:lnTo>
                    <a:pt x="14167" y="0"/>
                  </a:lnTo>
                </a:path>
                <a:path w="17779" h="159384">
                  <a:moveTo>
                    <a:pt x="0" y="146732"/>
                  </a:moveTo>
                  <a:lnTo>
                    <a:pt x="0" y="158876"/>
                  </a:lnTo>
                  <a:lnTo>
                    <a:pt x="17203" y="158876"/>
                  </a:lnTo>
                  <a:lnTo>
                    <a:pt x="17203" y="141673"/>
                  </a:lnTo>
                  <a:lnTo>
                    <a:pt x="14167" y="141673"/>
                  </a:lnTo>
                  <a:lnTo>
                    <a:pt x="14167" y="156852"/>
                  </a:lnTo>
                  <a:lnTo>
                    <a:pt x="0" y="156852"/>
                  </a:lnTo>
                </a:path>
                <a:path w="17779" h="159384">
                  <a:moveTo>
                    <a:pt x="17203" y="141673"/>
                  </a:moveTo>
                  <a:lnTo>
                    <a:pt x="17203" y="132565"/>
                  </a:lnTo>
                </a:path>
                <a:path w="17779" h="159384">
                  <a:moveTo>
                    <a:pt x="10119" y="146732"/>
                  </a:moveTo>
                  <a:lnTo>
                    <a:pt x="0" y="146732"/>
                  </a:lnTo>
                </a:path>
                <a:path w="17779" h="159384">
                  <a:moveTo>
                    <a:pt x="11131" y="150274"/>
                  </a:moveTo>
                  <a:lnTo>
                    <a:pt x="11131" y="150554"/>
                  </a:lnTo>
                  <a:lnTo>
                    <a:pt x="11810" y="150780"/>
                  </a:lnTo>
                  <a:lnTo>
                    <a:pt x="12649" y="150780"/>
                  </a:lnTo>
                  <a:lnTo>
                    <a:pt x="13487" y="150780"/>
                  </a:lnTo>
                  <a:lnTo>
                    <a:pt x="14167" y="150554"/>
                  </a:lnTo>
                  <a:lnTo>
                    <a:pt x="14167" y="150274"/>
                  </a:lnTo>
                  <a:lnTo>
                    <a:pt x="14167" y="149995"/>
                  </a:lnTo>
                  <a:lnTo>
                    <a:pt x="13487" y="149768"/>
                  </a:lnTo>
                  <a:lnTo>
                    <a:pt x="12649" y="149768"/>
                  </a:lnTo>
                  <a:lnTo>
                    <a:pt x="11810" y="149768"/>
                  </a:lnTo>
                  <a:lnTo>
                    <a:pt x="11131" y="149995"/>
                  </a:lnTo>
                  <a:lnTo>
                    <a:pt x="11131" y="150274"/>
                  </a:lnTo>
                </a:path>
                <a:path w="17779" h="159384">
                  <a:moveTo>
                    <a:pt x="17203" y="132565"/>
                  </a:moveTo>
                  <a:lnTo>
                    <a:pt x="14167" y="132565"/>
                  </a:lnTo>
                </a:path>
              </a:pathLst>
            </a:custGeom>
            <a:ln w="4047">
              <a:solidFill>
                <a:srgbClr val="DCDCD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6267014" y="1140806"/>
              <a:ext cx="29845" cy="2320925"/>
            </a:xfrm>
            <a:custGeom>
              <a:avLst/>
              <a:gdLst/>
              <a:ahLst/>
              <a:cxnLst/>
              <a:rect l="l" t="t" r="r" b="b"/>
              <a:pathLst>
                <a:path w="29845" h="2320925">
                  <a:moveTo>
                    <a:pt x="0" y="2320404"/>
                  </a:moveTo>
                  <a:lnTo>
                    <a:pt x="29346" y="2320404"/>
                  </a:lnTo>
                  <a:lnTo>
                    <a:pt x="29346" y="0"/>
                  </a:lnTo>
                  <a:lnTo>
                    <a:pt x="0" y="0"/>
                  </a:lnTo>
                  <a:lnTo>
                    <a:pt x="0" y="2320404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1" name="object 131"/>
          <p:cNvSpPr txBox="1"/>
          <p:nvPr/>
        </p:nvSpPr>
        <p:spPr>
          <a:xfrm>
            <a:off x="3252866" y="265881"/>
            <a:ext cx="1365885" cy="2260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300" dirty="0">
                <a:latin typeface="Microsoft Sans Serif"/>
                <a:cs typeface="Microsoft Sans Serif"/>
              </a:rPr>
              <a:t>Фасад</a:t>
            </a:r>
            <a:r>
              <a:rPr sz="1300" spc="-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у вісях </a:t>
            </a:r>
            <a:r>
              <a:rPr sz="1300" spc="-10" dirty="0">
                <a:latin typeface="Microsoft Sans Serif"/>
                <a:cs typeface="Microsoft Sans Serif"/>
              </a:rPr>
              <a:t>1-</a:t>
            </a:r>
            <a:r>
              <a:rPr sz="1300" spc="-50" dirty="0">
                <a:latin typeface="Microsoft Sans Serif"/>
                <a:cs typeface="Microsoft Sans Serif"/>
              </a:rPr>
              <a:t>3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132" name="object 132"/>
          <p:cNvGrpSpPr/>
          <p:nvPr/>
        </p:nvGrpSpPr>
        <p:grpSpPr>
          <a:xfrm>
            <a:off x="1413179" y="3552206"/>
            <a:ext cx="5367020" cy="4850130"/>
            <a:chOff x="1413179" y="3552206"/>
            <a:chExt cx="5367020" cy="4850130"/>
          </a:xfrm>
        </p:grpSpPr>
        <p:sp>
          <p:nvSpPr>
            <p:cNvPr id="133" name="object 133"/>
            <p:cNvSpPr/>
            <p:nvPr/>
          </p:nvSpPr>
          <p:spPr>
            <a:xfrm>
              <a:off x="6296361" y="3556333"/>
              <a:ext cx="394970" cy="36830"/>
            </a:xfrm>
            <a:custGeom>
              <a:avLst/>
              <a:gdLst/>
              <a:ahLst/>
              <a:cxnLst/>
              <a:rect l="l" t="t" r="r" b="b"/>
              <a:pathLst>
                <a:path w="394970" h="36829">
                  <a:moveTo>
                    <a:pt x="394661" y="36430"/>
                  </a:moveTo>
                  <a:lnTo>
                    <a:pt x="238820" y="36430"/>
                  </a:lnTo>
                  <a:lnTo>
                    <a:pt x="0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2467137" y="6434323"/>
              <a:ext cx="92710" cy="50165"/>
            </a:xfrm>
            <a:custGeom>
              <a:avLst/>
              <a:gdLst/>
              <a:ahLst/>
              <a:cxnLst/>
              <a:rect l="l" t="t" r="r" b="b"/>
              <a:pathLst>
                <a:path w="92710" h="50164">
                  <a:moveTo>
                    <a:pt x="0" y="0"/>
                  </a:moveTo>
                  <a:lnTo>
                    <a:pt x="0" y="49585"/>
                  </a:lnTo>
                  <a:lnTo>
                    <a:pt x="92087" y="252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2467137" y="6434323"/>
              <a:ext cx="92710" cy="50165"/>
            </a:xfrm>
            <a:custGeom>
              <a:avLst/>
              <a:gdLst/>
              <a:ahLst/>
              <a:cxnLst/>
              <a:rect l="l" t="t" r="r" b="b"/>
              <a:pathLst>
                <a:path w="92710" h="50164">
                  <a:moveTo>
                    <a:pt x="0" y="0"/>
                  </a:moveTo>
                  <a:lnTo>
                    <a:pt x="92087" y="25298"/>
                  </a:lnTo>
                  <a:lnTo>
                    <a:pt x="0" y="25298"/>
                  </a:lnTo>
                  <a:lnTo>
                    <a:pt x="0" y="0"/>
                  </a:lnTo>
                  <a:close/>
                </a:path>
                <a:path w="92710" h="50164">
                  <a:moveTo>
                    <a:pt x="92087" y="25298"/>
                  </a:moveTo>
                  <a:lnTo>
                    <a:pt x="0" y="25298"/>
                  </a:lnTo>
                  <a:lnTo>
                    <a:pt x="0" y="49585"/>
                  </a:lnTo>
                  <a:lnTo>
                    <a:pt x="92087" y="2529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2876977" y="6008292"/>
              <a:ext cx="50165" cy="92710"/>
            </a:xfrm>
            <a:custGeom>
              <a:avLst/>
              <a:gdLst/>
              <a:ahLst/>
              <a:cxnLst/>
              <a:rect l="l" t="t" r="r" b="b"/>
              <a:pathLst>
                <a:path w="50164" h="92710">
                  <a:moveTo>
                    <a:pt x="49585" y="0"/>
                  </a:moveTo>
                  <a:lnTo>
                    <a:pt x="0" y="0"/>
                  </a:lnTo>
                  <a:lnTo>
                    <a:pt x="25298" y="92087"/>
                  </a:lnTo>
                  <a:lnTo>
                    <a:pt x="4958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2876977" y="6008292"/>
              <a:ext cx="50165" cy="92710"/>
            </a:xfrm>
            <a:custGeom>
              <a:avLst/>
              <a:gdLst/>
              <a:ahLst/>
              <a:cxnLst/>
              <a:rect l="l" t="t" r="r" b="b"/>
              <a:pathLst>
                <a:path w="50164" h="92710">
                  <a:moveTo>
                    <a:pt x="0" y="0"/>
                  </a:moveTo>
                  <a:lnTo>
                    <a:pt x="49585" y="0"/>
                  </a:lnTo>
                  <a:lnTo>
                    <a:pt x="25298" y="9208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3317176" y="6205622"/>
              <a:ext cx="92710" cy="50165"/>
            </a:xfrm>
            <a:custGeom>
              <a:avLst/>
              <a:gdLst/>
              <a:ahLst/>
              <a:cxnLst/>
              <a:rect l="l" t="t" r="r" b="b"/>
              <a:pathLst>
                <a:path w="92710" h="50164">
                  <a:moveTo>
                    <a:pt x="92087" y="0"/>
                  </a:moveTo>
                  <a:lnTo>
                    <a:pt x="0" y="25298"/>
                  </a:lnTo>
                  <a:lnTo>
                    <a:pt x="92087" y="49585"/>
                  </a:lnTo>
                  <a:lnTo>
                    <a:pt x="920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3317176" y="6205622"/>
              <a:ext cx="92710" cy="50165"/>
            </a:xfrm>
            <a:custGeom>
              <a:avLst/>
              <a:gdLst/>
              <a:ahLst/>
              <a:cxnLst/>
              <a:rect l="l" t="t" r="r" b="b"/>
              <a:pathLst>
                <a:path w="92710" h="50164">
                  <a:moveTo>
                    <a:pt x="92087" y="0"/>
                  </a:moveTo>
                  <a:lnTo>
                    <a:pt x="92087" y="25298"/>
                  </a:lnTo>
                  <a:lnTo>
                    <a:pt x="0" y="25298"/>
                  </a:lnTo>
                  <a:lnTo>
                    <a:pt x="92087" y="0"/>
                  </a:lnTo>
                  <a:close/>
                </a:path>
                <a:path w="92710" h="50164">
                  <a:moveTo>
                    <a:pt x="92087" y="25298"/>
                  </a:moveTo>
                  <a:lnTo>
                    <a:pt x="0" y="25298"/>
                  </a:lnTo>
                  <a:lnTo>
                    <a:pt x="92087" y="49585"/>
                  </a:lnTo>
                  <a:lnTo>
                    <a:pt x="92087" y="2529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2875965" y="6894761"/>
              <a:ext cx="50165" cy="92710"/>
            </a:xfrm>
            <a:custGeom>
              <a:avLst/>
              <a:gdLst/>
              <a:ahLst/>
              <a:cxnLst/>
              <a:rect l="l" t="t" r="r" b="b"/>
              <a:pathLst>
                <a:path w="50164" h="92709">
                  <a:moveTo>
                    <a:pt x="25298" y="0"/>
                  </a:moveTo>
                  <a:lnTo>
                    <a:pt x="0" y="92087"/>
                  </a:lnTo>
                  <a:lnTo>
                    <a:pt x="49585" y="92087"/>
                  </a:lnTo>
                  <a:lnTo>
                    <a:pt x="2529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2875965" y="6894761"/>
              <a:ext cx="50165" cy="92710"/>
            </a:xfrm>
            <a:custGeom>
              <a:avLst/>
              <a:gdLst/>
              <a:ahLst/>
              <a:cxnLst/>
              <a:rect l="l" t="t" r="r" b="b"/>
              <a:pathLst>
                <a:path w="50164" h="92709">
                  <a:moveTo>
                    <a:pt x="25298" y="0"/>
                  </a:moveTo>
                  <a:lnTo>
                    <a:pt x="49585" y="92087"/>
                  </a:lnTo>
                  <a:lnTo>
                    <a:pt x="0" y="92087"/>
                  </a:lnTo>
                  <a:lnTo>
                    <a:pt x="2529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4499135" y="6434323"/>
              <a:ext cx="92710" cy="50165"/>
            </a:xfrm>
            <a:custGeom>
              <a:avLst/>
              <a:gdLst/>
              <a:ahLst/>
              <a:cxnLst/>
              <a:rect l="l" t="t" r="r" b="b"/>
              <a:pathLst>
                <a:path w="92710" h="50164">
                  <a:moveTo>
                    <a:pt x="0" y="0"/>
                  </a:moveTo>
                  <a:lnTo>
                    <a:pt x="0" y="49585"/>
                  </a:lnTo>
                  <a:lnTo>
                    <a:pt x="92087" y="252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4499135" y="6434323"/>
              <a:ext cx="92710" cy="50165"/>
            </a:xfrm>
            <a:custGeom>
              <a:avLst/>
              <a:gdLst/>
              <a:ahLst/>
              <a:cxnLst/>
              <a:rect l="l" t="t" r="r" b="b"/>
              <a:pathLst>
                <a:path w="92710" h="50164">
                  <a:moveTo>
                    <a:pt x="0" y="0"/>
                  </a:moveTo>
                  <a:lnTo>
                    <a:pt x="92087" y="25298"/>
                  </a:lnTo>
                  <a:lnTo>
                    <a:pt x="0" y="25298"/>
                  </a:lnTo>
                  <a:lnTo>
                    <a:pt x="0" y="0"/>
                  </a:lnTo>
                  <a:close/>
                </a:path>
                <a:path w="92710" h="50164">
                  <a:moveTo>
                    <a:pt x="92087" y="25298"/>
                  </a:moveTo>
                  <a:lnTo>
                    <a:pt x="0" y="25298"/>
                  </a:lnTo>
                  <a:lnTo>
                    <a:pt x="0" y="49585"/>
                  </a:lnTo>
                  <a:lnTo>
                    <a:pt x="92087" y="2529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4908976" y="6008292"/>
              <a:ext cx="50165" cy="92710"/>
            </a:xfrm>
            <a:custGeom>
              <a:avLst/>
              <a:gdLst/>
              <a:ahLst/>
              <a:cxnLst/>
              <a:rect l="l" t="t" r="r" b="b"/>
              <a:pathLst>
                <a:path w="50164" h="92710">
                  <a:moveTo>
                    <a:pt x="49585" y="0"/>
                  </a:moveTo>
                  <a:lnTo>
                    <a:pt x="0" y="0"/>
                  </a:lnTo>
                  <a:lnTo>
                    <a:pt x="24286" y="92087"/>
                  </a:lnTo>
                  <a:lnTo>
                    <a:pt x="4958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4908976" y="6008292"/>
              <a:ext cx="50165" cy="92710"/>
            </a:xfrm>
            <a:custGeom>
              <a:avLst/>
              <a:gdLst/>
              <a:ahLst/>
              <a:cxnLst/>
              <a:rect l="l" t="t" r="r" b="b"/>
              <a:pathLst>
                <a:path w="50164" h="92710">
                  <a:moveTo>
                    <a:pt x="0" y="0"/>
                  </a:moveTo>
                  <a:lnTo>
                    <a:pt x="49585" y="0"/>
                  </a:lnTo>
                  <a:lnTo>
                    <a:pt x="24286" y="9208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5349174" y="6205622"/>
              <a:ext cx="92710" cy="50165"/>
            </a:xfrm>
            <a:custGeom>
              <a:avLst/>
              <a:gdLst/>
              <a:ahLst/>
              <a:cxnLst/>
              <a:rect l="l" t="t" r="r" b="b"/>
              <a:pathLst>
                <a:path w="92710" h="50164">
                  <a:moveTo>
                    <a:pt x="92087" y="0"/>
                  </a:moveTo>
                  <a:lnTo>
                    <a:pt x="0" y="25298"/>
                  </a:lnTo>
                  <a:lnTo>
                    <a:pt x="92087" y="49585"/>
                  </a:lnTo>
                  <a:lnTo>
                    <a:pt x="920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5349174" y="6205622"/>
              <a:ext cx="92710" cy="50165"/>
            </a:xfrm>
            <a:custGeom>
              <a:avLst/>
              <a:gdLst/>
              <a:ahLst/>
              <a:cxnLst/>
              <a:rect l="l" t="t" r="r" b="b"/>
              <a:pathLst>
                <a:path w="92710" h="50164">
                  <a:moveTo>
                    <a:pt x="92087" y="0"/>
                  </a:moveTo>
                  <a:lnTo>
                    <a:pt x="92087" y="25298"/>
                  </a:lnTo>
                  <a:lnTo>
                    <a:pt x="0" y="25298"/>
                  </a:lnTo>
                  <a:lnTo>
                    <a:pt x="92087" y="0"/>
                  </a:lnTo>
                  <a:close/>
                </a:path>
                <a:path w="92710" h="50164">
                  <a:moveTo>
                    <a:pt x="92087" y="25298"/>
                  </a:moveTo>
                  <a:lnTo>
                    <a:pt x="0" y="25298"/>
                  </a:lnTo>
                  <a:lnTo>
                    <a:pt x="92087" y="49585"/>
                  </a:lnTo>
                  <a:lnTo>
                    <a:pt x="92087" y="2529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4907964" y="6894761"/>
              <a:ext cx="50165" cy="92710"/>
            </a:xfrm>
            <a:custGeom>
              <a:avLst/>
              <a:gdLst/>
              <a:ahLst/>
              <a:cxnLst/>
              <a:rect l="l" t="t" r="r" b="b"/>
              <a:pathLst>
                <a:path w="50164" h="92709">
                  <a:moveTo>
                    <a:pt x="25298" y="0"/>
                  </a:moveTo>
                  <a:lnTo>
                    <a:pt x="0" y="92087"/>
                  </a:lnTo>
                  <a:lnTo>
                    <a:pt x="49585" y="92087"/>
                  </a:lnTo>
                  <a:lnTo>
                    <a:pt x="2529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4907964" y="6894761"/>
              <a:ext cx="50165" cy="92710"/>
            </a:xfrm>
            <a:custGeom>
              <a:avLst/>
              <a:gdLst/>
              <a:ahLst/>
              <a:cxnLst/>
              <a:rect l="l" t="t" r="r" b="b"/>
              <a:pathLst>
                <a:path w="50164" h="92709">
                  <a:moveTo>
                    <a:pt x="25298" y="0"/>
                  </a:moveTo>
                  <a:lnTo>
                    <a:pt x="49585" y="92087"/>
                  </a:lnTo>
                  <a:lnTo>
                    <a:pt x="0" y="92087"/>
                  </a:lnTo>
                  <a:lnTo>
                    <a:pt x="2529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6319636" y="7431095"/>
              <a:ext cx="457834" cy="0"/>
            </a:xfrm>
            <a:custGeom>
              <a:avLst/>
              <a:gdLst/>
              <a:ahLst/>
              <a:cxnLst/>
              <a:rect l="l" t="t" r="r" b="b"/>
              <a:pathLst>
                <a:path w="457834">
                  <a:moveTo>
                    <a:pt x="457402" y="0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6245763" y="742907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6245763" y="742907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5602162" y="7431095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5528290" y="742907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5528290" y="742907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4885701" y="7431095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4811828" y="742907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4811828" y="742907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4168227" y="7431095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4094355" y="742907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4094355" y="742907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3450754" y="7431095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3376881" y="742907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3376881" y="742907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2734292" y="7431095"/>
              <a:ext cx="572770" cy="0"/>
            </a:xfrm>
            <a:custGeom>
              <a:avLst/>
              <a:gdLst/>
              <a:ahLst/>
              <a:cxnLst/>
              <a:rect l="l" t="t" r="r" b="b"/>
              <a:pathLst>
                <a:path w="572770">
                  <a:moveTo>
                    <a:pt x="572764" y="0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2660420" y="742907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2660420" y="742907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2016819" y="7431095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1942946" y="742907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1942946" y="742907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1415719" y="7431095"/>
              <a:ext cx="2531110" cy="969010"/>
            </a:xfrm>
            <a:custGeom>
              <a:avLst/>
              <a:gdLst/>
              <a:ahLst/>
              <a:cxnLst/>
              <a:rect l="l" t="t" r="r" b="b"/>
              <a:pathLst>
                <a:path w="2531110" h="969009">
                  <a:moveTo>
                    <a:pt x="457402" y="0"/>
                  </a:moveTo>
                  <a:lnTo>
                    <a:pt x="0" y="0"/>
                  </a:lnTo>
                </a:path>
                <a:path w="2531110" h="969009">
                  <a:moveTo>
                    <a:pt x="535322" y="11131"/>
                  </a:moveTo>
                  <a:lnTo>
                    <a:pt x="535322" y="968437"/>
                  </a:lnTo>
                </a:path>
                <a:path w="2531110" h="969009">
                  <a:moveTo>
                    <a:pt x="2507615" y="189234"/>
                  </a:moveTo>
                  <a:lnTo>
                    <a:pt x="2507615" y="968437"/>
                  </a:lnTo>
                </a:path>
                <a:path w="2531110" h="969009">
                  <a:moveTo>
                    <a:pt x="535322" y="938078"/>
                  </a:moveTo>
                  <a:lnTo>
                    <a:pt x="2507615" y="938078"/>
                  </a:lnTo>
                </a:path>
                <a:path w="2531110" h="969009">
                  <a:moveTo>
                    <a:pt x="558597" y="913792"/>
                  </a:moveTo>
                  <a:lnTo>
                    <a:pt x="511035" y="962365"/>
                  </a:lnTo>
                </a:path>
                <a:path w="2531110" h="969009">
                  <a:moveTo>
                    <a:pt x="2483328" y="962365"/>
                  </a:moveTo>
                  <a:lnTo>
                    <a:pt x="2530890" y="913792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2" name="object 172"/>
          <p:cNvSpPr txBox="1"/>
          <p:nvPr/>
        </p:nvSpPr>
        <p:spPr>
          <a:xfrm>
            <a:off x="2799512" y="8216722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73" name="object 173"/>
          <p:cNvSpPr/>
          <p:nvPr/>
        </p:nvSpPr>
        <p:spPr>
          <a:xfrm>
            <a:off x="3899048" y="7442227"/>
            <a:ext cx="2019935" cy="957580"/>
          </a:xfrm>
          <a:custGeom>
            <a:avLst/>
            <a:gdLst/>
            <a:ahLst/>
            <a:cxnLst/>
            <a:rect l="l" t="t" r="r" b="b"/>
            <a:pathLst>
              <a:path w="2019935" h="957579">
                <a:moveTo>
                  <a:pt x="24286" y="178103"/>
                </a:moveTo>
                <a:lnTo>
                  <a:pt x="24286" y="957305"/>
                </a:lnTo>
              </a:path>
              <a:path w="2019935" h="957579">
                <a:moveTo>
                  <a:pt x="1995568" y="0"/>
                </a:moveTo>
                <a:lnTo>
                  <a:pt x="1995568" y="957305"/>
                </a:lnTo>
              </a:path>
              <a:path w="2019935" h="957579">
                <a:moveTo>
                  <a:pt x="24286" y="926947"/>
                </a:moveTo>
                <a:lnTo>
                  <a:pt x="1995568" y="926947"/>
                </a:lnTo>
              </a:path>
              <a:path w="2019935" h="957579">
                <a:moveTo>
                  <a:pt x="47561" y="902660"/>
                </a:moveTo>
                <a:lnTo>
                  <a:pt x="0" y="951234"/>
                </a:lnTo>
              </a:path>
              <a:path w="2019935" h="957579">
                <a:moveTo>
                  <a:pt x="1972293" y="951234"/>
                </a:moveTo>
                <a:lnTo>
                  <a:pt x="2019854" y="902660"/>
                </a:lnTo>
              </a:path>
            </a:pathLst>
          </a:custGeom>
          <a:ln w="50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 txBox="1"/>
          <p:nvPr/>
        </p:nvSpPr>
        <p:spPr>
          <a:xfrm>
            <a:off x="4770794" y="8216722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8250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175" name="object 175"/>
          <p:cNvGrpSpPr/>
          <p:nvPr/>
        </p:nvGrpSpPr>
        <p:grpSpPr>
          <a:xfrm>
            <a:off x="3801395" y="5379870"/>
            <a:ext cx="2216785" cy="3542665"/>
            <a:chOff x="3801395" y="5379870"/>
            <a:chExt cx="2216785" cy="3542665"/>
          </a:xfrm>
        </p:grpSpPr>
        <p:pic>
          <p:nvPicPr>
            <p:cNvPr id="176" name="object 17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801395" y="8677314"/>
              <a:ext cx="244892" cy="244892"/>
            </a:xfrm>
            <a:prstGeom prst="rect">
              <a:avLst/>
            </a:prstGeom>
          </p:spPr>
        </p:pic>
        <p:sp>
          <p:nvSpPr>
            <p:cNvPr id="177" name="object 177"/>
            <p:cNvSpPr/>
            <p:nvPr/>
          </p:nvSpPr>
          <p:spPr>
            <a:xfrm>
              <a:off x="5894616" y="8322625"/>
              <a:ext cx="0" cy="358775"/>
            </a:xfrm>
            <a:custGeom>
              <a:avLst/>
              <a:gdLst/>
              <a:ahLst/>
              <a:cxnLst/>
              <a:rect l="l" t="t" r="r" b="b"/>
              <a:pathLst>
                <a:path h="358775">
                  <a:moveTo>
                    <a:pt x="0" y="358230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5892593" y="824875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5892593" y="824875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5894616" y="7605151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573776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5892593" y="753127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5892593" y="753127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5894616" y="6887678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573776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5892593" y="6813805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5892593" y="6813805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5894616" y="6171216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573776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5892593" y="609734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5892593" y="609734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5894616" y="5453742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573776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5892593" y="5379870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5892593" y="5379870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2" name="object 19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72676" y="8677314"/>
              <a:ext cx="244892" cy="244892"/>
            </a:xfrm>
            <a:prstGeom prst="rect">
              <a:avLst/>
            </a:prstGeom>
          </p:spPr>
        </p:pic>
      </p:grpSp>
      <p:sp>
        <p:nvSpPr>
          <p:cNvPr id="193" name="object 193"/>
          <p:cNvSpPr txBox="1"/>
          <p:nvPr/>
        </p:nvSpPr>
        <p:spPr>
          <a:xfrm>
            <a:off x="3862061" y="8668732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2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94" name="object 194"/>
          <p:cNvSpPr/>
          <p:nvPr/>
        </p:nvSpPr>
        <p:spPr>
          <a:xfrm>
            <a:off x="5894616" y="4951814"/>
            <a:ext cx="0" cy="358775"/>
          </a:xfrm>
          <a:custGeom>
            <a:avLst/>
            <a:gdLst/>
            <a:ahLst/>
            <a:cxnLst/>
            <a:rect l="l" t="t" r="r" b="b"/>
            <a:pathLst>
              <a:path h="358775">
                <a:moveTo>
                  <a:pt x="0" y="358230"/>
                </a:moveTo>
                <a:lnTo>
                  <a:pt x="0" y="0"/>
                </a:lnTo>
              </a:path>
            </a:pathLst>
          </a:custGeom>
          <a:ln w="50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 txBox="1"/>
          <p:nvPr/>
        </p:nvSpPr>
        <p:spPr>
          <a:xfrm>
            <a:off x="5821199" y="8663671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3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96" name="object 196"/>
          <p:cNvSpPr/>
          <p:nvPr/>
        </p:nvSpPr>
        <p:spPr>
          <a:xfrm>
            <a:off x="3923335" y="6171216"/>
            <a:ext cx="0" cy="574040"/>
          </a:xfrm>
          <a:custGeom>
            <a:avLst/>
            <a:gdLst/>
            <a:ahLst/>
            <a:cxnLst/>
            <a:rect l="l" t="t" r="r" b="b"/>
            <a:pathLst>
              <a:path h="574040">
                <a:moveTo>
                  <a:pt x="0" y="573776"/>
                </a:moveTo>
                <a:lnTo>
                  <a:pt x="0" y="0"/>
                </a:lnTo>
              </a:path>
            </a:pathLst>
          </a:custGeom>
          <a:ln w="50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3923335" y="5453742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573776"/>
                </a:moveTo>
                <a:lnTo>
                  <a:pt x="0" y="0"/>
                </a:lnTo>
              </a:path>
            </a:pathLst>
          </a:custGeom>
          <a:ln w="50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923335" y="4951814"/>
            <a:ext cx="0" cy="358775"/>
          </a:xfrm>
          <a:custGeom>
            <a:avLst/>
            <a:gdLst/>
            <a:ahLst/>
            <a:cxnLst/>
            <a:rect l="l" t="t" r="r" b="b"/>
            <a:pathLst>
              <a:path h="358775">
                <a:moveTo>
                  <a:pt x="0" y="358230"/>
                </a:moveTo>
                <a:lnTo>
                  <a:pt x="0" y="0"/>
                </a:lnTo>
              </a:path>
            </a:pathLst>
          </a:custGeom>
          <a:ln w="50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99" name="object 199"/>
          <p:cNvGrpSpPr/>
          <p:nvPr/>
        </p:nvGrpSpPr>
        <p:grpSpPr>
          <a:xfrm>
            <a:off x="1804805" y="5379870"/>
            <a:ext cx="4236085" cy="3303904"/>
            <a:chOff x="1804805" y="5379870"/>
            <a:chExt cx="4236085" cy="3303904"/>
          </a:xfrm>
        </p:grpSpPr>
        <p:sp>
          <p:nvSpPr>
            <p:cNvPr id="200" name="object 200"/>
            <p:cNvSpPr/>
            <p:nvPr/>
          </p:nvSpPr>
          <p:spPr>
            <a:xfrm>
              <a:off x="3923335" y="8322625"/>
              <a:ext cx="0" cy="358775"/>
            </a:xfrm>
            <a:custGeom>
              <a:avLst/>
              <a:gdLst/>
              <a:ahLst/>
              <a:cxnLst/>
              <a:rect l="l" t="t" r="r" b="b"/>
              <a:pathLst>
                <a:path h="358775">
                  <a:moveTo>
                    <a:pt x="0" y="358230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3921311" y="824875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3921311" y="824875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3"/>
            <p:cNvSpPr/>
            <p:nvPr/>
          </p:nvSpPr>
          <p:spPr>
            <a:xfrm>
              <a:off x="3923335" y="7605151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573776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3921311" y="753127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3921311" y="753127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3923335" y="6887678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573776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7"/>
            <p:cNvSpPr/>
            <p:nvPr/>
          </p:nvSpPr>
          <p:spPr>
            <a:xfrm>
              <a:off x="3921311" y="6813805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8"/>
            <p:cNvSpPr/>
            <p:nvPr/>
          </p:nvSpPr>
          <p:spPr>
            <a:xfrm>
              <a:off x="3921311" y="6813805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9"/>
            <p:cNvSpPr/>
            <p:nvPr/>
          </p:nvSpPr>
          <p:spPr>
            <a:xfrm>
              <a:off x="3921311" y="609734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3921311" y="609734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3921311" y="5379870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3921311" y="5379870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3"/>
            <p:cNvSpPr/>
            <p:nvPr/>
          </p:nvSpPr>
          <p:spPr>
            <a:xfrm>
              <a:off x="1807345" y="7562649"/>
              <a:ext cx="4231005" cy="988060"/>
            </a:xfrm>
            <a:custGeom>
              <a:avLst/>
              <a:gdLst/>
              <a:ahLst/>
              <a:cxnLst/>
              <a:rect l="l" t="t" r="r" b="b"/>
              <a:pathLst>
                <a:path w="4231005" h="988059">
                  <a:moveTo>
                    <a:pt x="24286" y="0"/>
                  </a:moveTo>
                  <a:lnTo>
                    <a:pt x="24286" y="987664"/>
                  </a:lnTo>
                </a:path>
                <a:path w="4231005" h="988059">
                  <a:moveTo>
                    <a:pt x="4207693" y="215545"/>
                  </a:moveTo>
                  <a:lnTo>
                    <a:pt x="4207693" y="987664"/>
                  </a:lnTo>
                </a:path>
                <a:path w="4231005" h="988059">
                  <a:moveTo>
                    <a:pt x="24286" y="958317"/>
                  </a:moveTo>
                  <a:lnTo>
                    <a:pt x="4207693" y="958317"/>
                  </a:lnTo>
                </a:path>
                <a:path w="4231005" h="988059">
                  <a:moveTo>
                    <a:pt x="47561" y="934031"/>
                  </a:moveTo>
                  <a:lnTo>
                    <a:pt x="0" y="981592"/>
                  </a:lnTo>
                </a:path>
                <a:path w="4231005" h="988059">
                  <a:moveTo>
                    <a:pt x="4183406" y="981592"/>
                  </a:moveTo>
                  <a:lnTo>
                    <a:pt x="4230968" y="934031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4" name="object 214"/>
          <p:cNvSpPr txBox="1"/>
          <p:nvPr/>
        </p:nvSpPr>
        <p:spPr>
          <a:xfrm>
            <a:off x="3907599" y="8367503"/>
            <a:ext cx="33464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17500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215" name="object 215"/>
          <p:cNvGrpSpPr/>
          <p:nvPr/>
        </p:nvGrpSpPr>
        <p:grpSpPr>
          <a:xfrm>
            <a:off x="1829102" y="4918916"/>
            <a:ext cx="245110" cy="4003675"/>
            <a:chOff x="1829102" y="4918916"/>
            <a:chExt cx="245110" cy="4003675"/>
          </a:xfrm>
        </p:grpSpPr>
        <p:sp>
          <p:nvSpPr>
            <p:cNvPr id="216" name="object 216"/>
            <p:cNvSpPr/>
            <p:nvPr/>
          </p:nvSpPr>
          <p:spPr>
            <a:xfrm>
              <a:off x="1951042" y="8307445"/>
              <a:ext cx="0" cy="374015"/>
            </a:xfrm>
            <a:custGeom>
              <a:avLst/>
              <a:gdLst/>
              <a:ahLst/>
              <a:cxnLst/>
              <a:rect l="l" t="t" r="r" b="b"/>
              <a:pathLst>
                <a:path h="374015">
                  <a:moveTo>
                    <a:pt x="0" y="373410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7"/>
            <p:cNvSpPr/>
            <p:nvPr/>
          </p:nvSpPr>
          <p:spPr>
            <a:xfrm>
              <a:off x="1949018" y="823357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8"/>
            <p:cNvSpPr/>
            <p:nvPr/>
          </p:nvSpPr>
          <p:spPr>
            <a:xfrm>
              <a:off x="1949018" y="823357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9"/>
            <p:cNvSpPr/>
            <p:nvPr/>
          </p:nvSpPr>
          <p:spPr>
            <a:xfrm>
              <a:off x="1951042" y="7589972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573776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20"/>
            <p:cNvSpPr/>
            <p:nvPr/>
          </p:nvSpPr>
          <p:spPr>
            <a:xfrm>
              <a:off x="1949018" y="751609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21"/>
            <p:cNvSpPr/>
            <p:nvPr/>
          </p:nvSpPr>
          <p:spPr>
            <a:xfrm>
              <a:off x="1949018" y="751609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2"/>
            <p:cNvSpPr/>
            <p:nvPr/>
          </p:nvSpPr>
          <p:spPr>
            <a:xfrm>
              <a:off x="1951042" y="6872498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573776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3"/>
            <p:cNvSpPr/>
            <p:nvPr/>
          </p:nvSpPr>
          <p:spPr>
            <a:xfrm>
              <a:off x="1949018" y="679862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4"/>
            <p:cNvSpPr/>
            <p:nvPr/>
          </p:nvSpPr>
          <p:spPr>
            <a:xfrm>
              <a:off x="1949018" y="679862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5"/>
            <p:cNvSpPr/>
            <p:nvPr/>
          </p:nvSpPr>
          <p:spPr>
            <a:xfrm>
              <a:off x="1951042" y="615502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573776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6"/>
            <p:cNvSpPr/>
            <p:nvPr/>
          </p:nvSpPr>
          <p:spPr>
            <a:xfrm>
              <a:off x="1949018" y="608115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7"/>
            <p:cNvSpPr/>
            <p:nvPr/>
          </p:nvSpPr>
          <p:spPr>
            <a:xfrm>
              <a:off x="1949018" y="608115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8"/>
            <p:cNvSpPr/>
            <p:nvPr/>
          </p:nvSpPr>
          <p:spPr>
            <a:xfrm>
              <a:off x="1951042" y="5437551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573776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9"/>
            <p:cNvSpPr/>
            <p:nvPr/>
          </p:nvSpPr>
          <p:spPr>
            <a:xfrm>
              <a:off x="1949018" y="536469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30"/>
            <p:cNvSpPr/>
            <p:nvPr/>
          </p:nvSpPr>
          <p:spPr>
            <a:xfrm>
              <a:off x="1949018" y="536469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31"/>
            <p:cNvSpPr/>
            <p:nvPr/>
          </p:nvSpPr>
          <p:spPr>
            <a:xfrm>
              <a:off x="1951042" y="4921456"/>
              <a:ext cx="0" cy="374015"/>
            </a:xfrm>
            <a:custGeom>
              <a:avLst/>
              <a:gdLst/>
              <a:ahLst/>
              <a:cxnLst/>
              <a:rect l="l" t="t" r="r" b="b"/>
              <a:pathLst>
                <a:path h="374014">
                  <a:moveTo>
                    <a:pt x="0" y="373410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2" name="object 23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29102" y="8677313"/>
              <a:ext cx="244892" cy="244892"/>
            </a:xfrm>
            <a:prstGeom prst="rect">
              <a:avLst/>
            </a:prstGeom>
          </p:spPr>
        </p:pic>
      </p:grpSp>
      <p:sp>
        <p:nvSpPr>
          <p:cNvPr id="233" name="object 233"/>
          <p:cNvSpPr txBox="1"/>
          <p:nvPr/>
        </p:nvSpPr>
        <p:spPr>
          <a:xfrm>
            <a:off x="1891792" y="8664684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1</a:t>
            </a:r>
            <a:endParaRPr sz="1350">
              <a:latin typeface="Times New Roman"/>
              <a:cs typeface="Times New Roman"/>
            </a:endParaRPr>
          </a:p>
        </p:txBody>
      </p:sp>
      <p:grpSp>
        <p:nvGrpSpPr>
          <p:cNvPr id="234" name="object 234"/>
          <p:cNvGrpSpPr/>
          <p:nvPr/>
        </p:nvGrpSpPr>
        <p:grpSpPr>
          <a:xfrm>
            <a:off x="1804805" y="5312565"/>
            <a:ext cx="4915535" cy="2204085"/>
            <a:chOff x="1804805" y="5312565"/>
            <a:chExt cx="4915535" cy="2204085"/>
          </a:xfrm>
        </p:grpSpPr>
        <p:sp>
          <p:nvSpPr>
            <p:cNvPr id="235" name="object 235"/>
            <p:cNvSpPr/>
            <p:nvPr/>
          </p:nvSpPr>
          <p:spPr>
            <a:xfrm>
              <a:off x="1807345" y="6525399"/>
              <a:ext cx="388620" cy="183515"/>
            </a:xfrm>
            <a:custGeom>
              <a:avLst/>
              <a:gdLst/>
              <a:ahLst/>
              <a:cxnLst/>
              <a:rect l="l" t="t" r="r" b="b"/>
              <a:pathLst>
                <a:path w="388619" h="183515">
                  <a:moveTo>
                    <a:pt x="24286" y="88039"/>
                  </a:moveTo>
                  <a:lnTo>
                    <a:pt x="24286" y="129529"/>
                  </a:lnTo>
                </a:path>
                <a:path w="388619" h="183515">
                  <a:moveTo>
                    <a:pt x="143697" y="88039"/>
                  </a:moveTo>
                  <a:lnTo>
                    <a:pt x="143697" y="129529"/>
                  </a:lnTo>
                </a:path>
                <a:path w="388619" h="183515">
                  <a:moveTo>
                    <a:pt x="24286" y="159888"/>
                  </a:moveTo>
                  <a:lnTo>
                    <a:pt x="143697" y="159888"/>
                  </a:lnTo>
                </a:path>
                <a:path w="388619" h="183515">
                  <a:moveTo>
                    <a:pt x="83991" y="159888"/>
                  </a:moveTo>
                  <a:lnTo>
                    <a:pt x="184175" y="0"/>
                  </a:lnTo>
                  <a:lnTo>
                    <a:pt x="388589" y="0"/>
                  </a:lnTo>
                </a:path>
                <a:path w="388619" h="183515">
                  <a:moveTo>
                    <a:pt x="47561" y="135601"/>
                  </a:moveTo>
                  <a:lnTo>
                    <a:pt x="0" y="183163"/>
                  </a:lnTo>
                </a:path>
                <a:path w="388619" h="183515">
                  <a:moveTo>
                    <a:pt x="119410" y="183163"/>
                  </a:moveTo>
                  <a:lnTo>
                    <a:pt x="166971" y="135601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6"/>
            <p:cNvSpPr/>
            <p:nvPr/>
          </p:nvSpPr>
          <p:spPr>
            <a:xfrm>
              <a:off x="1951042" y="5457790"/>
              <a:ext cx="1911985" cy="1913889"/>
            </a:xfrm>
            <a:custGeom>
              <a:avLst/>
              <a:gdLst/>
              <a:ahLst/>
              <a:cxnLst/>
              <a:rect l="l" t="t" r="r" b="b"/>
              <a:pathLst>
                <a:path w="1911985" h="1913890">
                  <a:moveTo>
                    <a:pt x="0" y="0"/>
                  </a:moveTo>
                  <a:lnTo>
                    <a:pt x="1911576" y="0"/>
                  </a:lnTo>
                  <a:lnTo>
                    <a:pt x="1911576" y="1913600"/>
                  </a:lnTo>
                  <a:lnTo>
                    <a:pt x="0" y="1913600"/>
                  </a:lnTo>
                </a:path>
              </a:pathLst>
            </a:custGeom>
            <a:ln w="910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7"/>
            <p:cNvSpPr/>
            <p:nvPr/>
          </p:nvSpPr>
          <p:spPr>
            <a:xfrm>
              <a:off x="1831631" y="5338380"/>
              <a:ext cx="4184015" cy="0"/>
            </a:xfrm>
            <a:custGeom>
              <a:avLst/>
              <a:gdLst/>
              <a:ahLst/>
              <a:cxnLst/>
              <a:rect l="l" t="t" r="r" b="b"/>
              <a:pathLst>
                <a:path w="4184015">
                  <a:moveTo>
                    <a:pt x="0" y="0"/>
                  </a:moveTo>
                  <a:lnTo>
                    <a:pt x="4183406" y="0"/>
                  </a:lnTo>
                </a:path>
              </a:pathLst>
            </a:custGeom>
            <a:ln w="12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8"/>
            <p:cNvSpPr/>
            <p:nvPr/>
          </p:nvSpPr>
          <p:spPr>
            <a:xfrm>
              <a:off x="3983040" y="5457790"/>
              <a:ext cx="0" cy="1913889"/>
            </a:xfrm>
            <a:custGeom>
              <a:avLst/>
              <a:gdLst/>
              <a:ahLst/>
              <a:cxnLst/>
              <a:rect l="l" t="t" r="r" b="b"/>
              <a:pathLst>
                <a:path h="1913890">
                  <a:moveTo>
                    <a:pt x="0" y="0"/>
                  </a:moveTo>
                  <a:lnTo>
                    <a:pt x="0" y="1913600"/>
                  </a:lnTo>
                </a:path>
              </a:pathLst>
            </a:custGeom>
            <a:ln w="910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9"/>
            <p:cNvSpPr/>
            <p:nvPr/>
          </p:nvSpPr>
          <p:spPr>
            <a:xfrm>
              <a:off x="1831631" y="7490801"/>
              <a:ext cx="4184015" cy="0"/>
            </a:xfrm>
            <a:custGeom>
              <a:avLst/>
              <a:gdLst/>
              <a:ahLst/>
              <a:cxnLst/>
              <a:rect l="l" t="t" r="r" b="b"/>
              <a:pathLst>
                <a:path w="4184015">
                  <a:moveTo>
                    <a:pt x="4183406" y="0"/>
                  </a:moveTo>
                  <a:lnTo>
                    <a:pt x="0" y="0"/>
                  </a:lnTo>
                </a:path>
              </a:pathLst>
            </a:custGeom>
            <a:ln w="12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40"/>
            <p:cNvSpPr/>
            <p:nvPr/>
          </p:nvSpPr>
          <p:spPr>
            <a:xfrm>
              <a:off x="3983040" y="5457790"/>
              <a:ext cx="1911985" cy="1913889"/>
            </a:xfrm>
            <a:custGeom>
              <a:avLst/>
              <a:gdLst/>
              <a:ahLst/>
              <a:cxnLst/>
              <a:rect l="l" t="t" r="r" b="b"/>
              <a:pathLst>
                <a:path w="1911985" h="1913890">
                  <a:moveTo>
                    <a:pt x="0" y="0"/>
                  </a:moveTo>
                  <a:lnTo>
                    <a:pt x="1911576" y="0"/>
                  </a:lnTo>
                  <a:lnTo>
                    <a:pt x="1911576" y="1913600"/>
                  </a:lnTo>
                  <a:lnTo>
                    <a:pt x="0" y="1913600"/>
                  </a:lnTo>
                </a:path>
              </a:pathLst>
            </a:custGeom>
            <a:ln w="910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41"/>
            <p:cNvSpPr/>
            <p:nvPr/>
          </p:nvSpPr>
          <p:spPr>
            <a:xfrm>
              <a:off x="1831631" y="5338380"/>
              <a:ext cx="4184015" cy="2152650"/>
            </a:xfrm>
            <a:custGeom>
              <a:avLst/>
              <a:gdLst/>
              <a:ahLst/>
              <a:cxnLst/>
              <a:rect l="l" t="t" r="r" b="b"/>
              <a:pathLst>
                <a:path w="4184015" h="2152650">
                  <a:moveTo>
                    <a:pt x="4183406" y="0"/>
                  </a:moveTo>
                  <a:lnTo>
                    <a:pt x="4183406" y="2152420"/>
                  </a:lnTo>
                </a:path>
                <a:path w="4184015" h="2152650">
                  <a:moveTo>
                    <a:pt x="0" y="2152420"/>
                  </a:moveTo>
                  <a:lnTo>
                    <a:pt x="0" y="0"/>
                  </a:lnTo>
                </a:path>
              </a:pathLst>
            </a:custGeom>
            <a:ln w="12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2"/>
            <p:cNvSpPr/>
            <p:nvPr/>
          </p:nvSpPr>
          <p:spPr>
            <a:xfrm>
              <a:off x="1951042" y="5457790"/>
              <a:ext cx="0" cy="1913889"/>
            </a:xfrm>
            <a:custGeom>
              <a:avLst/>
              <a:gdLst/>
              <a:ahLst/>
              <a:cxnLst/>
              <a:rect l="l" t="t" r="r" b="b"/>
              <a:pathLst>
                <a:path h="1913890">
                  <a:moveTo>
                    <a:pt x="0" y="1913600"/>
                  </a:moveTo>
                  <a:lnTo>
                    <a:pt x="0" y="0"/>
                  </a:lnTo>
                </a:path>
              </a:pathLst>
            </a:custGeom>
            <a:ln w="910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3"/>
            <p:cNvSpPr/>
            <p:nvPr/>
          </p:nvSpPr>
          <p:spPr>
            <a:xfrm>
              <a:off x="6085875" y="5315105"/>
              <a:ext cx="631825" cy="2199005"/>
            </a:xfrm>
            <a:custGeom>
              <a:avLst/>
              <a:gdLst/>
              <a:ahLst/>
              <a:cxnLst/>
              <a:rect l="l" t="t" r="r" b="b"/>
              <a:pathLst>
                <a:path w="631825" h="2199004">
                  <a:moveTo>
                    <a:pt x="0" y="2175695"/>
                  </a:moveTo>
                  <a:lnTo>
                    <a:pt x="631457" y="2175695"/>
                  </a:lnTo>
                </a:path>
                <a:path w="631825" h="2199004">
                  <a:moveTo>
                    <a:pt x="0" y="23274"/>
                  </a:moveTo>
                  <a:lnTo>
                    <a:pt x="631457" y="23274"/>
                  </a:lnTo>
                </a:path>
                <a:path w="631825" h="2199004">
                  <a:moveTo>
                    <a:pt x="601099" y="2175695"/>
                  </a:moveTo>
                  <a:lnTo>
                    <a:pt x="601099" y="23274"/>
                  </a:lnTo>
                </a:path>
                <a:path w="631825" h="2199004">
                  <a:moveTo>
                    <a:pt x="576812" y="2151408"/>
                  </a:moveTo>
                  <a:lnTo>
                    <a:pt x="625385" y="2198970"/>
                  </a:lnTo>
                </a:path>
                <a:path w="631825" h="2199004">
                  <a:moveTo>
                    <a:pt x="625385" y="47561"/>
                  </a:moveTo>
                  <a:lnTo>
                    <a:pt x="576812" y="0"/>
                  </a:lnTo>
                </a:path>
                <a:path w="631825" h="2199004">
                  <a:moveTo>
                    <a:pt x="192270" y="2115990"/>
                  </a:moveTo>
                  <a:lnTo>
                    <a:pt x="480676" y="2115990"/>
                  </a:lnTo>
                </a:path>
                <a:path w="631825" h="2199004">
                  <a:moveTo>
                    <a:pt x="215545" y="82980"/>
                  </a:moveTo>
                  <a:lnTo>
                    <a:pt x="480676" y="82980"/>
                  </a:lnTo>
                </a:path>
                <a:path w="631825" h="2199004">
                  <a:moveTo>
                    <a:pt x="451330" y="2115990"/>
                  </a:moveTo>
                  <a:lnTo>
                    <a:pt x="451330" y="82980"/>
                  </a:lnTo>
                </a:path>
                <a:path w="631825" h="2199004">
                  <a:moveTo>
                    <a:pt x="427043" y="2091703"/>
                  </a:moveTo>
                  <a:lnTo>
                    <a:pt x="474605" y="2139265"/>
                  </a:lnTo>
                </a:path>
                <a:path w="631825" h="2199004">
                  <a:moveTo>
                    <a:pt x="474605" y="107266"/>
                  </a:moveTo>
                  <a:lnTo>
                    <a:pt x="427043" y="59705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4" name="object 244"/>
          <p:cNvSpPr txBox="1"/>
          <p:nvPr/>
        </p:nvSpPr>
        <p:spPr>
          <a:xfrm>
            <a:off x="6398207" y="6271934"/>
            <a:ext cx="310515" cy="28575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7145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8500</a:t>
            </a: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900" spc="-20" dirty="0">
                <a:latin typeface="Microsoft Sans Serif"/>
                <a:cs typeface="Microsoft Sans Serif"/>
              </a:rPr>
              <a:t>9000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245" name="object 245"/>
          <p:cNvSpPr txBox="1"/>
          <p:nvPr/>
        </p:nvSpPr>
        <p:spPr>
          <a:xfrm>
            <a:off x="3235663" y="6265679"/>
            <a:ext cx="49974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Приямок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46" name="object 246"/>
          <p:cNvSpPr txBox="1"/>
          <p:nvPr/>
        </p:nvSpPr>
        <p:spPr>
          <a:xfrm>
            <a:off x="2994819" y="6372947"/>
            <a:ext cx="97345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1450х1400х500(h)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247" name="object 247"/>
          <p:cNvGrpSpPr/>
          <p:nvPr/>
        </p:nvGrpSpPr>
        <p:grpSpPr>
          <a:xfrm>
            <a:off x="1923719" y="4847583"/>
            <a:ext cx="4610735" cy="3114040"/>
            <a:chOff x="1923719" y="4847583"/>
            <a:chExt cx="4610735" cy="3114040"/>
          </a:xfrm>
        </p:grpSpPr>
        <p:pic>
          <p:nvPicPr>
            <p:cNvPr id="248" name="object 24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23719" y="4847583"/>
              <a:ext cx="4610450" cy="3113774"/>
            </a:xfrm>
            <a:prstGeom prst="rect">
              <a:avLst/>
            </a:prstGeom>
          </p:spPr>
        </p:pic>
        <p:sp>
          <p:nvSpPr>
            <p:cNvPr id="249" name="object 249"/>
            <p:cNvSpPr/>
            <p:nvPr/>
          </p:nvSpPr>
          <p:spPr>
            <a:xfrm>
              <a:off x="2221233" y="6459622"/>
              <a:ext cx="246379" cy="0"/>
            </a:xfrm>
            <a:custGeom>
              <a:avLst/>
              <a:gdLst/>
              <a:ahLst/>
              <a:cxnLst/>
              <a:rect l="l" t="t" r="r" b="b"/>
              <a:pathLst>
                <a:path w="246380">
                  <a:moveTo>
                    <a:pt x="245904" y="0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0" name="object 250"/>
          <p:cNvSpPr txBox="1"/>
          <p:nvPr/>
        </p:nvSpPr>
        <p:spPr>
          <a:xfrm>
            <a:off x="1987927" y="6324259"/>
            <a:ext cx="446405" cy="2228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79400">
              <a:lnSpc>
                <a:spcPts val="625"/>
              </a:lnSpc>
              <a:spcBef>
                <a:spcPts val="95"/>
              </a:spcBef>
            </a:pPr>
            <a:r>
              <a:rPr sz="700" spc="-20" dirty="0">
                <a:latin typeface="Times New Roman"/>
                <a:cs typeface="Times New Roman"/>
              </a:rPr>
              <a:t>і=5°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925"/>
              </a:lnSpc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51" name="object 251"/>
          <p:cNvSpPr/>
          <p:nvPr/>
        </p:nvSpPr>
        <p:spPr>
          <a:xfrm>
            <a:off x="2467137" y="6434323"/>
            <a:ext cx="92710" cy="50165"/>
          </a:xfrm>
          <a:custGeom>
            <a:avLst/>
            <a:gdLst/>
            <a:ahLst/>
            <a:cxnLst/>
            <a:rect l="l" t="t" r="r" b="b"/>
            <a:pathLst>
              <a:path w="92710" h="50164">
                <a:moveTo>
                  <a:pt x="92087" y="25298"/>
                </a:moveTo>
                <a:lnTo>
                  <a:pt x="0" y="0"/>
                </a:lnTo>
                <a:lnTo>
                  <a:pt x="0" y="49585"/>
                </a:lnTo>
                <a:lnTo>
                  <a:pt x="92087" y="25298"/>
                </a:lnTo>
              </a:path>
            </a:pathLst>
          </a:custGeom>
          <a:ln w="50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 txBox="1"/>
          <p:nvPr/>
        </p:nvSpPr>
        <p:spPr>
          <a:xfrm>
            <a:off x="2790690" y="5792497"/>
            <a:ext cx="123189" cy="22860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u="sng" spc="2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700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і=5°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253" name="object 253"/>
          <p:cNvSpPr/>
          <p:nvPr/>
        </p:nvSpPr>
        <p:spPr>
          <a:xfrm>
            <a:off x="2876977" y="6008292"/>
            <a:ext cx="50165" cy="92710"/>
          </a:xfrm>
          <a:custGeom>
            <a:avLst/>
            <a:gdLst/>
            <a:ahLst/>
            <a:cxnLst/>
            <a:rect l="l" t="t" r="r" b="b"/>
            <a:pathLst>
              <a:path w="50164" h="92710">
                <a:moveTo>
                  <a:pt x="25298" y="92087"/>
                </a:moveTo>
                <a:lnTo>
                  <a:pt x="49585" y="0"/>
                </a:lnTo>
                <a:lnTo>
                  <a:pt x="0" y="0"/>
                </a:lnTo>
                <a:lnTo>
                  <a:pt x="25298" y="92087"/>
                </a:lnTo>
              </a:path>
            </a:pathLst>
          </a:custGeom>
          <a:ln w="50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 txBox="1"/>
          <p:nvPr/>
        </p:nvSpPr>
        <p:spPr>
          <a:xfrm>
            <a:off x="3443113" y="6095557"/>
            <a:ext cx="179070" cy="1314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spc="-20" dirty="0">
                <a:latin typeface="Times New Roman"/>
                <a:cs typeface="Times New Roman"/>
              </a:rPr>
              <a:t>і=5°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255" name="object 255"/>
          <p:cNvSpPr txBox="1"/>
          <p:nvPr/>
        </p:nvSpPr>
        <p:spPr>
          <a:xfrm>
            <a:off x="2789678" y="7016958"/>
            <a:ext cx="123189" cy="22860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u="sng" spc="2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700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і=5°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256" name="object 256"/>
          <p:cNvSpPr/>
          <p:nvPr/>
        </p:nvSpPr>
        <p:spPr>
          <a:xfrm>
            <a:off x="2875965" y="6894761"/>
            <a:ext cx="50165" cy="92710"/>
          </a:xfrm>
          <a:custGeom>
            <a:avLst/>
            <a:gdLst/>
            <a:ahLst/>
            <a:cxnLst/>
            <a:rect l="l" t="t" r="r" b="b"/>
            <a:pathLst>
              <a:path w="50164" h="92709">
                <a:moveTo>
                  <a:pt x="25298" y="0"/>
                </a:moveTo>
                <a:lnTo>
                  <a:pt x="0" y="92087"/>
                </a:lnTo>
                <a:lnTo>
                  <a:pt x="49585" y="92087"/>
                </a:lnTo>
                <a:lnTo>
                  <a:pt x="25298" y="0"/>
                </a:lnTo>
              </a:path>
            </a:pathLst>
          </a:custGeom>
          <a:ln w="50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 txBox="1"/>
          <p:nvPr/>
        </p:nvSpPr>
        <p:spPr>
          <a:xfrm>
            <a:off x="5267662" y="6265679"/>
            <a:ext cx="49974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Приямок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58" name="object 258"/>
          <p:cNvSpPr txBox="1"/>
          <p:nvPr/>
        </p:nvSpPr>
        <p:spPr>
          <a:xfrm>
            <a:off x="5026817" y="6372947"/>
            <a:ext cx="97345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1450х1400х500(h)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59" name="object 259"/>
          <p:cNvSpPr/>
          <p:nvPr/>
        </p:nvSpPr>
        <p:spPr>
          <a:xfrm>
            <a:off x="4253231" y="6459622"/>
            <a:ext cx="246379" cy="0"/>
          </a:xfrm>
          <a:custGeom>
            <a:avLst/>
            <a:gdLst/>
            <a:ahLst/>
            <a:cxnLst/>
            <a:rect l="l" t="t" r="r" b="b"/>
            <a:pathLst>
              <a:path w="246379">
                <a:moveTo>
                  <a:pt x="245904" y="0"/>
                </a:moveTo>
                <a:lnTo>
                  <a:pt x="0" y="0"/>
                </a:lnTo>
              </a:path>
            </a:pathLst>
          </a:custGeom>
          <a:ln w="50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 txBox="1"/>
          <p:nvPr/>
        </p:nvSpPr>
        <p:spPr>
          <a:xfrm>
            <a:off x="4281419" y="6317059"/>
            <a:ext cx="181610" cy="1377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00" spc="-20" dirty="0">
                <a:latin typeface="Trebuchet MS"/>
                <a:cs typeface="Trebuchet MS"/>
              </a:rPr>
              <a:t>і=5°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261" name="object 261"/>
          <p:cNvSpPr/>
          <p:nvPr/>
        </p:nvSpPr>
        <p:spPr>
          <a:xfrm>
            <a:off x="4499135" y="6434323"/>
            <a:ext cx="92710" cy="50165"/>
          </a:xfrm>
          <a:custGeom>
            <a:avLst/>
            <a:gdLst/>
            <a:ahLst/>
            <a:cxnLst/>
            <a:rect l="l" t="t" r="r" b="b"/>
            <a:pathLst>
              <a:path w="92710" h="50164">
                <a:moveTo>
                  <a:pt x="92087" y="25298"/>
                </a:moveTo>
                <a:lnTo>
                  <a:pt x="0" y="0"/>
                </a:lnTo>
                <a:lnTo>
                  <a:pt x="0" y="49585"/>
                </a:lnTo>
                <a:lnTo>
                  <a:pt x="92087" y="25298"/>
                </a:lnTo>
              </a:path>
            </a:pathLst>
          </a:custGeom>
          <a:ln w="50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 txBox="1"/>
          <p:nvPr/>
        </p:nvSpPr>
        <p:spPr>
          <a:xfrm>
            <a:off x="4822688" y="5792497"/>
            <a:ext cx="123189" cy="22860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u="sng" spc="2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700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і=5°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263" name="object 263"/>
          <p:cNvSpPr/>
          <p:nvPr/>
        </p:nvSpPr>
        <p:spPr>
          <a:xfrm>
            <a:off x="4908975" y="6008292"/>
            <a:ext cx="50165" cy="92710"/>
          </a:xfrm>
          <a:custGeom>
            <a:avLst/>
            <a:gdLst/>
            <a:ahLst/>
            <a:cxnLst/>
            <a:rect l="l" t="t" r="r" b="b"/>
            <a:pathLst>
              <a:path w="50164" h="92710">
                <a:moveTo>
                  <a:pt x="24286" y="92087"/>
                </a:moveTo>
                <a:lnTo>
                  <a:pt x="49585" y="0"/>
                </a:lnTo>
                <a:lnTo>
                  <a:pt x="0" y="0"/>
                </a:lnTo>
                <a:lnTo>
                  <a:pt x="24286" y="92087"/>
                </a:lnTo>
              </a:path>
            </a:pathLst>
          </a:custGeom>
          <a:ln w="50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 txBox="1"/>
          <p:nvPr/>
        </p:nvSpPr>
        <p:spPr>
          <a:xfrm>
            <a:off x="5475112" y="6095557"/>
            <a:ext cx="179070" cy="1314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spc="-20" dirty="0">
                <a:latin typeface="Times New Roman"/>
                <a:cs typeface="Times New Roman"/>
              </a:rPr>
              <a:t>і=5°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265" name="object 265"/>
          <p:cNvSpPr/>
          <p:nvPr/>
        </p:nvSpPr>
        <p:spPr>
          <a:xfrm>
            <a:off x="4907963" y="6894761"/>
            <a:ext cx="50165" cy="92710"/>
          </a:xfrm>
          <a:custGeom>
            <a:avLst/>
            <a:gdLst/>
            <a:ahLst/>
            <a:cxnLst/>
            <a:rect l="l" t="t" r="r" b="b"/>
            <a:pathLst>
              <a:path w="50164" h="92709">
                <a:moveTo>
                  <a:pt x="25298" y="0"/>
                </a:moveTo>
                <a:lnTo>
                  <a:pt x="0" y="92087"/>
                </a:lnTo>
                <a:lnTo>
                  <a:pt x="49585" y="92087"/>
                </a:lnTo>
                <a:lnTo>
                  <a:pt x="25298" y="0"/>
                </a:lnTo>
              </a:path>
            </a:pathLst>
          </a:custGeom>
          <a:ln w="50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 txBox="1"/>
          <p:nvPr/>
        </p:nvSpPr>
        <p:spPr>
          <a:xfrm>
            <a:off x="4815660" y="6976774"/>
            <a:ext cx="129539" cy="271145"/>
          </a:xfrm>
          <a:prstGeom prst="rect">
            <a:avLst/>
          </a:prstGeom>
        </p:spPr>
        <p:txBody>
          <a:bodyPr vert="vert270" wrap="square" lIns="0" tIns="63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z="700" u="sng" spc="8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700" u="sng" spc="-2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і=5°</a:t>
            </a:r>
            <a:r>
              <a:rPr sz="700" u="sng" spc="50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267" name="object 267"/>
          <p:cNvSpPr txBox="1"/>
          <p:nvPr/>
        </p:nvSpPr>
        <p:spPr>
          <a:xfrm>
            <a:off x="3169886" y="6925472"/>
            <a:ext cx="22796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1</a:t>
            </a:r>
            <a:r>
              <a:rPr sz="700" spc="-10" dirty="0">
                <a:latin typeface="Times New Roman"/>
                <a:cs typeface="Times New Roman"/>
              </a:rPr>
              <a:t>рез.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268" name="object 268"/>
          <p:cNvSpPr txBox="1"/>
          <p:nvPr/>
        </p:nvSpPr>
        <p:spPr>
          <a:xfrm>
            <a:off x="4488459" y="6943263"/>
            <a:ext cx="244475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10" dirty="0">
                <a:latin typeface="Microsoft Sans Serif"/>
                <a:cs typeface="Microsoft Sans Serif"/>
              </a:rPr>
              <a:t>2</a:t>
            </a:r>
            <a:r>
              <a:rPr sz="650" spc="-10" dirty="0">
                <a:latin typeface="Microsoft Sans Serif"/>
                <a:cs typeface="Microsoft Sans Serif"/>
              </a:rPr>
              <a:t>рез.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269" name="object 269"/>
          <p:cNvSpPr/>
          <p:nvPr/>
        </p:nvSpPr>
        <p:spPr>
          <a:xfrm>
            <a:off x="4954513" y="6701478"/>
            <a:ext cx="142875" cy="0"/>
          </a:xfrm>
          <a:custGeom>
            <a:avLst/>
            <a:gdLst/>
            <a:ahLst/>
            <a:cxnLst/>
            <a:rect l="l" t="t" r="r" b="b"/>
            <a:pathLst>
              <a:path w="142875">
                <a:moveTo>
                  <a:pt x="0" y="0"/>
                </a:moveTo>
                <a:lnTo>
                  <a:pt x="142685" y="0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 txBox="1"/>
          <p:nvPr/>
        </p:nvSpPr>
        <p:spPr>
          <a:xfrm>
            <a:off x="4052504" y="5717099"/>
            <a:ext cx="162560" cy="27305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3300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71" name="object 271"/>
          <p:cNvSpPr txBox="1"/>
          <p:nvPr/>
        </p:nvSpPr>
        <p:spPr>
          <a:xfrm>
            <a:off x="4051492" y="6283792"/>
            <a:ext cx="162560" cy="27305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1400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72" name="object 272"/>
          <p:cNvSpPr txBox="1"/>
          <p:nvPr/>
        </p:nvSpPr>
        <p:spPr>
          <a:xfrm>
            <a:off x="4051492" y="6840365"/>
            <a:ext cx="162560" cy="27305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3300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73" name="object 273"/>
          <p:cNvSpPr txBox="1"/>
          <p:nvPr/>
        </p:nvSpPr>
        <p:spPr>
          <a:xfrm>
            <a:off x="2976604" y="4764956"/>
            <a:ext cx="782320" cy="287020"/>
          </a:xfrm>
          <a:prstGeom prst="rect">
            <a:avLst/>
          </a:prstGeom>
        </p:spPr>
        <p:txBody>
          <a:bodyPr vert="horz" wrap="square" lIns="0" tIns="46990" rIns="0" bIns="0" rtlCol="0">
            <a:spAutoFit/>
          </a:bodyPr>
          <a:lstStyle/>
          <a:p>
            <a:pPr marL="12700" marR="5080" indent="124460">
              <a:lnSpc>
                <a:spcPct val="78300"/>
              </a:lnSpc>
              <a:spcBef>
                <a:spcPts val="370"/>
              </a:spcBef>
            </a:pPr>
            <a:r>
              <a:rPr sz="950" spc="-10" dirty="0">
                <a:latin typeface="Times New Roman"/>
                <a:cs typeface="Times New Roman"/>
              </a:rPr>
              <a:t>Металева </a:t>
            </a:r>
            <a:r>
              <a:rPr sz="950" dirty="0">
                <a:latin typeface="Times New Roman"/>
                <a:cs typeface="Times New Roman"/>
              </a:rPr>
              <a:t>драбина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МД-</a:t>
            </a:r>
            <a:r>
              <a:rPr sz="950" spc="-50" dirty="0">
                <a:latin typeface="Times New Roman"/>
                <a:cs typeface="Times New Roman"/>
              </a:rPr>
              <a:t>2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74" name="object 274"/>
          <p:cNvSpPr txBox="1"/>
          <p:nvPr/>
        </p:nvSpPr>
        <p:spPr>
          <a:xfrm>
            <a:off x="2148828" y="6531823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2790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75" name="object 275"/>
          <p:cNvSpPr txBox="1"/>
          <p:nvPr/>
        </p:nvSpPr>
        <p:spPr>
          <a:xfrm>
            <a:off x="2763082" y="6532835"/>
            <a:ext cx="90106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640715" algn="l"/>
              </a:tabLst>
            </a:pPr>
            <a:r>
              <a:rPr sz="900" spc="-20" dirty="0">
                <a:latin typeface="Microsoft Sans Serif"/>
                <a:cs typeface="Microsoft Sans Serif"/>
              </a:rPr>
              <a:t>2400</a:t>
            </a:r>
            <a:r>
              <a:rPr sz="900" dirty="0">
                <a:latin typeface="Microsoft Sans Serif"/>
                <a:cs typeface="Microsoft Sans Serif"/>
              </a:rPr>
              <a:t>	</a:t>
            </a:r>
            <a:r>
              <a:rPr sz="950" spc="-20" dirty="0">
                <a:latin typeface="Times New Roman"/>
                <a:cs typeface="Times New Roman"/>
              </a:rPr>
              <a:t>2810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76" name="object 276"/>
          <p:cNvSpPr txBox="1"/>
          <p:nvPr/>
        </p:nvSpPr>
        <p:spPr>
          <a:xfrm>
            <a:off x="4067487" y="6531823"/>
            <a:ext cx="386080" cy="30988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5730">
              <a:lnSpc>
                <a:spcPts val="1105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2789</a:t>
            </a: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ts val="1105"/>
              </a:lnSpc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77" name="object 277"/>
          <p:cNvSpPr txBox="1"/>
          <p:nvPr/>
        </p:nvSpPr>
        <p:spPr>
          <a:xfrm>
            <a:off x="4801152" y="6532835"/>
            <a:ext cx="90106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640715" algn="l"/>
              </a:tabLst>
            </a:pPr>
            <a:r>
              <a:rPr sz="950" spc="-20" dirty="0">
                <a:latin typeface="Times New Roman"/>
                <a:cs typeface="Times New Roman"/>
              </a:rPr>
              <a:t>2400</a:t>
            </a:r>
            <a:r>
              <a:rPr sz="950" dirty="0">
                <a:latin typeface="Times New Roman"/>
                <a:cs typeface="Times New Roman"/>
              </a:rPr>
              <a:t>	</a:t>
            </a:r>
            <a:r>
              <a:rPr sz="950" spc="-20" dirty="0">
                <a:latin typeface="Times New Roman"/>
                <a:cs typeface="Times New Roman"/>
              </a:rPr>
              <a:t>2811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78" name="object 278"/>
          <p:cNvSpPr txBox="1"/>
          <p:nvPr/>
        </p:nvSpPr>
        <p:spPr>
          <a:xfrm>
            <a:off x="6059008" y="6532835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279" name="object 279"/>
          <p:cNvGrpSpPr/>
          <p:nvPr/>
        </p:nvGrpSpPr>
        <p:grpSpPr>
          <a:xfrm>
            <a:off x="1413179" y="5275133"/>
            <a:ext cx="5609590" cy="245110"/>
            <a:chOff x="1413179" y="5275133"/>
            <a:chExt cx="5609590" cy="245110"/>
          </a:xfrm>
        </p:grpSpPr>
        <p:sp>
          <p:nvSpPr>
            <p:cNvPr id="280" name="object 280"/>
            <p:cNvSpPr/>
            <p:nvPr/>
          </p:nvSpPr>
          <p:spPr>
            <a:xfrm>
              <a:off x="1415719" y="5398085"/>
              <a:ext cx="5364480" cy="0"/>
            </a:xfrm>
            <a:custGeom>
              <a:avLst/>
              <a:gdLst/>
              <a:ahLst/>
              <a:cxnLst/>
              <a:rect l="l" t="t" r="r" b="b"/>
              <a:pathLst>
                <a:path w="5364480">
                  <a:moveTo>
                    <a:pt x="0" y="0"/>
                  </a:moveTo>
                  <a:lnTo>
                    <a:pt x="459425" y="0"/>
                  </a:lnTo>
                </a:path>
                <a:path w="5364480">
                  <a:moveTo>
                    <a:pt x="4905940" y="0"/>
                  </a:moveTo>
                  <a:lnTo>
                    <a:pt x="5364354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1" name="object 28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777544" y="5275133"/>
              <a:ext cx="244892" cy="244892"/>
            </a:xfrm>
            <a:prstGeom prst="rect">
              <a:avLst/>
            </a:prstGeom>
          </p:spPr>
        </p:pic>
      </p:grpSp>
      <p:sp>
        <p:nvSpPr>
          <p:cNvPr id="282" name="object 282"/>
          <p:cNvSpPr txBox="1"/>
          <p:nvPr/>
        </p:nvSpPr>
        <p:spPr>
          <a:xfrm>
            <a:off x="6830114" y="5262503"/>
            <a:ext cx="127000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Б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83" name="object 283"/>
          <p:cNvSpPr txBox="1"/>
          <p:nvPr/>
        </p:nvSpPr>
        <p:spPr>
          <a:xfrm>
            <a:off x="4052504" y="5083669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84" name="object 284"/>
          <p:cNvSpPr txBox="1"/>
          <p:nvPr/>
        </p:nvSpPr>
        <p:spPr>
          <a:xfrm>
            <a:off x="4052504" y="7536639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85" name="object 285"/>
          <p:cNvSpPr txBox="1"/>
          <p:nvPr/>
        </p:nvSpPr>
        <p:spPr>
          <a:xfrm>
            <a:off x="3628301" y="7191616"/>
            <a:ext cx="14922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64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86" name="object 286"/>
          <p:cNvSpPr txBox="1"/>
          <p:nvPr/>
        </p:nvSpPr>
        <p:spPr>
          <a:xfrm>
            <a:off x="5657263" y="7191616"/>
            <a:ext cx="14922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64</a:t>
            </a:r>
            <a:endParaRPr sz="950">
              <a:latin typeface="Times New Roman"/>
              <a:cs typeface="Times New Roman"/>
            </a:endParaRPr>
          </a:p>
        </p:txBody>
      </p:sp>
      <p:pic>
        <p:nvPicPr>
          <p:cNvPr id="287" name="object 28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774508" y="7308143"/>
            <a:ext cx="244892" cy="244892"/>
          </a:xfrm>
          <a:prstGeom prst="rect">
            <a:avLst/>
          </a:prstGeom>
        </p:spPr>
      </p:pic>
      <p:sp>
        <p:nvSpPr>
          <p:cNvPr id="288" name="object 288"/>
          <p:cNvSpPr txBox="1"/>
          <p:nvPr/>
        </p:nvSpPr>
        <p:spPr>
          <a:xfrm>
            <a:off x="6828090" y="7294501"/>
            <a:ext cx="153035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А</a:t>
            </a:r>
            <a:endParaRPr sz="1350">
              <a:latin typeface="Times New Roman"/>
              <a:cs typeface="Times New Roman"/>
            </a:endParaRPr>
          </a:p>
        </p:txBody>
      </p:sp>
      <p:grpSp>
        <p:nvGrpSpPr>
          <p:cNvPr id="289" name="object 289"/>
          <p:cNvGrpSpPr/>
          <p:nvPr/>
        </p:nvGrpSpPr>
        <p:grpSpPr>
          <a:xfrm>
            <a:off x="1301369" y="6408013"/>
            <a:ext cx="5717540" cy="311150"/>
            <a:chOff x="1301369" y="6408013"/>
            <a:chExt cx="5717540" cy="311150"/>
          </a:xfrm>
        </p:grpSpPr>
        <p:pic>
          <p:nvPicPr>
            <p:cNvPr id="290" name="object 29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301369" y="6408013"/>
              <a:ext cx="238820" cy="310669"/>
            </a:xfrm>
            <a:prstGeom prst="rect">
              <a:avLst/>
            </a:prstGeom>
          </p:spPr>
        </p:pic>
        <p:pic>
          <p:nvPicPr>
            <p:cNvPr id="291" name="object 29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780073" y="6408013"/>
              <a:ext cx="238820" cy="310669"/>
            </a:xfrm>
            <a:prstGeom prst="rect">
              <a:avLst/>
            </a:prstGeom>
          </p:spPr>
        </p:pic>
      </p:grpSp>
      <p:sp>
        <p:nvSpPr>
          <p:cNvPr id="292" name="object 292"/>
          <p:cNvSpPr txBox="1"/>
          <p:nvPr/>
        </p:nvSpPr>
        <p:spPr>
          <a:xfrm>
            <a:off x="1198336" y="6420080"/>
            <a:ext cx="132715" cy="339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050" spc="-535" dirty="0">
                <a:latin typeface="Trebuchet MS"/>
                <a:cs typeface="Trebuchet MS"/>
              </a:rPr>
              <a:t>1</a:t>
            </a:r>
            <a:endParaRPr sz="2050">
              <a:latin typeface="Trebuchet MS"/>
              <a:cs typeface="Trebuchet MS"/>
            </a:endParaRPr>
          </a:p>
        </p:txBody>
      </p:sp>
      <p:sp>
        <p:nvSpPr>
          <p:cNvPr id="293" name="object 293"/>
          <p:cNvSpPr txBox="1"/>
          <p:nvPr/>
        </p:nvSpPr>
        <p:spPr>
          <a:xfrm>
            <a:off x="7007948" y="6415020"/>
            <a:ext cx="132715" cy="339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050" spc="-535" dirty="0">
                <a:latin typeface="Trebuchet MS"/>
                <a:cs typeface="Trebuchet MS"/>
              </a:rPr>
              <a:t>1</a:t>
            </a:r>
            <a:endParaRPr sz="2050">
              <a:latin typeface="Trebuchet MS"/>
              <a:cs typeface="Trebuchet MS"/>
            </a:endParaRPr>
          </a:p>
        </p:txBody>
      </p:sp>
      <p:sp>
        <p:nvSpPr>
          <p:cNvPr id="294" name="object 294"/>
          <p:cNvSpPr txBox="1"/>
          <p:nvPr/>
        </p:nvSpPr>
        <p:spPr>
          <a:xfrm>
            <a:off x="5127743" y="7833776"/>
            <a:ext cx="163195" cy="339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050" spc="-50" dirty="0">
                <a:latin typeface="Trebuchet MS"/>
                <a:cs typeface="Trebuchet MS"/>
              </a:rPr>
              <a:t>2</a:t>
            </a:r>
            <a:endParaRPr sz="2050">
              <a:latin typeface="Trebuchet MS"/>
              <a:cs typeface="Trebuchet MS"/>
            </a:endParaRPr>
          </a:p>
        </p:txBody>
      </p:sp>
      <p:sp>
        <p:nvSpPr>
          <p:cNvPr id="295" name="object 295"/>
          <p:cNvSpPr txBox="1"/>
          <p:nvPr/>
        </p:nvSpPr>
        <p:spPr>
          <a:xfrm>
            <a:off x="5134826" y="4602615"/>
            <a:ext cx="163195" cy="339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050" spc="-50" dirty="0">
                <a:latin typeface="Trebuchet MS"/>
                <a:cs typeface="Trebuchet MS"/>
              </a:rPr>
              <a:t>2</a:t>
            </a:r>
            <a:endParaRPr sz="2050">
              <a:latin typeface="Trebuchet MS"/>
              <a:cs typeface="Trebuchet MS"/>
            </a:endParaRPr>
          </a:p>
        </p:txBody>
      </p:sp>
      <p:sp>
        <p:nvSpPr>
          <p:cNvPr id="296" name="object 296"/>
          <p:cNvSpPr txBox="1"/>
          <p:nvPr/>
        </p:nvSpPr>
        <p:spPr>
          <a:xfrm>
            <a:off x="2953329" y="4325436"/>
            <a:ext cx="1818639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dirty="0">
                <a:latin typeface="Times New Roman"/>
                <a:cs typeface="Times New Roman"/>
              </a:rPr>
              <a:t>План</a:t>
            </a:r>
            <a:r>
              <a:rPr sz="1350" spc="70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на</a:t>
            </a:r>
            <a:r>
              <a:rPr sz="1350" spc="85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відмітці</a:t>
            </a:r>
            <a:r>
              <a:rPr sz="1350" spc="65" dirty="0">
                <a:latin typeface="Times New Roman"/>
                <a:cs typeface="Times New Roman"/>
              </a:rPr>
              <a:t> </a:t>
            </a:r>
            <a:r>
              <a:rPr sz="1350" spc="-10" dirty="0">
                <a:latin typeface="Times New Roman"/>
                <a:cs typeface="Times New Roman"/>
              </a:rPr>
              <a:t>+0,000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97" name="object 297"/>
          <p:cNvSpPr txBox="1"/>
          <p:nvPr/>
        </p:nvSpPr>
        <p:spPr>
          <a:xfrm>
            <a:off x="5951741" y="7739081"/>
            <a:ext cx="52895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Металева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98" name="object 298"/>
          <p:cNvSpPr txBox="1"/>
          <p:nvPr/>
        </p:nvSpPr>
        <p:spPr>
          <a:xfrm>
            <a:off x="5832330" y="7852419"/>
            <a:ext cx="7823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dirty="0">
                <a:latin typeface="Times New Roman"/>
                <a:cs typeface="Times New Roman"/>
              </a:rPr>
              <a:t>драбина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МД-</a:t>
            </a:r>
            <a:r>
              <a:rPr sz="950" spc="-50" dirty="0">
                <a:latin typeface="Times New Roman"/>
                <a:cs typeface="Times New Roman"/>
              </a:rPr>
              <a:t>1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299" name="object 299"/>
          <p:cNvGrpSpPr/>
          <p:nvPr/>
        </p:nvGrpSpPr>
        <p:grpSpPr>
          <a:xfrm>
            <a:off x="8242344" y="1138782"/>
            <a:ext cx="4539615" cy="3542029"/>
            <a:chOff x="8242344" y="1138782"/>
            <a:chExt cx="4539615" cy="3542029"/>
          </a:xfrm>
        </p:grpSpPr>
        <p:pic>
          <p:nvPicPr>
            <p:cNvPr id="300" name="object 30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242344" y="1138782"/>
              <a:ext cx="4539613" cy="2874953"/>
            </a:xfrm>
            <a:prstGeom prst="rect">
              <a:avLst/>
            </a:prstGeom>
          </p:spPr>
        </p:pic>
        <p:sp>
          <p:nvSpPr>
            <p:cNvPr id="301" name="object 301"/>
            <p:cNvSpPr/>
            <p:nvPr/>
          </p:nvSpPr>
          <p:spPr>
            <a:xfrm>
              <a:off x="8317228" y="1404925"/>
              <a:ext cx="4184015" cy="3272790"/>
            </a:xfrm>
            <a:custGeom>
              <a:avLst/>
              <a:gdLst/>
              <a:ahLst/>
              <a:cxnLst/>
              <a:rect l="l" t="t" r="r" b="b"/>
              <a:pathLst>
                <a:path w="4184015" h="3272790">
                  <a:moveTo>
                    <a:pt x="4063996" y="2270818"/>
                  </a:moveTo>
                  <a:lnTo>
                    <a:pt x="4063996" y="119410"/>
                  </a:lnTo>
                </a:path>
                <a:path w="4184015" h="3272790">
                  <a:moveTo>
                    <a:pt x="4183406" y="119410"/>
                  </a:moveTo>
                  <a:lnTo>
                    <a:pt x="0" y="119410"/>
                  </a:lnTo>
                </a:path>
                <a:path w="4184015" h="3272790">
                  <a:moveTo>
                    <a:pt x="0" y="2270818"/>
                  </a:moveTo>
                  <a:lnTo>
                    <a:pt x="4183406" y="2270818"/>
                  </a:lnTo>
                </a:path>
                <a:path w="4184015" h="3272790">
                  <a:moveTo>
                    <a:pt x="2031998" y="119410"/>
                  </a:moveTo>
                  <a:lnTo>
                    <a:pt x="2031998" y="2270818"/>
                  </a:lnTo>
                </a:path>
                <a:path w="4184015" h="3272790">
                  <a:moveTo>
                    <a:pt x="2151408" y="119410"/>
                  </a:moveTo>
                  <a:lnTo>
                    <a:pt x="2151408" y="2270818"/>
                  </a:lnTo>
                </a:path>
                <a:path w="4184015" h="3272790">
                  <a:moveTo>
                    <a:pt x="4183406" y="0"/>
                  </a:moveTo>
                  <a:lnTo>
                    <a:pt x="0" y="0"/>
                  </a:lnTo>
                </a:path>
                <a:path w="4184015" h="3272790">
                  <a:moveTo>
                    <a:pt x="2091703" y="2486364"/>
                  </a:moveTo>
                  <a:lnTo>
                    <a:pt x="2091703" y="3214969"/>
                  </a:lnTo>
                </a:path>
                <a:path w="4184015" h="3272790">
                  <a:moveTo>
                    <a:pt x="4183406" y="2391241"/>
                  </a:moveTo>
                  <a:lnTo>
                    <a:pt x="4183406" y="0"/>
                  </a:lnTo>
                </a:path>
                <a:path w="4184015" h="3272790">
                  <a:moveTo>
                    <a:pt x="119410" y="2342667"/>
                  </a:moveTo>
                  <a:lnTo>
                    <a:pt x="119410" y="3272650"/>
                  </a:lnTo>
                </a:path>
                <a:path w="4184015" h="3272790">
                  <a:moveTo>
                    <a:pt x="2091703" y="2558213"/>
                  </a:moveTo>
                  <a:lnTo>
                    <a:pt x="2091703" y="3272650"/>
                  </a:lnTo>
                </a:path>
                <a:path w="4184015" h="3272790">
                  <a:moveTo>
                    <a:pt x="119410" y="3243304"/>
                  </a:moveTo>
                  <a:lnTo>
                    <a:pt x="2091703" y="3243304"/>
                  </a:lnTo>
                </a:path>
                <a:path w="4184015" h="3272790">
                  <a:moveTo>
                    <a:pt x="143697" y="3219017"/>
                  </a:moveTo>
                  <a:lnTo>
                    <a:pt x="96135" y="3266579"/>
                  </a:lnTo>
                </a:path>
                <a:path w="4184015" h="3272790">
                  <a:moveTo>
                    <a:pt x="2067416" y="3266579"/>
                  </a:moveTo>
                  <a:lnTo>
                    <a:pt x="2115990" y="321901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2" name="object 302"/>
          <p:cNvSpPr txBox="1"/>
          <p:nvPr/>
        </p:nvSpPr>
        <p:spPr>
          <a:xfrm>
            <a:off x="9281061" y="4502426"/>
            <a:ext cx="28575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0" dirty="0">
                <a:latin typeface="Microsoft Sans Serif"/>
                <a:cs typeface="Microsoft Sans Serif"/>
              </a:rPr>
              <a:t>8250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303" name="object 303"/>
          <p:cNvSpPr/>
          <p:nvPr/>
        </p:nvSpPr>
        <p:spPr>
          <a:xfrm>
            <a:off x="10384645" y="3963138"/>
            <a:ext cx="2021205" cy="715010"/>
          </a:xfrm>
          <a:custGeom>
            <a:avLst/>
            <a:gdLst/>
            <a:ahLst/>
            <a:cxnLst/>
            <a:rect l="l" t="t" r="r" b="b"/>
            <a:pathLst>
              <a:path w="2021204" h="715010">
                <a:moveTo>
                  <a:pt x="24286" y="0"/>
                </a:moveTo>
                <a:lnTo>
                  <a:pt x="24286" y="714437"/>
                </a:lnTo>
              </a:path>
              <a:path w="2021204" h="715010">
                <a:moveTo>
                  <a:pt x="1996580" y="0"/>
                </a:moveTo>
                <a:lnTo>
                  <a:pt x="1996580" y="714437"/>
                </a:lnTo>
              </a:path>
              <a:path w="2021204" h="715010">
                <a:moveTo>
                  <a:pt x="24286" y="685091"/>
                </a:moveTo>
                <a:lnTo>
                  <a:pt x="1996580" y="685091"/>
                </a:lnTo>
              </a:path>
              <a:path w="2021204" h="715010">
                <a:moveTo>
                  <a:pt x="48573" y="660804"/>
                </a:moveTo>
                <a:lnTo>
                  <a:pt x="0" y="708365"/>
                </a:lnTo>
              </a:path>
              <a:path w="2021204" h="715010">
                <a:moveTo>
                  <a:pt x="1972293" y="708365"/>
                </a:moveTo>
                <a:lnTo>
                  <a:pt x="2020866" y="66080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 txBox="1"/>
          <p:nvPr/>
        </p:nvSpPr>
        <p:spPr>
          <a:xfrm>
            <a:off x="11252342" y="4502426"/>
            <a:ext cx="28575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0" dirty="0">
                <a:latin typeface="Microsoft Sans Serif"/>
                <a:cs typeface="Microsoft Sans Serif"/>
              </a:rPr>
              <a:t>8250</a:t>
            </a:r>
            <a:endParaRPr sz="900">
              <a:latin typeface="Microsoft Sans Serif"/>
              <a:cs typeface="Microsoft Sans Serif"/>
            </a:endParaRPr>
          </a:p>
        </p:txBody>
      </p:sp>
      <p:pic>
        <p:nvPicPr>
          <p:cNvPr id="305" name="object 30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286485" y="4955862"/>
            <a:ext cx="245904" cy="245904"/>
          </a:xfrm>
          <a:prstGeom prst="rect">
            <a:avLst/>
          </a:prstGeom>
        </p:spPr>
      </p:pic>
      <p:sp>
        <p:nvSpPr>
          <p:cNvPr id="306" name="object 306"/>
          <p:cNvSpPr txBox="1"/>
          <p:nvPr/>
        </p:nvSpPr>
        <p:spPr>
          <a:xfrm>
            <a:off x="10336526" y="4952225"/>
            <a:ext cx="118745" cy="2260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300" spc="-50" dirty="0">
                <a:latin typeface="Microsoft Sans Serif"/>
                <a:cs typeface="Microsoft Sans Serif"/>
              </a:rPr>
              <a:t>2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307" name="object 307"/>
          <p:cNvGrpSpPr/>
          <p:nvPr/>
        </p:nvGrpSpPr>
        <p:grpSpPr>
          <a:xfrm>
            <a:off x="12258778" y="1161917"/>
            <a:ext cx="246379" cy="3979545"/>
            <a:chOff x="12258778" y="1161917"/>
            <a:chExt cx="246379" cy="3979545"/>
          </a:xfrm>
        </p:grpSpPr>
        <p:sp>
          <p:nvSpPr>
            <p:cNvPr id="308" name="object 308"/>
            <p:cNvSpPr/>
            <p:nvPr/>
          </p:nvSpPr>
          <p:spPr>
            <a:xfrm>
              <a:off x="12381224" y="1165092"/>
              <a:ext cx="0" cy="3734435"/>
            </a:xfrm>
            <a:custGeom>
              <a:avLst/>
              <a:gdLst/>
              <a:ahLst/>
              <a:cxnLst/>
              <a:rect l="l" t="t" r="r" b="b"/>
              <a:pathLst>
                <a:path h="3734435">
                  <a:moveTo>
                    <a:pt x="0" y="373410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9" name="object 30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2258778" y="4895145"/>
              <a:ext cx="245904" cy="245904"/>
            </a:xfrm>
            <a:prstGeom prst="rect">
              <a:avLst/>
            </a:prstGeom>
          </p:spPr>
        </p:pic>
      </p:grpSp>
      <p:sp>
        <p:nvSpPr>
          <p:cNvPr id="310" name="object 310"/>
          <p:cNvSpPr txBox="1"/>
          <p:nvPr/>
        </p:nvSpPr>
        <p:spPr>
          <a:xfrm>
            <a:off x="12306795" y="4892519"/>
            <a:ext cx="118745" cy="2260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300" spc="-50" dirty="0">
                <a:latin typeface="Microsoft Sans Serif"/>
                <a:cs typeface="Microsoft Sans Serif"/>
              </a:rPr>
              <a:t>3</a:t>
            </a:r>
            <a:endParaRPr sz="1300">
              <a:latin typeface="Microsoft Sans Serif"/>
              <a:cs typeface="Microsoft Sans Serif"/>
            </a:endParaRPr>
          </a:p>
        </p:txBody>
      </p:sp>
      <p:sp>
        <p:nvSpPr>
          <p:cNvPr id="311" name="object 311"/>
          <p:cNvSpPr/>
          <p:nvPr/>
        </p:nvSpPr>
        <p:spPr>
          <a:xfrm>
            <a:off x="8413363" y="1032527"/>
            <a:ext cx="1995805" cy="3926840"/>
          </a:xfrm>
          <a:custGeom>
            <a:avLst/>
            <a:gdLst/>
            <a:ahLst/>
            <a:cxnLst/>
            <a:rect l="l" t="t" r="r" b="b"/>
            <a:pathLst>
              <a:path w="1995804" h="3926840">
                <a:moveTo>
                  <a:pt x="1995568" y="3926371"/>
                </a:moveTo>
                <a:lnTo>
                  <a:pt x="1995568" y="0"/>
                </a:lnTo>
              </a:path>
              <a:path w="1995804" h="3926840">
                <a:moveTo>
                  <a:pt x="23274" y="2715065"/>
                </a:moveTo>
                <a:lnTo>
                  <a:pt x="23274" y="3350570"/>
                </a:lnTo>
              </a:path>
              <a:path w="1995804" h="3926840">
                <a:moveTo>
                  <a:pt x="1935862" y="2715065"/>
                </a:moveTo>
                <a:lnTo>
                  <a:pt x="1935862" y="3350570"/>
                </a:lnTo>
              </a:path>
              <a:path w="1995804" h="3926840">
                <a:moveTo>
                  <a:pt x="23274" y="3321224"/>
                </a:moveTo>
                <a:lnTo>
                  <a:pt x="1935862" y="3321224"/>
                </a:lnTo>
              </a:path>
              <a:path w="1995804" h="3926840">
                <a:moveTo>
                  <a:pt x="47561" y="3296937"/>
                </a:moveTo>
                <a:lnTo>
                  <a:pt x="0" y="3344499"/>
                </a:lnTo>
              </a:path>
              <a:path w="1995804" h="3926840">
                <a:moveTo>
                  <a:pt x="1911576" y="3344499"/>
                </a:moveTo>
                <a:lnTo>
                  <a:pt x="1960149" y="329693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 txBox="1"/>
          <p:nvPr/>
        </p:nvSpPr>
        <p:spPr>
          <a:xfrm>
            <a:off x="9250702" y="4206937"/>
            <a:ext cx="28575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0" dirty="0">
                <a:latin typeface="Microsoft Sans Serif"/>
                <a:cs typeface="Microsoft Sans Serif"/>
              </a:rPr>
              <a:t>8000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313" name="object 313"/>
          <p:cNvSpPr/>
          <p:nvPr/>
        </p:nvSpPr>
        <p:spPr>
          <a:xfrm>
            <a:off x="10096238" y="3722294"/>
            <a:ext cx="626745" cy="794385"/>
          </a:xfrm>
          <a:custGeom>
            <a:avLst/>
            <a:gdLst/>
            <a:ahLst/>
            <a:cxnLst/>
            <a:rect l="l" t="t" r="r" b="b"/>
            <a:pathLst>
              <a:path w="626745" h="794385">
                <a:moveTo>
                  <a:pt x="312692" y="240844"/>
                </a:moveTo>
                <a:lnTo>
                  <a:pt x="312692" y="660804"/>
                </a:lnTo>
              </a:path>
              <a:path w="626745" h="794385">
                <a:moveTo>
                  <a:pt x="252987" y="0"/>
                </a:moveTo>
                <a:lnTo>
                  <a:pt x="252987" y="660804"/>
                </a:lnTo>
              </a:path>
              <a:path w="626745" h="794385">
                <a:moveTo>
                  <a:pt x="312692" y="631457"/>
                </a:moveTo>
                <a:lnTo>
                  <a:pt x="252987" y="631457"/>
                </a:lnTo>
              </a:path>
              <a:path w="626745" h="794385">
                <a:moveTo>
                  <a:pt x="283346" y="631457"/>
                </a:moveTo>
                <a:lnTo>
                  <a:pt x="215545" y="794381"/>
                </a:lnTo>
                <a:lnTo>
                  <a:pt x="0" y="794381"/>
                </a:lnTo>
              </a:path>
              <a:path w="626745" h="794385">
                <a:moveTo>
                  <a:pt x="288406" y="654732"/>
                </a:moveTo>
                <a:lnTo>
                  <a:pt x="336979" y="607170"/>
                </a:lnTo>
              </a:path>
              <a:path w="626745" h="794385">
                <a:moveTo>
                  <a:pt x="277274" y="607170"/>
                </a:moveTo>
                <a:lnTo>
                  <a:pt x="228701" y="654732"/>
                </a:lnTo>
              </a:path>
              <a:path w="626745" h="794385">
                <a:moveTo>
                  <a:pt x="312692" y="240844"/>
                </a:moveTo>
                <a:lnTo>
                  <a:pt x="312692" y="660804"/>
                </a:lnTo>
              </a:path>
              <a:path w="626745" h="794385">
                <a:moveTo>
                  <a:pt x="372398" y="0"/>
                </a:moveTo>
                <a:lnTo>
                  <a:pt x="372398" y="660804"/>
                </a:lnTo>
              </a:path>
              <a:path w="626745" h="794385">
                <a:moveTo>
                  <a:pt x="312692" y="631457"/>
                </a:moveTo>
                <a:lnTo>
                  <a:pt x="372398" y="631457"/>
                </a:lnTo>
              </a:path>
              <a:path w="626745" h="794385">
                <a:moveTo>
                  <a:pt x="343051" y="631457"/>
                </a:moveTo>
                <a:lnTo>
                  <a:pt x="409840" y="794381"/>
                </a:lnTo>
                <a:lnTo>
                  <a:pt x="626397" y="79438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 txBox="1"/>
          <p:nvPr/>
        </p:nvSpPr>
        <p:spPr>
          <a:xfrm>
            <a:off x="10094669" y="4370873"/>
            <a:ext cx="631825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422909" algn="l"/>
              </a:tabLst>
            </a:pPr>
            <a:r>
              <a:rPr sz="900" spc="-25" dirty="0">
                <a:latin typeface="Microsoft Sans Serif"/>
                <a:cs typeface="Microsoft Sans Serif"/>
              </a:rPr>
              <a:t>250</a:t>
            </a:r>
            <a:r>
              <a:rPr sz="900" dirty="0">
                <a:latin typeface="Microsoft Sans Serif"/>
                <a:cs typeface="Microsoft Sans Serif"/>
              </a:rPr>
              <a:t>	</a:t>
            </a:r>
            <a:r>
              <a:rPr sz="900" spc="-25" dirty="0">
                <a:latin typeface="Microsoft Sans Serif"/>
                <a:cs typeface="Microsoft Sans Serif"/>
              </a:rPr>
              <a:t>250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315" name="object 315"/>
          <p:cNvSpPr/>
          <p:nvPr/>
        </p:nvSpPr>
        <p:spPr>
          <a:xfrm>
            <a:off x="10384645" y="3867003"/>
            <a:ext cx="2021205" cy="516255"/>
          </a:xfrm>
          <a:custGeom>
            <a:avLst/>
            <a:gdLst/>
            <a:ahLst/>
            <a:cxnLst/>
            <a:rect l="l" t="t" r="r" b="b"/>
            <a:pathLst>
              <a:path w="2021204" h="516254">
                <a:moveTo>
                  <a:pt x="48573" y="462461"/>
                </a:moveTo>
                <a:lnTo>
                  <a:pt x="0" y="510023"/>
                </a:lnTo>
              </a:path>
              <a:path w="2021204" h="516254">
                <a:moveTo>
                  <a:pt x="60717" y="510023"/>
                </a:moveTo>
                <a:lnTo>
                  <a:pt x="108278" y="462461"/>
                </a:lnTo>
              </a:path>
              <a:path w="2021204" h="516254">
                <a:moveTo>
                  <a:pt x="83991" y="0"/>
                </a:moveTo>
                <a:lnTo>
                  <a:pt x="83991" y="516095"/>
                </a:lnTo>
              </a:path>
              <a:path w="2021204" h="516254">
                <a:moveTo>
                  <a:pt x="1996580" y="96135"/>
                </a:moveTo>
                <a:lnTo>
                  <a:pt x="1996580" y="516095"/>
                </a:lnTo>
              </a:path>
              <a:path w="2021204" h="516254">
                <a:moveTo>
                  <a:pt x="83991" y="486748"/>
                </a:moveTo>
                <a:lnTo>
                  <a:pt x="1996580" y="486748"/>
                </a:lnTo>
              </a:path>
              <a:path w="2021204" h="516254">
                <a:moveTo>
                  <a:pt x="108278" y="462461"/>
                </a:moveTo>
                <a:lnTo>
                  <a:pt x="60717" y="510023"/>
                </a:lnTo>
              </a:path>
              <a:path w="2021204" h="516254">
                <a:moveTo>
                  <a:pt x="1972293" y="510023"/>
                </a:moveTo>
                <a:lnTo>
                  <a:pt x="2020866" y="46246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 txBox="1"/>
          <p:nvPr/>
        </p:nvSpPr>
        <p:spPr>
          <a:xfrm>
            <a:off x="11282701" y="4206937"/>
            <a:ext cx="28575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0" dirty="0">
                <a:latin typeface="Microsoft Sans Serif"/>
                <a:cs typeface="Microsoft Sans Serif"/>
              </a:rPr>
              <a:t>8000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317" name="object 317"/>
          <p:cNvSpPr/>
          <p:nvPr/>
        </p:nvSpPr>
        <p:spPr>
          <a:xfrm>
            <a:off x="12129248" y="3867003"/>
            <a:ext cx="371475" cy="810895"/>
          </a:xfrm>
          <a:custGeom>
            <a:avLst/>
            <a:gdLst/>
            <a:ahLst/>
            <a:cxnLst/>
            <a:rect l="l" t="t" r="r" b="b"/>
            <a:pathLst>
              <a:path w="371475" h="810895">
                <a:moveTo>
                  <a:pt x="371386" y="0"/>
                </a:moveTo>
                <a:lnTo>
                  <a:pt x="371386" y="810573"/>
                </a:lnTo>
              </a:path>
              <a:path w="371475" h="810895">
                <a:moveTo>
                  <a:pt x="251975" y="96135"/>
                </a:moveTo>
                <a:lnTo>
                  <a:pt x="251975" y="810573"/>
                </a:lnTo>
              </a:path>
              <a:path w="371475" h="810895">
                <a:moveTo>
                  <a:pt x="371386" y="781226"/>
                </a:moveTo>
                <a:lnTo>
                  <a:pt x="251975" y="781226"/>
                </a:lnTo>
              </a:path>
              <a:path w="371475" h="810895">
                <a:moveTo>
                  <a:pt x="311681" y="781226"/>
                </a:moveTo>
                <a:lnTo>
                  <a:pt x="214533" y="649672"/>
                </a:lnTo>
                <a:lnTo>
                  <a:pt x="0" y="64967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 txBox="1"/>
          <p:nvPr/>
        </p:nvSpPr>
        <p:spPr>
          <a:xfrm>
            <a:off x="12126668" y="4370873"/>
            <a:ext cx="220979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5" dirty="0">
                <a:latin typeface="Microsoft Sans Serif"/>
                <a:cs typeface="Microsoft Sans Serif"/>
              </a:rPr>
              <a:t>500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319" name="object 319"/>
          <p:cNvSpPr/>
          <p:nvPr/>
        </p:nvSpPr>
        <p:spPr>
          <a:xfrm>
            <a:off x="8293953" y="1404925"/>
            <a:ext cx="4231005" cy="3424554"/>
          </a:xfrm>
          <a:custGeom>
            <a:avLst/>
            <a:gdLst/>
            <a:ahLst/>
            <a:cxnLst/>
            <a:rect l="l" t="t" r="r" b="b"/>
            <a:pathLst>
              <a:path w="4231005" h="3424554">
                <a:moveTo>
                  <a:pt x="4182395" y="3266579"/>
                </a:moveTo>
                <a:lnTo>
                  <a:pt x="4230968" y="3219017"/>
                </a:lnTo>
              </a:path>
              <a:path w="4231005" h="3424554">
                <a:moveTo>
                  <a:pt x="4111558" y="3219017"/>
                </a:moveTo>
                <a:lnTo>
                  <a:pt x="4062984" y="3266579"/>
                </a:lnTo>
              </a:path>
              <a:path w="4231005" h="3424554">
                <a:moveTo>
                  <a:pt x="142685" y="2270818"/>
                </a:moveTo>
                <a:lnTo>
                  <a:pt x="142685" y="119410"/>
                </a:lnTo>
              </a:path>
              <a:path w="4231005" h="3424554">
                <a:moveTo>
                  <a:pt x="23274" y="2391241"/>
                </a:moveTo>
                <a:lnTo>
                  <a:pt x="23274" y="0"/>
                </a:lnTo>
              </a:path>
              <a:path w="4231005" h="3424554">
                <a:moveTo>
                  <a:pt x="23274" y="2558213"/>
                </a:moveTo>
                <a:lnTo>
                  <a:pt x="23274" y="3424443"/>
                </a:lnTo>
              </a:path>
              <a:path w="4231005" h="3424554">
                <a:moveTo>
                  <a:pt x="4206681" y="2462077"/>
                </a:moveTo>
                <a:lnTo>
                  <a:pt x="4206681" y="3424443"/>
                </a:lnTo>
              </a:path>
              <a:path w="4231005" h="3424554">
                <a:moveTo>
                  <a:pt x="23274" y="3394084"/>
                </a:moveTo>
                <a:lnTo>
                  <a:pt x="4206681" y="3394084"/>
                </a:lnTo>
              </a:path>
              <a:path w="4231005" h="3424554">
                <a:moveTo>
                  <a:pt x="47561" y="3370810"/>
                </a:moveTo>
                <a:lnTo>
                  <a:pt x="0" y="3418371"/>
                </a:lnTo>
              </a:path>
              <a:path w="4231005" h="3424554">
                <a:moveTo>
                  <a:pt x="4182395" y="3418371"/>
                </a:moveTo>
                <a:lnTo>
                  <a:pt x="4230968" y="337081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 txBox="1"/>
          <p:nvPr/>
        </p:nvSpPr>
        <p:spPr>
          <a:xfrm>
            <a:off x="10230271" y="4653207"/>
            <a:ext cx="35052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10" dirty="0">
                <a:latin typeface="Microsoft Sans Serif"/>
                <a:cs typeface="Microsoft Sans Serif"/>
              </a:rPr>
              <a:t>17500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321" name="object 321"/>
          <p:cNvGrpSpPr/>
          <p:nvPr/>
        </p:nvGrpSpPr>
        <p:grpSpPr>
          <a:xfrm>
            <a:off x="8314192" y="1029352"/>
            <a:ext cx="246379" cy="4172585"/>
            <a:chOff x="8314192" y="1029352"/>
            <a:chExt cx="246379" cy="4172585"/>
          </a:xfrm>
        </p:grpSpPr>
        <p:sp>
          <p:nvSpPr>
            <p:cNvPr id="322" name="object 322"/>
            <p:cNvSpPr/>
            <p:nvPr/>
          </p:nvSpPr>
          <p:spPr>
            <a:xfrm>
              <a:off x="8436638" y="1032527"/>
              <a:ext cx="0" cy="3926840"/>
            </a:xfrm>
            <a:custGeom>
              <a:avLst/>
              <a:gdLst/>
              <a:ahLst/>
              <a:cxnLst/>
              <a:rect l="l" t="t" r="r" b="b"/>
              <a:pathLst>
                <a:path h="3926840">
                  <a:moveTo>
                    <a:pt x="0" y="3926371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3" name="object 32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314192" y="4955862"/>
              <a:ext cx="245904" cy="245904"/>
            </a:xfrm>
            <a:prstGeom prst="rect">
              <a:avLst/>
            </a:prstGeom>
          </p:spPr>
        </p:pic>
      </p:grpSp>
      <p:sp>
        <p:nvSpPr>
          <p:cNvPr id="324" name="object 324"/>
          <p:cNvSpPr txBox="1"/>
          <p:nvPr/>
        </p:nvSpPr>
        <p:spPr>
          <a:xfrm>
            <a:off x="8367269" y="4958296"/>
            <a:ext cx="118745" cy="2260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300" spc="-50" dirty="0">
                <a:latin typeface="Microsoft Sans Serif"/>
                <a:cs typeface="Microsoft Sans Serif"/>
              </a:rPr>
              <a:t>1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325" name="object 325"/>
          <p:cNvGrpSpPr/>
          <p:nvPr/>
        </p:nvGrpSpPr>
        <p:grpSpPr>
          <a:xfrm>
            <a:off x="8314052" y="3671616"/>
            <a:ext cx="4625340" cy="1009650"/>
            <a:chOff x="8314052" y="3671616"/>
            <a:chExt cx="4625340" cy="1009650"/>
          </a:xfrm>
        </p:grpSpPr>
        <p:sp>
          <p:nvSpPr>
            <p:cNvPr id="326" name="object 326"/>
            <p:cNvSpPr/>
            <p:nvPr/>
          </p:nvSpPr>
          <p:spPr>
            <a:xfrm>
              <a:off x="12540101" y="3675744"/>
              <a:ext cx="239395" cy="50800"/>
            </a:xfrm>
            <a:custGeom>
              <a:avLst/>
              <a:gdLst/>
              <a:ahLst/>
              <a:cxnLst/>
              <a:rect l="l" t="t" r="r" b="b"/>
              <a:pathLst>
                <a:path w="239395" h="50800">
                  <a:moveTo>
                    <a:pt x="0" y="0"/>
                  </a:moveTo>
                  <a:lnTo>
                    <a:pt x="238820" y="36430"/>
                  </a:lnTo>
                  <a:lnTo>
                    <a:pt x="223641" y="50597"/>
                  </a:lnTo>
                  <a:lnTo>
                    <a:pt x="0" y="50597"/>
                  </a:lnTo>
                  <a:lnTo>
                    <a:pt x="0" y="3643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7"/>
            <p:cNvSpPr/>
            <p:nvPr/>
          </p:nvSpPr>
          <p:spPr>
            <a:xfrm>
              <a:off x="12540101" y="3675744"/>
              <a:ext cx="239395" cy="36830"/>
            </a:xfrm>
            <a:custGeom>
              <a:avLst/>
              <a:gdLst/>
              <a:ahLst/>
              <a:cxnLst/>
              <a:rect l="l" t="t" r="r" b="b"/>
              <a:pathLst>
                <a:path w="239395" h="36829">
                  <a:moveTo>
                    <a:pt x="238820" y="36430"/>
                  </a:moveTo>
                  <a:lnTo>
                    <a:pt x="0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8"/>
            <p:cNvSpPr/>
            <p:nvPr/>
          </p:nvSpPr>
          <p:spPr>
            <a:xfrm>
              <a:off x="12540101" y="3692947"/>
              <a:ext cx="224154" cy="33655"/>
            </a:xfrm>
            <a:custGeom>
              <a:avLst/>
              <a:gdLst/>
              <a:ahLst/>
              <a:cxnLst/>
              <a:rect l="l" t="t" r="r" b="b"/>
              <a:pathLst>
                <a:path w="224154" h="33654">
                  <a:moveTo>
                    <a:pt x="223641" y="33394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9"/>
            <p:cNvSpPr/>
            <p:nvPr/>
          </p:nvSpPr>
          <p:spPr>
            <a:xfrm>
              <a:off x="12778921" y="3712174"/>
              <a:ext cx="156210" cy="0"/>
            </a:xfrm>
            <a:custGeom>
              <a:avLst/>
              <a:gdLst/>
              <a:ahLst/>
              <a:cxnLst/>
              <a:rect l="l" t="t" r="r" b="b"/>
              <a:pathLst>
                <a:path w="156209">
                  <a:moveTo>
                    <a:pt x="0" y="0"/>
                  </a:moveTo>
                  <a:lnTo>
                    <a:pt x="155840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30"/>
            <p:cNvSpPr/>
            <p:nvPr/>
          </p:nvSpPr>
          <p:spPr>
            <a:xfrm>
              <a:off x="8317227" y="3722294"/>
              <a:ext cx="383540" cy="955675"/>
            </a:xfrm>
            <a:custGeom>
              <a:avLst/>
              <a:gdLst/>
              <a:ahLst/>
              <a:cxnLst/>
              <a:rect l="l" t="t" r="r" b="b"/>
              <a:pathLst>
                <a:path w="383540" h="955675">
                  <a:moveTo>
                    <a:pt x="0" y="240844"/>
                  </a:moveTo>
                  <a:lnTo>
                    <a:pt x="0" y="955282"/>
                  </a:lnTo>
                </a:path>
                <a:path w="383540" h="955675">
                  <a:moveTo>
                    <a:pt x="119410" y="0"/>
                  </a:moveTo>
                  <a:lnTo>
                    <a:pt x="119410" y="955282"/>
                  </a:lnTo>
                </a:path>
                <a:path w="383540" h="955675">
                  <a:moveTo>
                    <a:pt x="0" y="925935"/>
                  </a:moveTo>
                  <a:lnTo>
                    <a:pt x="119410" y="925935"/>
                  </a:lnTo>
                </a:path>
                <a:path w="383540" h="955675">
                  <a:moveTo>
                    <a:pt x="59705" y="925935"/>
                  </a:moveTo>
                  <a:lnTo>
                    <a:pt x="168995" y="794381"/>
                  </a:lnTo>
                  <a:lnTo>
                    <a:pt x="383529" y="79438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1" name="object 331"/>
          <p:cNvSpPr txBox="1"/>
          <p:nvPr/>
        </p:nvSpPr>
        <p:spPr>
          <a:xfrm>
            <a:off x="8483643" y="4369861"/>
            <a:ext cx="220979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5" dirty="0">
                <a:latin typeface="Microsoft Sans Serif"/>
                <a:cs typeface="Microsoft Sans Serif"/>
              </a:rPr>
              <a:t>500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332" name="object 332"/>
          <p:cNvSpPr/>
          <p:nvPr/>
        </p:nvSpPr>
        <p:spPr>
          <a:xfrm>
            <a:off x="8245379" y="3796166"/>
            <a:ext cx="4399280" cy="875665"/>
          </a:xfrm>
          <a:custGeom>
            <a:avLst/>
            <a:gdLst/>
            <a:ahLst/>
            <a:cxnLst/>
            <a:rect l="l" t="t" r="r" b="b"/>
            <a:pathLst>
              <a:path w="4399280" h="875664">
                <a:moveTo>
                  <a:pt x="96135" y="827776"/>
                </a:moveTo>
                <a:lnTo>
                  <a:pt x="48573" y="875337"/>
                </a:lnTo>
              </a:path>
              <a:path w="4399280" h="875664">
                <a:moveTo>
                  <a:pt x="167983" y="875337"/>
                </a:moveTo>
                <a:lnTo>
                  <a:pt x="215545" y="827776"/>
                </a:lnTo>
              </a:path>
              <a:path w="4399280" h="875664">
                <a:moveTo>
                  <a:pt x="0" y="23274"/>
                </a:moveTo>
                <a:lnTo>
                  <a:pt x="708365" y="23274"/>
                </a:lnTo>
              </a:path>
              <a:path w="4399280" h="875664">
                <a:moveTo>
                  <a:pt x="1580668" y="23274"/>
                </a:moveTo>
                <a:lnTo>
                  <a:pt x="2740364" y="23274"/>
                </a:lnTo>
              </a:path>
              <a:path w="4399280" h="875664">
                <a:moveTo>
                  <a:pt x="3612666" y="23274"/>
                </a:moveTo>
                <a:lnTo>
                  <a:pt x="4398952" y="23274"/>
                </a:lnTo>
              </a:path>
              <a:path w="4399280" h="875664">
                <a:moveTo>
                  <a:pt x="71848" y="95123"/>
                </a:moveTo>
                <a:lnTo>
                  <a:pt x="679019" y="95123"/>
                </a:lnTo>
              </a:path>
              <a:path w="4399280" h="875664">
                <a:moveTo>
                  <a:pt x="1611026" y="95123"/>
                </a:moveTo>
                <a:lnTo>
                  <a:pt x="2711017" y="95123"/>
                </a:lnTo>
              </a:path>
              <a:path w="4399280" h="875664">
                <a:moveTo>
                  <a:pt x="3642012" y="95123"/>
                </a:moveTo>
                <a:lnTo>
                  <a:pt x="4398952" y="95123"/>
                </a:lnTo>
              </a:path>
              <a:path w="4399280" h="875664">
                <a:moveTo>
                  <a:pt x="4327104" y="23274"/>
                </a:moveTo>
                <a:lnTo>
                  <a:pt x="4327104" y="0"/>
                </a:lnTo>
                <a:lnTo>
                  <a:pt x="4255255" y="0"/>
                </a:lnTo>
              </a:path>
              <a:path w="4399280" h="875664">
                <a:moveTo>
                  <a:pt x="4398952" y="95123"/>
                </a:moveTo>
                <a:lnTo>
                  <a:pt x="4398952" y="2327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 txBox="1"/>
          <p:nvPr/>
        </p:nvSpPr>
        <p:spPr>
          <a:xfrm>
            <a:off x="12655918" y="3046228"/>
            <a:ext cx="555625" cy="285115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 indent="36830">
              <a:lnSpc>
                <a:spcPts val="940"/>
              </a:lnSpc>
              <a:spcBef>
                <a:spcPts val="265"/>
              </a:spcBef>
            </a:pPr>
            <a:r>
              <a:rPr sz="900" spc="-10" dirty="0">
                <a:latin typeface="Microsoft Sans Serif"/>
                <a:cs typeface="Microsoft Sans Serif"/>
              </a:rPr>
              <a:t>Бетонна відмостка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334" name="object 334"/>
          <p:cNvGrpSpPr/>
          <p:nvPr/>
        </p:nvGrpSpPr>
        <p:grpSpPr>
          <a:xfrm>
            <a:off x="9679175" y="3189868"/>
            <a:ext cx="3564890" cy="609600"/>
            <a:chOff x="9679175" y="3189868"/>
            <a:chExt cx="3564890" cy="609600"/>
          </a:xfrm>
        </p:grpSpPr>
        <p:sp>
          <p:nvSpPr>
            <p:cNvPr id="335" name="object 335"/>
            <p:cNvSpPr/>
            <p:nvPr/>
          </p:nvSpPr>
          <p:spPr>
            <a:xfrm>
              <a:off x="12615997" y="3702055"/>
              <a:ext cx="14604" cy="12700"/>
            </a:xfrm>
            <a:custGeom>
              <a:avLst/>
              <a:gdLst/>
              <a:ahLst/>
              <a:cxnLst/>
              <a:rect l="l" t="t" r="r" b="b"/>
              <a:pathLst>
                <a:path w="14604" h="12700">
                  <a:moveTo>
                    <a:pt x="2023" y="0"/>
                  </a:moveTo>
                  <a:lnTo>
                    <a:pt x="0" y="12143"/>
                  </a:lnTo>
                  <a:lnTo>
                    <a:pt x="6071" y="11131"/>
                  </a:lnTo>
                  <a:lnTo>
                    <a:pt x="2023" y="0"/>
                  </a:lnTo>
                  <a:close/>
                </a:path>
                <a:path w="14604" h="12700">
                  <a:moveTo>
                    <a:pt x="2023" y="0"/>
                  </a:moveTo>
                  <a:lnTo>
                    <a:pt x="6071" y="11131"/>
                  </a:lnTo>
                  <a:lnTo>
                    <a:pt x="11131" y="8095"/>
                  </a:lnTo>
                  <a:lnTo>
                    <a:pt x="2023" y="0"/>
                  </a:lnTo>
                  <a:close/>
                </a:path>
                <a:path w="14604" h="12700">
                  <a:moveTo>
                    <a:pt x="2023" y="0"/>
                  </a:moveTo>
                  <a:lnTo>
                    <a:pt x="11131" y="8095"/>
                  </a:lnTo>
                  <a:lnTo>
                    <a:pt x="1416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36"/>
            <p:cNvSpPr/>
            <p:nvPr/>
          </p:nvSpPr>
          <p:spPr>
            <a:xfrm>
              <a:off x="12615997" y="3702054"/>
              <a:ext cx="14604" cy="12700"/>
            </a:xfrm>
            <a:custGeom>
              <a:avLst/>
              <a:gdLst/>
              <a:ahLst/>
              <a:cxnLst/>
              <a:rect l="l" t="t" r="r" b="b"/>
              <a:pathLst>
                <a:path w="14604" h="12700">
                  <a:moveTo>
                    <a:pt x="0" y="12143"/>
                  </a:moveTo>
                  <a:lnTo>
                    <a:pt x="6071" y="11131"/>
                  </a:lnTo>
                  <a:lnTo>
                    <a:pt x="2023" y="0"/>
                  </a:lnTo>
                  <a:lnTo>
                    <a:pt x="0" y="12143"/>
                  </a:lnTo>
                  <a:close/>
                </a:path>
                <a:path w="14604" h="12700">
                  <a:moveTo>
                    <a:pt x="6071" y="11131"/>
                  </a:moveTo>
                  <a:lnTo>
                    <a:pt x="2023" y="0"/>
                  </a:lnTo>
                  <a:lnTo>
                    <a:pt x="11131" y="8095"/>
                  </a:lnTo>
                  <a:lnTo>
                    <a:pt x="6071" y="11131"/>
                  </a:lnTo>
                  <a:close/>
                </a:path>
                <a:path w="14604" h="12700">
                  <a:moveTo>
                    <a:pt x="2023" y="0"/>
                  </a:moveTo>
                  <a:lnTo>
                    <a:pt x="11131" y="8095"/>
                  </a:lnTo>
                  <a:lnTo>
                    <a:pt x="14167" y="2023"/>
                  </a:lnTo>
                  <a:lnTo>
                    <a:pt x="2023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7"/>
            <p:cNvSpPr/>
            <p:nvPr/>
          </p:nvSpPr>
          <p:spPr>
            <a:xfrm>
              <a:off x="12618021" y="3690923"/>
              <a:ext cx="12700" cy="13335"/>
            </a:xfrm>
            <a:custGeom>
              <a:avLst/>
              <a:gdLst/>
              <a:ahLst/>
              <a:cxnLst/>
              <a:rect l="l" t="t" r="r" b="b"/>
              <a:pathLst>
                <a:path w="12700" h="13335">
                  <a:moveTo>
                    <a:pt x="11131" y="7083"/>
                  </a:moveTo>
                  <a:lnTo>
                    <a:pt x="0" y="11131"/>
                  </a:lnTo>
                  <a:lnTo>
                    <a:pt x="12143" y="13155"/>
                  </a:lnTo>
                  <a:lnTo>
                    <a:pt x="11131" y="7083"/>
                  </a:lnTo>
                  <a:close/>
                </a:path>
                <a:path w="12700" h="13335">
                  <a:moveTo>
                    <a:pt x="2023" y="0"/>
                  </a:moveTo>
                  <a:lnTo>
                    <a:pt x="0" y="11131"/>
                  </a:lnTo>
                  <a:lnTo>
                    <a:pt x="7083" y="2023"/>
                  </a:lnTo>
                  <a:lnTo>
                    <a:pt x="2023" y="0"/>
                  </a:lnTo>
                  <a:close/>
                </a:path>
                <a:path w="12700" h="13335">
                  <a:moveTo>
                    <a:pt x="7083" y="2023"/>
                  </a:moveTo>
                  <a:lnTo>
                    <a:pt x="0" y="11131"/>
                  </a:lnTo>
                  <a:lnTo>
                    <a:pt x="11131" y="7083"/>
                  </a:lnTo>
                  <a:lnTo>
                    <a:pt x="7083" y="202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338"/>
            <p:cNvSpPr/>
            <p:nvPr/>
          </p:nvSpPr>
          <p:spPr>
            <a:xfrm>
              <a:off x="12618021" y="3690923"/>
              <a:ext cx="12700" cy="13335"/>
            </a:xfrm>
            <a:custGeom>
              <a:avLst/>
              <a:gdLst/>
              <a:ahLst/>
              <a:cxnLst/>
              <a:rect l="l" t="t" r="r" b="b"/>
              <a:pathLst>
                <a:path w="12700" h="13335">
                  <a:moveTo>
                    <a:pt x="12143" y="13155"/>
                  </a:moveTo>
                  <a:lnTo>
                    <a:pt x="11131" y="7083"/>
                  </a:lnTo>
                  <a:lnTo>
                    <a:pt x="0" y="11131"/>
                  </a:lnTo>
                  <a:lnTo>
                    <a:pt x="12143" y="13155"/>
                  </a:lnTo>
                  <a:close/>
                </a:path>
                <a:path w="12700" h="13335">
                  <a:moveTo>
                    <a:pt x="11131" y="7083"/>
                  </a:moveTo>
                  <a:lnTo>
                    <a:pt x="0" y="11131"/>
                  </a:lnTo>
                  <a:lnTo>
                    <a:pt x="7083" y="2023"/>
                  </a:lnTo>
                  <a:lnTo>
                    <a:pt x="11131" y="7083"/>
                  </a:lnTo>
                  <a:close/>
                </a:path>
                <a:path w="12700" h="13335">
                  <a:moveTo>
                    <a:pt x="0" y="11131"/>
                  </a:moveTo>
                  <a:lnTo>
                    <a:pt x="7083" y="2023"/>
                  </a:lnTo>
                  <a:lnTo>
                    <a:pt x="2023" y="0"/>
                  </a:lnTo>
                  <a:lnTo>
                    <a:pt x="0" y="1113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339"/>
            <p:cNvSpPr/>
            <p:nvPr/>
          </p:nvSpPr>
          <p:spPr>
            <a:xfrm>
              <a:off x="12605877" y="3690923"/>
              <a:ext cx="14604" cy="11430"/>
            </a:xfrm>
            <a:custGeom>
              <a:avLst/>
              <a:gdLst/>
              <a:ahLst/>
              <a:cxnLst/>
              <a:rect l="l" t="t" r="r" b="b"/>
              <a:pathLst>
                <a:path w="14604" h="11429">
                  <a:moveTo>
                    <a:pt x="3035" y="4047"/>
                  </a:moveTo>
                  <a:lnTo>
                    <a:pt x="0" y="9107"/>
                  </a:lnTo>
                  <a:lnTo>
                    <a:pt x="12143" y="11131"/>
                  </a:lnTo>
                  <a:lnTo>
                    <a:pt x="3035" y="4047"/>
                  </a:lnTo>
                  <a:close/>
                </a:path>
                <a:path w="14604" h="11429">
                  <a:moveTo>
                    <a:pt x="8095" y="0"/>
                  </a:moveTo>
                  <a:lnTo>
                    <a:pt x="3035" y="4047"/>
                  </a:lnTo>
                  <a:lnTo>
                    <a:pt x="12143" y="11131"/>
                  </a:lnTo>
                  <a:lnTo>
                    <a:pt x="8095" y="0"/>
                  </a:lnTo>
                  <a:close/>
                </a:path>
                <a:path w="14604" h="11429">
                  <a:moveTo>
                    <a:pt x="14167" y="0"/>
                  </a:moveTo>
                  <a:lnTo>
                    <a:pt x="8095" y="0"/>
                  </a:lnTo>
                  <a:lnTo>
                    <a:pt x="12143" y="11131"/>
                  </a:lnTo>
                  <a:lnTo>
                    <a:pt x="1416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340"/>
            <p:cNvSpPr/>
            <p:nvPr/>
          </p:nvSpPr>
          <p:spPr>
            <a:xfrm>
              <a:off x="12605878" y="3690923"/>
              <a:ext cx="14604" cy="11430"/>
            </a:xfrm>
            <a:custGeom>
              <a:avLst/>
              <a:gdLst/>
              <a:ahLst/>
              <a:cxnLst/>
              <a:rect l="l" t="t" r="r" b="b"/>
              <a:pathLst>
                <a:path w="14604" h="11429">
                  <a:moveTo>
                    <a:pt x="14167" y="0"/>
                  </a:moveTo>
                  <a:lnTo>
                    <a:pt x="8095" y="0"/>
                  </a:lnTo>
                  <a:lnTo>
                    <a:pt x="12143" y="11131"/>
                  </a:lnTo>
                  <a:lnTo>
                    <a:pt x="14167" y="0"/>
                  </a:lnTo>
                  <a:close/>
                </a:path>
                <a:path w="14604" h="11429">
                  <a:moveTo>
                    <a:pt x="8095" y="0"/>
                  </a:moveTo>
                  <a:lnTo>
                    <a:pt x="12143" y="11131"/>
                  </a:lnTo>
                  <a:lnTo>
                    <a:pt x="3035" y="4047"/>
                  </a:lnTo>
                  <a:lnTo>
                    <a:pt x="8095" y="0"/>
                  </a:lnTo>
                  <a:close/>
                </a:path>
                <a:path w="14604" h="11429">
                  <a:moveTo>
                    <a:pt x="12143" y="11131"/>
                  </a:moveTo>
                  <a:lnTo>
                    <a:pt x="3035" y="4047"/>
                  </a:lnTo>
                  <a:lnTo>
                    <a:pt x="0" y="9107"/>
                  </a:lnTo>
                  <a:lnTo>
                    <a:pt x="12143" y="1113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341"/>
            <p:cNvSpPr/>
            <p:nvPr/>
          </p:nvSpPr>
          <p:spPr>
            <a:xfrm>
              <a:off x="12605877" y="3700031"/>
              <a:ext cx="12700" cy="14604"/>
            </a:xfrm>
            <a:custGeom>
              <a:avLst/>
              <a:gdLst/>
              <a:ahLst/>
              <a:cxnLst/>
              <a:rect l="l" t="t" r="r" b="b"/>
              <a:pathLst>
                <a:path w="12700" h="14604">
                  <a:moveTo>
                    <a:pt x="12143" y="2023"/>
                  </a:moveTo>
                  <a:lnTo>
                    <a:pt x="5059" y="11131"/>
                  </a:lnTo>
                  <a:lnTo>
                    <a:pt x="10119" y="14167"/>
                  </a:lnTo>
                  <a:lnTo>
                    <a:pt x="12143" y="2023"/>
                  </a:lnTo>
                  <a:close/>
                </a:path>
                <a:path w="12700" h="14604">
                  <a:moveTo>
                    <a:pt x="12143" y="2023"/>
                  </a:moveTo>
                  <a:lnTo>
                    <a:pt x="1011" y="6071"/>
                  </a:lnTo>
                  <a:lnTo>
                    <a:pt x="5059" y="11131"/>
                  </a:lnTo>
                  <a:lnTo>
                    <a:pt x="12143" y="2023"/>
                  </a:lnTo>
                  <a:close/>
                </a:path>
                <a:path w="12700" h="14604">
                  <a:moveTo>
                    <a:pt x="0" y="0"/>
                  </a:moveTo>
                  <a:lnTo>
                    <a:pt x="1011" y="6071"/>
                  </a:lnTo>
                  <a:lnTo>
                    <a:pt x="12143" y="20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342"/>
            <p:cNvSpPr/>
            <p:nvPr/>
          </p:nvSpPr>
          <p:spPr>
            <a:xfrm>
              <a:off x="12605878" y="3700031"/>
              <a:ext cx="12700" cy="14604"/>
            </a:xfrm>
            <a:custGeom>
              <a:avLst/>
              <a:gdLst/>
              <a:ahLst/>
              <a:cxnLst/>
              <a:rect l="l" t="t" r="r" b="b"/>
              <a:pathLst>
                <a:path w="12700" h="14604">
                  <a:moveTo>
                    <a:pt x="0" y="0"/>
                  </a:moveTo>
                  <a:lnTo>
                    <a:pt x="1011" y="6071"/>
                  </a:lnTo>
                  <a:lnTo>
                    <a:pt x="12143" y="2023"/>
                  </a:lnTo>
                  <a:lnTo>
                    <a:pt x="0" y="0"/>
                  </a:lnTo>
                  <a:close/>
                </a:path>
                <a:path w="12700" h="14604">
                  <a:moveTo>
                    <a:pt x="1011" y="6071"/>
                  </a:moveTo>
                  <a:lnTo>
                    <a:pt x="12143" y="2023"/>
                  </a:lnTo>
                  <a:lnTo>
                    <a:pt x="5059" y="11131"/>
                  </a:lnTo>
                  <a:lnTo>
                    <a:pt x="1011" y="6071"/>
                  </a:lnTo>
                  <a:close/>
                </a:path>
                <a:path w="12700" h="14604">
                  <a:moveTo>
                    <a:pt x="12143" y="2023"/>
                  </a:moveTo>
                  <a:lnTo>
                    <a:pt x="5059" y="11131"/>
                  </a:lnTo>
                  <a:lnTo>
                    <a:pt x="10119" y="14167"/>
                  </a:lnTo>
                  <a:lnTo>
                    <a:pt x="12143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343"/>
            <p:cNvSpPr/>
            <p:nvPr/>
          </p:nvSpPr>
          <p:spPr>
            <a:xfrm>
              <a:off x="9682350" y="3193043"/>
              <a:ext cx="3558540" cy="603250"/>
            </a:xfrm>
            <a:custGeom>
              <a:avLst/>
              <a:gdLst/>
              <a:ahLst/>
              <a:cxnLst/>
              <a:rect l="l" t="t" r="r" b="b"/>
              <a:pathLst>
                <a:path w="3558540" h="603250">
                  <a:moveTo>
                    <a:pt x="2937694" y="497880"/>
                  </a:moveTo>
                  <a:lnTo>
                    <a:pt x="2939718" y="485736"/>
                  </a:lnTo>
                  <a:lnTo>
                    <a:pt x="3016627" y="0"/>
                  </a:lnTo>
                  <a:lnTo>
                    <a:pt x="3558021" y="0"/>
                  </a:lnTo>
                </a:path>
                <a:path w="3558540" h="603250">
                  <a:moveTo>
                    <a:pt x="2890133" y="603123"/>
                  </a:moveTo>
                  <a:lnTo>
                    <a:pt x="2031998" y="603123"/>
                  </a:lnTo>
                </a:path>
                <a:path w="3558540" h="603250">
                  <a:moveTo>
                    <a:pt x="1447090" y="603123"/>
                  </a:moveTo>
                  <a:lnTo>
                    <a:pt x="0" y="603123"/>
                  </a:lnTo>
                </a:path>
                <a:path w="3558540" h="603250">
                  <a:moveTo>
                    <a:pt x="2818284" y="603123"/>
                  </a:moveTo>
                  <a:lnTo>
                    <a:pt x="2818284" y="435139"/>
                  </a:lnTo>
                </a:path>
                <a:path w="3558540" h="603250">
                  <a:moveTo>
                    <a:pt x="2890133" y="482700"/>
                  </a:moveTo>
                  <a:lnTo>
                    <a:pt x="3149192" y="482700"/>
                  </a:lnTo>
                </a:path>
                <a:path w="3558540" h="603250">
                  <a:moveTo>
                    <a:pt x="2949838" y="387577"/>
                  </a:moveTo>
                  <a:lnTo>
                    <a:pt x="3149192" y="387577"/>
                  </a:lnTo>
                </a:path>
                <a:path w="3558540" h="603250">
                  <a:moveTo>
                    <a:pt x="3118834" y="482700"/>
                  </a:moveTo>
                  <a:lnTo>
                    <a:pt x="3118834" y="387577"/>
                  </a:lnTo>
                  <a:lnTo>
                    <a:pt x="3118834" y="121434"/>
                  </a:lnTo>
                </a:path>
                <a:path w="3558540" h="603250">
                  <a:moveTo>
                    <a:pt x="3095559" y="459425"/>
                  </a:moveTo>
                  <a:lnTo>
                    <a:pt x="3143120" y="506987"/>
                  </a:lnTo>
                </a:path>
                <a:path w="3558540" h="603250">
                  <a:moveTo>
                    <a:pt x="3143120" y="410852"/>
                  </a:moveTo>
                  <a:lnTo>
                    <a:pt x="3095559" y="36329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4" name="object 344"/>
          <p:cNvSpPr txBox="1"/>
          <p:nvPr/>
        </p:nvSpPr>
        <p:spPr>
          <a:xfrm>
            <a:off x="12666456" y="3311183"/>
            <a:ext cx="156210" cy="220979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5" dirty="0">
                <a:latin typeface="Microsoft Sans Serif"/>
                <a:cs typeface="Microsoft Sans Serif"/>
              </a:rPr>
              <a:t>400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345" name="object 345"/>
          <p:cNvGrpSpPr/>
          <p:nvPr/>
        </p:nvGrpSpPr>
        <p:grpSpPr>
          <a:xfrm>
            <a:off x="12166551" y="3327493"/>
            <a:ext cx="507365" cy="775970"/>
            <a:chOff x="12166551" y="3327493"/>
            <a:chExt cx="507365" cy="775970"/>
          </a:xfrm>
        </p:grpSpPr>
        <p:sp>
          <p:nvSpPr>
            <p:cNvPr id="346" name="object 346"/>
            <p:cNvSpPr/>
            <p:nvPr/>
          </p:nvSpPr>
          <p:spPr>
            <a:xfrm>
              <a:off x="12358961" y="3608955"/>
              <a:ext cx="311150" cy="311150"/>
            </a:xfrm>
            <a:custGeom>
              <a:avLst/>
              <a:gdLst/>
              <a:ahLst/>
              <a:cxnLst/>
              <a:rect l="l" t="t" r="r" b="b"/>
              <a:pathLst>
                <a:path w="311150" h="311150">
                  <a:moveTo>
                    <a:pt x="310669" y="155334"/>
                  </a:moveTo>
                  <a:lnTo>
                    <a:pt x="302749" y="106236"/>
                  </a:lnTo>
                  <a:lnTo>
                    <a:pt x="280698" y="63596"/>
                  </a:lnTo>
                  <a:lnTo>
                    <a:pt x="247072" y="29970"/>
                  </a:lnTo>
                  <a:lnTo>
                    <a:pt x="204432" y="7919"/>
                  </a:lnTo>
                  <a:lnTo>
                    <a:pt x="155334" y="0"/>
                  </a:lnTo>
                  <a:lnTo>
                    <a:pt x="106236" y="7919"/>
                  </a:lnTo>
                  <a:lnTo>
                    <a:pt x="63596" y="29970"/>
                  </a:lnTo>
                  <a:lnTo>
                    <a:pt x="29970" y="63596"/>
                  </a:lnTo>
                  <a:lnTo>
                    <a:pt x="7919" y="106236"/>
                  </a:lnTo>
                  <a:lnTo>
                    <a:pt x="0" y="155334"/>
                  </a:lnTo>
                  <a:lnTo>
                    <a:pt x="7919" y="204432"/>
                  </a:lnTo>
                  <a:lnTo>
                    <a:pt x="29970" y="247072"/>
                  </a:lnTo>
                  <a:lnTo>
                    <a:pt x="63596" y="280698"/>
                  </a:lnTo>
                  <a:lnTo>
                    <a:pt x="106236" y="302749"/>
                  </a:lnTo>
                  <a:lnTo>
                    <a:pt x="155334" y="310669"/>
                  </a:lnTo>
                  <a:lnTo>
                    <a:pt x="204432" y="302749"/>
                  </a:lnTo>
                  <a:lnTo>
                    <a:pt x="247072" y="280698"/>
                  </a:lnTo>
                  <a:lnTo>
                    <a:pt x="280698" y="247072"/>
                  </a:lnTo>
                  <a:lnTo>
                    <a:pt x="302749" y="204432"/>
                  </a:lnTo>
                  <a:lnTo>
                    <a:pt x="310669" y="155334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347"/>
            <p:cNvSpPr/>
            <p:nvPr/>
          </p:nvSpPr>
          <p:spPr>
            <a:xfrm>
              <a:off x="12169726" y="3330668"/>
              <a:ext cx="268605" cy="769620"/>
            </a:xfrm>
            <a:custGeom>
              <a:avLst/>
              <a:gdLst/>
              <a:ahLst/>
              <a:cxnLst/>
              <a:rect l="l" t="t" r="r" b="b"/>
              <a:pathLst>
                <a:path w="268604" h="769620">
                  <a:moveTo>
                    <a:pt x="97147" y="769083"/>
                  </a:moveTo>
                  <a:lnTo>
                    <a:pt x="268167" y="569728"/>
                  </a:lnTo>
                </a:path>
                <a:path w="268604" h="769620">
                  <a:moveTo>
                    <a:pt x="77920" y="465497"/>
                  </a:moveTo>
                  <a:lnTo>
                    <a:pt x="76908" y="465497"/>
                  </a:lnTo>
                </a:path>
                <a:path w="268604" h="769620">
                  <a:moveTo>
                    <a:pt x="77920" y="345075"/>
                  </a:moveTo>
                  <a:lnTo>
                    <a:pt x="76908" y="345075"/>
                  </a:lnTo>
                </a:path>
                <a:path w="268604" h="769620">
                  <a:moveTo>
                    <a:pt x="107266" y="465497"/>
                  </a:moveTo>
                  <a:lnTo>
                    <a:pt x="107266" y="345075"/>
                  </a:lnTo>
                </a:path>
                <a:path w="268604" h="769620">
                  <a:moveTo>
                    <a:pt x="107266" y="404780"/>
                  </a:moveTo>
                  <a:lnTo>
                    <a:pt x="0" y="214533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8" name="object 348"/>
          <p:cNvSpPr txBox="1"/>
          <p:nvPr/>
        </p:nvSpPr>
        <p:spPr>
          <a:xfrm>
            <a:off x="12034998" y="3327374"/>
            <a:ext cx="156210" cy="220979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5" dirty="0">
                <a:latin typeface="Microsoft Sans Serif"/>
                <a:cs typeface="Microsoft Sans Serif"/>
              </a:rPr>
              <a:t>500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349" name="object 349"/>
          <p:cNvSpPr/>
          <p:nvPr/>
        </p:nvSpPr>
        <p:spPr>
          <a:xfrm>
            <a:off x="12246635" y="1500048"/>
            <a:ext cx="60325" cy="2319655"/>
          </a:xfrm>
          <a:custGeom>
            <a:avLst/>
            <a:gdLst/>
            <a:ahLst/>
            <a:cxnLst/>
            <a:rect l="l" t="t" r="r" b="b"/>
            <a:pathLst>
              <a:path w="60325" h="2319654">
                <a:moveTo>
                  <a:pt x="6071" y="2271830"/>
                </a:moveTo>
                <a:lnTo>
                  <a:pt x="53633" y="2319392"/>
                </a:lnTo>
              </a:path>
              <a:path w="60325" h="2319654">
                <a:moveTo>
                  <a:pt x="53633" y="2199982"/>
                </a:moveTo>
                <a:lnTo>
                  <a:pt x="6071" y="2152420"/>
                </a:lnTo>
              </a:path>
              <a:path w="60325" h="2319654">
                <a:moveTo>
                  <a:pt x="55657" y="2175695"/>
                </a:moveTo>
                <a:lnTo>
                  <a:pt x="59705" y="2175695"/>
                </a:lnTo>
              </a:path>
              <a:path w="60325" h="2319654">
                <a:moveTo>
                  <a:pt x="8095" y="24286"/>
                </a:moveTo>
                <a:lnTo>
                  <a:pt x="0" y="24286"/>
                </a:lnTo>
              </a:path>
              <a:path w="60325" h="2319654">
                <a:moveTo>
                  <a:pt x="30358" y="2175695"/>
                </a:moveTo>
                <a:lnTo>
                  <a:pt x="30358" y="24286"/>
                </a:lnTo>
              </a:path>
              <a:path w="60325" h="2319654">
                <a:moveTo>
                  <a:pt x="6071" y="2152420"/>
                </a:moveTo>
                <a:lnTo>
                  <a:pt x="53633" y="2199982"/>
                </a:lnTo>
              </a:path>
              <a:path w="60325" h="2319654">
                <a:moveTo>
                  <a:pt x="53633" y="47561"/>
                </a:moveTo>
                <a:lnTo>
                  <a:pt x="6071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 txBox="1"/>
          <p:nvPr/>
        </p:nvSpPr>
        <p:spPr>
          <a:xfrm>
            <a:off x="12142265" y="2456858"/>
            <a:ext cx="156210" cy="285750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0" dirty="0">
                <a:latin typeface="Microsoft Sans Serif"/>
                <a:cs typeface="Microsoft Sans Serif"/>
              </a:rPr>
              <a:t>9000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351" name="object 351"/>
          <p:cNvSpPr/>
          <p:nvPr/>
        </p:nvSpPr>
        <p:spPr>
          <a:xfrm>
            <a:off x="12139368" y="1404925"/>
            <a:ext cx="167005" cy="413384"/>
          </a:xfrm>
          <a:custGeom>
            <a:avLst/>
            <a:gdLst/>
            <a:ahLst/>
            <a:cxnLst/>
            <a:rect l="l" t="t" r="r" b="b"/>
            <a:pathLst>
              <a:path w="167004" h="413385">
                <a:moveTo>
                  <a:pt x="95123" y="119410"/>
                </a:moveTo>
                <a:lnTo>
                  <a:pt x="166971" y="119410"/>
                </a:lnTo>
              </a:path>
              <a:path w="167004" h="413385">
                <a:moveTo>
                  <a:pt x="95123" y="0"/>
                </a:moveTo>
                <a:lnTo>
                  <a:pt x="166971" y="0"/>
                </a:lnTo>
              </a:path>
              <a:path w="167004" h="413385">
                <a:moveTo>
                  <a:pt x="137625" y="119410"/>
                </a:moveTo>
                <a:lnTo>
                  <a:pt x="137625" y="0"/>
                </a:lnTo>
              </a:path>
              <a:path w="167004" h="413385">
                <a:moveTo>
                  <a:pt x="137625" y="59705"/>
                </a:moveTo>
                <a:lnTo>
                  <a:pt x="0" y="198342"/>
                </a:lnTo>
                <a:lnTo>
                  <a:pt x="0" y="4128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 txBox="1"/>
          <p:nvPr/>
        </p:nvSpPr>
        <p:spPr>
          <a:xfrm>
            <a:off x="12004640" y="1599973"/>
            <a:ext cx="156210" cy="220979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5" dirty="0">
                <a:latin typeface="Microsoft Sans Serif"/>
                <a:cs typeface="Microsoft Sans Serif"/>
              </a:rPr>
              <a:t>500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353" name="object 353"/>
          <p:cNvSpPr/>
          <p:nvPr/>
        </p:nvSpPr>
        <p:spPr>
          <a:xfrm>
            <a:off x="9216852" y="1380638"/>
            <a:ext cx="3083560" cy="2797175"/>
          </a:xfrm>
          <a:custGeom>
            <a:avLst/>
            <a:gdLst/>
            <a:ahLst/>
            <a:cxnLst/>
            <a:rect l="l" t="t" r="r" b="b"/>
            <a:pathLst>
              <a:path w="3083559" h="2797175">
                <a:moveTo>
                  <a:pt x="3035854" y="119410"/>
                </a:moveTo>
                <a:lnTo>
                  <a:pt x="3083415" y="166971"/>
                </a:lnTo>
              </a:path>
              <a:path w="3083559" h="2797175">
                <a:moveTo>
                  <a:pt x="3083415" y="47561"/>
                </a:moveTo>
                <a:lnTo>
                  <a:pt x="3035854" y="0"/>
                </a:lnTo>
              </a:path>
              <a:path w="3083559" h="2797175">
                <a:moveTo>
                  <a:pt x="346087" y="2415527"/>
                </a:moveTo>
                <a:lnTo>
                  <a:pt x="0" y="2415527"/>
                </a:lnTo>
                <a:lnTo>
                  <a:pt x="0" y="2295105"/>
                </a:lnTo>
              </a:path>
              <a:path w="3083559" h="2797175">
                <a:moveTo>
                  <a:pt x="346087" y="2415527"/>
                </a:moveTo>
                <a:lnTo>
                  <a:pt x="346087" y="2295105"/>
                </a:lnTo>
              </a:path>
              <a:path w="3083559" h="2797175">
                <a:moveTo>
                  <a:pt x="537346" y="2415527"/>
                </a:moveTo>
                <a:lnTo>
                  <a:pt x="734676" y="2415527"/>
                </a:lnTo>
              </a:path>
              <a:path w="3083559" h="2797175">
                <a:moveTo>
                  <a:pt x="537346" y="2534938"/>
                </a:moveTo>
                <a:lnTo>
                  <a:pt x="734676" y="2534938"/>
                </a:lnTo>
              </a:path>
              <a:path w="3083559" h="2797175">
                <a:moveTo>
                  <a:pt x="704318" y="2415527"/>
                </a:moveTo>
                <a:lnTo>
                  <a:pt x="704318" y="2534938"/>
                </a:lnTo>
                <a:lnTo>
                  <a:pt x="704318" y="2797033"/>
                </a:lnTo>
              </a:path>
              <a:path w="3083559" h="2797175">
                <a:moveTo>
                  <a:pt x="728604" y="2438802"/>
                </a:moveTo>
                <a:lnTo>
                  <a:pt x="681043" y="2391241"/>
                </a:lnTo>
              </a:path>
              <a:path w="3083559" h="2797175">
                <a:moveTo>
                  <a:pt x="681043" y="2510651"/>
                </a:moveTo>
                <a:lnTo>
                  <a:pt x="728604" y="255821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9097443" y="3796166"/>
            <a:ext cx="0" cy="120014"/>
          </a:xfrm>
          <a:custGeom>
            <a:avLst/>
            <a:gdLst/>
            <a:ahLst/>
            <a:cxnLst/>
            <a:rect l="l" t="t" r="r" b="b"/>
            <a:pathLst>
              <a:path h="120014">
                <a:moveTo>
                  <a:pt x="0" y="119410"/>
                </a:moveTo>
                <a:lnTo>
                  <a:pt x="0" y="0"/>
                </a:lnTo>
              </a:path>
              <a:path h="120014">
                <a:moveTo>
                  <a:pt x="0" y="11941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 txBox="1"/>
          <p:nvPr/>
        </p:nvSpPr>
        <p:spPr>
          <a:xfrm>
            <a:off x="9786442" y="3959843"/>
            <a:ext cx="156210" cy="220979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5" dirty="0">
                <a:latin typeface="Microsoft Sans Serif"/>
                <a:cs typeface="Microsoft Sans Serif"/>
              </a:rPr>
              <a:t>500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356" name="object 356"/>
          <p:cNvGrpSpPr/>
          <p:nvPr/>
        </p:nvGrpSpPr>
        <p:grpSpPr>
          <a:xfrm>
            <a:off x="8433463" y="3334518"/>
            <a:ext cx="1918970" cy="679450"/>
            <a:chOff x="8433463" y="3334518"/>
            <a:chExt cx="1918970" cy="679450"/>
          </a:xfrm>
        </p:grpSpPr>
        <p:sp>
          <p:nvSpPr>
            <p:cNvPr id="357" name="object 357"/>
            <p:cNvSpPr/>
            <p:nvPr/>
          </p:nvSpPr>
          <p:spPr>
            <a:xfrm>
              <a:off x="8924399" y="3819441"/>
              <a:ext cx="932180" cy="191770"/>
            </a:xfrm>
            <a:custGeom>
              <a:avLst/>
              <a:gdLst/>
              <a:ahLst/>
              <a:cxnLst/>
              <a:rect l="l" t="t" r="r" b="b"/>
              <a:pathLst>
                <a:path w="932179" h="191770">
                  <a:moveTo>
                    <a:pt x="29346" y="0"/>
                  </a:moveTo>
                  <a:lnTo>
                    <a:pt x="148756" y="119410"/>
                  </a:lnTo>
                </a:path>
                <a:path w="932179" h="191770">
                  <a:moveTo>
                    <a:pt x="0" y="71848"/>
                  </a:moveTo>
                  <a:lnTo>
                    <a:pt x="119410" y="191258"/>
                  </a:lnTo>
                </a:path>
                <a:path w="932179" h="191770">
                  <a:moveTo>
                    <a:pt x="148756" y="119410"/>
                  </a:moveTo>
                  <a:lnTo>
                    <a:pt x="782238" y="119410"/>
                  </a:lnTo>
                </a:path>
                <a:path w="932179" h="191770">
                  <a:moveTo>
                    <a:pt x="119410" y="191258"/>
                  </a:moveTo>
                  <a:lnTo>
                    <a:pt x="811584" y="191258"/>
                  </a:lnTo>
                </a:path>
                <a:path w="932179" h="191770">
                  <a:moveTo>
                    <a:pt x="782238" y="119410"/>
                  </a:moveTo>
                  <a:lnTo>
                    <a:pt x="901648" y="0"/>
                  </a:lnTo>
                </a:path>
                <a:path w="932179" h="191770">
                  <a:moveTo>
                    <a:pt x="811584" y="191258"/>
                  </a:moveTo>
                  <a:lnTo>
                    <a:pt x="932007" y="7184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358"/>
            <p:cNvSpPr/>
            <p:nvPr/>
          </p:nvSpPr>
          <p:spPr>
            <a:xfrm>
              <a:off x="8658255" y="3336740"/>
              <a:ext cx="826769" cy="419100"/>
            </a:xfrm>
            <a:custGeom>
              <a:avLst/>
              <a:gdLst/>
              <a:ahLst/>
              <a:cxnLst/>
              <a:rect l="l" t="t" r="r" b="b"/>
              <a:pathLst>
                <a:path w="826770" h="419100">
                  <a:moveTo>
                    <a:pt x="826764" y="418947"/>
                  </a:moveTo>
                  <a:lnTo>
                    <a:pt x="743784" y="0"/>
                  </a:lnTo>
                  <a:lnTo>
                    <a:pt x="143697" y="0"/>
                  </a:lnTo>
                  <a:lnTo>
                    <a:pt x="0" y="0"/>
                  </a:lnTo>
                </a:path>
              </a:pathLst>
            </a:custGeom>
            <a:ln w="404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359"/>
            <p:cNvSpPr/>
            <p:nvPr/>
          </p:nvSpPr>
          <p:spPr>
            <a:xfrm>
              <a:off x="8436638" y="3546214"/>
              <a:ext cx="1912620" cy="129539"/>
            </a:xfrm>
            <a:custGeom>
              <a:avLst/>
              <a:gdLst/>
              <a:ahLst/>
              <a:cxnLst/>
              <a:rect l="l" t="t" r="r" b="b"/>
              <a:pathLst>
                <a:path w="1912620" h="129539">
                  <a:moveTo>
                    <a:pt x="1126301" y="129529"/>
                  </a:moveTo>
                  <a:lnTo>
                    <a:pt x="1912588" y="63752"/>
                  </a:lnTo>
                </a:path>
                <a:path w="1912620" h="129539">
                  <a:moveTo>
                    <a:pt x="780214" y="129529"/>
                  </a:moveTo>
                  <a:lnTo>
                    <a:pt x="0" y="63752"/>
                  </a:lnTo>
                  <a:lnTo>
                    <a:pt x="1912588" y="63752"/>
                  </a:lnTo>
                </a:path>
                <a:path w="1912620" h="129539">
                  <a:moveTo>
                    <a:pt x="377457" y="0"/>
                  </a:moveTo>
                  <a:lnTo>
                    <a:pt x="417935" y="25298"/>
                  </a:lnTo>
                  <a:lnTo>
                    <a:pt x="370374" y="2529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0" name="object 360"/>
          <p:cNvSpPr txBox="1"/>
          <p:nvPr/>
        </p:nvSpPr>
        <p:spPr>
          <a:xfrm>
            <a:off x="8496799" y="3187902"/>
            <a:ext cx="1011555" cy="441959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marL="22225" marR="5080" indent="249554">
              <a:lnSpc>
                <a:spcPct val="77500"/>
              </a:lnSpc>
              <a:spcBef>
                <a:spcPts val="360"/>
              </a:spcBef>
            </a:pPr>
            <a:r>
              <a:rPr sz="900" spc="-10" dirty="0">
                <a:latin typeface="Microsoft Sans Serif"/>
                <a:cs typeface="Microsoft Sans Serif"/>
              </a:rPr>
              <a:t>Приямок 1450х1400х500(h)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260"/>
              </a:spcBef>
            </a:pPr>
            <a:r>
              <a:rPr sz="900" spc="-10" dirty="0">
                <a:latin typeface="Microsoft Sans Serif"/>
                <a:cs typeface="Microsoft Sans Serif"/>
              </a:rPr>
              <a:t>0,005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361" name="object 361"/>
          <p:cNvSpPr/>
          <p:nvPr/>
        </p:nvSpPr>
        <p:spPr>
          <a:xfrm>
            <a:off x="11129440" y="3675744"/>
            <a:ext cx="854710" cy="502284"/>
          </a:xfrm>
          <a:custGeom>
            <a:avLst/>
            <a:gdLst/>
            <a:ahLst/>
            <a:cxnLst/>
            <a:rect l="l" t="t" r="r" b="b"/>
            <a:pathLst>
              <a:path w="854709" h="502285">
                <a:moveTo>
                  <a:pt x="584907" y="120422"/>
                </a:moveTo>
                <a:lnTo>
                  <a:pt x="584907" y="239832"/>
                </a:lnTo>
                <a:lnTo>
                  <a:pt x="0" y="239832"/>
                </a:lnTo>
                <a:lnTo>
                  <a:pt x="584907" y="239832"/>
                </a:lnTo>
              </a:path>
              <a:path w="854709" h="502285">
                <a:moveTo>
                  <a:pt x="119410" y="0"/>
                </a:moveTo>
                <a:lnTo>
                  <a:pt x="119410" y="120422"/>
                </a:lnTo>
                <a:lnTo>
                  <a:pt x="465497" y="120422"/>
                </a:lnTo>
                <a:lnTo>
                  <a:pt x="119410" y="120422"/>
                </a:lnTo>
              </a:path>
              <a:path w="854709" h="502285">
                <a:moveTo>
                  <a:pt x="0" y="239832"/>
                </a:moveTo>
                <a:lnTo>
                  <a:pt x="0" y="120422"/>
                </a:lnTo>
              </a:path>
              <a:path w="854709" h="502285">
                <a:moveTo>
                  <a:pt x="465497" y="120422"/>
                </a:moveTo>
                <a:lnTo>
                  <a:pt x="465497" y="0"/>
                </a:lnTo>
              </a:path>
              <a:path w="854709" h="502285">
                <a:moveTo>
                  <a:pt x="656756" y="120422"/>
                </a:moveTo>
                <a:lnTo>
                  <a:pt x="854086" y="120422"/>
                </a:lnTo>
              </a:path>
              <a:path w="854709" h="502285">
                <a:moveTo>
                  <a:pt x="656756" y="239832"/>
                </a:moveTo>
                <a:lnTo>
                  <a:pt x="854086" y="239832"/>
                </a:lnTo>
              </a:path>
              <a:path w="854709" h="502285">
                <a:moveTo>
                  <a:pt x="823728" y="120422"/>
                </a:moveTo>
                <a:lnTo>
                  <a:pt x="823728" y="239832"/>
                </a:lnTo>
                <a:lnTo>
                  <a:pt x="823728" y="501927"/>
                </a:lnTo>
              </a:path>
              <a:path w="854709" h="502285">
                <a:moveTo>
                  <a:pt x="848015" y="143697"/>
                </a:moveTo>
                <a:lnTo>
                  <a:pt x="799441" y="96135"/>
                </a:lnTo>
              </a:path>
              <a:path w="854709" h="502285">
                <a:moveTo>
                  <a:pt x="799441" y="215545"/>
                </a:moveTo>
                <a:lnTo>
                  <a:pt x="848015" y="26310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 txBox="1"/>
          <p:nvPr/>
        </p:nvSpPr>
        <p:spPr>
          <a:xfrm>
            <a:off x="11818440" y="3959843"/>
            <a:ext cx="156210" cy="220979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5" dirty="0">
                <a:latin typeface="Microsoft Sans Serif"/>
                <a:cs typeface="Microsoft Sans Serif"/>
              </a:rPr>
              <a:t>500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363" name="object 363"/>
          <p:cNvSpPr/>
          <p:nvPr/>
        </p:nvSpPr>
        <p:spPr>
          <a:xfrm>
            <a:off x="10956397" y="3796166"/>
            <a:ext cx="931544" cy="214629"/>
          </a:xfrm>
          <a:custGeom>
            <a:avLst/>
            <a:gdLst/>
            <a:ahLst/>
            <a:cxnLst/>
            <a:rect l="l" t="t" r="r" b="b"/>
            <a:pathLst>
              <a:path w="931545" h="214629">
                <a:moveTo>
                  <a:pt x="29346" y="23274"/>
                </a:moveTo>
                <a:lnTo>
                  <a:pt x="148756" y="142685"/>
                </a:lnTo>
              </a:path>
              <a:path w="931545" h="214629">
                <a:moveTo>
                  <a:pt x="0" y="95123"/>
                </a:moveTo>
                <a:lnTo>
                  <a:pt x="119410" y="214533"/>
                </a:lnTo>
              </a:path>
              <a:path w="931545" h="214629">
                <a:moveTo>
                  <a:pt x="148756" y="142685"/>
                </a:moveTo>
                <a:lnTo>
                  <a:pt x="782238" y="142685"/>
                </a:lnTo>
              </a:path>
              <a:path w="931545" h="214629">
                <a:moveTo>
                  <a:pt x="119410" y="214533"/>
                </a:moveTo>
                <a:lnTo>
                  <a:pt x="811584" y="214533"/>
                </a:lnTo>
              </a:path>
              <a:path w="931545" h="214629">
                <a:moveTo>
                  <a:pt x="782238" y="142685"/>
                </a:moveTo>
                <a:lnTo>
                  <a:pt x="901648" y="23274"/>
                </a:lnTo>
              </a:path>
              <a:path w="931545" h="214629">
                <a:moveTo>
                  <a:pt x="811584" y="214533"/>
                </a:moveTo>
                <a:lnTo>
                  <a:pt x="930995" y="95123"/>
                </a:lnTo>
              </a:path>
              <a:path w="931545" h="214629">
                <a:moveTo>
                  <a:pt x="173043" y="119410"/>
                </a:moveTo>
                <a:lnTo>
                  <a:pt x="173043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 txBox="1"/>
          <p:nvPr/>
        </p:nvSpPr>
        <p:spPr>
          <a:xfrm>
            <a:off x="11106621" y="3116053"/>
            <a:ext cx="1000125" cy="272415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marL="12700" marR="5080" indent="248920">
              <a:lnSpc>
                <a:spcPct val="77500"/>
              </a:lnSpc>
              <a:spcBef>
                <a:spcPts val="360"/>
              </a:spcBef>
            </a:pPr>
            <a:r>
              <a:rPr sz="900" spc="-10" dirty="0">
                <a:latin typeface="Microsoft Sans Serif"/>
                <a:cs typeface="Microsoft Sans Serif"/>
              </a:rPr>
              <a:t>Приямок 1450х1400х500(h)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365" name="object 365"/>
          <p:cNvGrpSpPr/>
          <p:nvPr/>
        </p:nvGrpSpPr>
        <p:grpSpPr>
          <a:xfrm>
            <a:off x="10465461" y="3262669"/>
            <a:ext cx="1918970" cy="486409"/>
            <a:chOff x="10465461" y="3262669"/>
            <a:chExt cx="1918970" cy="486409"/>
          </a:xfrm>
        </p:grpSpPr>
        <p:sp>
          <p:nvSpPr>
            <p:cNvPr id="366" name="object 366"/>
            <p:cNvSpPr/>
            <p:nvPr/>
          </p:nvSpPr>
          <p:spPr>
            <a:xfrm>
              <a:off x="11180038" y="3264891"/>
              <a:ext cx="784860" cy="481965"/>
            </a:xfrm>
            <a:custGeom>
              <a:avLst/>
              <a:gdLst/>
              <a:ahLst/>
              <a:cxnLst/>
              <a:rect l="l" t="t" r="r" b="b"/>
              <a:pathLst>
                <a:path w="784859" h="481964">
                  <a:moveTo>
                    <a:pt x="160900" y="481688"/>
                  </a:moveTo>
                  <a:lnTo>
                    <a:pt x="0" y="0"/>
                  </a:lnTo>
                  <a:lnTo>
                    <a:pt x="639553" y="0"/>
                  </a:lnTo>
                  <a:lnTo>
                    <a:pt x="784262" y="0"/>
                  </a:lnTo>
                </a:path>
              </a:pathLst>
            </a:custGeom>
            <a:ln w="404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367"/>
            <p:cNvSpPr/>
            <p:nvPr/>
          </p:nvSpPr>
          <p:spPr>
            <a:xfrm>
              <a:off x="10468636" y="3609967"/>
              <a:ext cx="1912620" cy="66040"/>
            </a:xfrm>
            <a:custGeom>
              <a:avLst/>
              <a:gdLst/>
              <a:ahLst/>
              <a:cxnLst/>
              <a:rect l="l" t="t" r="r" b="b"/>
              <a:pathLst>
                <a:path w="1912620" h="66039">
                  <a:moveTo>
                    <a:pt x="780214" y="65776"/>
                  </a:moveTo>
                  <a:lnTo>
                    <a:pt x="0" y="0"/>
                  </a:lnTo>
                  <a:lnTo>
                    <a:pt x="1912588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8" name="object 368"/>
          <p:cNvSpPr txBox="1"/>
          <p:nvPr/>
        </p:nvSpPr>
        <p:spPr>
          <a:xfrm rot="21360000">
            <a:off x="11772613" y="3535778"/>
            <a:ext cx="316016" cy="1168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19"/>
              </a:lnSpc>
            </a:pPr>
            <a:r>
              <a:rPr sz="900" spc="-10" dirty="0">
                <a:latin typeface="Microsoft Sans Serif"/>
                <a:cs typeface="Microsoft Sans Serif"/>
              </a:rPr>
              <a:t>0,005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369" name="object 369"/>
          <p:cNvGrpSpPr/>
          <p:nvPr/>
        </p:nvGrpSpPr>
        <p:grpSpPr>
          <a:xfrm>
            <a:off x="8314052" y="1138643"/>
            <a:ext cx="4232275" cy="2661920"/>
            <a:chOff x="8314052" y="1138643"/>
            <a:chExt cx="4232275" cy="2661920"/>
          </a:xfrm>
        </p:grpSpPr>
        <p:sp>
          <p:nvSpPr>
            <p:cNvPr id="370" name="object 370"/>
            <p:cNvSpPr/>
            <p:nvPr/>
          </p:nvSpPr>
          <p:spPr>
            <a:xfrm>
              <a:off x="8317227" y="1141818"/>
              <a:ext cx="4208145" cy="2534285"/>
            </a:xfrm>
            <a:custGeom>
              <a:avLst/>
              <a:gdLst/>
              <a:ahLst/>
              <a:cxnLst/>
              <a:rect l="l" t="t" r="r" b="b"/>
              <a:pathLst>
                <a:path w="4208145" h="2534285">
                  <a:moveTo>
                    <a:pt x="3277710" y="2533926"/>
                  </a:moveTo>
                  <a:lnTo>
                    <a:pt x="4063996" y="2468149"/>
                  </a:lnTo>
                </a:path>
                <a:path w="4208145" h="2534285">
                  <a:moveTo>
                    <a:pt x="3457837" y="2451958"/>
                  </a:moveTo>
                  <a:lnTo>
                    <a:pt x="3419383" y="2480292"/>
                  </a:lnTo>
                  <a:lnTo>
                    <a:pt x="3466945" y="2477256"/>
                  </a:lnTo>
                </a:path>
                <a:path w="4208145" h="2534285">
                  <a:moveTo>
                    <a:pt x="4207693" y="0"/>
                  </a:moveTo>
                  <a:lnTo>
                    <a:pt x="4183406" y="0"/>
                  </a:lnTo>
                </a:path>
                <a:path w="4208145" h="2534285">
                  <a:moveTo>
                    <a:pt x="4183406" y="173043"/>
                  </a:moveTo>
                  <a:lnTo>
                    <a:pt x="0" y="173043"/>
                  </a:lnTo>
                </a:path>
                <a:path w="4208145" h="2534285">
                  <a:moveTo>
                    <a:pt x="4183406" y="197330"/>
                  </a:moveTo>
                  <a:lnTo>
                    <a:pt x="0" y="197330"/>
                  </a:lnTo>
                </a:path>
                <a:path w="4208145" h="2534285">
                  <a:moveTo>
                    <a:pt x="4183406" y="2438802"/>
                  </a:moveTo>
                  <a:lnTo>
                    <a:pt x="4207693" y="2438802"/>
                  </a:lnTo>
                  <a:lnTo>
                    <a:pt x="420769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371"/>
            <p:cNvSpPr/>
            <p:nvPr/>
          </p:nvSpPr>
          <p:spPr>
            <a:xfrm>
              <a:off x="12500635" y="3580620"/>
              <a:ext cx="24765" cy="215900"/>
            </a:xfrm>
            <a:custGeom>
              <a:avLst/>
              <a:gdLst/>
              <a:ahLst/>
              <a:cxnLst/>
              <a:rect l="l" t="t" r="r" b="b"/>
              <a:pathLst>
                <a:path w="24765" h="215900">
                  <a:moveTo>
                    <a:pt x="8095" y="215545"/>
                  </a:moveTo>
                  <a:lnTo>
                    <a:pt x="24286" y="199354"/>
                  </a:lnTo>
                </a:path>
                <a:path w="24765" h="215900">
                  <a:moveTo>
                    <a:pt x="0" y="202390"/>
                  </a:moveTo>
                  <a:lnTo>
                    <a:pt x="24286" y="178103"/>
                  </a:lnTo>
                </a:path>
                <a:path w="24765" h="215900">
                  <a:moveTo>
                    <a:pt x="0" y="181139"/>
                  </a:moveTo>
                  <a:lnTo>
                    <a:pt x="24286" y="156852"/>
                  </a:lnTo>
                </a:path>
                <a:path w="24765" h="215900">
                  <a:moveTo>
                    <a:pt x="0" y="158876"/>
                  </a:moveTo>
                  <a:lnTo>
                    <a:pt x="24286" y="135601"/>
                  </a:lnTo>
                </a:path>
                <a:path w="24765" h="215900">
                  <a:moveTo>
                    <a:pt x="0" y="137625"/>
                  </a:moveTo>
                  <a:lnTo>
                    <a:pt x="24286" y="113338"/>
                  </a:lnTo>
                </a:path>
                <a:path w="24765" h="215900">
                  <a:moveTo>
                    <a:pt x="0" y="116374"/>
                  </a:moveTo>
                  <a:lnTo>
                    <a:pt x="24286" y="92087"/>
                  </a:lnTo>
                </a:path>
                <a:path w="24765" h="215900">
                  <a:moveTo>
                    <a:pt x="0" y="95123"/>
                  </a:moveTo>
                  <a:lnTo>
                    <a:pt x="24286" y="70836"/>
                  </a:lnTo>
                </a:path>
                <a:path w="24765" h="215900">
                  <a:moveTo>
                    <a:pt x="0" y="72860"/>
                  </a:moveTo>
                  <a:lnTo>
                    <a:pt x="24286" y="49585"/>
                  </a:lnTo>
                </a:path>
                <a:path w="24765" h="215900">
                  <a:moveTo>
                    <a:pt x="0" y="51609"/>
                  </a:moveTo>
                  <a:lnTo>
                    <a:pt x="24286" y="28334"/>
                  </a:lnTo>
                </a:path>
                <a:path w="24765" h="215900">
                  <a:moveTo>
                    <a:pt x="0" y="30358"/>
                  </a:moveTo>
                  <a:lnTo>
                    <a:pt x="24286" y="6071"/>
                  </a:lnTo>
                </a:path>
                <a:path w="24765" h="215900">
                  <a:moveTo>
                    <a:pt x="0" y="9107"/>
                  </a:moveTo>
                  <a:lnTo>
                    <a:pt x="9107" y="0"/>
                  </a:lnTo>
                </a:path>
                <a:path w="24765" h="215900">
                  <a:moveTo>
                    <a:pt x="19227" y="215545"/>
                  </a:moveTo>
                  <a:lnTo>
                    <a:pt x="24286" y="210485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372"/>
            <p:cNvSpPr/>
            <p:nvPr/>
          </p:nvSpPr>
          <p:spPr>
            <a:xfrm>
              <a:off x="12500635" y="378908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373"/>
            <p:cNvSpPr/>
            <p:nvPr/>
          </p:nvSpPr>
          <p:spPr>
            <a:xfrm>
              <a:off x="12500635" y="378908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374"/>
            <p:cNvSpPr/>
            <p:nvPr/>
          </p:nvSpPr>
          <p:spPr>
            <a:xfrm>
              <a:off x="12505694" y="3775927"/>
              <a:ext cx="13335" cy="13335"/>
            </a:xfrm>
            <a:custGeom>
              <a:avLst/>
              <a:gdLst/>
              <a:ahLst/>
              <a:cxnLst/>
              <a:rect l="l" t="t" r="r" b="b"/>
              <a:pathLst>
                <a:path w="13334" h="13335">
                  <a:moveTo>
                    <a:pt x="0" y="13155"/>
                  </a:moveTo>
                  <a:lnTo>
                    <a:pt x="13155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375"/>
            <p:cNvSpPr/>
            <p:nvPr/>
          </p:nvSpPr>
          <p:spPr>
            <a:xfrm>
              <a:off x="12519862" y="3770867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376"/>
            <p:cNvSpPr/>
            <p:nvPr/>
          </p:nvSpPr>
          <p:spPr>
            <a:xfrm>
              <a:off x="12519862" y="3770867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377"/>
            <p:cNvSpPr/>
            <p:nvPr/>
          </p:nvSpPr>
          <p:spPr>
            <a:xfrm>
              <a:off x="12500635" y="3764795"/>
              <a:ext cx="24765" cy="7620"/>
            </a:xfrm>
            <a:custGeom>
              <a:avLst/>
              <a:gdLst/>
              <a:ahLst/>
              <a:cxnLst/>
              <a:rect l="l" t="t" r="r" b="b"/>
              <a:pathLst>
                <a:path w="24765" h="7620">
                  <a:moveTo>
                    <a:pt x="23274" y="5059"/>
                  </a:moveTo>
                  <a:lnTo>
                    <a:pt x="24286" y="5059"/>
                  </a:lnTo>
                </a:path>
                <a:path w="24765" h="7620">
                  <a:moveTo>
                    <a:pt x="0" y="7083"/>
                  </a:moveTo>
                  <a:lnTo>
                    <a:pt x="7083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378"/>
            <p:cNvSpPr/>
            <p:nvPr/>
          </p:nvSpPr>
          <p:spPr>
            <a:xfrm>
              <a:off x="12508730" y="375973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379"/>
            <p:cNvSpPr/>
            <p:nvPr/>
          </p:nvSpPr>
          <p:spPr>
            <a:xfrm>
              <a:off x="12508730" y="375973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380"/>
            <p:cNvSpPr/>
            <p:nvPr/>
          </p:nvSpPr>
          <p:spPr>
            <a:xfrm>
              <a:off x="12502658" y="3735449"/>
              <a:ext cx="22860" cy="24765"/>
            </a:xfrm>
            <a:custGeom>
              <a:avLst/>
              <a:gdLst/>
              <a:ahLst/>
              <a:cxnLst/>
              <a:rect l="l" t="t" r="r" b="b"/>
              <a:pathLst>
                <a:path w="22859" h="24764">
                  <a:moveTo>
                    <a:pt x="11131" y="24286"/>
                  </a:moveTo>
                  <a:lnTo>
                    <a:pt x="22262" y="12143"/>
                  </a:lnTo>
                </a:path>
                <a:path w="22859" h="24764">
                  <a:moveTo>
                    <a:pt x="0" y="13155"/>
                  </a:moveTo>
                  <a:lnTo>
                    <a:pt x="13155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381"/>
            <p:cNvSpPr/>
            <p:nvPr/>
          </p:nvSpPr>
          <p:spPr>
            <a:xfrm>
              <a:off x="12516826" y="373038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382"/>
            <p:cNvSpPr/>
            <p:nvPr/>
          </p:nvSpPr>
          <p:spPr>
            <a:xfrm>
              <a:off x="12516826" y="373038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383"/>
            <p:cNvSpPr/>
            <p:nvPr/>
          </p:nvSpPr>
          <p:spPr>
            <a:xfrm>
              <a:off x="12500635" y="3724318"/>
              <a:ext cx="24765" cy="5080"/>
            </a:xfrm>
            <a:custGeom>
              <a:avLst/>
              <a:gdLst/>
              <a:ahLst/>
              <a:cxnLst/>
              <a:rect l="l" t="t" r="r" b="b"/>
              <a:pathLst>
                <a:path w="24765" h="5079">
                  <a:moveTo>
                    <a:pt x="21250" y="5059"/>
                  </a:moveTo>
                  <a:lnTo>
                    <a:pt x="24286" y="2023"/>
                  </a:lnTo>
                </a:path>
                <a:path w="24765" h="5079">
                  <a:moveTo>
                    <a:pt x="0" y="5059"/>
                  </a:moveTo>
                  <a:lnTo>
                    <a:pt x="5059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384"/>
            <p:cNvSpPr/>
            <p:nvPr/>
          </p:nvSpPr>
          <p:spPr>
            <a:xfrm>
              <a:off x="12505694" y="3719258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385"/>
            <p:cNvSpPr/>
            <p:nvPr/>
          </p:nvSpPr>
          <p:spPr>
            <a:xfrm>
              <a:off x="12505694" y="3719258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386"/>
            <p:cNvSpPr/>
            <p:nvPr/>
          </p:nvSpPr>
          <p:spPr>
            <a:xfrm>
              <a:off x="12500635" y="3694971"/>
              <a:ext cx="23495" cy="24765"/>
            </a:xfrm>
            <a:custGeom>
              <a:avLst/>
              <a:gdLst/>
              <a:ahLst/>
              <a:cxnLst/>
              <a:rect l="l" t="t" r="r" b="b"/>
              <a:pathLst>
                <a:path w="23495" h="24764">
                  <a:moveTo>
                    <a:pt x="10119" y="24286"/>
                  </a:moveTo>
                  <a:lnTo>
                    <a:pt x="23274" y="11131"/>
                  </a:lnTo>
                </a:path>
                <a:path w="23495" h="24764">
                  <a:moveTo>
                    <a:pt x="0" y="12143"/>
                  </a:moveTo>
                  <a:lnTo>
                    <a:pt x="13155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387"/>
            <p:cNvSpPr/>
            <p:nvPr/>
          </p:nvSpPr>
          <p:spPr>
            <a:xfrm>
              <a:off x="12513790" y="368991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388"/>
            <p:cNvSpPr/>
            <p:nvPr/>
          </p:nvSpPr>
          <p:spPr>
            <a:xfrm>
              <a:off x="12513790" y="368991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389"/>
            <p:cNvSpPr/>
            <p:nvPr/>
          </p:nvSpPr>
          <p:spPr>
            <a:xfrm>
              <a:off x="12500635" y="3683839"/>
              <a:ext cx="24765" cy="6350"/>
            </a:xfrm>
            <a:custGeom>
              <a:avLst/>
              <a:gdLst/>
              <a:ahLst/>
              <a:cxnLst/>
              <a:rect l="l" t="t" r="r" b="b"/>
              <a:pathLst>
                <a:path w="24765" h="6350">
                  <a:moveTo>
                    <a:pt x="18215" y="6071"/>
                  </a:moveTo>
                  <a:lnTo>
                    <a:pt x="24286" y="0"/>
                  </a:lnTo>
                </a:path>
                <a:path w="24765" h="6350">
                  <a:moveTo>
                    <a:pt x="0" y="2023"/>
                  </a:moveTo>
                  <a:lnTo>
                    <a:pt x="2023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90"/>
            <p:cNvSpPr/>
            <p:nvPr/>
          </p:nvSpPr>
          <p:spPr>
            <a:xfrm>
              <a:off x="12503670" y="367979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91"/>
            <p:cNvSpPr/>
            <p:nvPr/>
          </p:nvSpPr>
          <p:spPr>
            <a:xfrm>
              <a:off x="12503670" y="367979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92"/>
            <p:cNvSpPr/>
            <p:nvPr/>
          </p:nvSpPr>
          <p:spPr>
            <a:xfrm>
              <a:off x="12507718" y="3665624"/>
              <a:ext cx="14604" cy="13335"/>
            </a:xfrm>
            <a:custGeom>
              <a:avLst/>
              <a:gdLst/>
              <a:ahLst/>
              <a:cxnLst/>
              <a:rect l="l" t="t" r="r" b="b"/>
              <a:pathLst>
                <a:path w="14604" h="13335">
                  <a:moveTo>
                    <a:pt x="0" y="13155"/>
                  </a:moveTo>
                  <a:lnTo>
                    <a:pt x="14167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93"/>
            <p:cNvSpPr/>
            <p:nvPr/>
          </p:nvSpPr>
          <p:spPr>
            <a:xfrm>
              <a:off x="12521886" y="3660565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94"/>
            <p:cNvSpPr/>
            <p:nvPr/>
          </p:nvSpPr>
          <p:spPr>
            <a:xfrm>
              <a:off x="12521886" y="3660565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95"/>
            <p:cNvSpPr/>
            <p:nvPr/>
          </p:nvSpPr>
          <p:spPr>
            <a:xfrm>
              <a:off x="12500635" y="3654493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59" h="10160">
                  <a:moveTo>
                    <a:pt x="0" y="10119"/>
                  </a:moveTo>
                  <a:lnTo>
                    <a:pt x="10119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96"/>
            <p:cNvSpPr/>
            <p:nvPr/>
          </p:nvSpPr>
          <p:spPr>
            <a:xfrm>
              <a:off x="12511766" y="364943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97"/>
            <p:cNvSpPr/>
            <p:nvPr/>
          </p:nvSpPr>
          <p:spPr>
            <a:xfrm>
              <a:off x="12511766" y="364943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98"/>
            <p:cNvSpPr/>
            <p:nvPr/>
          </p:nvSpPr>
          <p:spPr>
            <a:xfrm>
              <a:off x="12515814" y="364032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9107"/>
                  </a:moveTo>
                  <a:lnTo>
                    <a:pt x="9107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99"/>
            <p:cNvSpPr/>
            <p:nvPr/>
          </p:nvSpPr>
          <p:spPr>
            <a:xfrm>
              <a:off x="12500635" y="363931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400"/>
            <p:cNvSpPr/>
            <p:nvPr/>
          </p:nvSpPr>
          <p:spPr>
            <a:xfrm>
              <a:off x="12500635" y="363931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401"/>
            <p:cNvSpPr/>
            <p:nvPr/>
          </p:nvSpPr>
          <p:spPr>
            <a:xfrm>
              <a:off x="12505694" y="3625146"/>
              <a:ext cx="13335" cy="13335"/>
            </a:xfrm>
            <a:custGeom>
              <a:avLst/>
              <a:gdLst/>
              <a:ahLst/>
              <a:cxnLst/>
              <a:rect l="l" t="t" r="r" b="b"/>
              <a:pathLst>
                <a:path w="13334" h="13335">
                  <a:moveTo>
                    <a:pt x="0" y="13155"/>
                  </a:moveTo>
                  <a:lnTo>
                    <a:pt x="13155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402"/>
            <p:cNvSpPr/>
            <p:nvPr/>
          </p:nvSpPr>
          <p:spPr>
            <a:xfrm>
              <a:off x="12519862" y="362008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403"/>
            <p:cNvSpPr/>
            <p:nvPr/>
          </p:nvSpPr>
          <p:spPr>
            <a:xfrm>
              <a:off x="12519862" y="362008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404"/>
            <p:cNvSpPr/>
            <p:nvPr/>
          </p:nvSpPr>
          <p:spPr>
            <a:xfrm>
              <a:off x="12500635" y="3614015"/>
              <a:ext cx="24765" cy="8255"/>
            </a:xfrm>
            <a:custGeom>
              <a:avLst/>
              <a:gdLst/>
              <a:ahLst/>
              <a:cxnLst/>
              <a:rect l="l" t="t" r="r" b="b"/>
              <a:pathLst>
                <a:path w="24765" h="8254">
                  <a:moveTo>
                    <a:pt x="23274" y="6071"/>
                  </a:moveTo>
                  <a:lnTo>
                    <a:pt x="24286" y="5059"/>
                  </a:lnTo>
                </a:path>
                <a:path w="24765" h="8254">
                  <a:moveTo>
                    <a:pt x="0" y="8095"/>
                  </a:moveTo>
                  <a:lnTo>
                    <a:pt x="7083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405"/>
            <p:cNvSpPr/>
            <p:nvPr/>
          </p:nvSpPr>
          <p:spPr>
            <a:xfrm>
              <a:off x="12508730" y="3609967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406"/>
            <p:cNvSpPr/>
            <p:nvPr/>
          </p:nvSpPr>
          <p:spPr>
            <a:xfrm>
              <a:off x="12508730" y="3609967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407"/>
            <p:cNvSpPr/>
            <p:nvPr/>
          </p:nvSpPr>
          <p:spPr>
            <a:xfrm>
              <a:off x="12502658" y="3584668"/>
              <a:ext cx="22860" cy="24765"/>
            </a:xfrm>
            <a:custGeom>
              <a:avLst/>
              <a:gdLst/>
              <a:ahLst/>
              <a:cxnLst/>
              <a:rect l="l" t="t" r="r" b="b"/>
              <a:pathLst>
                <a:path w="22859" h="24764">
                  <a:moveTo>
                    <a:pt x="11131" y="24286"/>
                  </a:moveTo>
                  <a:lnTo>
                    <a:pt x="22262" y="13155"/>
                  </a:lnTo>
                </a:path>
                <a:path w="22859" h="24764">
                  <a:moveTo>
                    <a:pt x="0" y="13155"/>
                  </a:moveTo>
                  <a:lnTo>
                    <a:pt x="13155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408"/>
            <p:cNvSpPr/>
            <p:nvPr/>
          </p:nvSpPr>
          <p:spPr>
            <a:xfrm>
              <a:off x="12516826" y="3580620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409"/>
            <p:cNvSpPr/>
            <p:nvPr/>
          </p:nvSpPr>
          <p:spPr>
            <a:xfrm>
              <a:off x="12516826" y="3580620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410"/>
            <p:cNvSpPr/>
            <p:nvPr/>
          </p:nvSpPr>
          <p:spPr>
            <a:xfrm>
              <a:off x="12500635" y="3580620"/>
              <a:ext cx="0" cy="215900"/>
            </a:xfrm>
            <a:custGeom>
              <a:avLst/>
              <a:gdLst/>
              <a:ahLst/>
              <a:cxnLst/>
              <a:rect l="l" t="t" r="r" b="b"/>
              <a:pathLst>
                <a:path h="215900">
                  <a:moveTo>
                    <a:pt x="0" y="215545"/>
                  </a:moveTo>
                  <a:lnTo>
                    <a:pt x="0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411"/>
            <p:cNvSpPr/>
            <p:nvPr/>
          </p:nvSpPr>
          <p:spPr>
            <a:xfrm>
              <a:off x="12524921" y="3580620"/>
              <a:ext cx="11430" cy="215900"/>
            </a:xfrm>
            <a:custGeom>
              <a:avLst/>
              <a:gdLst/>
              <a:ahLst/>
              <a:cxnLst/>
              <a:rect l="l" t="t" r="r" b="b"/>
              <a:pathLst>
                <a:path w="11429" h="215900">
                  <a:moveTo>
                    <a:pt x="11131" y="8095"/>
                  </a:moveTo>
                  <a:lnTo>
                    <a:pt x="3035" y="0"/>
                  </a:lnTo>
                </a:path>
                <a:path w="11429" h="215900">
                  <a:moveTo>
                    <a:pt x="11131" y="35418"/>
                  </a:moveTo>
                  <a:lnTo>
                    <a:pt x="0" y="23274"/>
                  </a:lnTo>
                </a:path>
                <a:path w="11429" h="215900">
                  <a:moveTo>
                    <a:pt x="11131" y="61729"/>
                  </a:moveTo>
                  <a:lnTo>
                    <a:pt x="0" y="49585"/>
                  </a:lnTo>
                </a:path>
                <a:path w="11429" h="215900">
                  <a:moveTo>
                    <a:pt x="11131" y="89051"/>
                  </a:moveTo>
                  <a:lnTo>
                    <a:pt x="0" y="76908"/>
                  </a:lnTo>
                </a:path>
                <a:path w="11429" h="215900">
                  <a:moveTo>
                    <a:pt x="11131" y="115362"/>
                  </a:moveTo>
                  <a:lnTo>
                    <a:pt x="0" y="104230"/>
                  </a:lnTo>
                </a:path>
                <a:path w="11429" h="215900">
                  <a:moveTo>
                    <a:pt x="11131" y="142685"/>
                  </a:moveTo>
                  <a:lnTo>
                    <a:pt x="0" y="130541"/>
                  </a:lnTo>
                </a:path>
                <a:path w="11429" h="215900">
                  <a:moveTo>
                    <a:pt x="11131" y="168995"/>
                  </a:moveTo>
                  <a:lnTo>
                    <a:pt x="0" y="157864"/>
                  </a:lnTo>
                </a:path>
                <a:path w="11429" h="215900">
                  <a:moveTo>
                    <a:pt x="11131" y="196318"/>
                  </a:moveTo>
                  <a:lnTo>
                    <a:pt x="0" y="184175"/>
                  </a:lnTo>
                </a:path>
                <a:path w="11429" h="215900">
                  <a:moveTo>
                    <a:pt x="4047" y="215545"/>
                  </a:moveTo>
                  <a:lnTo>
                    <a:pt x="0" y="211497"/>
                  </a:lnTo>
                </a:path>
                <a:path w="11429" h="215900">
                  <a:moveTo>
                    <a:pt x="0" y="204414"/>
                  </a:moveTo>
                  <a:lnTo>
                    <a:pt x="11131" y="192270"/>
                  </a:lnTo>
                </a:path>
                <a:path w="11429" h="215900">
                  <a:moveTo>
                    <a:pt x="0" y="177091"/>
                  </a:moveTo>
                  <a:lnTo>
                    <a:pt x="11131" y="164948"/>
                  </a:lnTo>
                </a:path>
                <a:path w="11429" h="215900">
                  <a:moveTo>
                    <a:pt x="0" y="150780"/>
                  </a:moveTo>
                  <a:lnTo>
                    <a:pt x="11131" y="138637"/>
                  </a:lnTo>
                </a:path>
                <a:path w="11429" h="215900">
                  <a:moveTo>
                    <a:pt x="0" y="123458"/>
                  </a:moveTo>
                  <a:lnTo>
                    <a:pt x="11131" y="111314"/>
                  </a:lnTo>
                </a:path>
                <a:path w="11429" h="215900">
                  <a:moveTo>
                    <a:pt x="0" y="97147"/>
                  </a:moveTo>
                  <a:lnTo>
                    <a:pt x="11131" y="85003"/>
                  </a:lnTo>
                </a:path>
                <a:path w="11429" h="215900">
                  <a:moveTo>
                    <a:pt x="0" y="69824"/>
                  </a:moveTo>
                  <a:lnTo>
                    <a:pt x="11131" y="57681"/>
                  </a:lnTo>
                </a:path>
                <a:path w="11429" h="215900">
                  <a:moveTo>
                    <a:pt x="0" y="43513"/>
                  </a:moveTo>
                  <a:lnTo>
                    <a:pt x="11131" y="31370"/>
                  </a:lnTo>
                </a:path>
                <a:path w="11429" h="215900">
                  <a:moveTo>
                    <a:pt x="0" y="16191"/>
                  </a:moveTo>
                  <a:lnTo>
                    <a:pt x="11131" y="404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412"/>
            <p:cNvSpPr/>
            <p:nvPr/>
          </p:nvSpPr>
          <p:spPr>
            <a:xfrm>
              <a:off x="12500635" y="3580620"/>
              <a:ext cx="41910" cy="215900"/>
            </a:xfrm>
            <a:custGeom>
              <a:avLst/>
              <a:gdLst/>
              <a:ahLst/>
              <a:cxnLst/>
              <a:rect l="l" t="t" r="r" b="b"/>
              <a:pathLst>
                <a:path w="41909" h="215900">
                  <a:moveTo>
                    <a:pt x="24286" y="215545"/>
                  </a:moveTo>
                  <a:lnTo>
                    <a:pt x="24286" y="0"/>
                  </a:lnTo>
                </a:path>
                <a:path w="41909" h="215900">
                  <a:moveTo>
                    <a:pt x="0" y="0"/>
                  </a:moveTo>
                  <a:lnTo>
                    <a:pt x="35418" y="0"/>
                  </a:lnTo>
                  <a:lnTo>
                    <a:pt x="35418" y="215545"/>
                  </a:lnTo>
                </a:path>
                <a:path w="41909" h="215900">
                  <a:moveTo>
                    <a:pt x="41490" y="1011"/>
                  </a:moveTo>
                  <a:lnTo>
                    <a:pt x="41490" y="9107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413"/>
            <p:cNvSpPr/>
            <p:nvPr/>
          </p:nvSpPr>
          <p:spPr>
            <a:xfrm>
              <a:off x="12537570" y="3586186"/>
              <a:ext cx="7620" cy="7620"/>
            </a:xfrm>
            <a:custGeom>
              <a:avLst/>
              <a:gdLst/>
              <a:ahLst/>
              <a:cxnLst/>
              <a:rect l="l" t="t" r="r" b="b"/>
              <a:pathLst>
                <a:path w="7620" h="7620">
                  <a:moveTo>
                    <a:pt x="0" y="3541"/>
                  </a:moveTo>
                  <a:lnTo>
                    <a:pt x="1037" y="1037"/>
                  </a:lnTo>
                  <a:lnTo>
                    <a:pt x="3542" y="0"/>
                  </a:lnTo>
                  <a:lnTo>
                    <a:pt x="6046" y="1037"/>
                  </a:lnTo>
                  <a:lnTo>
                    <a:pt x="7084" y="3541"/>
                  </a:lnTo>
                  <a:lnTo>
                    <a:pt x="6046" y="6045"/>
                  </a:lnTo>
                  <a:lnTo>
                    <a:pt x="3542" y="7083"/>
                  </a:lnTo>
                  <a:lnTo>
                    <a:pt x="1037" y="6045"/>
                  </a:lnTo>
                  <a:lnTo>
                    <a:pt x="0" y="35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414"/>
            <p:cNvSpPr/>
            <p:nvPr/>
          </p:nvSpPr>
          <p:spPr>
            <a:xfrm>
              <a:off x="12501646" y="3564429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4" h="25400">
                  <a:moveTo>
                    <a:pt x="38454" y="23274"/>
                  </a:moveTo>
                  <a:lnTo>
                    <a:pt x="38454" y="25298"/>
                  </a:lnTo>
                </a:path>
                <a:path w="38734" h="25400">
                  <a:moveTo>
                    <a:pt x="0" y="15179"/>
                  </a:moveTo>
                  <a:lnTo>
                    <a:pt x="0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415"/>
            <p:cNvSpPr/>
            <p:nvPr/>
          </p:nvSpPr>
          <p:spPr>
            <a:xfrm>
              <a:off x="12522898" y="3580620"/>
              <a:ext cx="2540" cy="0"/>
            </a:xfrm>
            <a:custGeom>
              <a:avLst/>
              <a:gdLst/>
              <a:ahLst/>
              <a:cxnLst/>
              <a:rect l="l" t="t" r="r" b="b"/>
              <a:pathLst>
                <a:path w="2540">
                  <a:moveTo>
                    <a:pt x="2023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6" name="object 416"/>
            <p:cNvSpPr/>
            <p:nvPr/>
          </p:nvSpPr>
          <p:spPr>
            <a:xfrm>
              <a:off x="12540101" y="3580620"/>
              <a:ext cx="0" cy="215900"/>
            </a:xfrm>
            <a:custGeom>
              <a:avLst/>
              <a:gdLst/>
              <a:ahLst/>
              <a:cxnLst/>
              <a:rect l="l" t="t" r="r" b="b"/>
              <a:pathLst>
                <a:path h="215900">
                  <a:moveTo>
                    <a:pt x="0" y="0"/>
                  </a:moveTo>
                  <a:lnTo>
                    <a:pt x="0" y="21554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7" name="object 417"/>
            <p:cNvSpPr/>
            <p:nvPr/>
          </p:nvSpPr>
          <p:spPr>
            <a:xfrm>
              <a:off x="12500635" y="3579609"/>
              <a:ext cx="41910" cy="217170"/>
            </a:xfrm>
            <a:custGeom>
              <a:avLst/>
              <a:gdLst/>
              <a:ahLst/>
              <a:cxnLst/>
              <a:rect l="l" t="t" r="r" b="b"/>
              <a:pathLst>
                <a:path w="41909" h="217170">
                  <a:moveTo>
                    <a:pt x="1011" y="0"/>
                  </a:moveTo>
                  <a:lnTo>
                    <a:pt x="31370" y="0"/>
                  </a:lnTo>
                  <a:lnTo>
                    <a:pt x="41490" y="2023"/>
                  </a:lnTo>
                </a:path>
                <a:path w="41909" h="217170">
                  <a:moveTo>
                    <a:pt x="0" y="216557"/>
                  </a:moveTo>
                  <a:lnTo>
                    <a:pt x="35418" y="216557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8" name="object 418"/>
            <p:cNvSpPr/>
            <p:nvPr/>
          </p:nvSpPr>
          <p:spPr>
            <a:xfrm>
              <a:off x="12536053" y="3796166"/>
              <a:ext cx="4445" cy="0"/>
            </a:xfrm>
            <a:custGeom>
              <a:avLst/>
              <a:gdLst/>
              <a:ahLst/>
              <a:cxnLst/>
              <a:rect l="l" t="t" r="r" b="b"/>
              <a:pathLst>
                <a:path w="4445">
                  <a:moveTo>
                    <a:pt x="4047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9" name="object 419"/>
            <p:cNvSpPr/>
            <p:nvPr/>
          </p:nvSpPr>
          <p:spPr>
            <a:xfrm>
              <a:off x="12500635" y="1141818"/>
              <a:ext cx="0" cy="263525"/>
            </a:xfrm>
            <a:custGeom>
              <a:avLst/>
              <a:gdLst/>
              <a:ahLst/>
              <a:cxnLst/>
              <a:rect l="l" t="t" r="r" b="b"/>
              <a:pathLst>
                <a:path h="263525">
                  <a:moveTo>
                    <a:pt x="0" y="0"/>
                  </a:moveTo>
                  <a:lnTo>
                    <a:pt x="0" y="26310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20" name="object 420"/>
          <p:cNvSpPr txBox="1"/>
          <p:nvPr/>
        </p:nvSpPr>
        <p:spPr>
          <a:xfrm>
            <a:off x="12064939" y="3908902"/>
            <a:ext cx="185420" cy="2260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300" u="sng" spc="19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300" u="sng" spc="-6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3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421" name="object 421"/>
          <p:cNvGrpSpPr/>
          <p:nvPr/>
        </p:nvGrpSpPr>
        <p:grpSpPr>
          <a:xfrm>
            <a:off x="12244611" y="647846"/>
            <a:ext cx="23495" cy="671195"/>
            <a:chOff x="12244611" y="647846"/>
            <a:chExt cx="23495" cy="671195"/>
          </a:xfrm>
        </p:grpSpPr>
        <p:sp>
          <p:nvSpPr>
            <p:cNvPr id="422" name="object 422"/>
            <p:cNvSpPr/>
            <p:nvPr/>
          </p:nvSpPr>
          <p:spPr>
            <a:xfrm>
              <a:off x="12255742" y="651021"/>
              <a:ext cx="0" cy="664210"/>
            </a:xfrm>
            <a:custGeom>
              <a:avLst/>
              <a:gdLst/>
              <a:ahLst/>
              <a:cxnLst/>
              <a:rect l="l" t="t" r="r" b="b"/>
              <a:pathLst>
                <a:path h="664210">
                  <a:moveTo>
                    <a:pt x="0" y="66384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423"/>
            <p:cNvSpPr/>
            <p:nvPr/>
          </p:nvSpPr>
          <p:spPr>
            <a:xfrm>
              <a:off x="12244611" y="1247060"/>
              <a:ext cx="23495" cy="72390"/>
            </a:xfrm>
            <a:custGeom>
              <a:avLst/>
              <a:gdLst/>
              <a:ahLst/>
              <a:cxnLst/>
              <a:rect l="l" t="t" r="r" b="b"/>
              <a:pathLst>
                <a:path w="23495" h="72390">
                  <a:moveTo>
                    <a:pt x="23274" y="0"/>
                  </a:moveTo>
                  <a:lnTo>
                    <a:pt x="0" y="0"/>
                  </a:lnTo>
                  <a:lnTo>
                    <a:pt x="11131" y="71848"/>
                  </a:lnTo>
                  <a:lnTo>
                    <a:pt x="232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424"/>
            <p:cNvSpPr/>
            <p:nvPr/>
          </p:nvSpPr>
          <p:spPr>
            <a:xfrm>
              <a:off x="12244611" y="1247060"/>
              <a:ext cx="23495" cy="72390"/>
            </a:xfrm>
            <a:custGeom>
              <a:avLst/>
              <a:gdLst/>
              <a:ahLst/>
              <a:cxnLst/>
              <a:rect l="l" t="t" r="r" b="b"/>
              <a:pathLst>
                <a:path w="23495" h="72390">
                  <a:moveTo>
                    <a:pt x="23274" y="0"/>
                  </a:moveTo>
                  <a:lnTo>
                    <a:pt x="11131" y="71848"/>
                  </a:lnTo>
                  <a:lnTo>
                    <a:pt x="0" y="0"/>
                  </a:lnTo>
                  <a:lnTo>
                    <a:pt x="23274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25" name="object 425"/>
          <p:cNvSpPr txBox="1"/>
          <p:nvPr/>
        </p:nvSpPr>
        <p:spPr>
          <a:xfrm>
            <a:off x="12243043" y="494087"/>
            <a:ext cx="2719705" cy="5880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27305">
              <a:lnSpc>
                <a:spcPts val="1075"/>
              </a:lnSpc>
              <a:spcBef>
                <a:spcPts val="120"/>
              </a:spcBef>
            </a:pP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Полімерна</a:t>
            </a:r>
            <a:r>
              <a:rPr sz="900" u="sng" spc="4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мембрана</a:t>
            </a:r>
            <a:r>
              <a:rPr sz="900" u="sng" spc="4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типу</a:t>
            </a:r>
            <a:r>
              <a:rPr sz="900" u="sng" spc="3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"Fatrafol</a:t>
            </a:r>
            <a:r>
              <a:rPr sz="900" u="sng" spc="4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810/</a:t>
            </a:r>
            <a:r>
              <a:rPr sz="900" spc="4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V"</a:t>
            </a:r>
            <a:r>
              <a:rPr sz="900" spc="40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1,5мм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ts val="1170"/>
              </a:lnSpc>
            </a:pPr>
            <a:r>
              <a:rPr sz="900" u="sng" spc="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Утеплювач</a:t>
            </a:r>
            <a:r>
              <a:rPr sz="900" u="sng" spc="4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-</a:t>
            </a:r>
            <a:r>
              <a:rPr sz="900" u="sng" spc="5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Плити</a:t>
            </a:r>
            <a:r>
              <a:rPr sz="900" u="sng" spc="4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Paneltech</a:t>
            </a:r>
            <a:r>
              <a:rPr sz="900" u="sng" spc="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pw</a:t>
            </a:r>
            <a:r>
              <a:rPr sz="900" u="sng" spc="4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pir</a:t>
            </a:r>
            <a:r>
              <a:rPr sz="900" u="sng" spc="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soft</a:t>
            </a:r>
            <a:r>
              <a:rPr sz="900" dirty="0">
                <a:latin typeface="Microsoft Sans Serif"/>
                <a:cs typeface="Microsoft Sans Serif"/>
              </a:rPr>
              <a:t>,</a:t>
            </a:r>
            <a:r>
              <a:rPr sz="900" spc="55" dirty="0">
                <a:latin typeface="Microsoft Sans Serif"/>
                <a:cs typeface="Microsoft Sans Serif"/>
              </a:rPr>
              <a:t> </a:t>
            </a:r>
            <a:r>
              <a:rPr sz="950" spc="-50" dirty="0">
                <a:latin typeface="Symbol"/>
                <a:cs typeface="Symbol"/>
              </a:rPr>
              <a:t></a:t>
            </a:r>
            <a:r>
              <a:rPr sz="1000" spc="-50" dirty="0">
                <a:latin typeface="Trebuchet MS"/>
                <a:cs typeface="Trebuchet MS"/>
              </a:rPr>
              <a:t>=250мм</a:t>
            </a:r>
            <a:endParaRPr sz="1000">
              <a:latin typeface="Trebuchet MS"/>
              <a:cs typeface="Trebuchet MS"/>
            </a:endParaRPr>
          </a:p>
          <a:p>
            <a:pPr marL="12700">
              <a:lnSpc>
                <a:spcPts val="1050"/>
              </a:lnSpc>
            </a:pPr>
            <a:r>
              <a:rPr sz="900" u="sng" spc="-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900" u="sng" spc="-1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Розуклонка</a:t>
            </a:r>
            <a:r>
              <a:rPr sz="900" u="sng" spc="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з</a:t>
            </a:r>
            <a:r>
              <a:rPr sz="900" u="sng" spc="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бетону</a:t>
            </a:r>
            <a:r>
              <a:rPr sz="900" u="sng" spc="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С12/15</a:t>
            </a:r>
            <a:r>
              <a:rPr sz="900" u="sng" spc="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spc="-1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40...175мм</a:t>
            </a:r>
            <a:endParaRPr sz="900">
              <a:latin typeface="Microsoft Sans Serif"/>
              <a:cs typeface="Microsoft Sans Serif"/>
            </a:endParaRPr>
          </a:p>
          <a:p>
            <a:pPr marL="23495">
              <a:lnSpc>
                <a:spcPct val="100000"/>
              </a:lnSpc>
              <a:spcBef>
                <a:spcPts val="25"/>
              </a:spcBef>
              <a:tabLst>
                <a:tab pos="2190750" algn="l"/>
              </a:tabLst>
            </a:pP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Несуча</a:t>
            </a:r>
            <a:r>
              <a:rPr sz="900" u="sng" spc="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spc="-1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конструкція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	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426" name="object 426"/>
          <p:cNvSpPr/>
          <p:nvPr/>
        </p:nvSpPr>
        <p:spPr>
          <a:xfrm>
            <a:off x="12528970" y="2168948"/>
            <a:ext cx="1918970" cy="144145"/>
          </a:xfrm>
          <a:custGeom>
            <a:avLst/>
            <a:gdLst/>
            <a:ahLst/>
            <a:cxnLst/>
            <a:rect l="l" t="t" r="r" b="b"/>
            <a:pathLst>
              <a:path w="1918969" h="144144">
                <a:moveTo>
                  <a:pt x="0" y="0"/>
                </a:moveTo>
                <a:lnTo>
                  <a:pt x="1918659" y="0"/>
                </a:lnTo>
              </a:path>
              <a:path w="1918969" h="144144">
                <a:moveTo>
                  <a:pt x="160900" y="143697"/>
                </a:moveTo>
                <a:lnTo>
                  <a:pt x="1918659" y="14369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 txBox="1"/>
          <p:nvPr/>
        </p:nvSpPr>
        <p:spPr>
          <a:xfrm>
            <a:off x="12702468" y="2021122"/>
            <a:ext cx="2088514" cy="31242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ts val="1055"/>
              </a:lnSpc>
              <a:spcBef>
                <a:spcPts val="120"/>
              </a:spcBef>
            </a:pPr>
            <a:r>
              <a:rPr sz="900" dirty="0">
                <a:latin typeface="Microsoft Sans Serif"/>
                <a:cs typeface="Microsoft Sans Serif"/>
              </a:rPr>
              <a:t>Стіна</a:t>
            </a:r>
            <a:r>
              <a:rPr sz="900" spc="40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з.б.</a:t>
            </a:r>
            <a:endParaRPr sz="900">
              <a:latin typeface="Microsoft Sans Serif"/>
              <a:cs typeface="Microsoft Sans Serif"/>
            </a:endParaRPr>
          </a:p>
          <a:p>
            <a:pPr marL="17145">
              <a:lnSpc>
                <a:spcPts val="1175"/>
              </a:lnSpc>
            </a:pPr>
            <a:r>
              <a:rPr sz="900" dirty="0">
                <a:latin typeface="Microsoft Sans Serif"/>
                <a:cs typeface="Microsoft Sans Serif"/>
              </a:rPr>
              <a:t>Утеплювач</a:t>
            </a:r>
            <a:r>
              <a:rPr sz="900" spc="6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(мінеральна</a:t>
            </a:r>
            <a:r>
              <a:rPr sz="900" spc="65" dirty="0">
                <a:latin typeface="Microsoft Sans Serif"/>
                <a:cs typeface="Microsoft Sans Serif"/>
              </a:rPr>
              <a:t> </a:t>
            </a:r>
            <a:r>
              <a:rPr sz="900" spc="-45" dirty="0">
                <a:latin typeface="Microsoft Sans Serif"/>
                <a:cs typeface="Microsoft Sans Serif"/>
              </a:rPr>
              <a:t>вата),</a:t>
            </a:r>
            <a:r>
              <a:rPr sz="950" spc="-45" dirty="0">
                <a:latin typeface="Symbol"/>
                <a:cs typeface="Symbol"/>
              </a:rPr>
              <a:t></a:t>
            </a:r>
            <a:r>
              <a:rPr sz="1000" spc="-45" dirty="0">
                <a:latin typeface="Trebuchet MS"/>
                <a:cs typeface="Trebuchet MS"/>
              </a:rPr>
              <a:t>=100мм</a:t>
            </a:r>
            <a:endParaRPr sz="1000">
              <a:latin typeface="Trebuchet MS"/>
              <a:cs typeface="Trebuchet MS"/>
            </a:endParaRPr>
          </a:p>
        </p:txBody>
      </p:sp>
      <p:grpSp>
        <p:nvGrpSpPr>
          <p:cNvPr id="428" name="object 428"/>
          <p:cNvGrpSpPr/>
          <p:nvPr/>
        </p:nvGrpSpPr>
        <p:grpSpPr>
          <a:xfrm>
            <a:off x="8583232" y="1138643"/>
            <a:ext cx="4117340" cy="2445385"/>
            <a:chOff x="8583232" y="1138643"/>
            <a:chExt cx="4117340" cy="2445385"/>
          </a:xfrm>
        </p:grpSpPr>
        <p:sp>
          <p:nvSpPr>
            <p:cNvPr id="429" name="object 429"/>
            <p:cNvSpPr/>
            <p:nvPr/>
          </p:nvSpPr>
          <p:spPr>
            <a:xfrm>
              <a:off x="12528970" y="2156805"/>
              <a:ext cx="72390" cy="24765"/>
            </a:xfrm>
            <a:custGeom>
              <a:avLst/>
              <a:gdLst/>
              <a:ahLst/>
              <a:cxnLst/>
              <a:rect l="l" t="t" r="r" b="b"/>
              <a:pathLst>
                <a:path w="72390" h="24764">
                  <a:moveTo>
                    <a:pt x="71848" y="0"/>
                  </a:moveTo>
                  <a:lnTo>
                    <a:pt x="0" y="12143"/>
                  </a:lnTo>
                  <a:lnTo>
                    <a:pt x="71848" y="24286"/>
                  </a:lnTo>
                  <a:lnTo>
                    <a:pt x="7184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430"/>
            <p:cNvSpPr/>
            <p:nvPr/>
          </p:nvSpPr>
          <p:spPr>
            <a:xfrm>
              <a:off x="12528970" y="2156805"/>
              <a:ext cx="72390" cy="24765"/>
            </a:xfrm>
            <a:custGeom>
              <a:avLst/>
              <a:gdLst/>
              <a:ahLst/>
              <a:cxnLst/>
              <a:rect l="l" t="t" r="r" b="b"/>
              <a:pathLst>
                <a:path w="72390" h="24764">
                  <a:moveTo>
                    <a:pt x="71848" y="24286"/>
                  </a:moveTo>
                  <a:lnTo>
                    <a:pt x="0" y="12143"/>
                  </a:lnTo>
                  <a:lnTo>
                    <a:pt x="71848" y="0"/>
                  </a:lnTo>
                  <a:lnTo>
                    <a:pt x="71848" y="2428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431"/>
            <p:cNvSpPr/>
            <p:nvPr/>
          </p:nvSpPr>
          <p:spPr>
            <a:xfrm>
              <a:off x="12600818" y="2168948"/>
              <a:ext cx="97155" cy="0"/>
            </a:xfrm>
            <a:custGeom>
              <a:avLst/>
              <a:gdLst/>
              <a:ahLst/>
              <a:cxnLst/>
              <a:rect l="l" t="t" r="r" b="b"/>
              <a:pathLst>
                <a:path w="97154">
                  <a:moveTo>
                    <a:pt x="0" y="0"/>
                  </a:moveTo>
                  <a:lnTo>
                    <a:pt x="89051" y="0"/>
                  </a:lnTo>
                  <a:lnTo>
                    <a:pt x="97147" y="0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432"/>
            <p:cNvSpPr/>
            <p:nvPr/>
          </p:nvSpPr>
          <p:spPr>
            <a:xfrm>
              <a:off x="8586407" y="1141818"/>
              <a:ext cx="3942715" cy="2439035"/>
            </a:xfrm>
            <a:custGeom>
              <a:avLst/>
              <a:gdLst/>
              <a:ahLst/>
              <a:cxnLst/>
              <a:rect l="l" t="t" r="r" b="b"/>
              <a:pathLst>
                <a:path w="3942715" h="2439035">
                  <a:moveTo>
                    <a:pt x="3919287" y="2438802"/>
                  </a:moveTo>
                  <a:lnTo>
                    <a:pt x="3942562" y="2438802"/>
                  </a:lnTo>
                  <a:lnTo>
                    <a:pt x="3942562" y="0"/>
                  </a:lnTo>
                  <a:lnTo>
                    <a:pt x="3938514" y="0"/>
                  </a:lnTo>
                </a:path>
                <a:path w="3942715" h="2439035">
                  <a:moveTo>
                    <a:pt x="431091" y="263107"/>
                  </a:moveTo>
                  <a:lnTo>
                    <a:pt x="431091" y="142685"/>
                  </a:lnTo>
                  <a:lnTo>
                    <a:pt x="0" y="142685"/>
                  </a:lnTo>
                </a:path>
                <a:path w="3942715" h="2439035">
                  <a:moveTo>
                    <a:pt x="310669" y="263107"/>
                  </a:moveTo>
                  <a:lnTo>
                    <a:pt x="669911" y="26310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433"/>
            <p:cNvSpPr/>
            <p:nvPr/>
          </p:nvSpPr>
          <p:spPr>
            <a:xfrm>
              <a:off x="9053929" y="1347244"/>
              <a:ext cx="14604" cy="6350"/>
            </a:xfrm>
            <a:custGeom>
              <a:avLst/>
              <a:gdLst/>
              <a:ahLst/>
              <a:cxnLst/>
              <a:rect l="l" t="t" r="r" b="b"/>
              <a:pathLst>
                <a:path w="14604" h="6350">
                  <a:moveTo>
                    <a:pt x="7083" y="0"/>
                  </a:moveTo>
                  <a:lnTo>
                    <a:pt x="0" y="6071"/>
                  </a:lnTo>
                  <a:lnTo>
                    <a:pt x="14167" y="6071"/>
                  </a:lnTo>
                  <a:lnTo>
                    <a:pt x="70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434"/>
            <p:cNvSpPr/>
            <p:nvPr/>
          </p:nvSpPr>
          <p:spPr>
            <a:xfrm>
              <a:off x="9053929" y="1347244"/>
              <a:ext cx="14604" cy="6350"/>
            </a:xfrm>
            <a:custGeom>
              <a:avLst/>
              <a:gdLst/>
              <a:ahLst/>
              <a:cxnLst/>
              <a:rect l="l" t="t" r="r" b="b"/>
              <a:pathLst>
                <a:path w="14604" h="6350">
                  <a:moveTo>
                    <a:pt x="7083" y="0"/>
                  </a:moveTo>
                  <a:lnTo>
                    <a:pt x="0" y="6071"/>
                  </a:lnTo>
                  <a:lnTo>
                    <a:pt x="14167" y="6071"/>
                  </a:lnTo>
                  <a:lnTo>
                    <a:pt x="7083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435"/>
            <p:cNvSpPr/>
            <p:nvPr/>
          </p:nvSpPr>
          <p:spPr>
            <a:xfrm>
              <a:off x="8965889" y="1347244"/>
              <a:ext cx="14604" cy="6350"/>
            </a:xfrm>
            <a:custGeom>
              <a:avLst/>
              <a:gdLst/>
              <a:ahLst/>
              <a:cxnLst/>
              <a:rect l="l" t="t" r="r" b="b"/>
              <a:pathLst>
                <a:path w="14604" h="6350">
                  <a:moveTo>
                    <a:pt x="7083" y="0"/>
                  </a:moveTo>
                  <a:lnTo>
                    <a:pt x="0" y="6071"/>
                  </a:lnTo>
                  <a:lnTo>
                    <a:pt x="14167" y="6071"/>
                  </a:lnTo>
                  <a:lnTo>
                    <a:pt x="70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436"/>
            <p:cNvSpPr/>
            <p:nvPr/>
          </p:nvSpPr>
          <p:spPr>
            <a:xfrm>
              <a:off x="8965889" y="1347244"/>
              <a:ext cx="14604" cy="6350"/>
            </a:xfrm>
            <a:custGeom>
              <a:avLst/>
              <a:gdLst/>
              <a:ahLst/>
              <a:cxnLst/>
              <a:rect l="l" t="t" r="r" b="b"/>
              <a:pathLst>
                <a:path w="14604" h="6350">
                  <a:moveTo>
                    <a:pt x="7083" y="0"/>
                  </a:moveTo>
                  <a:lnTo>
                    <a:pt x="0" y="6071"/>
                  </a:lnTo>
                  <a:lnTo>
                    <a:pt x="14167" y="6071"/>
                  </a:lnTo>
                  <a:lnTo>
                    <a:pt x="7083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437"/>
            <p:cNvSpPr/>
            <p:nvPr/>
          </p:nvSpPr>
          <p:spPr>
            <a:xfrm>
              <a:off x="9003331" y="1390758"/>
              <a:ext cx="27940" cy="14604"/>
            </a:xfrm>
            <a:custGeom>
              <a:avLst/>
              <a:gdLst/>
              <a:ahLst/>
              <a:cxnLst/>
              <a:rect l="l" t="t" r="r" b="b"/>
              <a:pathLst>
                <a:path w="27940" h="14605">
                  <a:moveTo>
                    <a:pt x="14167" y="0"/>
                  </a:moveTo>
                  <a:lnTo>
                    <a:pt x="0" y="0"/>
                  </a:lnTo>
                  <a:lnTo>
                    <a:pt x="14167" y="14167"/>
                  </a:lnTo>
                  <a:lnTo>
                    <a:pt x="14167" y="0"/>
                  </a:lnTo>
                  <a:close/>
                </a:path>
                <a:path w="27940" h="14605">
                  <a:moveTo>
                    <a:pt x="27322" y="0"/>
                  </a:moveTo>
                  <a:lnTo>
                    <a:pt x="14167" y="0"/>
                  </a:lnTo>
                  <a:lnTo>
                    <a:pt x="14167" y="14167"/>
                  </a:lnTo>
                  <a:lnTo>
                    <a:pt x="2732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438"/>
            <p:cNvSpPr/>
            <p:nvPr/>
          </p:nvSpPr>
          <p:spPr>
            <a:xfrm>
              <a:off x="9003331" y="1390758"/>
              <a:ext cx="27940" cy="14604"/>
            </a:xfrm>
            <a:custGeom>
              <a:avLst/>
              <a:gdLst/>
              <a:ahLst/>
              <a:cxnLst/>
              <a:rect l="l" t="t" r="r" b="b"/>
              <a:pathLst>
                <a:path w="27940" h="14605">
                  <a:moveTo>
                    <a:pt x="27322" y="0"/>
                  </a:moveTo>
                  <a:lnTo>
                    <a:pt x="14167" y="0"/>
                  </a:lnTo>
                  <a:lnTo>
                    <a:pt x="14167" y="14167"/>
                  </a:lnTo>
                  <a:lnTo>
                    <a:pt x="27322" y="0"/>
                  </a:lnTo>
                  <a:close/>
                </a:path>
                <a:path w="27940" h="14605">
                  <a:moveTo>
                    <a:pt x="14167" y="0"/>
                  </a:moveTo>
                  <a:lnTo>
                    <a:pt x="14167" y="14167"/>
                  </a:lnTo>
                  <a:lnTo>
                    <a:pt x="0" y="0"/>
                  </a:lnTo>
                  <a:lnTo>
                    <a:pt x="1416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439"/>
            <p:cNvSpPr/>
            <p:nvPr/>
          </p:nvSpPr>
          <p:spPr>
            <a:xfrm>
              <a:off x="8965889" y="1353316"/>
              <a:ext cx="52069" cy="37465"/>
            </a:xfrm>
            <a:custGeom>
              <a:avLst/>
              <a:gdLst/>
              <a:ahLst/>
              <a:cxnLst/>
              <a:rect l="l" t="t" r="r" b="b"/>
              <a:pathLst>
                <a:path w="52070" h="37465">
                  <a:moveTo>
                    <a:pt x="14167" y="0"/>
                  </a:moveTo>
                  <a:lnTo>
                    <a:pt x="0" y="0"/>
                  </a:lnTo>
                  <a:lnTo>
                    <a:pt x="37442" y="37442"/>
                  </a:lnTo>
                  <a:lnTo>
                    <a:pt x="14167" y="0"/>
                  </a:lnTo>
                  <a:close/>
                </a:path>
                <a:path w="52070" h="37465">
                  <a:moveTo>
                    <a:pt x="14167" y="0"/>
                  </a:moveTo>
                  <a:lnTo>
                    <a:pt x="37442" y="37442"/>
                  </a:lnTo>
                  <a:lnTo>
                    <a:pt x="51609" y="37442"/>
                  </a:lnTo>
                  <a:lnTo>
                    <a:pt x="1416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440"/>
            <p:cNvSpPr/>
            <p:nvPr/>
          </p:nvSpPr>
          <p:spPr>
            <a:xfrm>
              <a:off x="8965889" y="1353315"/>
              <a:ext cx="52069" cy="37465"/>
            </a:xfrm>
            <a:custGeom>
              <a:avLst/>
              <a:gdLst/>
              <a:ahLst/>
              <a:cxnLst/>
              <a:rect l="l" t="t" r="r" b="b"/>
              <a:pathLst>
                <a:path w="52070" h="37465">
                  <a:moveTo>
                    <a:pt x="0" y="0"/>
                  </a:moveTo>
                  <a:lnTo>
                    <a:pt x="14167" y="0"/>
                  </a:lnTo>
                  <a:lnTo>
                    <a:pt x="37442" y="37442"/>
                  </a:lnTo>
                  <a:lnTo>
                    <a:pt x="0" y="0"/>
                  </a:lnTo>
                  <a:close/>
                </a:path>
                <a:path w="52070" h="37465">
                  <a:moveTo>
                    <a:pt x="14167" y="0"/>
                  </a:moveTo>
                  <a:lnTo>
                    <a:pt x="37442" y="37442"/>
                  </a:lnTo>
                  <a:lnTo>
                    <a:pt x="51609" y="37442"/>
                  </a:lnTo>
                  <a:lnTo>
                    <a:pt x="1416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441"/>
            <p:cNvSpPr/>
            <p:nvPr/>
          </p:nvSpPr>
          <p:spPr>
            <a:xfrm>
              <a:off x="9017498" y="1353316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50597" y="0"/>
                  </a:moveTo>
                  <a:lnTo>
                    <a:pt x="36430" y="0"/>
                  </a:lnTo>
                  <a:lnTo>
                    <a:pt x="0" y="37442"/>
                  </a:lnTo>
                  <a:lnTo>
                    <a:pt x="50597" y="0"/>
                  </a:lnTo>
                  <a:close/>
                </a:path>
                <a:path w="50800" h="37465">
                  <a:moveTo>
                    <a:pt x="50597" y="0"/>
                  </a:moveTo>
                  <a:lnTo>
                    <a:pt x="0" y="37442"/>
                  </a:lnTo>
                  <a:lnTo>
                    <a:pt x="13155" y="37442"/>
                  </a:lnTo>
                  <a:lnTo>
                    <a:pt x="5059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442"/>
            <p:cNvSpPr/>
            <p:nvPr/>
          </p:nvSpPr>
          <p:spPr>
            <a:xfrm>
              <a:off x="9017498" y="1353315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36430" y="0"/>
                  </a:moveTo>
                  <a:lnTo>
                    <a:pt x="50597" y="0"/>
                  </a:lnTo>
                  <a:lnTo>
                    <a:pt x="0" y="37442"/>
                  </a:lnTo>
                  <a:lnTo>
                    <a:pt x="36430" y="0"/>
                  </a:lnTo>
                  <a:close/>
                </a:path>
                <a:path w="50800" h="37465">
                  <a:moveTo>
                    <a:pt x="50597" y="0"/>
                  </a:moveTo>
                  <a:lnTo>
                    <a:pt x="0" y="37442"/>
                  </a:lnTo>
                  <a:lnTo>
                    <a:pt x="13155" y="37442"/>
                  </a:lnTo>
                  <a:lnTo>
                    <a:pt x="5059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43" name="object 443"/>
          <p:cNvSpPr txBox="1"/>
          <p:nvPr/>
        </p:nvSpPr>
        <p:spPr>
          <a:xfrm>
            <a:off x="8627340" y="1137234"/>
            <a:ext cx="298450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spc="-70" dirty="0">
                <a:latin typeface="Trebuchet MS"/>
                <a:cs typeface="Trebuchet MS"/>
              </a:rPr>
              <a:t>+9.500</a:t>
            </a:r>
            <a:endParaRPr sz="850">
              <a:latin typeface="Trebuchet MS"/>
              <a:cs typeface="Trebuchet MS"/>
            </a:endParaRPr>
          </a:p>
        </p:txBody>
      </p:sp>
      <p:sp>
        <p:nvSpPr>
          <p:cNvPr id="444" name="object 444"/>
          <p:cNvSpPr/>
          <p:nvPr/>
        </p:nvSpPr>
        <p:spPr>
          <a:xfrm>
            <a:off x="12689870" y="2168948"/>
            <a:ext cx="1758314" cy="430530"/>
          </a:xfrm>
          <a:custGeom>
            <a:avLst/>
            <a:gdLst/>
            <a:ahLst/>
            <a:cxnLst/>
            <a:rect l="l" t="t" r="r" b="b"/>
            <a:pathLst>
              <a:path w="1758315" h="430530">
                <a:moveTo>
                  <a:pt x="0" y="287394"/>
                </a:moveTo>
                <a:lnTo>
                  <a:pt x="1757759" y="287394"/>
                </a:lnTo>
              </a:path>
              <a:path w="1758315" h="430530">
                <a:moveTo>
                  <a:pt x="1757759" y="430079"/>
                </a:moveTo>
                <a:lnTo>
                  <a:pt x="0" y="430079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 txBox="1"/>
          <p:nvPr/>
        </p:nvSpPr>
        <p:spPr>
          <a:xfrm>
            <a:off x="12699432" y="2307504"/>
            <a:ext cx="1155065" cy="448309"/>
          </a:xfrm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5240" marR="5080" indent="-3175">
              <a:lnSpc>
                <a:spcPct val="104800"/>
              </a:lnSpc>
              <a:spcBef>
                <a:spcPts val="65"/>
              </a:spcBef>
            </a:pPr>
            <a:r>
              <a:rPr sz="900" dirty="0">
                <a:latin typeface="Microsoft Sans Serif"/>
                <a:cs typeface="Microsoft Sans Serif"/>
              </a:rPr>
              <a:t>Вітробар'єрна</a:t>
            </a:r>
            <a:r>
              <a:rPr sz="900" spc="7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плівка Стіновий</a:t>
            </a:r>
            <a:endParaRPr sz="900">
              <a:latin typeface="Microsoft Sans Serif"/>
              <a:cs typeface="Microsoft Sans Serif"/>
            </a:endParaRPr>
          </a:p>
          <a:p>
            <a:pPr marL="13335">
              <a:lnSpc>
                <a:spcPct val="100000"/>
              </a:lnSpc>
              <a:spcBef>
                <a:spcPts val="15"/>
              </a:spcBef>
            </a:pPr>
            <a:r>
              <a:rPr sz="900" spc="-10" dirty="0">
                <a:latin typeface="Microsoft Sans Serif"/>
                <a:cs typeface="Microsoft Sans Serif"/>
              </a:rPr>
              <a:t>профлист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446" name="object 446"/>
          <p:cNvGrpSpPr/>
          <p:nvPr/>
        </p:nvGrpSpPr>
        <p:grpSpPr>
          <a:xfrm>
            <a:off x="9819202" y="1401115"/>
            <a:ext cx="1179830" cy="2708275"/>
            <a:chOff x="9819202" y="1401115"/>
            <a:chExt cx="1179830" cy="2708275"/>
          </a:xfrm>
        </p:grpSpPr>
        <p:sp>
          <p:nvSpPr>
            <p:cNvPr id="447" name="object 447"/>
            <p:cNvSpPr/>
            <p:nvPr/>
          </p:nvSpPr>
          <p:spPr>
            <a:xfrm>
              <a:off x="9823012" y="1404925"/>
              <a:ext cx="1172210" cy="120014"/>
            </a:xfrm>
            <a:custGeom>
              <a:avLst/>
              <a:gdLst/>
              <a:ahLst/>
              <a:cxnLst/>
              <a:rect l="l" t="t" r="r" b="b"/>
              <a:pathLst>
                <a:path w="1172209" h="120015">
                  <a:moveTo>
                    <a:pt x="0" y="119410"/>
                  </a:moveTo>
                  <a:lnTo>
                    <a:pt x="0" y="68812"/>
                  </a:lnTo>
                </a:path>
                <a:path w="1172209" h="120015">
                  <a:moveTo>
                    <a:pt x="0" y="50597"/>
                  </a:moveTo>
                  <a:lnTo>
                    <a:pt x="0" y="0"/>
                  </a:lnTo>
                </a:path>
                <a:path w="1172209" h="120015">
                  <a:moveTo>
                    <a:pt x="287394" y="119410"/>
                  </a:moveTo>
                  <a:lnTo>
                    <a:pt x="287394" y="68812"/>
                  </a:lnTo>
                </a:path>
                <a:path w="1172209" h="120015">
                  <a:moveTo>
                    <a:pt x="287394" y="50597"/>
                  </a:moveTo>
                  <a:lnTo>
                    <a:pt x="287394" y="0"/>
                  </a:lnTo>
                </a:path>
                <a:path w="1172209" h="120015">
                  <a:moveTo>
                    <a:pt x="884445" y="119410"/>
                  </a:moveTo>
                  <a:lnTo>
                    <a:pt x="884445" y="68812"/>
                  </a:lnTo>
                </a:path>
                <a:path w="1172209" h="120015">
                  <a:moveTo>
                    <a:pt x="884445" y="50597"/>
                  </a:moveTo>
                  <a:lnTo>
                    <a:pt x="884445" y="0"/>
                  </a:lnTo>
                </a:path>
                <a:path w="1172209" h="120015">
                  <a:moveTo>
                    <a:pt x="1171839" y="0"/>
                  </a:moveTo>
                  <a:lnTo>
                    <a:pt x="1171839" y="50597"/>
                  </a:lnTo>
                </a:path>
                <a:path w="1172209" h="120015">
                  <a:moveTo>
                    <a:pt x="1171839" y="68812"/>
                  </a:moveTo>
                  <a:lnTo>
                    <a:pt x="1171839" y="11941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448"/>
            <p:cNvSpPr/>
            <p:nvPr/>
          </p:nvSpPr>
          <p:spPr>
            <a:xfrm>
              <a:off x="10762103" y="1524335"/>
              <a:ext cx="1270" cy="2152015"/>
            </a:xfrm>
            <a:custGeom>
              <a:avLst/>
              <a:gdLst/>
              <a:ahLst/>
              <a:cxnLst/>
              <a:rect l="l" t="t" r="r" b="b"/>
              <a:pathLst>
                <a:path w="1270" h="2152015">
                  <a:moveTo>
                    <a:pt x="0" y="2151408"/>
                  </a:moveTo>
                  <a:lnTo>
                    <a:pt x="0" y="214533"/>
                  </a:lnTo>
                </a:path>
                <a:path w="1270" h="2152015">
                  <a:moveTo>
                    <a:pt x="0" y="204414"/>
                  </a:moveTo>
                  <a:lnTo>
                    <a:pt x="0" y="88039"/>
                  </a:lnTo>
                </a:path>
                <a:path w="1270" h="2152015">
                  <a:moveTo>
                    <a:pt x="0" y="77920"/>
                  </a:moveTo>
                  <a:lnTo>
                    <a:pt x="0" y="74884"/>
                  </a:lnTo>
                  <a:lnTo>
                    <a:pt x="0" y="0"/>
                  </a:lnTo>
                </a:path>
                <a:path w="1270" h="2152015">
                  <a:moveTo>
                    <a:pt x="1011" y="2151408"/>
                  </a:moveTo>
                  <a:lnTo>
                    <a:pt x="1011" y="2123073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449"/>
            <p:cNvSpPr/>
            <p:nvPr/>
          </p:nvSpPr>
          <p:spPr>
            <a:xfrm>
              <a:off x="10763115" y="1524335"/>
              <a:ext cx="0" cy="2109470"/>
            </a:xfrm>
            <a:custGeom>
              <a:avLst/>
              <a:gdLst/>
              <a:ahLst/>
              <a:cxnLst/>
              <a:rect l="l" t="t" r="r" b="b"/>
              <a:pathLst>
                <a:path h="2109470">
                  <a:moveTo>
                    <a:pt x="0" y="0"/>
                  </a:moveTo>
                  <a:lnTo>
                    <a:pt x="0" y="2108906"/>
                  </a:lnTo>
                </a:path>
              </a:pathLst>
            </a:custGeom>
            <a:ln w="5059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450"/>
            <p:cNvSpPr/>
            <p:nvPr/>
          </p:nvSpPr>
          <p:spPr>
            <a:xfrm>
              <a:off x="10779306" y="1524335"/>
              <a:ext cx="161925" cy="2152015"/>
            </a:xfrm>
            <a:custGeom>
              <a:avLst/>
              <a:gdLst/>
              <a:ahLst/>
              <a:cxnLst/>
              <a:rect l="l" t="t" r="r" b="b"/>
              <a:pathLst>
                <a:path w="161925" h="2152015">
                  <a:moveTo>
                    <a:pt x="0" y="2151408"/>
                  </a:moveTo>
                  <a:lnTo>
                    <a:pt x="0" y="214533"/>
                  </a:lnTo>
                </a:path>
                <a:path w="161925" h="2152015">
                  <a:moveTo>
                    <a:pt x="0" y="204414"/>
                  </a:moveTo>
                  <a:lnTo>
                    <a:pt x="0" y="88039"/>
                  </a:lnTo>
                </a:path>
                <a:path w="161925" h="2152015">
                  <a:moveTo>
                    <a:pt x="0" y="77920"/>
                  </a:moveTo>
                  <a:lnTo>
                    <a:pt x="0" y="74884"/>
                  </a:lnTo>
                  <a:lnTo>
                    <a:pt x="0" y="0"/>
                  </a:lnTo>
                </a:path>
                <a:path w="161925" h="2152015">
                  <a:moveTo>
                    <a:pt x="161912" y="2151408"/>
                  </a:moveTo>
                  <a:lnTo>
                    <a:pt x="161912" y="214533"/>
                  </a:lnTo>
                </a:path>
                <a:path w="161925" h="2152015">
                  <a:moveTo>
                    <a:pt x="161912" y="204414"/>
                  </a:moveTo>
                  <a:lnTo>
                    <a:pt x="161912" y="88039"/>
                  </a:lnTo>
                </a:path>
                <a:path w="161925" h="2152015">
                  <a:moveTo>
                    <a:pt x="161912" y="77920"/>
                  </a:moveTo>
                  <a:lnTo>
                    <a:pt x="161912" y="74884"/>
                  </a:lnTo>
                  <a:lnTo>
                    <a:pt x="161912" y="0"/>
                  </a:lnTo>
                </a:path>
                <a:path w="161925" h="2152015">
                  <a:moveTo>
                    <a:pt x="160900" y="2151408"/>
                  </a:moveTo>
                  <a:lnTo>
                    <a:pt x="160900" y="2123073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451"/>
            <p:cNvSpPr/>
            <p:nvPr/>
          </p:nvSpPr>
          <p:spPr>
            <a:xfrm>
              <a:off x="10940206" y="1524335"/>
              <a:ext cx="0" cy="2109470"/>
            </a:xfrm>
            <a:custGeom>
              <a:avLst/>
              <a:gdLst/>
              <a:ahLst/>
              <a:cxnLst/>
              <a:rect l="l" t="t" r="r" b="b"/>
              <a:pathLst>
                <a:path h="2109470">
                  <a:moveTo>
                    <a:pt x="0" y="0"/>
                  </a:moveTo>
                  <a:lnTo>
                    <a:pt x="0" y="2108906"/>
                  </a:lnTo>
                </a:path>
              </a:pathLst>
            </a:custGeom>
            <a:ln w="5059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2" name="object 452"/>
            <p:cNvSpPr/>
            <p:nvPr/>
          </p:nvSpPr>
          <p:spPr>
            <a:xfrm>
              <a:off x="9876645" y="1524335"/>
              <a:ext cx="1073150" cy="2152015"/>
            </a:xfrm>
            <a:custGeom>
              <a:avLst/>
              <a:gdLst/>
              <a:ahLst/>
              <a:cxnLst/>
              <a:rect l="l" t="t" r="r" b="b"/>
              <a:pathLst>
                <a:path w="1073150" h="2152015">
                  <a:moveTo>
                    <a:pt x="1046357" y="2151408"/>
                  </a:moveTo>
                  <a:lnTo>
                    <a:pt x="1046357" y="214533"/>
                  </a:lnTo>
                </a:path>
                <a:path w="1073150" h="2152015">
                  <a:moveTo>
                    <a:pt x="1046357" y="204414"/>
                  </a:moveTo>
                  <a:lnTo>
                    <a:pt x="1046357" y="88039"/>
                  </a:lnTo>
                </a:path>
                <a:path w="1073150" h="2152015">
                  <a:moveTo>
                    <a:pt x="1046357" y="77920"/>
                  </a:moveTo>
                  <a:lnTo>
                    <a:pt x="1046357" y="74884"/>
                  </a:lnTo>
                  <a:lnTo>
                    <a:pt x="1046357" y="0"/>
                  </a:lnTo>
                </a:path>
                <a:path w="1073150" h="2152015">
                  <a:moveTo>
                    <a:pt x="868254" y="47561"/>
                  </a:moveTo>
                  <a:lnTo>
                    <a:pt x="1072668" y="47561"/>
                  </a:lnTo>
                </a:path>
                <a:path w="1073150" h="2152015">
                  <a:moveTo>
                    <a:pt x="1046357" y="44525"/>
                  </a:moveTo>
                  <a:lnTo>
                    <a:pt x="1038262" y="44525"/>
                  </a:lnTo>
                </a:path>
                <a:path w="1073150" h="2152015">
                  <a:moveTo>
                    <a:pt x="1031178" y="44525"/>
                  </a:moveTo>
                  <a:lnTo>
                    <a:pt x="979568" y="44525"/>
                  </a:lnTo>
                </a:path>
                <a:path w="1073150" h="2152015">
                  <a:moveTo>
                    <a:pt x="969449" y="44525"/>
                  </a:moveTo>
                  <a:lnTo>
                    <a:pt x="918851" y="44525"/>
                  </a:lnTo>
                </a:path>
                <a:path w="1073150" h="2152015">
                  <a:moveTo>
                    <a:pt x="911768" y="44525"/>
                  </a:moveTo>
                  <a:lnTo>
                    <a:pt x="902660" y="44525"/>
                  </a:lnTo>
                </a:path>
                <a:path w="1073150" h="2152015">
                  <a:moveTo>
                    <a:pt x="888493" y="44525"/>
                  </a:moveTo>
                  <a:lnTo>
                    <a:pt x="888493" y="49585"/>
                  </a:lnTo>
                </a:path>
                <a:path w="1073150" h="2152015">
                  <a:moveTo>
                    <a:pt x="902660" y="49585"/>
                  </a:moveTo>
                  <a:lnTo>
                    <a:pt x="911768" y="49585"/>
                  </a:lnTo>
                </a:path>
                <a:path w="1073150" h="2152015">
                  <a:moveTo>
                    <a:pt x="918851" y="49585"/>
                  </a:moveTo>
                  <a:lnTo>
                    <a:pt x="969449" y="49585"/>
                  </a:lnTo>
                </a:path>
                <a:path w="1073150" h="2152015">
                  <a:moveTo>
                    <a:pt x="979568" y="49585"/>
                  </a:moveTo>
                  <a:lnTo>
                    <a:pt x="1031178" y="49585"/>
                  </a:lnTo>
                </a:path>
                <a:path w="1073150" h="2152015">
                  <a:moveTo>
                    <a:pt x="1038262" y="49585"/>
                  </a:moveTo>
                  <a:lnTo>
                    <a:pt x="1046357" y="49585"/>
                  </a:lnTo>
                </a:path>
                <a:path w="1073150" h="2152015">
                  <a:moveTo>
                    <a:pt x="1060525" y="44525"/>
                  </a:moveTo>
                  <a:lnTo>
                    <a:pt x="1060525" y="49585"/>
                  </a:lnTo>
                </a:path>
                <a:path w="1073150" h="2152015">
                  <a:moveTo>
                    <a:pt x="902660" y="116374"/>
                  </a:moveTo>
                  <a:lnTo>
                    <a:pt x="911768" y="116374"/>
                  </a:lnTo>
                </a:path>
                <a:path w="1073150" h="2152015">
                  <a:moveTo>
                    <a:pt x="918851" y="116374"/>
                  </a:moveTo>
                  <a:lnTo>
                    <a:pt x="969449" y="116374"/>
                  </a:lnTo>
                </a:path>
                <a:path w="1073150" h="2152015">
                  <a:moveTo>
                    <a:pt x="979568" y="116374"/>
                  </a:moveTo>
                  <a:lnTo>
                    <a:pt x="1031178" y="116374"/>
                  </a:lnTo>
                </a:path>
                <a:path w="1073150" h="2152015">
                  <a:moveTo>
                    <a:pt x="1038262" y="116374"/>
                  </a:moveTo>
                  <a:lnTo>
                    <a:pt x="1046357" y="116374"/>
                  </a:lnTo>
                </a:path>
                <a:path w="1073150" h="2152015">
                  <a:moveTo>
                    <a:pt x="902660" y="121434"/>
                  </a:moveTo>
                  <a:lnTo>
                    <a:pt x="911768" y="121434"/>
                  </a:lnTo>
                </a:path>
                <a:path w="1073150" h="2152015">
                  <a:moveTo>
                    <a:pt x="918851" y="121434"/>
                  </a:moveTo>
                  <a:lnTo>
                    <a:pt x="969449" y="121434"/>
                  </a:lnTo>
                </a:path>
                <a:path w="1073150" h="2152015">
                  <a:moveTo>
                    <a:pt x="979568" y="121434"/>
                  </a:moveTo>
                  <a:lnTo>
                    <a:pt x="1031178" y="121434"/>
                  </a:lnTo>
                </a:path>
                <a:path w="1073150" h="2152015">
                  <a:moveTo>
                    <a:pt x="1038262" y="121434"/>
                  </a:moveTo>
                  <a:lnTo>
                    <a:pt x="1046357" y="121434"/>
                  </a:lnTo>
                </a:path>
                <a:path w="1073150" h="2152015">
                  <a:moveTo>
                    <a:pt x="868254" y="118398"/>
                  </a:moveTo>
                  <a:lnTo>
                    <a:pt x="1072668" y="118398"/>
                  </a:lnTo>
                </a:path>
                <a:path w="1073150" h="2152015">
                  <a:moveTo>
                    <a:pt x="902660" y="116374"/>
                  </a:moveTo>
                  <a:lnTo>
                    <a:pt x="888493" y="116374"/>
                  </a:lnTo>
                  <a:lnTo>
                    <a:pt x="888493" y="121434"/>
                  </a:lnTo>
                  <a:lnTo>
                    <a:pt x="902660" y="121434"/>
                  </a:lnTo>
                </a:path>
                <a:path w="1073150" h="2152015">
                  <a:moveTo>
                    <a:pt x="1046357" y="116374"/>
                  </a:moveTo>
                  <a:lnTo>
                    <a:pt x="1060525" y="116374"/>
                  </a:lnTo>
                  <a:lnTo>
                    <a:pt x="1060525" y="121434"/>
                  </a:lnTo>
                  <a:lnTo>
                    <a:pt x="1046357" y="121434"/>
                  </a:lnTo>
                </a:path>
                <a:path w="1073150" h="2152015">
                  <a:moveTo>
                    <a:pt x="902660" y="188222"/>
                  </a:moveTo>
                  <a:lnTo>
                    <a:pt x="1046357" y="188222"/>
                  </a:lnTo>
                </a:path>
                <a:path w="1073150" h="2152015">
                  <a:moveTo>
                    <a:pt x="902660" y="193282"/>
                  </a:moveTo>
                  <a:lnTo>
                    <a:pt x="1046357" y="193282"/>
                  </a:lnTo>
                </a:path>
                <a:path w="1073150" h="2152015">
                  <a:moveTo>
                    <a:pt x="868254" y="190246"/>
                  </a:moveTo>
                  <a:lnTo>
                    <a:pt x="1072668" y="190246"/>
                  </a:lnTo>
                </a:path>
                <a:path w="1073150" h="2152015">
                  <a:moveTo>
                    <a:pt x="902660" y="188222"/>
                  </a:moveTo>
                  <a:lnTo>
                    <a:pt x="888493" y="188222"/>
                  </a:lnTo>
                  <a:lnTo>
                    <a:pt x="888493" y="193282"/>
                  </a:lnTo>
                  <a:lnTo>
                    <a:pt x="902660" y="193282"/>
                  </a:lnTo>
                </a:path>
                <a:path w="1073150" h="2152015">
                  <a:moveTo>
                    <a:pt x="1046357" y="188222"/>
                  </a:moveTo>
                  <a:lnTo>
                    <a:pt x="1060525" y="188222"/>
                  </a:lnTo>
                  <a:lnTo>
                    <a:pt x="1060525" y="193282"/>
                  </a:lnTo>
                  <a:lnTo>
                    <a:pt x="1046357" y="193282"/>
                  </a:lnTo>
                </a:path>
                <a:path w="1073150" h="2152015">
                  <a:moveTo>
                    <a:pt x="902660" y="260071"/>
                  </a:moveTo>
                  <a:lnTo>
                    <a:pt x="1046357" y="260071"/>
                  </a:lnTo>
                </a:path>
                <a:path w="1073150" h="2152015">
                  <a:moveTo>
                    <a:pt x="902660" y="265131"/>
                  </a:moveTo>
                  <a:lnTo>
                    <a:pt x="1046357" y="265131"/>
                  </a:lnTo>
                </a:path>
                <a:path w="1073150" h="2152015">
                  <a:moveTo>
                    <a:pt x="868254" y="262095"/>
                  </a:moveTo>
                  <a:lnTo>
                    <a:pt x="1072668" y="262095"/>
                  </a:lnTo>
                </a:path>
                <a:path w="1073150" h="2152015">
                  <a:moveTo>
                    <a:pt x="902660" y="260071"/>
                  </a:moveTo>
                  <a:lnTo>
                    <a:pt x="888493" y="260071"/>
                  </a:lnTo>
                  <a:lnTo>
                    <a:pt x="888493" y="265131"/>
                  </a:lnTo>
                  <a:lnTo>
                    <a:pt x="902660" y="265131"/>
                  </a:lnTo>
                </a:path>
                <a:path w="1073150" h="2152015">
                  <a:moveTo>
                    <a:pt x="1046357" y="260071"/>
                  </a:moveTo>
                  <a:lnTo>
                    <a:pt x="1060525" y="260071"/>
                  </a:lnTo>
                  <a:lnTo>
                    <a:pt x="1060525" y="265131"/>
                  </a:lnTo>
                  <a:lnTo>
                    <a:pt x="1046357" y="265131"/>
                  </a:lnTo>
                </a:path>
                <a:path w="1073150" h="2152015">
                  <a:moveTo>
                    <a:pt x="902660" y="331920"/>
                  </a:moveTo>
                  <a:lnTo>
                    <a:pt x="1046357" y="331920"/>
                  </a:lnTo>
                </a:path>
                <a:path w="1073150" h="2152015">
                  <a:moveTo>
                    <a:pt x="902660" y="336979"/>
                  </a:moveTo>
                  <a:lnTo>
                    <a:pt x="1046357" y="336979"/>
                  </a:lnTo>
                </a:path>
                <a:path w="1073150" h="2152015">
                  <a:moveTo>
                    <a:pt x="868254" y="333943"/>
                  </a:moveTo>
                  <a:lnTo>
                    <a:pt x="1072668" y="333943"/>
                  </a:lnTo>
                </a:path>
                <a:path w="1073150" h="2152015">
                  <a:moveTo>
                    <a:pt x="902660" y="331920"/>
                  </a:moveTo>
                  <a:lnTo>
                    <a:pt x="888493" y="331920"/>
                  </a:lnTo>
                  <a:lnTo>
                    <a:pt x="888493" y="335967"/>
                  </a:lnTo>
                  <a:lnTo>
                    <a:pt x="902660" y="335967"/>
                  </a:lnTo>
                </a:path>
                <a:path w="1073150" h="2152015">
                  <a:moveTo>
                    <a:pt x="1046357" y="331920"/>
                  </a:moveTo>
                  <a:lnTo>
                    <a:pt x="1060525" y="331920"/>
                  </a:lnTo>
                  <a:lnTo>
                    <a:pt x="1060525" y="336979"/>
                  </a:lnTo>
                  <a:lnTo>
                    <a:pt x="1046357" y="336979"/>
                  </a:lnTo>
                </a:path>
                <a:path w="1073150" h="2152015">
                  <a:moveTo>
                    <a:pt x="902660" y="403768"/>
                  </a:moveTo>
                  <a:lnTo>
                    <a:pt x="1046357" y="403768"/>
                  </a:lnTo>
                </a:path>
                <a:path w="1073150" h="2152015">
                  <a:moveTo>
                    <a:pt x="902660" y="407816"/>
                  </a:moveTo>
                  <a:lnTo>
                    <a:pt x="1046357" y="407816"/>
                  </a:lnTo>
                </a:path>
                <a:path w="1073150" h="2152015">
                  <a:moveTo>
                    <a:pt x="868254" y="405792"/>
                  </a:moveTo>
                  <a:lnTo>
                    <a:pt x="1072668" y="405792"/>
                  </a:lnTo>
                </a:path>
                <a:path w="1073150" h="2152015">
                  <a:moveTo>
                    <a:pt x="902660" y="403768"/>
                  </a:moveTo>
                  <a:lnTo>
                    <a:pt x="888493" y="403768"/>
                  </a:lnTo>
                  <a:lnTo>
                    <a:pt x="888493" y="407816"/>
                  </a:lnTo>
                  <a:lnTo>
                    <a:pt x="902660" y="407816"/>
                  </a:lnTo>
                </a:path>
                <a:path w="1073150" h="2152015">
                  <a:moveTo>
                    <a:pt x="1046357" y="403768"/>
                  </a:moveTo>
                  <a:lnTo>
                    <a:pt x="1060525" y="403768"/>
                  </a:lnTo>
                  <a:lnTo>
                    <a:pt x="1060525" y="407816"/>
                  </a:lnTo>
                  <a:lnTo>
                    <a:pt x="1046357" y="407816"/>
                  </a:lnTo>
                </a:path>
                <a:path w="1073150" h="2152015">
                  <a:moveTo>
                    <a:pt x="902660" y="475617"/>
                  </a:moveTo>
                  <a:lnTo>
                    <a:pt x="1046357" y="475617"/>
                  </a:lnTo>
                </a:path>
                <a:path w="1073150" h="2152015">
                  <a:moveTo>
                    <a:pt x="902660" y="479664"/>
                  </a:moveTo>
                  <a:lnTo>
                    <a:pt x="1046357" y="479664"/>
                  </a:lnTo>
                </a:path>
                <a:path w="1073150" h="2152015">
                  <a:moveTo>
                    <a:pt x="868254" y="477641"/>
                  </a:moveTo>
                  <a:lnTo>
                    <a:pt x="1072668" y="477641"/>
                  </a:lnTo>
                </a:path>
                <a:path w="1073150" h="2152015">
                  <a:moveTo>
                    <a:pt x="902660" y="475617"/>
                  </a:moveTo>
                  <a:lnTo>
                    <a:pt x="888493" y="475617"/>
                  </a:lnTo>
                  <a:lnTo>
                    <a:pt x="888493" y="479664"/>
                  </a:lnTo>
                  <a:lnTo>
                    <a:pt x="902660" y="479664"/>
                  </a:lnTo>
                </a:path>
                <a:path w="1073150" h="2152015">
                  <a:moveTo>
                    <a:pt x="1046357" y="475617"/>
                  </a:moveTo>
                  <a:lnTo>
                    <a:pt x="1060525" y="475617"/>
                  </a:lnTo>
                  <a:lnTo>
                    <a:pt x="1060525" y="479664"/>
                  </a:lnTo>
                  <a:lnTo>
                    <a:pt x="1046357" y="479664"/>
                  </a:lnTo>
                </a:path>
                <a:path w="1073150" h="2152015">
                  <a:moveTo>
                    <a:pt x="902660" y="546453"/>
                  </a:moveTo>
                  <a:lnTo>
                    <a:pt x="1046357" y="546453"/>
                  </a:lnTo>
                </a:path>
                <a:path w="1073150" h="2152015">
                  <a:moveTo>
                    <a:pt x="902660" y="551513"/>
                  </a:moveTo>
                  <a:lnTo>
                    <a:pt x="1046357" y="551513"/>
                  </a:lnTo>
                </a:path>
                <a:path w="1073150" h="2152015">
                  <a:moveTo>
                    <a:pt x="868254" y="549489"/>
                  </a:moveTo>
                  <a:lnTo>
                    <a:pt x="1072668" y="549489"/>
                  </a:lnTo>
                </a:path>
                <a:path w="1073150" h="2152015">
                  <a:moveTo>
                    <a:pt x="902660" y="546453"/>
                  </a:moveTo>
                  <a:lnTo>
                    <a:pt x="888493" y="546453"/>
                  </a:lnTo>
                  <a:lnTo>
                    <a:pt x="888493" y="551513"/>
                  </a:lnTo>
                  <a:lnTo>
                    <a:pt x="902660" y="551513"/>
                  </a:lnTo>
                </a:path>
                <a:path w="1073150" h="2152015">
                  <a:moveTo>
                    <a:pt x="1046357" y="546453"/>
                  </a:moveTo>
                  <a:lnTo>
                    <a:pt x="1060525" y="546453"/>
                  </a:lnTo>
                  <a:lnTo>
                    <a:pt x="1060525" y="551513"/>
                  </a:lnTo>
                  <a:lnTo>
                    <a:pt x="1046357" y="551513"/>
                  </a:lnTo>
                </a:path>
                <a:path w="1073150" h="2152015">
                  <a:moveTo>
                    <a:pt x="902660" y="618302"/>
                  </a:moveTo>
                  <a:lnTo>
                    <a:pt x="1046357" y="618302"/>
                  </a:lnTo>
                </a:path>
                <a:path w="1073150" h="2152015">
                  <a:moveTo>
                    <a:pt x="902660" y="623362"/>
                  </a:moveTo>
                  <a:lnTo>
                    <a:pt x="1046357" y="623362"/>
                  </a:lnTo>
                </a:path>
                <a:path w="1073150" h="2152015">
                  <a:moveTo>
                    <a:pt x="868254" y="621338"/>
                  </a:moveTo>
                  <a:lnTo>
                    <a:pt x="1072668" y="621338"/>
                  </a:lnTo>
                </a:path>
                <a:path w="1073150" h="2152015">
                  <a:moveTo>
                    <a:pt x="902660" y="618302"/>
                  </a:moveTo>
                  <a:lnTo>
                    <a:pt x="888493" y="618302"/>
                  </a:lnTo>
                  <a:lnTo>
                    <a:pt x="888493" y="623362"/>
                  </a:lnTo>
                  <a:lnTo>
                    <a:pt x="902660" y="623362"/>
                  </a:lnTo>
                </a:path>
                <a:path w="1073150" h="2152015">
                  <a:moveTo>
                    <a:pt x="1046357" y="618302"/>
                  </a:moveTo>
                  <a:lnTo>
                    <a:pt x="1060525" y="618302"/>
                  </a:lnTo>
                  <a:lnTo>
                    <a:pt x="1060525" y="623362"/>
                  </a:lnTo>
                  <a:lnTo>
                    <a:pt x="1046357" y="623362"/>
                  </a:lnTo>
                </a:path>
                <a:path w="1073150" h="2152015">
                  <a:moveTo>
                    <a:pt x="902660" y="690150"/>
                  </a:moveTo>
                  <a:lnTo>
                    <a:pt x="1046357" y="690150"/>
                  </a:lnTo>
                </a:path>
                <a:path w="1073150" h="2152015">
                  <a:moveTo>
                    <a:pt x="902660" y="695210"/>
                  </a:moveTo>
                  <a:lnTo>
                    <a:pt x="1046357" y="695210"/>
                  </a:lnTo>
                </a:path>
                <a:path w="1073150" h="2152015">
                  <a:moveTo>
                    <a:pt x="868254" y="693186"/>
                  </a:moveTo>
                  <a:lnTo>
                    <a:pt x="1072668" y="693186"/>
                  </a:lnTo>
                </a:path>
                <a:path w="1073150" h="2152015">
                  <a:moveTo>
                    <a:pt x="902660" y="690150"/>
                  </a:moveTo>
                  <a:lnTo>
                    <a:pt x="888493" y="690150"/>
                  </a:lnTo>
                  <a:lnTo>
                    <a:pt x="888493" y="695210"/>
                  </a:lnTo>
                  <a:lnTo>
                    <a:pt x="902660" y="695210"/>
                  </a:lnTo>
                </a:path>
                <a:path w="1073150" h="2152015">
                  <a:moveTo>
                    <a:pt x="1046357" y="690150"/>
                  </a:moveTo>
                  <a:lnTo>
                    <a:pt x="1060525" y="690150"/>
                  </a:lnTo>
                  <a:lnTo>
                    <a:pt x="1060525" y="695210"/>
                  </a:lnTo>
                  <a:lnTo>
                    <a:pt x="1046357" y="695210"/>
                  </a:lnTo>
                </a:path>
                <a:path w="1073150" h="2152015">
                  <a:moveTo>
                    <a:pt x="885457" y="133577"/>
                  </a:moveTo>
                  <a:lnTo>
                    <a:pt x="883433" y="133577"/>
                  </a:lnTo>
                  <a:lnTo>
                    <a:pt x="883433" y="151792"/>
                  </a:lnTo>
                  <a:lnTo>
                    <a:pt x="885457" y="151792"/>
                  </a:lnTo>
                </a:path>
                <a:path w="1073150" h="2152015">
                  <a:moveTo>
                    <a:pt x="1064572" y="133577"/>
                  </a:moveTo>
                  <a:lnTo>
                    <a:pt x="1065584" y="133577"/>
                  </a:lnTo>
                  <a:lnTo>
                    <a:pt x="1065584" y="152804"/>
                  </a:lnTo>
                  <a:lnTo>
                    <a:pt x="1064572" y="152804"/>
                  </a:lnTo>
                </a:path>
                <a:path w="1073150" h="2152015">
                  <a:moveTo>
                    <a:pt x="884445" y="74884"/>
                  </a:moveTo>
                  <a:lnTo>
                    <a:pt x="1065584" y="74884"/>
                  </a:lnTo>
                  <a:lnTo>
                    <a:pt x="1065584" y="85003"/>
                  </a:lnTo>
                  <a:lnTo>
                    <a:pt x="884445" y="85003"/>
                  </a:lnTo>
                  <a:lnTo>
                    <a:pt x="884445" y="74884"/>
                  </a:lnTo>
                </a:path>
                <a:path w="1073150" h="2152015">
                  <a:moveTo>
                    <a:pt x="884445" y="202390"/>
                  </a:moveTo>
                  <a:lnTo>
                    <a:pt x="1065584" y="202390"/>
                  </a:lnTo>
                  <a:lnTo>
                    <a:pt x="1065584" y="211497"/>
                  </a:lnTo>
                  <a:lnTo>
                    <a:pt x="884445" y="211497"/>
                  </a:lnTo>
                  <a:lnTo>
                    <a:pt x="884445" y="202390"/>
                  </a:lnTo>
                </a:path>
                <a:path w="1073150" h="2152015">
                  <a:moveTo>
                    <a:pt x="1064572" y="202390"/>
                  </a:moveTo>
                  <a:lnTo>
                    <a:pt x="1064572" y="211497"/>
                  </a:lnTo>
                </a:path>
                <a:path w="1073150" h="2152015">
                  <a:moveTo>
                    <a:pt x="1046357" y="202390"/>
                  </a:moveTo>
                  <a:lnTo>
                    <a:pt x="1046357" y="211497"/>
                  </a:lnTo>
                </a:path>
                <a:path w="1073150" h="2152015">
                  <a:moveTo>
                    <a:pt x="902660" y="202390"/>
                  </a:moveTo>
                  <a:lnTo>
                    <a:pt x="902660" y="211497"/>
                  </a:lnTo>
                </a:path>
                <a:path w="1073150" h="2152015">
                  <a:moveTo>
                    <a:pt x="885457" y="202390"/>
                  </a:moveTo>
                  <a:lnTo>
                    <a:pt x="885457" y="211497"/>
                  </a:lnTo>
                </a:path>
                <a:path w="1073150" h="2152015">
                  <a:moveTo>
                    <a:pt x="1064572" y="74884"/>
                  </a:moveTo>
                  <a:lnTo>
                    <a:pt x="1064572" y="85003"/>
                  </a:lnTo>
                </a:path>
                <a:path w="1073150" h="2152015">
                  <a:moveTo>
                    <a:pt x="1046357" y="74884"/>
                  </a:moveTo>
                  <a:lnTo>
                    <a:pt x="1046357" y="85003"/>
                  </a:lnTo>
                </a:path>
                <a:path w="1073150" h="2152015">
                  <a:moveTo>
                    <a:pt x="902660" y="74884"/>
                  </a:moveTo>
                  <a:lnTo>
                    <a:pt x="902660" y="85003"/>
                  </a:lnTo>
                </a:path>
                <a:path w="1073150" h="2152015">
                  <a:moveTo>
                    <a:pt x="885457" y="74884"/>
                  </a:moveTo>
                  <a:lnTo>
                    <a:pt x="885457" y="85003"/>
                  </a:lnTo>
                </a:path>
                <a:path w="1073150" h="2152015">
                  <a:moveTo>
                    <a:pt x="969449" y="0"/>
                  </a:moveTo>
                  <a:lnTo>
                    <a:pt x="969449" y="74884"/>
                  </a:lnTo>
                </a:path>
                <a:path w="1073150" h="2152015">
                  <a:moveTo>
                    <a:pt x="969449" y="85003"/>
                  </a:moveTo>
                  <a:lnTo>
                    <a:pt x="969449" y="202390"/>
                  </a:lnTo>
                </a:path>
                <a:path w="1073150" h="2152015">
                  <a:moveTo>
                    <a:pt x="979568" y="0"/>
                  </a:moveTo>
                  <a:lnTo>
                    <a:pt x="979568" y="74884"/>
                  </a:lnTo>
                </a:path>
                <a:path w="1073150" h="2152015">
                  <a:moveTo>
                    <a:pt x="979568" y="85003"/>
                  </a:moveTo>
                  <a:lnTo>
                    <a:pt x="979568" y="202390"/>
                  </a:lnTo>
                </a:path>
                <a:path w="1073150" h="2152015">
                  <a:moveTo>
                    <a:pt x="1031178" y="0"/>
                  </a:moveTo>
                  <a:lnTo>
                    <a:pt x="1031178" y="74884"/>
                  </a:lnTo>
                </a:path>
                <a:path w="1073150" h="2152015">
                  <a:moveTo>
                    <a:pt x="1031178" y="85003"/>
                  </a:moveTo>
                  <a:lnTo>
                    <a:pt x="1031178" y="202390"/>
                  </a:lnTo>
                </a:path>
                <a:path w="1073150" h="2152015">
                  <a:moveTo>
                    <a:pt x="1038262" y="0"/>
                  </a:moveTo>
                  <a:lnTo>
                    <a:pt x="1038262" y="74884"/>
                  </a:lnTo>
                </a:path>
                <a:path w="1073150" h="2152015">
                  <a:moveTo>
                    <a:pt x="1038262" y="85003"/>
                  </a:moveTo>
                  <a:lnTo>
                    <a:pt x="1038262" y="202390"/>
                  </a:lnTo>
                </a:path>
                <a:path w="1073150" h="2152015">
                  <a:moveTo>
                    <a:pt x="918851" y="0"/>
                  </a:moveTo>
                  <a:lnTo>
                    <a:pt x="918851" y="74884"/>
                  </a:lnTo>
                </a:path>
                <a:path w="1073150" h="2152015">
                  <a:moveTo>
                    <a:pt x="918851" y="85003"/>
                  </a:moveTo>
                  <a:lnTo>
                    <a:pt x="918851" y="202390"/>
                  </a:lnTo>
                </a:path>
                <a:path w="1073150" h="2152015">
                  <a:moveTo>
                    <a:pt x="911768" y="0"/>
                  </a:moveTo>
                  <a:lnTo>
                    <a:pt x="911768" y="74884"/>
                  </a:lnTo>
                </a:path>
                <a:path w="1073150" h="2152015">
                  <a:moveTo>
                    <a:pt x="911768" y="85003"/>
                  </a:moveTo>
                  <a:lnTo>
                    <a:pt x="911768" y="202390"/>
                  </a:lnTo>
                </a:path>
                <a:path w="1073150" h="2152015">
                  <a:moveTo>
                    <a:pt x="911768" y="202390"/>
                  </a:moveTo>
                  <a:lnTo>
                    <a:pt x="911768" y="211497"/>
                  </a:lnTo>
                </a:path>
                <a:path w="1073150" h="2152015">
                  <a:moveTo>
                    <a:pt x="918851" y="202390"/>
                  </a:moveTo>
                  <a:lnTo>
                    <a:pt x="918851" y="211497"/>
                  </a:lnTo>
                </a:path>
                <a:path w="1073150" h="2152015">
                  <a:moveTo>
                    <a:pt x="969449" y="202390"/>
                  </a:moveTo>
                  <a:lnTo>
                    <a:pt x="969449" y="211497"/>
                  </a:lnTo>
                </a:path>
                <a:path w="1073150" h="2152015">
                  <a:moveTo>
                    <a:pt x="979568" y="202390"/>
                  </a:moveTo>
                  <a:lnTo>
                    <a:pt x="979568" y="211497"/>
                  </a:lnTo>
                </a:path>
                <a:path w="1073150" h="2152015">
                  <a:moveTo>
                    <a:pt x="1031178" y="202390"/>
                  </a:moveTo>
                  <a:lnTo>
                    <a:pt x="1031178" y="211497"/>
                  </a:lnTo>
                </a:path>
                <a:path w="1073150" h="2152015">
                  <a:moveTo>
                    <a:pt x="1038262" y="202390"/>
                  </a:moveTo>
                  <a:lnTo>
                    <a:pt x="1038262" y="211497"/>
                  </a:lnTo>
                </a:path>
                <a:path w="1073150" h="2152015">
                  <a:moveTo>
                    <a:pt x="911768" y="74884"/>
                  </a:moveTo>
                  <a:lnTo>
                    <a:pt x="911768" y="85003"/>
                  </a:lnTo>
                </a:path>
                <a:path w="1073150" h="2152015">
                  <a:moveTo>
                    <a:pt x="918851" y="74884"/>
                  </a:moveTo>
                  <a:lnTo>
                    <a:pt x="918851" y="85003"/>
                  </a:lnTo>
                </a:path>
                <a:path w="1073150" h="2152015">
                  <a:moveTo>
                    <a:pt x="969449" y="74884"/>
                  </a:moveTo>
                  <a:lnTo>
                    <a:pt x="969449" y="85003"/>
                  </a:lnTo>
                </a:path>
                <a:path w="1073150" h="2152015">
                  <a:moveTo>
                    <a:pt x="979568" y="74884"/>
                  </a:moveTo>
                  <a:lnTo>
                    <a:pt x="979568" y="85003"/>
                  </a:lnTo>
                </a:path>
                <a:path w="1073150" h="2152015">
                  <a:moveTo>
                    <a:pt x="1031178" y="74884"/>
                  </a:moveTo>
                  <a:lnTo>
                    <a:pt x="1031178" y="85003"/>
                  </a:lnTo>
                </a:path>
                <a:path w="1073150" h="2152015">
                  <a:moveTo>
                    <a:pt x="1038262" y="74884"/>
                  </a:moveTo>
                  <a:lnTo>
                    <a:pt x="1038262" y="85003"/>
                  </a:lnTo>
                </a:path>
                <a:path w="1073150" h="2152015">
                  <a:moveTo>
                    <a:pt x="1031178" y="116374"/>
                  </a:moveTo>
                  <a:lnTo>
                    <a:pt x="1038262" y="116374"/>
                  </a:lnTo>
                </a:path>
                <a:path w="1073150" h="2152015">
                  <a:moveTo>
                    <a:pt x="1031178" y="121434"/>
                  </a:moveTo>
                  <a:lnTo>
                    <a:pt x="1038262" y="121434"/>
                  </a:lnTo>
                </a:path>
                <a:path w="1073150" h="2152015">
                  <a:moveTo>
                    <a:pt x="969449" y="116374"/>
                  </a:moveTo>
                  <a:lnTo>
                    <a:pt x="979568" y="116374"/>
                  </a:lnTo>
                </a:path>
                <a:path w="1073150" h="2152015">
                  <a:moveTo>
                    <a:pt x="969449" y="121434"/>
                  </a:moveTo>
                  <a:lnTo>
                    <a:pt x="979568" y="121434"/>
                  </a:lnTo>
                </a:path>
                <a:path w="1073150" h="2152015">
                  <a:moveTo>
                    <a:pt x="911768" y="116374"/>
                  </a:moveTo>
                  <a:lnTo>
                    <a:pt x="918851" y="116374"/>
                  </a:lnTo>
                </a:path>
                <a:path w="1073150" h="2152015">
                  <a:moveTo>
                    <a:pt x="911768" y="121434"/>
                  </a:moveTo>
                  <a:lnTo>
                    <a:pt x="918851" y="121434"/>
                  </a:lnTo>
                </a:path>
                <a:path w="1073150" h="2152015">
                  <a:moveTo>
                    <a:pt x="902660" y="44525"/>
                  </a:moveTo>
                  <a:lnTo>
                    <a:pt x="888493" y="44525"/>
                  </a:lnTo>
                </a:path>
                <a:path w="1073150" h="2152015">
                  <a:moveTo>
                    <a:pt x="888493" y="49585"/>
                  </a:moveTo>
                  <a:lnTo>
                    <a:pt x="902660" y="49585"/>
                  </a:lnTo>
                </a:path>
                <a:path w="1073150" h="2152015">
                  <a:moveTo>
                    <a:pt x="1046357" y="44525"/>
                  </a:moveTo>
                  <a:lnTo>
                    <a:pt x="1060525" y="44525"/>
                  </a:lnTo>
                </a:path>
                <a:path w="1073150" h="2152015">
                  <a:moveTo>
                    <a:pt x="1060525" y="49585"/>
                  </a:moveTo>
                  <a:lnTo>
                    <a:pt x="1046357" y="49585"/>
                  </a:lnTo>
                </a:path>
                <a:path w="1073150" h="2152015">
                  <a:moveTo>
                    <a:pt x="1031178" y="44525"/>
                  </a:moveTo>
                  <a:lnTo>
                    <a:pt x="1038262" y="44525"/>
                  </a:lnTo>
                </a:path>
                <a:path w="1073150" h="2152015">
                  <a:moveTo>
                    <a:pt x="1031178" y="49585"/>
                  </a:moveTo>
                  <a:lnTo>
                    <a:pt x="1038262" y="49585"/>
                  </a:lnTo>
                </a:path>
                <a:path w="1073150" h="2152015">
                  <a:moveTo>
                    <a:pt x="969449" y="44525"/>
                  </a:moveTo>
                  <a:lnTo>
                    <a:pt x="979568" y="44525"/>
                  </a:lnTo>
                </a:path>
                <a:path w="1073150" h="2152015">
                  <a:moveTo>
                    <a:pt x="969449" y="49585"/>
                  </a:moveTo>
                  <a:lnTo>
                    <a:pt x="979568" y="49585"/>
                  </a:lnTo>
                </a:path>
                <a:path w="1073150" h="2152015">
                  <a:moveTo>
                    <a:pt x="911768" y="44525"/>
                  </a:moveTo>
                  <a:lnTo>
                    <a:pt x="918851" y="44525"/>
                  </a:lnTo>
                </a:path>
                <a:path w="1073150" h="2152015">
                  <a:moveTo>
                    <a:pt x="911768" y="49585"/>
                  </a:moveTo>
                  <a:lnTo>
                    <a:pt x="918851" y="49585"/>
                  </a:lnTo>
                </a:path>
                <a:path w="1073150" h="2152015">
                  <a:moveTo>
                    <a:pt x="902660" y="761999"/>
                  </a:moveTo>
                  <a:lnTo>
                    <a:pt x="1046357" y="761999"/>
                  </a:lnTo>
                </a:path>
                <a:path w="1073150" h="2152015">
                  <a:moveTo>
                    <a:pt x="902660" y="767059"/>
                  </a:moveTo>
                  <a:lnTo>
                    <a:pt x="1046357" y="767059"/>
                  </a:lnTo>
                </a:path>
                <a:path w="1073150" h="2152015">
                  <a:moveTo>
                    <a:pt x="868254" y="764023"/>
                  </a:moveTo>
                  <a:lnTo>
                    <a:pt x="1072668" y="764023"/>
                  </a:lnTo>
                </a:path>
                <a:path w="1073150" h="2152015">
                  <a:moveTo>
                    <a:pt x="902660" y="761999"/>
                  </a:moveTo>
                  <a:lnTo>
                    <a:pt x="888493" y="761999"/>
                  </a:lnTo>
                  <a:lnTo>
                    <a:pt x="888493" y="767059"/>
                  </a:lnTo>
                  <a:lnTo>
                    <a:pt x="902660" y="767059"/>
                  </a:lnTo>
                </a:path>
                <a:path w="1073150" h="2152015">
                  <a:moveTo>
                    <a:pt x="1046357" y="761999"/>
                  </a:moveTo>
                  <a:lnTo>
                    <a:pt x="1060525" y="761999"/>
                  </a:lnTo>
                  <a:lnTo>
                    <a:pt x="1060525" y="767059"/>
                  </a:lnTo>
                  <a:lnTo>
                    <a:pt x="1046357" y="767059"/>
                  </a:lnTo>
                </a:path>
                <a:path w="1073150" h="2152015">
                  <a:moveTo>
                    <a:pt x="902660" y="833847"/>
                  </a:moveTo>
                  <a:lnTo>
                    <a:pt x="1046357" y="833847"/>
                  </a:lnTo>
                </a:path>
                <a:path w="1073150" h="2152015">
                  <a:moveTo>
                    <a:pt x="902660" y="838907"/>
                  </a:moveTo>
                  <a:lnTo>
                    <a:pt x="1046357" y="838907"/>
                  </a:lnTo>
                </a:path>
                <a:path w="1073150" h="2152015">
                  <a:moveTo>
                    <a:pt x="868254" y="835871"/>
                  </a:moveTo>
                  <a:lnTo>
                    <a:pt x="1072668" y="835871"/>
                  </a:lnTo>
                </a:path>
                <a:path w="1073150" h="2152015">
                  <a:moveTo>
                    <a:pt x="902660" y="833847"/>
                  </a:moveTo>
                  <a:lnTo>
                    <a:pt x="888493" y="833847"/>
                  </a:lnTo>
                  <a:lnTo>
                    <a:pt x="888493" y="838907"/>
                  </a:lnTo>
                  <a:lnTo>
                    <a:pt x="902660" y="838907"/>
                  </a:lnTo>
                </a:path>
                <a:path w="1073150" h="2152015">
                  <a:moveTo>
                    <a:pt x="1046357" y="833847"/>
                  </a:moveTo>
                  <a:lnTo>
                    <a:pt x="1060525" y="833847"/>
                  </a:lnTo>
                  <a:lnTo>
                    <a:pt x="1060525" y="838907"/>
                  </a:lnTo>
                  <a:lnTo>
                    <a:pt x="1046357" y="838907"/>
                  </a:lnTo>
                </a:path>
                <a:path w="1073150" h="2152015">
                  <a:moveTo>
                    <a:pt x="902660" y="905696"/>
                  </a:moveTo>
                  <a:lnTo>
                    <a:pt x="1046357" y="905696"/>
                  </a:lnTo>
                </a:path>
                <a:path w="1073150" h="2152015">
                  <a:moveTo>
                    <a:pt x="902660" y="910756"/>
                  </a:moveTo>
                  <a:lnTo>
                    <a:pt x="1046357" y="910756"/>
                  </a:lnTo>
                </a:path>
                <a:path w="1073150" h="2152015">
                  <a:moveTo>
                    <a:pt x="868254" y="907720"/>
                  </a:moveTo>
                  <a:lnTo>
                    <a:pt x="1072668" y="907720"/>
                  </a:lnTo>
                </a:path>
                <a:path w="1073150" h="2152015">
                  <a:moveTo>
                    <a:pt x="902660" y="905696"/>
                  </a:moveTo>
                  <a:lnTo>
                    <a:pt x="888493" y="905696"/>
                  </a:lnTo>
                  <a:lnTo>
                    <a:pt x="888493" y="910756"/>
                  </a:lnTo>
                  <a:lnTo>
                    <a:pt x="902660" y="910756"/>
                  </a:lnTo>
                </a:path>
                <a:path w="1073150" h="2152015">
                  <a:moveTo>
                    <a:pt x="1046357" y="905696"/>
                  </a:moveTo>
                  <a:lnTo>
                    <a:pt x="1060525" y="905696"/>
                  </a:lnTo>
                  <a:lnTo>
                    <a:pt x="1060525" y="910756"/>
                  </a:lnTo>
                  <a:lnTo>
                    <a:pt x="1046357" y="910756"/>
                  </a:lnTo>
                </a:path>
                <a:path w="1073150" h="2152015">
                  <a:moveTo>
                    <a:pt x="902660" y="977545"/>
                  </a:moveTo>
                  <a:lnTo>
                    <a:pt x="1046357" y="977545"/>
                  </a:lnTo>
                </a:path>
                <a:path w="1073150" h="2152015">
                  <a:moveTo>
                    <a:pt x="902660" y="981592"/>
                  </a:moveTo>
                  <a:lnTo>
                    <a:pt x="1046357" y="981592"/>
                  </a:lnTo>
                </a:path>
                <a:path w="1073150" h="2152015">
                  <a:moveTo>
                    <a:pt x="868254" y="979568"/>
                  </a:moveTo>
                  <a:lnTo>
                    <a:pt x="1072668" y="979568"/>
                  </a:lnTo>
                </a:path>
                <a:path w="1073150" h="2152015">
                  <a:moveTo>
                    <a:pt x="902660" y="977545"/>
                  </a:moveTo>
                  <a:lnTo>
                    <a:pt x="888493" y="977545"/>
                  </a:lnTo>
                  <a:lnTo>
                    <a:pt x="888493" y="981592"/>
                  </a:lnTo>
                  <a:lnTo>
                    <a:pt x="902660" y="981592"/>
                  </a:lnTo>
                </a:path>
                <a:path w="1073150" h="2152015">
                  <a:moveTo>
                    <a:pt x="1046357" y="977545"/>
                  </a:moveTo>
                  <a:lnTo>
                    <a:pt x="1060525" y="977545"/>
                  </a:lnTo>
                  <a:lnTo>
                    <a:pt x="1060525" y="981592"/>
                  </a:lnTo>
                  <a:lnTo>
                    <a:pt x="1046357" y="981592"/>
                  </a:lnTo>
                </a:path>
                <a:path w="1073150" h="2152015">
                  <a:moveTo>
                    <a:pt x="902660" y="1049393"/>
                  </a:moveTo>
                  <a:lnTo>
                    <a:pt x="1046357" y="1049393"/>
                  </a:lnTo>
                </a:path>
                <a:path w="1073150" h="2152015">
                  <a:moveTo>
                    <a:pt x="902660" y="1053441"/>
                  </a:moveTo>
                  <a:lnTo>
                    <a:pt x="1046357" y="1053441"/>
                  </a:lnTo>
                </a:path>
                <a:path w="1073150" h="2152015">
                  <a:moveTo>
                    <a:pt x="868254" y="1051417"/>
                  </a:moveTo>
                  <a:lnTo>
                    <a:pt x="1072668" y="1051417"/>
                  </a:lnTo>
                </a:path>
                <a:path w="1073150" h="2152015">
                  <a:moveTo>
                    <a:pt x="902660" y="1049393"/>
                  </a:moveTo>
                  <a:lnTo>
                    <a:pt x="888493" y="1049393"/>
                  </a:lnTo>
                  <a:lnTo>
                    <a:pt x="888493" y="1053441"/>
                  </a:lnTo>
                  <a:lnTo>
                    <a:pt x="902660" y="1053441"/>
                  </a:lnTo>
                </a:path>
                <a:path w="1073150" h="2152015">
                  <a:moveTo>
                    <a:pt x="1046357" y="1049393"/>
                  </a:moveTo>
                  <a:lnTo>
                    <a:pt x="1060525" y="1049393"/>
                  </a:lnTo>
                  <a:lnTo>
                    <a:pt x="1060525" y="1053441"/>
                  </a:lnTo>
                  <a:lnTo>
                    <a:pt x="1046357" y="1053441"/>
                  </a:lnTo>
                </a:path>
                <a:path w="1073150" h="2152015">
                  <a:moveTo>
                    <a:pt x="902660" y="1121242"/>
                  </a:moveTo>
                  <a:lnTo>
                    <a:pt x="1046357" y="1121242"/>
                  </a:lnTo>
                </a:path>
                <a:path w="1073150" h="2152015">
                  <a:moveTo>
                    <a:pt x="902660" y="1125289"/>
                  </a:moveTo>
                  <a:lnTo>
                    <a:pt x="1046357" y="1125289"/>
                  </a:lnTo>
                </a:path>
                <a:path w="1073150" h="2152015">
                  <a:moveTo>
                    <a:pt x="868254" y="1123266"/>
                  </a:moveTo>
                  <a:lnTo>
                    <a:pt x="1072668" y="1123266"/>
                  </a:lnTo>
                </a:path>
                <a:path w="1073150" h="2152015">
                  <a:moveTo>
                    <a:pt x="902660" y="1120230"/>
                  </a:moveTo>
                  <a:lnTo>
                    <a:pt x="888493" y="1120230"/>
                  </a:lnTo>
                  <a:lnTo>
                    <a:pt x="888493" y="1125289"/>
                  </a:lnTo>
                  <a:lnTo>
                    <a:pt x="902660" y="1125289"/>
                  </a:lnTo>
                </a:path>
                <a:path w="1073150" h="2152015">
                  <a:moveTo>
                    <a:pt x="1046357" y="1121242"/>
                  </a:moveTo>
                  <a:lnTo>
                    <a:pt x="1060525" y="1121242"/>
                  </a:lnTo>
                  <a:lnTo>
                    <a:pt x="1060525" y="1125289"/>
                  </a:lnTo>
                  <a:lnTo>
                    <a:pt x="1046357" y="1125289"/>
                  </a:lnTo>
                </a:path>
                <a:path w="1073150" h="2152015">
                  <a:moveTo>
                    <a:pt x="884445" y="328884"/>
                  </a:moveTo>
                  <a:lnTo>
                    <a:pt x="1065584" y="328884"/>
                  </a:lnTo>
                  <a:lnTo>
                    <a:pt x="1065584" y="337991"/>
                  </a:lnTo>
                  <a:lnTo>
                    <a:pt x="884445" y="337991"/>
                  </a:lnTo>
                  <a:lnTo>
                    <a:pt x="884445" y="328884"/>
                  </a:lnTo>
                </a:path>
                <a:path w="1073150" h="2152015">
                  <a:moveTo>
                    <a:pt x="1064572" y="331920"/>
                  </a:moveTo>
                  <a:lnTo>
                    <a:pt x="1064572" y="341027"/>
                  </a:lnTo>
                </a:path>
                <a:path w="1073150" h="2152015">
                  <a:moveTo>
                    <a:pt x="1046357" y="331920"/>
                  </a:moveTo>
                  <a:lnTo>
                    <a:pt x="1046357" y="341027"/>
                  </a:lnTo>
                </a:path>
                <a:path w="1073150" h="2152015">
                  <a:moveTo>
                    <a:pt x="902660" y="331920"/>
                  </a:moveTo>
                  <a:lnTo>
                    <a:pt x="902660" y="341027"/>
                  </a:lnTo>
                </a:path>
                <a:path w="1073150" h="2152015">
                  <a:moveTo>
                    <a:pt x="885457" y="331920"/>
                  </a:moveTo>
                  <a:lnTo>
                    <a:pt x="885457" y="341027"/>
                  </a:lnTo>
                </a:path>
                <a:path w="1073150" h="2152015">
                  <a:moveTo>
                    <a:pt x="911768" y="328884"/>
                  </a:moveTo>
                  <a:lnTo>
                    <a:pt x="911768" y="337991"/>
                  </a:lnTo>
                </a:path>
                <a:path w="1073150" h="2152015">
                  <a:moveTo>
                    <a:pt x="918851" y="328884"/>
                  </a:moveTo>
                  <a:lnTo>
                    <a:pt x="918851" y="337991"/>
                  </a:lnTo>
                </a:path>
                <a:path w="1073150" h="2152015">
                  <a:moveTo>
                    <a:pt x="969449" y="328884"/>
                  </a:moveTo>
                  <a:lnTo>
                    <a:pt x="969449" y="337991"/>
                  </a:lnTo>
                </a:path>
                <a:path w="1073150" h="2152015">
                  <a:moveTo>
                    <a:pt x="979568" y="328884"/>
                  </a:moveTo>
                  <a:lnTo>
                    <a:pt x="979568" y="337991"/>
                  </a:lnTo>
                </a:path>
                <a:path w="1073150" h="2152015">
                  <a:moveTo>
                    <a:pt x="1031178" y="328884"/>
                  </a:moveTo>
                  <a:lnTo>
                    <a:pt x="1031178" y="337991"/>
                  </a:lnTo>
                </a:path>
                <a:path w="1073150" h="2152015">
                  <a:moveTo>
                    <a:pt x="1038262" y="328884"/>
                  </a:moveTo>
                  <a:lnTo>
                    <a:pt x="1038262" y="337991"/>
                  </a:lnTo>
                </a:path>
                <a:path w="1073150" h="2152015">
                  <a:moveTo>
                    <a:pt x="884445" y="455378"/>
                  </a:moveTo>
                  <a:lnTo>
                    <a:pt x="1065584" y="455378"/>
                  </a:lnTo>
                  <a:lnTo>
                    <a:pt x="1065584" y="465497"/>
                  </a:lnTo>
                  <a:lnTo>
                    <a:pt x="884445" y="465497"/>
                  </a:lnTo>
                  <a:lnTo>
                    <a:pt x="884445" y="455378"/>
                  </a:lnTo>
                </a:path>
                <a:path w="1073150" h="2152015">
                  <a:moveTo>
                    <a:pt x="1064572" y="455378"/>
                  </a:moveTo>
                  <a:lnTo>
                    <a:pt x="1064572" y="465497"/>
                  </a:lnTo>
                </a:path>
                <a:path w="1073150" h="2152015">
                  <a:moveTo>
                    <a:pt x="1046357" y="455378"/>
                  </a:moveTo>
                  <a:lnTo>
                    <a:pt x="1046357" y="465497"/>
                  </a:lnTo>
                </a:path>
                <a:path w="1073150" h="2152015">
                  <a:moveTo>
                    <a:pt x="902660" y="455378"/>
                  </a:moveTo>
                  <a:lnTo>
                    <a:pt x="902660" y="465497"/>
                  </a:lnTo>
                </a:path>
                <a:path w="1073150" h="2152015">
                  <a:moveTo>
                    <a:pt x="885457" y="455378"/>
                  </a:moveTo>
                  <a:lnTo>
                    <a:pt x="885457" y="465497"/>
                  </a:lnTo>
                </a:path>
                <a:path w="1073150" h="2152015">
                  <a:moveTo>
                    <a:pt x="911768" y="455378"/>
                  </a:moveTo>
                  <a:lnTo>
                    <a:pt x="911768" y="465497"/>
                  </a:lnTo>
                </a:path>
                <a:path w="1073150" h="2152015">
                  <a:moveTo>
                    <a:pt x="918851" y="455378"/>
                  </a:moveTo>
                  <a:lnTo>
                    <a:pt x="918851" y="465497"/>
                  </a:lnTo>
                </a:path>
                <a:path w="1073150" h="2152015">
                  <a:moveTo>
                    <a:pt x="969449" y="455378"/>
                  </a:moveTo>
                  <a:lnTo>
                    <a:pt x="969449" y="465497"/>
                  </a:lnTo>
                </a:path>
                <a:path w="1073150" h="2152015">
                  <a:moveTo>
                    <a:pt x="979568" y="455378"/>
                  </a:moveTo>
                  <a:lnTo>
                    <a:pt x="979568" y="465497"/>
                  </a:lnTo>
                </a:path>
                <a:path w="1073150" h="2152015">
                  <a:moveTo>
                    <a:pt x="1031178" y="455378"/>
                  </a:moveTo>
                  <a:lnTo>
                    <a:pt x="1031178" y="465497"/>
                  </a:lnTo>
                </a:path>
                <a:path w="1073150" h="2152015">
                  <a:moveTo>
                    <a:pt x="1038262" y="455378"/>
                  </a:moveTo>
                  <a:lnTo>
                    <a:pt x="1038262" y="465497"/>
                  </a:lnTo>
                </a:path>
                <a:path w="1073150" h="2152015">
                  <a:moveTo>
                    <a:pt x="884445" y="581872"/>
                  </a:moveTo>
                  <a:lnTo>
                    <a:pt x="1065584" y="581872"/>
                  </a:lnTo>
                  <a:lnTo>
                    <a:pt x="1065584" y="591991"/>
                  </a:lnTo>
                  <a:lnTo>
                    <a:pt x="884445" y="591991"/>
                  </a:lnTo>
                  <a:lnTo>
                    <a:pt x="884445" y="581872"/>
                  </a:lnTo>
                </a:path>
                <a:path w="1073150" h="2152015">
                  <a:moveTo>
                    <a:pt x="1064572" y="581872"/>
                  </a:moveTo>
                  <a:lnTo>
                    <a:pt x="1064572" y="591991"/>
                  </a:lnTo>
                </a:path>
                <a:path w="1073150" h="2152015">
                  <a:moveTo>
                    <a:pt x="1046357" y="581872"/>
                  </a:moveTo>
                  <a:lnTo>
                    <a:pt x="1046357" y="591991"/>
                  </a:lnTo>
                </a:path>
                <a:path w="1073150" h="2152015">
                  <a:moveTo>
                    <a:pt x="902660" y="581872"/>
                  </a:moveTo>
                  <a:lnTo>
                    <a:pt x="902660" y="591991"/>
                  </a:lnTo>
                </a:path>
                <a:path w="1073150" h="2152015">
                  <a:moveTo>
                    <a:pt x="885457" y="581872"/>
                  </a:moveTo>
                  <a:lnTo>
                    <a:pt x="885457" y="591991"/>
                  </a:lnTo>
                </a:path>
                <a:path w="1073150" h="2152015">
                  <a:moveTo>
                    <a:pt x="911768" y="581872"/>
                  </a:moveTo>
                  <a:lnTo>
                    <a:pt x="911768" y="591991"/>
                  </a:lnTo>
                </a:path>
                <a:path w="1073150" h="2152015">
                  <a:moveTo>
                    <a:pt x="918851" y="581872"/>
                  </a:moveTo>
                  <a:lnTo>
                    <a:pt x="918851" y="591991"/>
                  </a:lnTo>
                </a:path>
                <a:path w="1073150" h="2152015">
                  <a:moveTo>
                    <a:pt x="969449" y="581872"/>
                  </a:moveTo>
                  <a:lnTo>
                    <a:pt x="969449" y="591991"/>
                  </a:lnTo>
                </a:path>
                <a:path w="1073150" h="2152015">
                  <a:moveTo>
                    <a:pt x="979568" y="581872"/>
                  </a:moveTo>
                  <a:lnTo>
                    <a:pt x="979568" y="591991"/>
                  </a:lnTo>
                </a:path>
                <a:path w="1073150" h="2152015">
                  <a:moveTo>
                    <a:pt x="1031178" y="581872"/>
                  </a:moveTo>
                  <a:lnTo>
                    <a:pt x="1031178" y="591991"/>
                  </a:lnTo>
                </a:path>
                <a:path w="1073150" h="2152015">
                  <a:moveTo>
                    <a:pt x="1038262" y="581872"/>
                  </a:moveTo>
                  <a:lnTo>
                    <a:pt x="1038262" y="591991"/>
                  </a:lnTo>
                </a:path>
                <a:path w="1073150" h="2152015">
                  <a:moveTo>
                    <a:pt x="1064572" y="683067"/>
                  </a:moveTo>
                  <a:lnTo>
                    <a:pt x="1064572" y="693186"/>
                  </a:lnTo>
                </a:path>
                <a:path w="1073150" h="2152015">
                  <a:moveTo>
                    <a:pt x="1046357" y="683067"/>
                  </a:moveTo>
                  <a:lnTo>
                    <a:pt x="1046357" y="693186"/>
                  </a:lnTo>
                </a:path>
                <a:path w="1073150" h="2152015">
                  <a:moveTo>
                    <a:pt x="902660" y="683067"/>
                  </a:moveTo>
                  <a:lnTo>
                    <a:pt x="902660" y="693186"/>
                  </a:lnTo>
                </a:path>
                <a:path w="1073150" h="2152015">
                  <a:moveTo>
                    <a:pt x="885457" y="683067"/>
                  </a:moveTo>
                  <a:lnTo>
                    <a:pt x="885457" y="693186"/>
                  </a:lnTo>
                </a:path>
                <a:path w="1073150" h="2152015">
                  <a:moveTo>
                    <a:pt x="969449" y="211497"/>
                  </a:moveTo>
                  <a:lnTo>
                    <a:pt x="969449" y="328884"/>
                  </a:lnTo>
                </a:path>
                <a:path w="1073150" h="2152015">
                  <a:moveTo>
                    <a:pt x="979568" y="211497"/>
                  </a:moveTo>
                  <a:lnTo>
                    <a:pt x="979568" y="328884"/>
                  </a:lnTo>
                </a:path>
                <a:path w="1073150" h="2152015">
                  <a:moveTo>
                    <a:pt x="1031178" y="211497"/>
                  </a:moveTo>
                  <a:lnTo>
                    <a:pt x="1031178" y="328884"/>
                  </a:lnTo>
                </a:path>
                <a:path w="1073150" h="2152015">
                  <a:moveTo>
                    <a:pt x="1038262" y="211497"/>
                  </a:moveTo>
                  <a:lnTo>
                    <a:pt x="1038262" y="328884"/>
                  </a:lnTo>
                </a:path>
                <a:path w="1073150" h="2152015">
                  <a:moveTo>
                    <a:pt x="918851" y="211497"/>
                  </a:moveTo>
                  <a:lnTo>
                    <a:pt x="918851" y="328884"/>
                  </a:lnTo>
                </a:path>
                <a:path w="1073150" h="2152015">
                  <a:moveTo>
                    <a:pt x="911768" y="211497"/>
                  </a:moveTo>
                  <a:lnTo>
                    <a:pt x="911768" y="328884"/>
                  </a:lnTo>
                </a:path>
                <a:path w="1073150" h="2152015">
                  <a:moveTo>
                    <a:pt x="969449" y="337991"/>
                  </a:moveTo>
                  <a:lnTo>
                    <a:pt x="969449" y="455378"/>
                  </a:lnTo>
                </a:path>
                <a:path w="1073150" h="2152015">
                  <a:moveTo>
                    <a:pt x="979568" y="337991"/>
                  </a:moveTo>
                  <a:lnTo>
                    <a:pt x="979568" y="455378"/>
                  </a:lnTo>
                </a:path>
                <a:path w="1073150" h="2152015">
                  <a:moveTo>
                    <a:pt x="1031178" y="337991"/>
                  </a:moveTo>
                  <a:lnTo>
                    <a:pt x="1031178" y="455378"/>
                  </a:lnTo>
                </a:path>
                <a:path w="1073150" h="2152015">
                  <a:moveTo>
                    <a:pt x="1038262" y="337991"/>
                  </a:moveTo>
                  <a:lnTo>
                    <a:pt x="1038262" y="455378"/>
                  </a:lnTo>
                </a:path>
                <a:path w="1073150" h="2152015">
                  <a:moveTo>
                    <a:pt x="918851" y="337991"/>
                  </a:moveTo>
                  <a:lnTo>
                    <a:pt x="918851" y="455378"/>
                  </a:lnTo>
                </a:path>
                <a:path w="1073150" h="2152015">
                  <a:moveTo>
                    <a:pt x="911768" y="337991"/>
                  </a:moveTo>
                  <a:lnTo>
                    <a:pt x="911768" y="455378"/>
                  </a:lnTo>
                </a:path>
                <a:path w="1073150" h="2152015">
                  <a:moveTo>
                    <a:pt x="969449" y="465497"/>
                  </a:moveTo>
                  <a:lnTo>
                    <a:pt x="969449" y="581872"/>
                  </a:lnTo>
                </a:path>
                <a:path w="1073150" h="2152015">
                  <a:moveTo>
                    <a:pt x="979568" y="465497"/>
                  </a:moveTo>
                  <a:lnTo>
                    <a:pt x="979568" y="581872"/>
                  </a:lnTo>
                </a:path>
                <a:path w="1073150" h="2152015">
                  <a:moveTo>
                    <a:pt x="1031178" y="465497"/>
                  </a:moveTo>
                  <a:lnTo>
                    <a:pt x="1031178" y="581872"/>
                  </a:lnTo>
                </a:path>
                <a:path w="1073150" h="2152015">
                  <a:moveTo>
                    <a:pt x="1038262" y="465497"/>
                  </a:moveTo>
                  <a:lnTo>
                    <a:pt x="1038262" y="581872"/>
                  </a:lnTo>
                </a:path>
                <a:path w="1073150" h="2152015">
                  <a:moveTo>
                    <a:pt x="918851" y="465497"/>
                  </a:moveTo>
                  <a:lnTo>
                    <a:pt x="918851" y="581872"/>
                  </a:lnTo>
                </a:path>
                <a:path w="1073150" h="2152015">
                  <a:moveTo>
                    <a:pt x="911768" y="465497"/>
                  </a:moveTo>
                  <a:lnTo>
                    <a:pt x="911768" y="581872"/>
                  </a:lnTo>
                </a:path>
                <a:path w="1073150" h="2152015">
                  <a:moveTo>
                    <a:pt x="902660" y="1192078"/>
                  </a:moveTo>
                  <a:lnTo>
                    <a:pt x="1046357" y="1192078"/>
                  </a:lnTo>
                </a:path>
                <a:path w="1073150" h="2152015">
                  <a:moveTo>
                    <a:pt x="902660" y="1197138"/>
                  </a:moveTo>
                  <a:lnTo>
                    <a:pt x="1046357" y="1197138"/>
                  </a:lnTo>
                </a:path>
                <a:path w="1073150" h="2152015">
                  <a:moveTo>
                    <a:pt x="868254" y="1195114"/>
                  </a:moveTo>
                  <a:lnTo>
                    <a:pt x="1072668" y="1195114"/>
                  </a:lnTo>
                </a:path>
                <a:path w="1073150" h="2152015">
                  <a:moveTo>
                    <a:pt x="902660" y="1192078"/>
                  </a:moveTo>
                  <a:lnTo>
                    <a:pt x="888493" y="1192078"/>
                  </a:lnTo>
                  <a:lnTo>
                    <a:pt x="888493" y="1197138"/>
                  </a:lnTo>
                  <a:lnTo>
                    <a:pt x="902660" y="1197138"/>
                  </a:lnTo>
                </a:path>
                <a:path w="1073150" h="2152015">
                  <a:moveTo>
                    <a:pt x="1046357" y="1192078"/>
                  </a:moveTo>
                  <a:lnTo>
                    <a:pt x="1060525" y="1192078"/>
                  </a:lnTo>
                  <a:lnTo>
                    <a:pt x="1060525" y="1197138"/>
                  </a:lnTo>
                  <a:lnTo>
                    <a:pt x="1046357" y="1197138"/>
                  </a:lnTo>
                </a:path>
                <a:path w="1073150" h="2152015">
                  <a:moveTo>
                    <a:pt x="902660" y="1263927"/>
                  </a:moveTo>
                  <a:lnTo>
                    <a:pt x="1046357" y="1263927"/>
                  </a:lnTo>
                </a:path>
                <a:path w="1073150" h="2152015">
                  <a:moveTo>
                    <a:pt x="902660" y="1268987"/>
                  </a:moveTo>
                  <a:lnTo>
                    <a:pt x="1046357" y="1268987"/>
                  </a:lnTo>
                </a:path>
                <a:path w="1073150" h="2152015">
                  <a:moveTo>
                    <a:pt x="868254" y="1266963"/>
                  </a:moveTo>
                  <a:lnTo>
                    <a:pt x="1072668" y="1266963"/>
                  </a:lnTo>
                </a:path>
                <a:path w="1073150" h="2152015">
                  <a:moveTo>
                    <a:pt x="902660" y="1263927"/>
                  </a:moveTo>
                  <a:lnTo>
                    <a:pt x="888493" y="1263927"/>
                  </a:lnTo>
                  <a:lnTo>
                    <a:pt x="888493" y="1268987"/>
                  </a:lnTo>
                  <a:lnTo>
                    <a:pt x="902660" y="1268987"/>
                  </a:lnTo>
                </a:path>
                <a:path w="1073150" h="2152015">
                  <a:moveTo>
                    <a:pt x="1046357" y="1263927"/>
                  </a:moveTo>
                  <a:lnTo>
                    <a:pt x="1060525" y="1263927"/>
                  </a:lnTo>
                  <a:lnTo>
                    <a:pt x="1060525" y="1268987"/>
                  </a:lnTo>
                  <a:lnTo>
                    <a:pt x="1046357" y="1268987"/>
                  </a:lnTo>
                </a:path>
                <a:path w="1073150" h="2152015">
                  <a:moveTo>
                    <a:pt x="902660" y="1335775"/>
                  </a:moveTo>
                  <a:lnTo>
                    <a:pt x="1046357" y="1335775"/>
                  </a:lnTo>
                </a:path>
                <a:path w="1073150" h="2152015">
                  <a:moveTo>
                    <a:pt x="902660" y="1340835"/>
                  </a:moveTo>
                  <a:lnTo>
                    <a:pt x="1046357" y="1340835"/>
                  </a:lnTo>
                </a:path>
                <a:path w="1073150" h="2152015">
                  <a:moveTo>
                    <a:pt x="868254" y="1337799"/>
                  </a:moveTo>
                  <a:lnTo>
                    <a:pt x="1072668" y="1337799"/>
                  </a:lnTo>
                </a:path>
                <a:path w="1073150" h="2152015">
                  <a:moveTo>
                    <a:pt x="902660" y="1335775"/>
                  </a:moveTo>
                  <a:lnTo>
                    <a:pt x="888493" y="1335775"/>
                  </a:lnTo>
                  <a:lnTo>
                    <a:pt x="888493" y="1340835"/>
                  </a:lnTo>
                  <a:lnTo>
                    <a:pt x="902660" y="1340835"/>
                  </a:lnTo>
                </a:path>
                <a:path w="1073150" h="2152015">
                  <a:moveTo>
                    <a:pt x="1046357" y="1335775"/>
                  </a:moveTo>
                  <a:lnTo>
                    <a:pt x="1060525" y="1335775"/>
                  </a:lnTo>
                  <a:lnTo>
                    <a:pt x="1060525" y="1340835"/>
                  </a:lnTo>
                  <a:lnTo>
                    <a:pt x="1046357" y="1340835"/>
                  </a:lnTo>
                </a:path>
                <a:path w="1073150" h="2152015">
                  <a:moveTo>
                    <a:pt x="902660" y="1407624"/>
                  </a:moveTo>
                  <a:lnTo>
                    <a:pt x="1046357" y="1407624"/>
                  </a:lnTo>
                </a:path>
                <a:path w="1073150" h="2152015">
                  <a:moveTo>
                    <a:pt x="902660" y="1412684"/>
                  </a:moveTo>
                  <a:lnTo>
                    <a:pt x="1046357" y="1412684"/>
                  </a:lnTo>
                </a:path>
                <a:path w="1073150" h="2152015">
                  <a:moveTo>
                    <a:pt x="868254" y="1409648"/>
                  </a:moveTo>
                  <a:lnTo>
                    <a:pt x="1072668" y="1409648"/>
                  </a:lnTo>
                </a:path>
                <a:path w="1073150" h="2152015">
                  <a:moveTo>
                    <a:pt x="902660" y="1407624"/>
                  </a:moveTo>
                  <a:lnTo>
                    <a:pt x="888493" y="1407624"/>
                  </a:lnTo>
                  <a:lnTo>
                    <a:pt x="888493" y="1412684"/>
                  </a:lnTo>
                  <a:lnTo>
                    <a:pt x="902660" y="1412684"/>
                  </a:lnTo>
                </a:path>
                <a:path w="1073150" h="2152015">
                  <a:moveTo>
                    <a:pt x="1046357" y="1407624"/>
                  </a:moveTo>
                  <a:lnTo>
                    <a:pt x="1060525" y="1407624"/>
                  </a:lnTo>
                  <a:lnTo>
                    <a:pt x="1060525" y="1412684"/>
                  </a:lnTo>
                  <a:lnTo>
                    <a:pt x="1046357" y="1412684"/>
                  </a:lnTo>
                </a:path>
                <a:path w="1073150" h="2152015">
                  <a:moveTo>
                    <a:pt x="902660" y="1479472"/>
                  </a:moveTo>
                  <a:lnTo>
                    <a:pt x="1046357" y="1479472"/>
                  </a:lnTo>
                </a:path>
                <a:path w="1073150" h="2152015">
                  <a:moveTo>
                    <a:pt x="902660" y="1484532"/>
                  </a:moveTo>
                  <a:lnTo>
                    <a:pt x="1046357" y="1484532"/>
                  </a:lnTo>
                </a:path>
                <a:path w="1073150" h="2152015">
                  <a:moveTo>
                    <a:pt x="868254" y="1481496"/>
                  </a:moveTo>
                  <a:lnTo>
                    <a:pt x="1072668" y="1481496"/>
                  </a:lnTo>
                </a:path>
                <a:path w="1073150" h="2152015">
                  <a:moveTo>
                    <a:pt x="902660" y="1479472"/>
                  </a:moveTo>
                  <a:lnTo>
                    <a:pt x="888493" y="1479472"/>
                  </a:lnTo>
                  <a:lnTo>
                    <a:pt x="888493" y="1484532"/>
                  </a:lnTo>
                  <a:lnTo>
                    <a:pt x="902660" y="1484532"/>
                  </a:lnTo>
                </a:path>
                <a:path w="1073150" h="2152015">
                  <a:moveTo>
                    <a:pt x="1046357" y="1479472"/>
                  </a:moveTo>
                  <a:lnTo>
                    <a:pt x="1060525" y="1479472"/>
                  </a:lnTo>
                  <a:lnTo>
                    <a:pt x="1060525" y="1484532"/>
                  </a:lnTo>
                  <a:lnTo>
                    <a:pt x="1046357" y="1484532"/>
                  </a:lnTo>
                </a:path>
                <a:path w="1073150" h="2152015">
                  <a:moveTo>
                    <a:pt x="902660" y="1551321"/>
                  </a:moveTo>
                  <a:lnTo>
                    <a:pt x="1046357" y="1551321"/>
                  </a:lnTo>
                </a:path>
                <a:path w="1073150" h="2152015">
                  <a:moveTo>
                    <a:pt x="902660" y="1556381"/>
                  </a:moveTo>
                  <a:lnTo>
                    <a:pt x="1046357" y="1556381"/>
                  </a:lnTo>
                </a:path>
                <a:path w="1073150" h="2152015">
                  <a:moveTo>
                    <a:pt x="868254" y="1553345"/>
                  </a:moveTo>
                  <a:lnTo>
                    <a:pt x="1072668" y="1553345"/>
                  </a:lnTo>
                </a:path>
                <a:path w="1073150" h="2152015">
                  <a:moveTo>
                    <a:pt x="902660" y="1551321"/>
                  </a:moveTo>
                  <a:lnTo>
                    <a:pt x="888493" y="1551321"/>
                  </a:lnTo>
                  <a:lnTo>
                    <a:pt x="888493" y="1556381"/>
                  </a:lnTo>
                  <a:lnTo>
                    <a:pt x="902660" y="1556381"/>
                  </a:lnTo>
                </a:path>
                <a:path w="1073150" h="2152015">
                  <a:moveTo>
                    <a:pt x="1046357" y="1551321"/>
                  </a:moveTo>
                  <a:lnTo>
                    <a:pt x="1060525" y="1551321"/>
                  </a:lnTo>
                  <a:lnTo>
                    <a:pt x="1060525" y="1556381"/>
                  </a:lnTo>
                  <a:lnTo>
                    <a:pt x="1046357" y="1556381"/>
                  </a:lnTo>
                </a:path>
                <a:path w="1073150" h="2152015">
                  <a:moveTo>
                    <a:pt x="902660" y="1623169"/>
                  </a:moveTo>
                  <a:lnTo>
                    <a:pt x="1046357" y="1623169"/>
                  </a:lnTo>
                </a:path>
                <a:path w="1073150" h="2152015">
                  <a:moveTo>
                    <a:pt x="902660" y="1627217"/>
                  </a:moveTo>
                  <a:lnTo>
                    <a:pt x="1046357" y="1627217"/>
                  </a:lnTo>
                </a:path>
                <a:path w="1073150" h="2152015">
                  <a:moveTo>
                    <a:pt x="868254" y="1625193"/>
                  </a:moveTo>
                  <a:lnTo>
                    <a:pt x="1072668" y="1625193"/>
                  </a:lnTo>
                </a:path>
                <a:path w="1073150" h="2152015">
                  <a:moveTo>
                    <a:pt x="902660" y="1623169"/>
                  </a:moveTo>
                  <a:lnTo>
                    <a:pt x="888493" y="1623169"/>
                  </a:lnTo>
                  <a:lnTo>
                    <a:pt x="888493" y="1627217"/>
                  </a:lnTo>
                  <a:lnTo>
                    <a:pt x="902660" y="1627217"/>
                  </a:lnTo>
                </a:path>
                <a:path w="1073150" h="2152015">
                  <a:moveTo>
                    <a:pt x="1046357" y="1623169"/>
                  </a:moveTo>
                  <a:lnTo>
                    <a:pt x="1060525" y="1623169"/>
                  </a:lnTo>
                  <a:lnTo>
                    <a:pt x="1060525" y="1627217"/>
                  </a:lnTo>
                  <a:lnTo>
                    <a:pt x="1046357" y="1627217"/>
                  </a:lnTo>
                </a:path>
                <a:path w="1073150" h="2152015">
                  <a:moveTo>
                    <a:pt x="902660" y="1695018"/>
                  </a:moveTo>
                  <a:lnTo>
                    <a:pt x="1046357" y="1695018"/>
                  </a:lnTo>
                </a:path>
                <a:path w="1073150" h="2152015">
                  <a:moveTo>
                    <a:pt x="902660" y="1699066"/>
                  </a:moveTo>
                  <a:lnTo>
                    <a:pt x="1046357" y="1699066"/>
                  </a:lnTo>
                </a:path>
                <a:path w="1073150" h="2152015">
                  <a:moveTo>
                    <a:pt x="868254" y="1697042"/>
                  </a:moveTo>
                  <a:lnTo>
                    <a:pt x="1072668" y="1697042"/>
                  </a:lnTo>
                </a:path>
                <a:path w="1073150" h="2152015">
                  <a:moveTo>
                    <a:pt x="902660" y="1695018"/>
                  </a:moveTo>
                  <a:lnTo>
                    <a:pt x="888493" y="1695018"/>
                  </a:lnTo>
                  <a:lnTo>
                    <a:pt x="888493" y="1699066"/>
                  </a:lnTo>
                  <a:lnTo>
                    <a:pt x="902660" y="1699066"/>
                  </a:lnTo>
                </a:path>
                <a:path w="1073150" h="2152015">
                  <a:moveTo>
                    <a:pt x="1046357" y="1695018"/>
                  </a:moveTo>
                  <a:lnTo>
                    <a:pt x="1060525" y="1695018"/>
                  </a:lnTo>
                  <a:lnTo>
                    <a:pt x="1060525" y="1699066"/>
                  </a:lnTo>
                  <a:lnTo>
                    <a:pt x="1046357" y="1699066"/>
                  </a:lnTo>
                </a:path>
                <a:path w="1073150" h="2152015">
                  <a:moveTo>
                    <a:pt x="902660" y="1766867"/>
                  </a:moveTo>
                  <a:lnTo>
                    <a:pt x="1046357" y="1766867"/>
                  </a:lnTo>
                </a:path>
                <a:path w="1073150" h="2152015">
                  <a:moveTo>
                    <a:pt x="902660" y="1770914"/>
                  </a:moveTo>
                  <a:lnTo>
                    <a:pt x="1046357" y="1770914"/>
                  </a:lnTo>
                </a:path>
                <a:path w="1073150" h="2152015">
                  <a:moveTo>
                    <a:pt x="868254" y="1768890"/>
                  </a:moveTo>
                  <a:lnTo>
                    <a:pt x="1072668" y="1768890"/>
                  </a:lnTo>
                </a:path>
                <a:path w="1073150" h="2152015">
                  <a:moveTo>
                    <a:pt x="902660" y="1765855"/>
                  </a:moveTo>
                  <a:lnTo>
                    <a:pt x="888493" y="1765855"/>
                  </a:lnTo>
                  <a:lnTo>
                    <a:pt x="888493" y="1770914"/>
                  </a:lnTo>
                  <a:lnTo>
                    <a:pt x="902660" y="1770914"/>
                  </a:lnTo>
                </a:path>
                <a:path w="1073150" h="2152015">
                  <a:moveTo>
                    <a:pt x="1046357" y="1766867"/>
                  </a:moveTo>
                  <a:lnTo>
                    <a:pt x="1060525" y="1766867"/>
                  </a:lnTo>
                  <a:lnTo>
                    <a:pt x="1060525" y="1770914"/>
                  </a:lnTo>
                  <a:lnTo>
                    <a:pt x="1046357" y="1770914"/>
                  </a:lnTo>
                </a:path>
                <a:path w="1073150" h="2152015">
                  <a:moveTo>
                    <a:pt x="902660" y="1837703"/>
                  </a:moveTo>
                  <a:lnTo>
                    <a:pt x="1046357" y="1837703"/>
                  </a:lnTo>
                </a:path>
                <a:path w="1073150" h="2152015">
                  <a:moveTo>
                    <a:pt x="902660" y="1842763"/>
                  </a:moveTo>
                  <a:lnTo>
                    <a:pt x="1046357" y="1842763"/>
                  </a:lnTo>
                </a:path>
                <a:path w="1073150" h="2152015">
                  <a:moveTo>
                    <a:pt x="868254" y="1840739"/>
                  </a:moveTo>
                  <a:lnTo>
                    <a:pt x="1072668" y="1840739"/>
                  </a:lnTo>
                </a:path>
                <a:path w="1073150" h="2152015">
                  <a:moveTo>
                    <a:pt x="902660" y="1837703"/>
                  </a:moveTo>
                  <a:lnTo>
                    <a:pt x="888493" y="1837703"/>
                  </a:lnTo>
                  <a:lnTo>
                    <a:pt x="888493" y="1842763"/>
                  </a:lnTo>
                  <a:lnTo>
                    <a:pt x="902660" y="1842763"/>
                  </a:lnTo>
                </a:path>
                <a:path w="1073150" h="2152015">
                  <a:moveTo>
                    <a:pt x="1046357" y="1837703"/>
                  </a:moveTo>
                  <a:lnTo>
                    <a:pt x="1060525" y="1837703"/>
                  </a:lnTo>
                  <a:lnTo>
                    <a:pt x="1060525" y="1842763"/>
                  </a:lnTo>
                  <a:lnTo>
                    <a:pt x="1046357" y="1842763"/>
                  </a:lnTo>
                </a:path>
                <a:path w="1073150" h="2152015">
                  <a:moveTo>
                    <a:pt x="902660" y="1909552"/>
                  </a:moveTo>
                  <a:lnTo>
                    <a:pt x="1046357" y="1909552"/>
                  </a:lnTo>
                </a:path>
                <a:path w="1073150" h="2152015">
                  <a:moveTo>
                    <a:pt x="902660" y="1914611"/>
                  </a:moveTo>
                  <a:lnTo>
                    <a:pt x="1046357" y="1914611"/>
                  </a:lnTo>
                </a:path>
                <a:path w="1073150" h="2152015">
                  <a:moveTo>
                    <a:pt x="868254" y="1912588"/>
                  </a:moveTo>
                  <a:lnTo>
                    <a:pt x="1072668" y="1912588"/>
                  </a:lnTo>
                </a:path>
                <a:path w="1073150" h="2152015">
                  <a:moveTo>
                    <a:pt x="902660" y="1909552"/>
                  </a:moveTo>
                  <a:lnTo>
                    <a:pt x="888493" y="1909552"/>
                  </a:lnTo>
                  <a:lnTo>
                    <a:pt x="888493" y="1914611"/>
                  </a:lnTo>
                  <a:lnTo>
                    <a:pt x="902660" y="1914611"/>
                  </a:lnTo>
                </a:path>
                <a:path w="1073150" h="2152015">
                  <a:moveTo>
                    <a:pt x="1046357" y="1909552"/>
                  </a:moveTo>
                  <a:lnTo>
                    <a:pt x="1060525" y="1909552"/>
                  </a:lnTo>
                  <a:lnTo>
                    <a:pt x="1060525" y="1914611"/>
                  </a:lnTo>
                  <a:lnTo>
                    <a:pt x="1046357" y="1914611"/>
                  </a:lnTo>
                </a:path>
                <a:path w="1073150" h="2152015">
                  <a:moveTo>
                    <a:pt x="902660" y="1981400"/>
                  </a:moveTo>
                  <a:lnTo>
                    <a:pt x="1046357" y="1981400"/>
                  </a:lnTo>
                </a:path>
                <a:path w="1073150" h="2152015">
                  <a:moveTo>
                    <a:pt x="902660" y="1986460"/>
                  </a:moveTo>
                  <a:lnTo>
                    <a:pt x="1046357" y="1986460"/>
                  </a:lnTo>
                </a:path>
                <a:path w="1073150" h="2152015">
                  <a:moveTo>
                    <a:pt x="868254" y="1983424"/>
                  </a:moveTo>
                  <a:lnTo>
                    <a:pt x="1072668" y="1983424"/>
                  </a:lnTo>
                </a:path>
                <a:path w="1073150" h="2152015">
                  <a:moveTo>
                    <a:pt x="902660" y="1981400"/>
                  </a:moveTo>
                  <a:lnTo>
                    <a:pt x="888493" y="1981400"/>
                  </a:lnTo>
                  <a:lnTo>
                    <a:pt x="888493" y="1986460"/>
                  </a:lnTo>
                  <a:lnTo>
                    <a:pt x="902660" y="1986460"/>
                  </a:lnTo>
                </a:path>
                <a:path w="1073150" h="2152015">
                  <a:moveTo>
                    <a:pt x="1046357" y="1981400"/>
                  </a:moveTo>
                  <a:lnTo>
                    <a:pt x="1060525" y="1981400"/>
                  </a:lnTo>
                  <a:lnTo>
                    <a:pt x="1060525" y="1986460"/>
                  </a:lnTo>
                  <a:lnTo>
                    <a:pt x="1046357" y="1986460"/>
                  </a:lnTo>
                </a:path>
                <a:path w="1073150" h="2152015">
                  <a:moveTo>
                    <a:pt x="884445" y="709377"/>
                  </a:moveTo>
                  <a:lnTo>
                    <a:pt x="1065584" y="709377"/>
                  </a:lnTo>
                  <a:lnTo>
                    <a:pt x="1065584" y="718485"/>
                  </a:lnTo>
                  <a:lnTo>
                    <a:pt x="884445" y="718485"/>
                  </a:lnTo>
                  <a:lnTo>
                    <a:pt x="884445" y="709377"/>
                  </a:lnTo>
                </a:path>
                <a:path w="1073150" h="2152015">
                  <a:moveTo>
                    <a:pt x="911768" y="686103"/>
                  </a:moveTo>
                  <a:lnTo>
                    <a:pt x="911768" y="695210"/>
                  </a:lnTo>
                </a:path>
                <a:path w="1073150" h="2152015">
                  <a:moveTo>
                    <a:pt x="918851" y="686103"/>
                  </a:moveTo>
                  <a:lnTo>
                    <a:pt x="918851" y="695210"/>
                  </a:lnTo>
                </a:path>
                <a:path w="1073150" h="2152015">
                  <a:moveTo>
                    <a:pt x="969449" y="686103"/>
                  </a:moveTo>
                  <a:lnTo>
                    <a:pt x="969449" y="695210"/>
                  </a:lnTo>
                </a:path>
                <a:path w="1073150" h="2152015">
                  <a:moveTo>
                    <a:pt x="979568" y="686103"/>
                  </a:moveTo>
                  <a:lnTo>
                    <a:pt x="979568" y="695210"/>
                  </a:lnTo>
                </a:path>
                <a:path w="1073150" h="2152015">
                  <a:moveTo>
                    <a:pt x="1031178" y="686103"/>
                  </a:moveTo>
                  <a:lnTo>
                    <a:pt x="1031178" y="695210"/>
                  </a:lnTo>
                </a:path>
                <a:path w="1073150" h="2152015">
                  <a:moveTo>
                    <a:pt x="1038262" y="686103"/>
                  </a:moveTo>
                  <a:lnTo>
                    <a:pt x="1038262" y="695210"/>
                  </a:lnTo>
                </a:path>
                <a:path w="1073150" h="2152015">
                  <a:moveTo>
                    <a:pt x="969449" y="591991"/>
                  </a:moveTo>
                  <a:lnTo>
                    <a:pt x="969449" y="686103"/>
                  </a:lnTo>
                </a:path>
                <a:path w="1073150" h="2152015">
                  <a:moveTo>
                    <a:pt x="979568" y="591991"/>
                  </a:moveTo>
                  <a:lnTo>
                    <a:pt x="979568" y="686103"/>
                  </a:lnTo>
                </a:path>
                <a:path w="1073150" h="2152015">
                  <a:moveTo>
                    <a:pt x="1031178" y="591991"/>
                  </a:moveTo>
                  <a:lnTo>
                    <a:pt x="1031178" y="686103"/>
                  </a:lnTo>
                </a:path>
                <a:path w="1073150" h="2152015">
                  <a:moveTo>
                    <a:pt x="1038262" y="591991"/>
                  </a:moveTo>
                  <a:lnTo>
                    <a:pt x="1038262" y="686103"/>
                  </a:lnTo>
                </a:path>
                <a:path w="1073150" h="2152015">
                  <a:moveTo>
                    <a:pt x="918851" y="591991"/>
                  </a:moveTo>
                  <a:lnTo>
                    <a:pt x="918851" y="686103"/>
                  </a:lnTo>
                </a:path>
                <a:path w="1073150" h="2152015">
                  <a:moveTo>
                    <a:pt x="911768" y="591991"/>
                  </a:moveTo>
                  <a:lnTo>
                    <a:pt x="911768" y="686103"/>
                  </a:lnTo>
                </a:path>
                <a:path w="1073150" h="2152015">
                  <a:moveTo>
                    <a:pt x="884445" y="835871"/>
                  </a:moveTo>
                  <a:lnTo>
                    <a:pt x="1065584" y="835871"/>
                  </a:lnTo>
                  <a:lnTo>
                    <a:pt x="1065584" y="844979"/>
                  </a:lnTo>
                  <a:lnTo>
                    <a:pt x="884445" y="844979"/>
                  </a:lnTo>
                  <a:lnTo>
                    <a:pt x="884445" y="835871"/>
                  </a:lnTo>
                </a:path>
                <a:path w="1073150" h="2152015">
                  <a:moveTo>
                    <a:pt x="911768" y="835871"/>
                  </a:moveTo>
                  <a:lnTo>
                    <a:pt x="911768" y="844979"/>
                  </a:lnTo>
                </a:path>
                <a:path w="1073150" h="2152015">
                  <a:moveTo>
                    <a:pt x="918851" y="835871"/>
                  </a:moveTo>
                  <a:lnTo>
                    <a:pt x="918851" y="844979"/>
                  </a:lnTo>
                </a:path>
                <a:path w="1073150" h="2152015">
                  <a:moveTo>
                    <a:pt x="969449" y="835871"/>
                  </a:moveTo>
                  <a:lnTo>
                    <a:pt x="969449" y="844979"/>
                  </a:lnTo>
                </a:path>
                <a:path w="1073150" h="2152015">
                  <a:moveTo>
                    <a:pt x="979568" y="835871"/>
                  </a:moveTo>
                  <a:lnTo>
                    <a:pt x="979568" y="844979"/>
                  </a:lnTo>
                </a:path>
                <a:path w="1073150" h="2152015">
                  <a:moveTo>
                    <a:pt x="1031178" y="835871"/>
                  </a:moveTo>
                  <a:lnTo>
                    <a:pt x="1031178" y="844979"/>
                  </a:lnTo>
                </a:path>
                <a:path w="1073150" h="2152015">
                  <a:moveTo>
                    <a:pt x="1038262" y="835871"/>
                  </a:moveTo>
                  <a:lnTo>
                    <a:pt x="1038262" y="844979"/>
                  </a:lnTo>
                </a:path>
                <a:path w="1073150" h="2152015">
                  <a:moveTo>
                    <a:pt x="969449" y="695210"/>
                  </a:moveTo>
                  <a:lnTo>
                    <a:pt x="969449" y="835871"/>
                  </a:lnTo>
                </a:path>
                <a:path w="1073150" h="2152015">
                  <a:moveTo>
                    <a:pt x="979568" y="695210"/>
                  </a:moveTo>
                  <a:lnTo>
                    <a:pt x="979568" y="835871"/>
                  </a:lnTo>
                </a:path>
                <a:path w="1073150" h="2152015">
                  <a:moveTo>
                    <a:pt x="1031178" y="695210"/>
                  </a:moveTo>
                  <a:lnTo>
                    <a:pt x="1031178" y="835871"/>
                  </a:lnTo>
                </a:path>
                <a:path w="1073150" h="2152015">
                  <a:moveTo>
                    <a:pt x="1038262" y="695210"/>
                  </a:moveTo>
                  <a:lnTo>
                    <a:pt x="1038262" y="835871"/>
                  </a:lnTo>
                </a:path>
                <a:path w="1073150" h="2152015">
                  <a:moveTo>
                    <a:pt x="918851" y="695210"/>
                  </a:moveTo>
                  <a:lnTo>
                    <a:pt x="918851" y="835871"/>
                  </a:lnTo>
                </a:path>
                <a:path w="1073150" h="2152015">
                  <a:moveTo>
                    <a:pt x="911768" y="695210"/>
                  </a:moveTo>
                  <a:lnTo>
                    <a:pt x="911768" y="835871"/>
                  </a:lnTo>
                </a:path>
                <a:path w="1073150" h="2152015">
                  <a:moveTo>
                    <a:pt x="884445" y="962365"/>
                  </a:moveTo>
                  <a:lnTo>
                    <a:pt x="1065584" y="962365"/>
                  </a:lnTo>
                  <a:lnTo>
                    <a:pt x="1065584" y="971473"/>
                  </a:lnTo>
                  <a:lnTo>
                    <a:pt x="884445" y="971473"/>
                  </a:lnTo>
                  <a:lnTo>
                    <a:pt x="884445" y="962365"/>
                  </a:lnTo>
                </a:path>
                <a:path w="1073150" h="2152015">
                  <a:moveTo>
                    <a:pt x="911768" y="962365"/>
                  </a:moveTo>
                  <a:lnTo>
                    <a:pt x="911768" y="971473"/>
                  </a:lnTo>
                </a:path>
                <a:path w="1073150" h="2152015">
                  <a:moveTo>
                    <a:pt x="918851" y="962365"/>
                  </a:moveTo>
                  <a:lnTo>
                    <a:pt x="918851" y="971473"/>
                  </a:lnTo>
                </a:path>
                <a:path w="1073150" h="2152015">
                  <a:moveTo>
                    <a:pt x="969449" y="962365"/>
                  </a:moveTo>
                  <a:lnTo>
                    <a:pt x="969449" y="971473"/>
                  </a:lnTo>
                </a:path>
                <a:path w="1073150" h="2152015">
                  <a:moveTo>
                    <a:pt x="979568" y="962365"/>
                  </a:moveTo>
                  <a:lnTo>
                    <a:pt x="979568" y="971473"/>
                  </a:lnTo>
                </a:path>
                <a:path w="1073150" h="2152015">
                  <a:moveTo>
                    <a:pt x="1031178" y="962365"/>
                  </a:moveTo>
                  <a:lnTo>
                    <a:pt x="1031178" y="971473"/>
                  </a:lnTo>
                </a:path>
                <a:path w="1073150" h="2152015">
                  <a:moveTo>
                    <a:pt x="1038262" y="962365"/>
                  </a:moveTo>
                  <a:lnTo>
                    <a:pt x="1038262" y="971473"/>
                  </a:lnTo>
                </a:path>
                <a:path w="1073150" h="2152015">
                  <a:moveTo>
                    <a:pt x="969449" y="844979"/>
                  </a:moveTo>
                  <a:lnTo>
                    <a:pt x="969449" y="962365"/>
                  </a:lnTo>
                </a:path>
                <a:path w="1073150" h="2152015">
                  <a:moveTo>
                    <a:pt x="979568" y="844979"/>
                  </a:moveTo>
                  <a:lnTo>
                    <a:pt x="979568" y="962365"/>
                  </a:lnTo>
                </a:path>
                <a:path w="1073150" h="2152015">
                  <a:moveTo>
                    <a:pt x="1031178" y="844979"/>
                  </a:moveTo>
                  <a:lnTo>
                    <a:pt x="1031178" y="962365"/>
                  </a:lnTo>
                </a:path>
                <a:path w="1073150" h="2152015">
                  <a:moveTo>
                    <a:pt x="1038262" y="844979"/>
                  </a:moveTo>
                  <a:lnTo>
                    <a:pt x="1038262" y="962365"/>
                  </a:lnTo>
                </a:path>
                <a:path w="1073150" h="2152015">
                  <a:moveTo>
                    <a:pt x="918851" y="844979"/>
                  </a:moveTo>
                  <a:lnTo>
                    <a:pt x="918851" y="962365"/>
                  </a:lnTo>
                </a:path>
                <a:path w="1073150" h="2152015">
                  <a:moveTo>
                    <a:pt x="911768" y="844979"/>
                  </a:moveTo>
                  <a:lnTo>
                    <a:pt x="911768" y="962365"/>
                  </a:lnTo>
                </a:path>
                <a:path w="1073150" h="2152015">
                  <a:moveTo>
                    <a:pt x="884445" y="1088859"/>
                  </a:moveTo>
                  <a:lnTo>
                    <a:pt x="1065584" y="1088859"/>
                  </a:lnTo>
                  <a:lnTo>
                    <a:pt x="1065584" y="1098979"/>
                  </a:lnTo>
                  <a:lnTo>
                    <a:pt x="884445" y="1098979"/>
                  </a:lnTo>
                  <a:lnTo>
                    <a:pt x="884445" y="1088859"/>
                  </a:lnTo>
                </a:path>
                <a:path w="1073150" h="2152015">
                  <a:moveTo>
                    <a:pt x="911768" y="1088859"/>
                  </a:moveTo>
                  <a:lnTo>
                    <a:pt x="911768" y="1098979"/>
                  </a:lnTo>
                </a:path>
                <a:path w="1073150" h="2152015">
                  <a:moveTo>
                    <a:pt x="918851" y="1088859"/>
                  </a:moveTo>
                  <a:lnTo>
                    <a:pt x="918851" y="1098979"/>
                  </a:lnTo>
                </a:path>
                <a:path w="1073150" h="2152015">
                  <a:moveTo>
                    <a:pt x="969449" y="1088859"/>
                  </a:moveTo>
                  <a:lnTo>
                    <a:pt x="969449" y="1098979"/>
                  </a:lnTo>
                </a:path>
                <a:path w="1073150" h="2152015">
                  <a:moveTo>
                    <a:pt x="979568" y="1088859"/>
                  </a:moveTo>
                  <a:lnTo>
                    <a:pt x="979568" y="1098979"/>
                  </a:lnTo>
                </a:path>
                <a:path w="1073150" h="2152015">
                  <a:moveTo>
                    <a:pt x="1031178" y="1088859"/>
                  </a:moveTo>
                  <a:lnTo>
                    <a:pt x="1031178" y="1098979"/>
                  </a:lnTo>
                </a:path>
                <a:path w="1073150" h="2152015">
                  <a:moveTo>
                    <a:pt x="1038262" y="1088859"/>
                  </a:moveTo>
                  <a:lnTo>
                    <a:pt x="1038262" y="1098979"/>
                  </a:lnTo>
                </a:path>
                <a:path w="1073150" h="2152015">
                  <a:moveTo>
                    <a:pt x="969449" y="971473"/>
                  </a:moveTo>
                  <a:lnTo>
                    <a:pt x="969449" y="1088859"/>
                  </a:lnTo>
                </a:path>
                <a:path w="1073150" h="2152015">
                  <a:moveTo>
                    <a:pt x="979568" y="971473"/>
                  </a:moveTo>
                  <a:lnTo>
                    <a:pt x="979568" y="1088859"/>
                  </a:lnTo>
                </a:path>
                <a:path w="1073150" h="2152015">
                  <a:moveTo>
                    <a:pt x="1031178" y="971473"/>
                  </a:moveTo>
                  <a:lnTo>
                    <a:pt x="1031178" y="1088859"/>
                  </a:lnTo>
                </a:path>
                <a:path w="1073150" h="2152015">
                  <a:moveTo>
                    <a:pt x="1038262" y="971473"/>
                  </a:moveTo>
                  <a:lnTo>
                    <a:pt x="1038262" y="1088859"/>
                  </a:lnTo>
                </a:path>
                <a:path w="1073150" h="2152015">
                  <a:moveTo>
                    <a:pt x="918851" y="971473"/>
                  </a:moveTo>
                  <a:lnTo>
                    <a:pt x="918851" y="1088859"/>
                  </a:lnTo>
                </a:path>
                <a:path w="1073150" h="2152015">
                  <a:moveTo>
                    <a:pt x="911768" y="971473"/>
                  </a:moveTo>
                  <a:lnTo>
                    <a:pt x="911768" y="1088859"/>
                  </a:lnTo>
                </a:path>
                <a:path w="1073150" h="2152015">
                  <a:moveTo>
                    <a:pt x="884445" y="1215353"/>
                  </a:moveTo>
                  <a:lnTo>
                    <a:pt x="1065584" y="1215353"/>
                  </a:lnTo>
                  <a:lnTo>
                    <a:pt x="1065584" y="1225473"/>
                  </a:lnTo>
                  <a:lnTo>
                    <a:pt x="884445" y="1225473"/>
                  </a:lnTo>
                  <a:lnTo>
                    <a:pt x="884445" y="1215353"/>
                  </a:lnTo>
                </a:path>
                <a:path w="1073150" h="2152015">
                  <a:moveTo>
                    <a:pt x="911768" y="1192078"/>
                  </a:moveTo>
                  <a:lnTo>
                    <a:pt x="911768" y="1202198"/>
                  </a:lnTo>
                </a:path>
                <a:path w="1073150" h="2152015">
                  <a:moveTo>
                    <a:pt x="918851" y="1192078"/>
                  </a:moveTo>
                  <a:lnTo>
                    <a:pt x="918851" y="1202198"/>
                  </a:lnTo>
                </a:path>
                <a:path w="1073150" h="2152015">
                  <a:moveTo>
                    <a:pt x="969449" y="1192078"/>
                  </a:moveTo>
                  <a:lnTo>
                    <a:pt x="969449" y="1202198"/>
                  </a:lnTo>
                </a:path>
                <a:path w="1073150" h="2152015">
                  <a:moveTo>
                    <a:pt x="979568" y="1192078"/>
                  </a:moveTo>
                  <a:lnTo>
                    <a:pt x="979568" y="1202198"/>
                  </a:lnTo>
                </a:path>
                <a:path w="1073150" h="2152015">
                  <a:moveTo>
                    <a:pt x="1031178" y="1192078"/>
                  </a:moveTo>
                  <a:lnTo>
                    <a:pt x="1031178" y="1202198"/>
                  </a:lnTo>
                </a:path>
                <a:path w="1073150" h="2152015">
                  <a:moveTo>
                    <a:pt x="1038262" y="1192078"/>
                  </a:moveTo>
                  <a:lnTo>
                    <a:pt x="1038262" y="1202198"/>
                  </a:lnTo>
                </a:path>
                <a:path w="1073150" h="2152015">
                  <a:moveTo>
                    <a:pt x="969449" y="1098979"/>
                  </a:moveTo>
                  <a:lnTo>
                    <a:pt x="969449" y="1192078"/>
                  </a:lnTo>
                </a:path>
                <a:path w="1073150" h="2152015">
                  <a:moveTo>
                    <a:pt x="979568" y="1098979"/>
                  </a:moveTo>
                  <a:lnTo>
                    <a:pt x="979568" y="1192078"/>
                  </a:lnTo>
                </a:path>
                <a:path w="1073150" h="2152015">
                  <a:moveTo>
                    <a:pt x="1031178" y="1098979"/>
                  </a:moveTo>
                  <a:lnTo>
                    <a:pt x="1031178" y="1192078"/>
                  </a:lnTo>
                </a:path>
                <a:path w="1073150" h="2152015">
                  <a:moveTo>
                    <a:pt x="1038262" y="1098979"/>
                  </a:moveTo>
                  <a:lnTo>
                    <a:pt x="1038262" y="1192078"/>
                  </a:lnTo>
                </a:path>
                <a:path w="1073150" h="2152015">
                  <a:moveTo>
                    <a:pt x="918851" y="1098979"/>
                  </a:moveTo>
                  <a:lnTo>
                    <a:pt x="918851" y="1192078"/>
                  </a:lnTo>
                </a:path>
                <a:path w="1073150" h="2152015">
                  <a:moveTo>
                    <a:pt x="911768" y="1098979"/>
                  </a:moveTo>
                  <a:lnTo>
                    <a:pt x="911768" y="1192078"/>
                  </a:lnTo>
                </a:path>
                <a:path w="1073150" h="2152015">
                  <a:moveTo>
                    <a:pt x="884445" y="1342859"/>
                  </a:moveTo>
                  <a:lnTo>
                    <a:pt x="1065584" y="1342859"/>
                  </a:lnTo>
                  <a:lnTo>
                    <a:pt x="1065584" y="1351967"/>
                  </a:lnTo>
                  <a:lnTo>
                    <a:pt x="884445" y="1351967"/>
                  </a:lnTo>
                  <a:lnTo>
                    <a:pt x="884445" y="1342859"/>
                  </a:lnTo>
                </a:path>
                <a:path w="1073150" h="2152015">
                  <a:moveTo>
                    <a:pt x="911768" y="1342859"/>
                  </a:moveTo>
                  <a:lnTo>
                    <a:pt x="911768" y="1351967"/>
                  </a:lnTo>
                </a:path>
                <a:path w="1073150" h="2152015">
                  <a:moveTo>
                    <a:pt x="918851" y="1342859"/>
                  </a:moveTo>
                  <a:lnTo>
                    <a:pt x="918851" y="1351967"/>
                  </a:lnTo>
                </a:path>
                <a:path w="1073150" h="2152015">
                  <a:moveTo>
                    <a:pt x="969449" y="1342859"/>
                  </a:moveTo>
                  <a:lnTo>
                    <a:pt x="969449" y="1351967"/>
                  </a:lnTo>
                </a:path>
                <a:path w="1073150" h="2152015">
                  <a:moveTo>
                    <a:pt x="979568" y="1342859"/>
                  </a:moveTo>
                  <a:lnTo>
                    <a:pt x="979568" y="1351967"/>
                  </a:lnTo>
                </a:path>
                <a:path w="1073150" h="2152015">
                  <a:moveTo>
                    <a:pt x="1031178" y="1342859"/>
                  </a:moveTo>
                  <a:lnTo>
                    <a:pt x="1031178" y="1351967"/>
                  </a:lnTo>
                </a:path>
                <a:path w="1073150" h="2152015">
                  <a:moveTo>
                    <a:pt x="1038262" y="1342859"/>
                  </a:moveTo>
                  <a:lnTo>
                    <a:pt x="1038262" y="1351967"/>
                  </a:lnTo>
                </a:path>
                <a:path w="1073150" h="2152015">
                  <a:moveTo>
                    <a:pt x="969449" y="1202198"/>
                  </a:moveTo>
                  <a:lnTo>
                    <a:pt x="969449" y="1342859"/>
                  </a:lnTo>
                </a:path>
                <a:path w="1073150" h="2152015">
                  <a:moveTo>
                    <a:pt x="979568" y="1202198"/>
                  </a:moveTo>
                  <a:lnTo>
                    <a:pt x="979568" y="1342859"/>
                  </a:lnTo>
                </a:path>
                <a:path w="1073150" h="2152015">
                  <a:moveTo>
                    <a:pt x="1031178" y="1202198"/>
                  </a:moveTo>
                  <a:lnTo>
                    <a:pt x="1031178" y="1342859"/>
                  </a:lnTo>
                </a:path>
                <a:path w="1073150" h="2152015">
                  <a:moveTo>
                    <a:pt x="1038262" y="1202198"/>
                  </a:moveTo>
                  <a:lnTo>
                    <a:pt x="1038262" y="1342859"/>
                  </a:lnTo>
                </a:path>
                <a:path w="1073150" h="2152015">
                  <a:moveTo>
                    <a:pt x="918851" y="1202198"/>
                  </a:moveTo>
                  <a:lnTo>
                    <a:pt x="918851" y="1342859"/>
                  </a:lnTo>
                </a:path>
                <a:path w="1073150" h="2152015">
                  <a:moveTo>
                    <a:pt x="911768" y="1202198"/>
                  </a:moveTo>
                  <a:lnTo>
                    <a:pt x="911768" y="1342859"/>
                  </a:lnTo>
                </a:path>
                <a:path w="1073150" h="2152015">
                  <a:moveTo>
                    <a:pt x="884445" y="1469353"/>
                  </a:moveTo>
                  <a:lnTo>
                    <a:pt x="1065584" y="1469353"/>
                  </a:lnTo>
                  <a:lnTo>
                    <a:pt x="1065584" y="1478460"/>
                  </a:lnTo>
                  <a:lnTo>
                    <a:pt x="884445" y="1478460"/>
                  </a:lnTo>
                  <a:lnTo>
                    <a:pt x="884445" y="1469353"/>
                  </a:lnTo>
                </a:path>
                <a:path w="1073150" h="2152015">
                  <a:moveTo>
                    <a:pt x="911768" y="1469353"/>
                  </a:moveTo>
                  <a:lnTo>
                    <a:pt x="911768" y="1478460"/>
                  </a:lnTo>
                </a:path>
                <a:path w="1073150" h="2152015">
                  <a:moveTo>
                    <a:pt x="918851" y="1469353"/>
                  </a:moveTo>
                  <a:lnTo>
                    <a:pt x="918851" y="1478460"/>
                  </a:lnTo>
                </a:path>
                <a:path w="1073150" h="2152015">
                  <a:moveTo>
                    <a:pt x="969449" y="1469353"/>
                  </a:moveTo>
                  <a:lnTo>
                    <a:pt x="969449" y="1478460"/>
                  </a:lnTo>
                </a:path>
                <a:path w="1073150" h="2152015">
                  <a:moveTo>
                    <a:pt x="979568" y="1469353"/>
                  </a:moveTo>
                  <a:lnTo>
                    <a:pt x="979568" y="1478460"/>
                  </a:lnTo>
                </a:path>
                <a:path w="1073150" h="2152015">
                  <a:moveTo>
                    <a:pt x="1031178" y="1469353"/>
                  </a:moveTo>
                  <a:lnTo>
                    <a:pt x="1031178" y="1478460"/>
                  </a:lnTo>
                </a:path>
                <a:path w="1073150" h="2152015">
                  <a:moveTo>
                    <a:pt x="1038262" y="1469353"/>
                  </a:moveTo>
                  <a:lnTo>
                    <a:pt x="1038262" y="1478460"/>
                  </a:lnTo>
                </a:path>
                <a:path w="1073150" h="2152015">
                  <a:moveTo>
                    <a:pt x="969449" y="1351967"/>
                  </a:moveTo>
                  <a:lnTo>
                    <a:pt x="969449" y="1469353"/>
                  </a:lnTo>
                </a:path>
                <a:path w="1073150" h="2152015">
                  <a:moveTo>
                    <a:pt x="979568" y="1351967"/>
                  </a:moveTo>
                  <a:lnTo>
                    <a:pt x="979568" y="1469353"/>
                  </a:lnTo>
                </a:path>
                <a:path w="1073150" h="2152015">
                  <a:moveTo>
                    <a:pt x="1031178" y="1351967"/>
                  </a:moveTo>
                  <a:lnTo>
                    <a:pt x="1031178" y="1469353"/>
                  </a:lnTo>
                </a:path>
                <a:path w="1073150" h="2152015">
                  <a:moveTo>
                    <a:pt x="1038262" y="1351967"/>
                  </a:moveTo>
                  <a:lnTo>
                    <a:pt x="1038262" y="1469353"/>
                  </a:lnTo>
                </a:path>
                <a:path w="1073150" h="2152015">
                  <a:moveTo>
                    <a:pt x="918851" y="1351967"/>
                  </a:moveTo>
                  <a:lnTo>
                    <a:pt x="918851" y="1469353"/>
                  </a:lnTo>
                </a:path>
                <a:path w="1073150" h="2152015">
                  <a:moveTo>
                    <a:pt x="911768" y="1351967"/>
                  </a:moveTo>
                  <a:lnTo>
                    <a:pt x="911768" y="1469353"/>
                  </a:lnTo>
                </a:path>
                <a:path w="1073150" h="2152015">
                  <a:moveTo>
                    <a:pt x="884445" y="1640373"/>
                  </a:moveTo>
                  <a:lnTo>
                    <a:pt x="1065584" y="1640373"/>
                  </a:lnTo>
                  <a:lnTo>
                    <a:pt x="1065584" y="1649480"/>
                  </a:lnTo>
                  <a:lnTo>
                    <a:pt x="884445" y="1649480"/>
                  </a:lnTo>
                  <a:lnTo>
                    <a:pt x="884445" y="1640373"/>
                  </a:lnTo>
                </a:path>
                <a:path w="1073150" h="2152015">
                  <a:moveTo>
                    <a:pt x="911768" y="1640373"/>
                  </a:moveTo>
                  <a:lnTo>
                    <a:pt x="911768" y="1649480"/>
                  </a:lnTo>
                </a:path>
                <a:path w="1073150" h="2152015">
                  <a:moveTo>
                    <a:pt x="918851" y="1640373"/>
                  </a:moveTo>
                  <a:lnTo>
                    <a:pt x="918851" y="1649480"/>
                  </a:lnTo>
                </a:path>
                <a:path w="1073150" h="2152015">
                  <a:moveTo>
                    <a:pt x="969449" y="1640373"/>
                  </a:moveTo>
                  <a:lnTo>
                    <a:pt x="969449" y="1649480"/>
                  </a:lnTo>
                </a:path>
                <a:path w="1073150" h="2152015">
                  <a:moveTo>
                    <a:pt x="979568" y="1640373"/>
                  </a:moveTo>
                  <a:lnTo>
                    <a:pt x="979568" y="1649480"/>
                  </a:lnTo>
                </a:path>
                <a:path w="1073150" h="2152015">
                  <a:moveTo>
                    <a:pt x="1031178" y="1640373"/>
                  </a:moveTo>
                  <a:lnTo>
                    <a:pt x="1031178" y="1649480"/>
                  </a:lnTo>
                </a:path>
                <a:path w="1073150" h="2152015">
                  <a:moveTo>
                    <a:pt x="1038262" y="1640373"/>
                  </a:moveTo>
                  <a:lnTo>
                    <a:pt x="1038262" y="1649480"/>
                  </a:lnTo>
                </a:path>
                <a:path w="1073150" h="2152015">
                  <a:moveTo>
                    <a:pt x="969449" y="1479472"/>
                  </a:moveTo>
                  <a:lnTo>
                    <a:pt x="969449" y="1640373"/>
                  </a:lnTo>
                </a:path>
                <a:path w="1073150" h="2152015">
                  <a:moveTo>
                    <a:pt x="979568" y="1479472"/>
                  </a:moveTo>
                  <a:lnTo>
                    <a:pt x="979568" y="1640373"/>
                  </a:lnTo>
                </a:path>
                <a:path w="1073150" h="2152015">
                  <a:moveTo>
                    <a:pt x="1031178" y="1479472"/>
                  </a:moveTo>
                  <a:lnTo>
                    <a:pt x="1031178" y="1640373"/>
                  </a:lnTo>
                </a:path>
                <a:path w="1073150" h="2152015">
                  <a:moveTo>
                    <a:pt x="1038262" y="1479472"/>
                  </a:moveTo>
                  <a:lnTo>
                    <a:pt x="1038262" y="1640373"/>
                  </a:lnTo>
                </a:path>
                <a:path w="1073150" h="2152015">
                  <a:moveTo>
                    <a:pt x="918851" y="1479472"/>
                  </a:moveTo>
                  <a:lnTo>
                    <a:pt x="918851" y="1640373"/>
                  </a:lnTo>
                </a:path>
                <a:path w="1073150" h="2152015">
                  <a:moveTo>
                    <a:pt x="911768" y="1479472"/>
                  </a:moveTo>
                  <a:lnTo>
                    <a:pt x="911768" y="1640373"/>
                  </a:lnTo>
                </a:path>
                <a:path w="1073150" h="2152015">
                  <a:moveTo>
                    <a:pt x="902660" y="2053249"/>
                  </a:moveTo>
                  <a:lnTo>
                    <a:pt x="1046357" y="2053249"/>
                  </a:lnTo>
                </a:path>
                <a:path w="1073150" h="2152015">
                  <a:moveTo>
                    <a:pt x="902660" y="2058309"/>
                  </a:moveTo>
                  <a:lnTo>
                    <a:pt x="1046357" y="2058309"/>
                  </a:lnTo>
                </a:path>
                <a:path w="1073150" h="2152015">
                  <a:moveTo>
                    <a:pt x="868254" y="2055273"/>
                  </a:moveTo>
                  <a:lnTo>
                    <a:pt x="1072668" y="2055273"/>
                  </a:lnTo>
                </a:path>
                <a:path w="1073150" h="2152015">
                  <a:moveTo>
                    <a:pt x="902660" y="2053249"/>
                  </a:moveTo>
                  <a:lnTo>
                    <a:pt x="888493" y="2053249"/>
                  </a:lnTo>
                  <a:lnTo>
                    <a:pt x="888493" y="2058309"/>
                  </a:lnTo>
                  <a:lnTo>
                    <a:pt x="902660" y="2058309"/>
                  </a:lnTo>
                </a:path>
                <a:path w="1073150" h="2152015">
                  <a:moveTo>
                    <a:pt x="1046357" y="2053249"/>
                  </a:moveTo>
                  <a:lnTo>
                    <a:pt x="1060525" y="2053249"/>
                  </a:lnTo>
                  <a:lnTo>
                    <a:pt x="1060525" y="2058309"/>
                  </a:lnTo>
                  <a:lnTo>
                    <a:pt x="1046357" y="2058309"/>
                  </a:lnTo>
                </a:path>
                <a:path w="1073150" h="2152015">
                  <a:moveTo>
                    <a:pt x="902660" y="2125097"/>
                  </a:moveTo>
                  <a:lnTo>
                    <a:pt x="1046357" y="2125097"/>
                  </a:lnTo>
                </a:path>
                <a:path w="1073150" h="2152015">
                  <a:moveTo>
                    <a:pt x="902660" y="2130157"/>
                  </a:moveTo>
                  <a:lnTo>
                    <a:pt x="1046357" y="2130157"/>
                  </a:lnTo>
                </a:path>
                <a:path w="1073150" h="2152015">
                  <a:moveTo>
                    <a:pt x="868254" y="2127121"/>
                  </a:moveTo>
                  <a:lnTo>
                    <a:pt x="1072668" y="2127121"/>
                  </a:lnTo>
                </a:path>
                <a:path w="1073150" h="2152015">
                  <a:moveTo>
                    <a:pt x="902660" y="2125097"/>
                  </a:moveTo>
                  <a:lnTo>
                    <a:pt x="888493" y="2125097"/>
                  </a:lnTo>
                  <a:lnTo>
                    <a:pt x="888493" y="2130157"/>
                  </a:lnTo>
                  <a:lnTo>
                    <a:pt x="902660" y="2130157"/>
                  </a:lnTo>
                </a:path>
                <a:path w="1073150" h="2152015">
                  <a:moveTo>
                    <a:pt x="1046357" y="2125097"/>
                  </a:moveTo>
                  <a:lnTo>
                    <a:pt x="1060525" y="2125097"/>
                  </a:lnTo>
                  <a:lnTo>
                    <a:pt x="1060525" y="2130157"/>
                  </a:lnTo>
                  <a:lnTo>
                    <a:pt x="1046357" y="2130157"/>
                  </a:lnTo>
                </a:path>
                <a:path w="1073150" h="2152015">
                  <a:moveTo>
                    <a:pt x="0" y="2151408"/>
                  </a:moveTo>
                  <a:lnTo>
                    <a:pt x="0" y="214533"/>
                  </a:lnTo>
                </a:path>
                <a:path w="1073150" h="2152015">
                  <a:moveTo>
                    <a:pt x="0" y="204414"/>
                  </a:moveTo>
                  <a:lnTo>
                    <a:pt x="0" y="88039"/>
                  </a:lnTo>
                </a:path>
                <a:path w="1073150" h="2152015">
                  <a:moveTo>
                    <a:pt x="0" y="77920"/>
                  </a:moveTo>
                  <a:lnTo>
                    <a:pt x="0" y="74884"/>
                  </a:lnTo>
                  <a:lnTo>
                    <a:pt x="0" y="0"/>
                  </a:lnTo>
                </a:path>
                <a:path w="1073150" h="2152015">
                  <a:moveTo>
                    <a:pt x="2023" y="2151408"/>
                  </a:moveTo>
                  <a:lnTo>
                    <a:pt x="2023" y="2123073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3" name="object 453"/>
            <p:cNvSpPr/>
            <p:nvPr/>
          </p:nvSpPr>
          <p:spPr>
            <a:xfrm>
              <a:off x="9878669" y="1524335"/>
              <a:ext cx="0" cy="2109470"/>
            </a:xfrm>
            <a:custGeom>
              <a:avLst/>
              <a:gdLst/>
              <a:ahLst/>
              <a:cxnLst/>
              <a:rect l="l" t="t" r="r" b="b"/>
              <a:pathLst>
                <a:path h="2109470">
                  <a:moveTo>
                    <a:pt x="0" y="0"/>
                  </a:moveTo>
                  <a:lnTo>
                    <a:pt x="0" y="2108906"/>
                  </a:lnTo>
                </a:path>
              </a:pathLst>
            </a:custGeom>
            <a:ln w="5059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4" name="object 454"/>
            <p:cNvSpPr/>
            <p:nvPr/>
          </p:nvSpPr>
          <p:spPr>
            <a:xfrm>
              <a:off x="9894860" y="1524335"/>
              <a:ext cx="161925" cy="2152015"/>
            </a:xfrm>
            <a:custGeom>
              <a:avLst/>
              <a:gdLst/>
              <a:ahLst/>
              <a:cxnLst/>
              <a:rect l="l" t="t" r="r" b="b"/>
              <a:pathLst>
                <a:path w="161925" h="2152015">
                  <a:moveTo>
                    <a:pt x="0" y="2151408"/>
                  </a:moveTo>
                  <a:lnTo>
                    <a:pt x="0" y="214533"/>
                  </a:lnTo>
                </a:path>
                <a:path w="161925" h="2152015">
                  <a:moveTo>
                    <a:pt x="0" y="204414"/>
                  </a:moveTo>
                  <a:lnTo>
                    <a:pt x="0" y="88039"/>
                  </a:lnTo>
                </a:path>
                <a:path w="161925" h="2152015">
                  <a:moveTo>
                    <a:pt x="0" y="77920"/>
                  </a:moveTo>
                  <a:lnTo>
                    <a:pt x="0" y="74884"/>
                  </a:lnTo>
                  <a:lnTo>
                    <a:pt x="0" y="0"/>
                  </a:lnTo>
                </a:path>
                <a:path w="161925" h="2152015">
                  <a:moveTo>
                    <a:pt x="161912" y="2151408"/>
                  </a:moveTo>
                  <a:lnTo>
                    <a:pt x="161912" y="214533"/>
                  </a:lnTo>
                </a:path>
                <a:path w="161925" h="2152015">
                  <a:moveTo>
                    <a:pt x="161912" y="204414"/>
                  </a:moveTo>
                  <a:lnTo>
                    <a:pt x="161912" y="88039"/>
                  </a:lnTo>
                </a:path>
                <a:path w="161925" h="2152015">
                  <a:moveTo>
                    <a:pt x="161912" y="77920"/>
                  </a:moveTo>
                  <a:lnTo>
                    <a:pt x="161912" y="74884"/>
                  </a:lnTo>
                  <a:lnTo>
                    <a:pt x="161912" y="0"/>
                  </a:lnTo>
                </a:path>
                <a:path w="161925" h="2152015">
                  <a:moveTo>
                    <a:pt x="159888" y="2151408"/>
                  </a:moveTo>
                  <a:lnTo>
                    <a:pt x="159888" y="2123073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5" name="object 455"/>
            <p:cNvSpPr/>
            <p:nvPr/>
          </p:nvSpPr>
          <p:spPr>
            <a:xfrm>
              <a:off x="10054749" y="1524335"/>
              <a:ext cx="0" cy="2109470"/>
            </a:xfrm>
            <a:custGeom>
              <a:avLst/>
              <a:gdLst/>
              <a:ahLst/>
              <a:cxnLst/>
              <a:rect l="l" t="t" r="r" b="b"/>
              <a:pathLst>
                <a:path h="2109470">
                  <a:moveTo>
                    <a:pt x="0" y="0"/>
                  </a:moveTo>
                  <a:lnTo>
                    <a:pt x="0" y="2108906"/>
                  </a:lnTo>
                </a:path>
              </a:pathLst>
            </a:custGeom>
            <a:ln w="5059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456"/>
            <p:cNvSpPr/>
            <p:nvPr/>
          </p:nvSpPr>
          <p:spPr>
            <a:xfrm>
              <a:off x="9860454" y="1524335"/>
              <a:ext cx="204470" cy="2152015"/>
            </a:xfrm>
            <a:custGeom>
              <a:avLst/>
              <a:gdLst/>
              <a:ahLst/>
              <a:cxnLst/>
              <a:rect l="l" t="t" r="r" b="b"/>
              <a:pathLst>
                <a:path w="204470" h="2152015">
                  <a:moveTo>
                    <a:pt x="178103" y="2151408"/>
                  </a:moveTo>
                  <a:lnTo>
                    <a:pt x="178103" y="214533"/>
                  </a:lnTo>
                </a:path>
                <a:path w="204470" h="2152015">
                  <a:moveTo>
                    <a:pt x="178103" y="204414"/>
                  </a:moveTo>
                  <a:lnTo>
                    <a:pt x="178103" y="88039"/>
                  </a:lnTo>
                </a:path>
                <a:path w="204470" h="2152015">
                  <a:moveTo>
                    <a:pt x="178103" y="77920"/>
                  </a:moveTo>
                  <a:lnTo>
                    <a:pt x="178103" y="74884"/>
                  </a:lnTo>
                  <a:lnTo>
                    <a:pt x="178103" y="0"/>
                  </a:lnTo>
                </a:path>
                <a:path w="204470" h="2152015">
                  <a:moveTo>
                    <a:pt x="0" y="47561"/>
                  </a:moveTo>
                  <a:lnTo>
                    <a:pt x="204414" y="47561"/>
                  </a:lnTo>
                </a:path>
                <a:path w="204470" h="2152015">
                  <a:moveTo>
                    <a:pt x="178103" y="44525"/>
                  </a:moveTo>
                  <a:lnTo>
                    <a:pt x="170007" y="44525"/>
                  </a:lnTo>
                </a:path>
                <a:path w="204470" h="2152015">
                  <a:moveTo>
                    <a:pt x="162924" y="44525"/>
                  </a:moveTo>
                  <a:lnTo>
                    <a:pt x="111314" y="44525"/>
                  </a:lnTo>
                </a:path>
                <a:path w="204470" h="2152015">
                  <a:moveTo>
                    <a:pt x="101195" y="44525"/>
                  </a:moveTo>
                  <a:lnTo>
                    <a:pt x="49585" y="44525"/>
                  </a:lnTo>
                </a:path>
                <a:path w="204470" h="2152015">
                  <a:moveTo>
                    <a:pt x="42501" y="44525"/>
                  </a:moveTo>
                  <a:lnTo>
                    <a:pt x="34406" y="44525"/>
                  </a:lnTo>
                </a:path>
                <a:path w="204470" h="2152015">
                  <a:moveTo>
                    <a:pt x="20239" y="44525"/>
                  </a:moveTo>
                  <a:lnTo>
                    <a:pt x="20239" y="49585"/>
                  </a:lnTo>
                </a:path>
                <a:path w="204470" h="2152015">
                  <a:moveTo>
                    <a:pt x="34406" y="49585"/>
                  </a:moveTo>
                  <a:lnTo>
                    <a:pt x="42501" y="49585"/>
                  </a:lnTo>
                </a:path>
                <a:path w="204470" h="2152015">
                  <a:moveTo>
                    <a:pt x="49585" y="49585"/>
                  </a:moveTo>
                  <a:lnTo>
                    <a:pt x="101195" y="49585"/>
                  </a:lnTo>
                </a:path>
                <a:path w="204470" h="2152015">
                  <a:moveTo>
                    <a:pt x="111314" y="49585"/>
                  </a:moveTo>
                  <a:lnTo>
                    <a:pt x="162924" y="49585"/>
                  </a:lnTo>
                </a:path>
                <a:path w="204470" h="2152015">
                  <a:moveTo>
                    <a:pt x="170007" y="49585"/>
                  </a:moveTo>
                  <a:lnTo>
                    <a:pt x="178103" y="49585"/>
                  </a:lnTo>
                </a:path>
                <a:path w="204470" h="2152015">
                  <a:moveTo>
                    <a:pt x="192270" y="44525"/>
                  </a:moveTo>
                  <a:lnTo>
                    <a:pt x="192270" y="49585"/>
                  </a:lnTo>
                </a:path>
                <a:path w="204470" h="2152015">
                  <a:moveTo>
                    <a:pt x="34406" y="116374"/>
                  </a:moveTo>
                  <a:lnTo>
                    <a:pt x="42501" y="116374"/>
                  </a:lnTo>
                </a:path>
                <a:path w="204470" h="2152015">
                  <a:moveTo>
                    <a:pt x="49585" y="116374"/>
                  </a:moveTo>
                  <a:lnTo>
                    <a:pt x="101195" y="116374"/>
                  </a:lnTo>
                </a:path>
                <a:path w="204470" h="2152015">
                  <a:moveTo>
                    <a:pt x="111314" y="116374"/>
                  </a:moveTo>
                  <a:lnTo>
                    <a:pt x="162924" y="116374"/>
                  </a:lnTo>
                </a:path>
                <a:path w="204470" h="2152015">
                  <a:moveTo>
                    <a:pt x="170007" y="116374"/>
                  </a:moveTo>
                  <a:lnTo>
                    <a:pt x="178103" y="116374"/>
                  </a:lnTo>
                </a:path>
                <a:path w="204470" h="2152015">
                  <a:moveTo>
                    <a:pt x="34406" y="121434"/>
                  </a:moveTo>
                  <a:lnTo>
                    <a:pt x="42501" y="121434"/>
                  </a:lnTo>
                </a:path>
                <a:path w="204470" h="2152015">
                  <a:moveTo>
                    <a:pt x="49585" y="121434"/>
                  </a:moveTo>
                  <a:lnTo>
                    <a:pt x="101195" y="121434"/>
                  </a:lnTo>
                </a:path>
                <a:path w="204470" h="2152015">
                  <a:moveTo>
                    <a:pt x="111314" y="121434"/>
                  </a:moveTo>
                  <a:lnTo>
                    <a:pt x="162924" y="121434"/>
                  </a:lnTo>
                </a:path>
                <a:path w="204470" h="2152015">
                  <a:moveTo>
                    <a:pt x="170007" y="121434"/>
                  </a:moveTo>
                  <a:lnTo>
                    <a:pt x="178103" y="121434"/>
                  </a:lnTo>
                </a:path>
                <a:path w="204470" h="2152015">
                  <a:moveTo>
                    <a:pt x="0" y="118398"/>
                  </a:moveTo>
                  <a:lnTo>
                    <a:pt x="204414" y="118398"/>
                  </a:lnTo>
                </a:path>
                <a:path w="204470" h="2152015">
                  <a:moveTo>
                    <a:pt x="34406" y="116374"/>
                  </a:moveTo>
                  <a:lnTo>
                    <a:pt x="20239" y="116374"/>
                  </a:lnTo>
                  <a:lnTo>
                    <a:pt x="20239" y="121434"/>
                  </a:lnTo>
                  <a:lnTo>
                    <a:pt x="34406" y="121434"/>
                  </a:lnTo>
                </a:path>
                <a:path w="204470" h="2152015">
                  <a:moveTo>
                    <a:pt x="178103" y="116374"/>
                  </a:moveTo>
                  <a:lnTo>
                    <a:pt x="192270" y="116374"/>
                  </a:lnTo>
                  <a:lnTo>
                    <a:pt x="192270" y="121434"/>
                  </a:lnTo>
                  <a:lnTo>
                    <a:pt x="178103" y="121434"/>
                  </a:lnTo>
                </a:path>
                <a:path w="204470" h="2152015">
                  <a:moveTo>
                    <a:pt x="34406" y="188222"/>
                  </a:moveTo>
                  <a:lnTo>
                    <a:pt x="178103" y="188222"/>
                  </a:lnTo>
                </a:path>
                <a:path w="204470" h="2152015">
                  <a:moveTo>
                    <a:pt x="34406" y="193282"/>
                  </a:moveTo>
                  <a:lnTo>
                    <a:pt x="178103" y="193282"/>
                  </a:lnTo>
                </a:path>
                <a:path w="204470" h="2152015">
                  <a:moveTo>
                    <a:pt x="0" y="190246"/>
                  </a:moveTo>
                  <a:lnTo>
                    <a:pt x="204414" y="190246"/>
                  </a:lnTo>
                </a:path>
                <a:path w="204470" h="2152015">
                  <a:moveTo>
                    <a:pt x="34406" y="188222"/>
                  </a:moveTo>
                  <a:lnTo>
                    <a:pt x="20239" y="188222"/>
                  </a:lnTo>
                  <a:lnTo>
                    <a:pt x="20239" y="193282"/>
                  </a:lnTo>
                  <a:lnTo>
                    <a:pt x="34406" y="193282"/>
                  </a:lnTo>
                </a:path>
                <a:path w="204470" h="2152015">
                  <a:moveTo>
                    <a:pt x="178103" y="188222"/>
                  </a:moveTo>
                  <a:lnTo>
                    <a:pt x="192270" y="188222"/>
                  </a:lnTo>
                  <a:lnTo>
                    <a:pt x="192270" y="193282"/>
                  </a:lnTo>
                  <a:lnTo>
                    <a:pt x="178103" y="193282"/>
                  </a:lnTo>
                </a:path>
                <a:path w="204470" h="2152015">
                  <a:moveTo>
                    <a:pt x="34406" y="260071"/>
                  </a:moveTo>
                  <a:lnTo>
                    <a:pt x="178103" y="260071"/>
                  </a:lnTo>
                </a:path>
                <a:path w="204470" h="2152015">
                  <a:moveTo>
                    <a:pt x="34406" y="265131"/>
                  </a:moveTo>
                  <a:lnTo>
                    <a:pt x="178103" y="265131"/>
                  </a:lnTo>
                </a:path>
                <a:path w="204470" h="2152015">
                  <a:moveTo>
                    <a:pt x="0" y="262095"/>
                  </a:moveTo>
                  <a:lnTo>
                    <a:pt x="204414" y="262095"/>
                  </a:lnTo>
                </a:path>
                <a:path w="204470" h="2152015">
                  <a:moveTo>
                    <a:pt x="34406" y="260071"/>
                  </a:moveTo>
                  <a:lnTo>
                    <a:pt x="20239" y="260071"/>
                  </a:lnTo>
                  <a:lnTo>
                    <a:pt x="20239" y="265131"/>
                  </a:lnTo>
                  <a:lnTo>
                    <a:pt x="34406" y="265131"/>
                  </a:lnTo>
                </a:path>
                <a:path w="204470" h="2152015">
                  <a:moveTo>
                    <a:pt x="178103" y="260071"/>
                  </a:moveTo>
                  <a:lnTo>
                    <a:pt x="192270" y="260071"/>
                  </a:lnTo>
                  <a:lnTo>
                    <a:pt x="192270" y="265131"/>
                  </a:lnTo>
                  <a:lnTo>
                    <a:pt x="178103" y="265131"/>
                  </a:lnTo>
                </a:path>
                <a:path w="204470" h="2152015">
                  <a:moveTo>
                    <a:pt x="34406" y="331920"/>
                  </a:moveTo>
                  <a:lnTo>
                    <a:pt x="178103" y="331920"/>
                  </a:lnTo>
                </a:path>
                <a:path w="204470" h="2152015">
                  <a:moveTo>
                    <a:pt x="34406" y="336979"/>
                  </a:moveTo>
                  <a:lnTo>
                    <a:pt x="178103" y="336979"/>
                  </a:lnTo>
                </a:path>
                <a:path w="204470" h="2152015">
                  <a:moveTo>
                    <a:pt x="0" y="333943"/>
                  </a:moveTo>
                  <a:lnTo>
                    <a:pt x="204414" y="333943"/>
                  </a:lnTo>
                </a:path>
                <a:path w="204470" h="2152015">
                  <a:moveTo>
                    <a:pt x="34406" y="331920"/>
                  </a:moveTo>
                  <a:lnTo>
                    <a:pt x="20239" y="331920"/>
                  </a:lnTo>
                  <a:lnTo>
                    <a:pt x="20239" y="335967"/>
                  </a:lnTo>
                  <a:lnTo>
                    <a:pt x="34406" y="335967"/>
                  </a:lnTo>
                </a:path>
                <a:path w="204470" h="2152015">
                  <a:moveTo>
                    <a:pt x="178103" y="331920"/>
                  </a:moveTo>
                  <a:lnTo>
                    <a:pt x="192270" y="331920"/>
                  </a:lnTo>
                  <a:lnTo>
                    <a:pt x="192270" y="336979"/>
                  </a:lnTo>
                  <a:lnTo>
                    <a:pt x="178103" y="336979"/>
                  </a:lnTo>
                </a:path>
                <a:path w="204470" h="2152015">
                  <a:moveTo>
                    <a:pt x="34406" y="403768"/>
                  </a:moveTo>
                  <a:lnTo>
                    <a:pt x="178103" y="403768"/>
                  </a:lnTo>
                </a:path>
                <a:path w="204470" h="2152015">
                  <a:moveTo>
                    <a:pt x="34406" y="407816"/>
                  </a:moveTo>
                  <a:lnTo>
                    <a:pt x="178103" y="407816"/>
                  </a:lnTo>
                </a:path>
                <a:path w="204470" h="2152015">
                  <a:moveTo>
                    <a:pt x="0" y="405792"/>
                  </a:moveTo>
                  <a:lnTo>
                    <a:pt x="204414" y="405792"/>
                  </a:lnTo>
                </a:path>
                <a:path w="204470" h="2152015">
                  <a:moveTo>
                    <a:pt x="34406" y="403768"/>
                  </a:moveTo>
                  <a:lnTo>
                    <a:pt x="20239" y="403768"/>
                  </a:lnTo>
                  <a:lnTo>
                    <a:pt x="20239" y="407816"/>
                  </a:lnTo>
                  <a:lnTo>
                    <a:pt x="34406" y="407816"/>
                  </a:lnTo>
                </a:path>
                <a:path w="204470" h="2152015">
                  <a:moveTo>
                    <a:pt x="178103" y="403768"/>
                  </a:moveTo>
                  <a:lnTo>
                    <a:pt x="192270" y="403768"/>
                  </a:lnTo>
                  <a:lnTo>
                    <a:pt x="192270" y="407816"/>
                  </a:lnTo>
                  <a:lnTo>
                    <a:pt x="178103" y="407816"/>
                  </a:lnTo>
                </a:path>
                <a:path w="204470" h="2152015">
                  <a:moveTo>
                    <a:pt x="34406" y="475617"/>
                  </a:moveTo>
                  <a:lnTo>
                    <a:pt x="178103" y="475617"/>
                  </a:lnTo>
                </a:path>
                <a:path w="204470" h="2152015">
                  <a:moveTo>
                    <a:pt x="34406" y="479664"/>
                  </a:moveTo>
                  <a:lnTo>
                    <a:pt x="178103" y="479664"/>
                  </a:lnTo>
                </a:path>
                <a:path w="204470" h="2152015">
                  <a:moveTo>
                    <a:pt x="0" y="477641"/>
                  </a:moveTo>
                  <a:lnTo>
                    <a:pt x="204414" y="477641"/>
                  </a:lnTo>
                </a:path>
                <a:path w="204470" h="2152015">
                  <a:moveTo>
                    <a:pt x="34406" y="475617"/>
                  </a:moveTo>
                  <a:lnTo>
                    <a:pt x="20239" y="475617"/>
                  </a:lnTo>
                  <a:lnTo>
                    <a:pt x="20239" y="479664"/>
                  </a:lnTo>
                  <a:lnTo>
                    <a:pt x="34406" y="479664"/>
                  </a:lnTo>
                </a:path>
                <a:path w="204470" h="2152015">
                  <a:moveTo>
                    <a:pt x="178103" y="475617"/>
                  </a:moveTo>
                  <a:lnTo>
                    <a:pt x="192270" y="475617"/>
                  </a:lnTo>
                  <a:lnTo>
                    <a:pt x="192270" y="479664"/>
                  </a:lnTo>
                  <a:lnTo>
                    <a:pt x="178103" y="479664"/>
                  </a:lnTo>
                </a:path>
                <a:path w="204470" h="2152015">
                  <a:moveTo>
                    <a:pt x="34406" y="546453"/>
                  </a:moveTo>
                  <a:lnTo>
                    <a:pt x="178103" y="546453"/>
                  </a:lnTo>
                </a:path>
                <a:path w="204470" h="2152015">
                  <a:moveTo>
                    <a:pt x="34406" y="551513"/>
                  </a:moveTo>
                  <a:lnTo>
                    <a:pt x="178103" y="551513"/>
                  </a:lnTo>
                </a:path>
                <a:path w="204470" h="2152015">
                  <a:moveTo>
                    <a:pt x="0" y="549489"/>
                  </a:moveTo>
                  <a:lnTo>
                    <a:pt x="204414" y="549489"/>
                  </a:lnTo>
                </a:path>
                <a:path w="204470" h="2152015">
                  <a:moveTo>
                    <a:pt x="34406" y="546453"/>
                  </a:moveTo>
                  <a:lnTo>
                    <a:pt x="20239" y="546453"/>
                  </a:lnTo>
                  <a:lnTo>
                    <a:pt x="20239" y="551513"/>
                  </a:lnTo>
                  <a:lnTo>
                    <a:pt x="34406" y="551513"/>
                  </a:lnTo>
                </a:path>
                <a:path w="204470" h="2152015">
                  <a:moveTo>
                    <a:pt x="178103" y="546453"/>
                  </a:moveTo>
                  <a:lnTo>
                    <a:pt x="192270" y="546453"/>
                  </a:lnTo>
                  <a:lnTo>
                    <a:pt x="192270" y="551513"/>
                  </a:lnTo>
                  <a:lnTo>
                    <a:pt x="178103" y="551513"/>
                  </a:lnTo>
                </a:path>
                <a:path w="204470" h="2152015">
                  <a:moveTo>
                    <a:pt x="34406" y="618302"/>
                  </a:moveTo>
                  <a:lnTo>
                    <a:pt x="178103" y="618302"/>
                  </a:lnTo>
                </a:path>
                <a:path w="204470" h="2152015">
                  <a:moveTo>
                    <a:pt x="34406" y="623362"/>
                  </a:moveTo>
                  <a:lnTo>
                    <a:pt x="178103" y="623362"/>
                  </a:lnTo>
                </a:path>
                <a:path w="204470" h="2152015">
                  <a:moveTo>
                    <a:pt x="0" y="621338"/>
                  </a:moveTo>
                  <a:lnTo>
                    <a:pt x="204414" y="621338"/>
                  </a:lnTo>
                </a:path>
                <a:path w="204470" h="2152015">
                  <a:moveTo>
                    <a:pt x="34406" y="618302"/>
                  </a:moveTo>
                  <a:lnTo>
                    <a:pt x="20239" y="618302"/>
                  </a:lnTo>
                  <a:lnTo>
                    <a:pt x="20239" y="623362"/>
                  </a:lnTo>
                  <a:lnTo>
                    <a:pt x="34406" y="623362"/>
                  </a:lnTo>
                </a:path>
                <a:path w="204470" h="2152015">
                  <a:moveTo>
                    <a:pt x="178103" y="618302"/>
                  </a:moveTo>
                  <a:lnTo>
                    <a:pt x="192270" y="618302"/>
                  </a:lnTo>
                  <a:lnTo>
                    <a:pt x="192270" y="623362"/>
                  </a:lnTo>
                  <a:lnTo>
                    <a:pt x="178103" y="623362"/>
                  </a:lnTo>
                </a:path>
                <a:path w="204470" h="2152015">
                  <a:moveTo>
                    <a:pt x="34406" y="690150"/>
                  </a:moveTo>
                  <a:lnTo>
                    <a:pt x="178103" y="690150"/>
                  </a:lnTo>
                </a:path>
                <a:path w="204470" h="2152015">
                  <a:moveTo>
                    <a:pt x="34406" y="695210"/>
                  </a:moveTo>
                  <a:lnTo>
                    <a:pt x="178103" y="695210"/>
                  </a:lnTo>
                </a:path>
                <a:path w="204470" h="2152015">
                  <a:moveTo>
                    <a:pt x="0" y="693186"/>
                  </a:moveTo>
                  <a:lnTo>
                    <a:pt x="204414" y="693186"/>
                  </a:lnTo>
                </a:path>
                <a:path w="204470" h="2152015">
                  <a:moveTo>
                    <a:pt x="34406" y="690150"/>
                  </a:moveTo>
                  <a:lnTo>
                    <a:pt x="20239" y="690150"/>
                  </a:lnTo>
                  <a:lnTo>
                    <a:pt x="20239" y="695210"/>
                  </a:lnTo>
                  <a:lnTo>
                    <a:pt x="34406" y="695210"/>
                  </a:lnTo>
                </a:path>
                <a:path w="204470" h="2152015">
                  <a:moveTo>
                    <a:pt x="178103" y="690150"/>
                  </a:moveTo>
                  <a:lnTo>
                    <a:pt x="192270" y="690150"/>
                  </a:lnTo>
                  <a:lnTo>
                    <a:pt x="192270" y="695210"/>
                  </a:lnTo>
                  <a:lnTo>
                    <a:pt x="178103" y="695210"/>
                  </a:lnTo>
                </a:path>
                <a:path w="204470" h="2152015">
                  <a:moveTo>
                    <a:pt x="16191" y="133577"/>
                  </a:moveTo>
                  <a:lnTo>
                    <a:pt x="15179" y="133577"/>
                  </a:lnTo>
                  <a:lnTo>
                    <a:pt x="15179" y="151792"/>
                  </a:lnTo>
                  <a:lnTo>
                    <a:pt x="16191" y="151792"/>
                  </a:lnTo>
                </a:path>
                <a:path w="204470" h="2152015">
                  <a:moveTo>
                    <a:pt x="196318" y="133577"/>
                  </a:moveTo>
                  <a:lnTo>
                    <a:pt x="197330" y="133577"/>
                  </a:lnTo>
                  <a:lnTo>
                    <a:pt x="197330" y="152804"/>
                  </a:lnTo>
                  <a:lnTo>
                    <a:pt x="196318" y="152804"/>
                  </a:lnTo>
                </a:path>
                <a:path w="204470" h="2152015">
                  <a:moveTo>
                    <a:pt x="15179" y="74884"/>
                  </a:moveTo>
                  <a:lnTo>
                    <a:pt x="197330" y="74884"/>
                  </a:lnTo>
                  <a:lnTo>
                    <a:pt x="197330" y="85003"/>
                  </a:lnTo>
                  <a:lnTo>
                    <a:pt x="15179" y="85003"/>
                  </a:lnTo>
                  <a:lnTo>
                    <a:pt x="15179" y="74884"/>
                  </a:lnTo>
                </a:path>
                <a:path w="204470" h="2152015">
                  <a:moveTo>
                    <a:pt x="15179" y="202390"/>
                  </a:moveTo>
                  <a:lnTo>
                    <a:pt x="197330" y="202390"/>
                  </a:lnTo>
                  <a:lnTo>
                    <a:pt x="197330" y="211497"/>
                  </a:lnTo>
                  <a:lnTo>
                    <a:pt x="15179" y="211497"/>
                  </a:lnTo>
                  <a:lnTo>
                    <a:pt x="15179" y="202390"/>
                  </a:lnTo>
                </a:path>
                <a:path w="204470" h="2152015">
                  <a:moveTo>
                    <a:pt x="196318" y="202390"/>
                  </a:moveTo>
                  <a:lnTo>
                    <a:pt x="196318" y="211497"/>
                  </a:lnTo>
                </a:path>
                <a:path w="204470" h="2152015">
                  <a:moveTo>
                    <a:pt x="178103" y="202390"/>
                  </a:moveTo>
                  <a:lnTo>
                    <a:pt x="178103" y="211497"/>
                  </a:lnTo>
                </a:path>
                <a:path w="204470" h="2152015">
                  <a:moveTo>
                    <a:pt x="34406" y="202390"/>
                  </a:moveTo>
                  <a:lnTo>
                    <a:pt x="34406" y="211497"/>
                  </a:lnTo>
                </a:path>
                <a:path w="204470" h="2152015">
                  <a:moveTo>
                    <a:pt x="16191" y="202390"/>
                  </a:moveTo>
                  <a:lnTo>
                    <a:pt x="16191" y="211497"/>
                  </a:lnTo>
                </a:path>
                <a:path w="204470" h="2152015">
                  <a:moveTo>
                    <a:pt x="196318" y="74884"/>
                  </a:moveTo>
                  <a:lnTo>
                    <a:pt x="196318" y="85003"/>
                  </a:lnTo>
                </a:path>
                <a:path w="204470" h="2152015">
                  <a:moveTo>
                    <a:pt x="178103" y="74884"/>
                  </a:moveTo>
                  <a:lnTo>
                    <a:pt x="178103" y="85003"/>
                  </a:lnTo>
                </a:path>
                <a:path w="204470" h="2152015">
                  <a:moveTo>
                    <a:pt x="34406" y="74884"/>
                  </a:moveTo>
                  <a:lnTo>
                    <a:pt x="34406" y="85003"/>
                  </a:lnTo>
                </a:path>
                <a:path w="204470" h="2152015">
                  <a:moveTo>
                    <a:pt x="16191" y="74884"/>
                  </a:moveTo>
                  <a:lnTo>
                    <a:pt x="16191" y="85003"/>
                  </a:lnTo>
                </a:path>
                <a:path w="204470" h="2152015">
                  <a:moveTo>
                    <a:pt x="101195" y="0"/>
                  </a:moveTo>
                  <a:lnTo>
                    <a:pt x="101195" y="74884"/>
                  </a:lnTo>
                </a:path>
                <a:path w="204470" h="2152015">
                  <a:moveTo>
                    <a:pt x="101195" y="85003"/>
                  </a:moveTo>
                  <a:lnTo>
                    <a:pt x="101195" y="202390"/>
                  </a:lnTo>
                </a:path>
                <a:path w="204470" h="2152015">
                  <a:moveTo>
                    <a:pt x="111314" y="0"/>
                  </a:moveTo>
                  <a:lnTo>
                    <a:pt x="111314" y="74884"/>
                  </a:lnTo>
                </a:path>
                <a:path w="204470" h="2152015">
                  <a:moveTo>
                    <a:pt x="111314" y="85003"/>
                  </a:moveTo>
                  <a:lnTo>
                    <a:pt x="111314" y="202390"/>
                  </a:lnTo>
                </a:path>
                <a:path w="204470" h="2152015">
                  <a:moveTo>
                    <a:pt x="162924" y="0"/>
                  </a:moveTo>
                  <a:lnTo>
                    <a:pt x="162924" y="74884"/>
                  </a:lnTo>
                </a:path>
                <a:path w="204470" h="2152015">
                  <a:moveTo>
                    <a:pt x="162924" y="85003"/>
                  </a:moveTo>
                  <a:lnTo>
                    <a:pt x="162924" y="202390"/>
                  </a:lnTo>
                </a:path>
                <a:path w="204470" h="2152015">
                  <a:moveTo>
                    <a:pt x="170007" y="0"/>
                  </a:moveTo>
                  <a:lnTo>
                    <a:pt x="170007" y="74884"/>
                  </a:lnTo>
                </a:path>
                <a:path w="204470" h="2152015">
                  <a:moveTo>
                    <a:pt x="170007" y="85003"/>
                  </a:moveTo>
                  <a:lnTo>
                    <a:pt x="170007" y="202390"/>
                  </a:lnTo>
                </a:path>
                <a:path w="204470" h="2152015">
                  <a:moveTo>
                    <a:pt x="49585" y="0"/>
                  </a:moveTo>
                  <a:lnTo>
                    <a:pt x="49585" y="74884"/>
                  </a:lnTo>
                </a:path>
                <a:path w="204470" h="2152015">
                  <a:moveTo>
                    <a:pt x="49585" y="85003"/>
                  </a:moveTo>
                  <a:lnTo>
                    <a:pt x="49585" y="202390"/>
                  </a:lnTo>
                </a:path>
                <a:path w="204470" h="2152015">
                  <a:moveTo>
                    <a:pt x="42501" y="0"/>
                  </a:moveTo>
                  <a:lnTo>
                    <a:pt x="42501" y="74884"/>
                  </a:lnTo>
                </a:path>
                <a:path w="204470" h="2152015">
                  <a:moveTo>
                    <a:pt x="42501" y="85003"/>
                  </a:moveTo>
                  <a:lnTo>
                    <a:pt x="42501" y="202390"/>
                  </a:lnTo>
                </a:path>
                <a:path w="204470" h="2152015">
                  <a:moveTo>
                    <a:pt x="42501" y="202390"/>
                  </a:moveTo>
                  <a:lnTo>
                    <a:pt x="42501" y="211497"/>
                  </a:lnTo>
                </a:path>
                <a:path w="204470" h="2152015">
                  <a:moveTo>
                    <a:pt x="49585" y="202390"/>
                  </a:moveTo>
                  <a:lnTo>
                    <a:pt x="49585" y="211497"/>
                  </a:lnTo>
                </a:path>
                <a:path w="204470" h="2152015">
                  <a:moveTo>
                    <a:pt x="101195" y="202390"/>
                  </a:moveTo>
                  <a:lnTo>
                    <a:pt x="101195" y="211497"/>
                  </a:lnTo>
                </a:path>
                <a:path w="204470" h="2152015">
                  <a:moveTo>
                    <a:pt x="111314" y="202390"/>
                  </a:moveTo>
                  <a:lnTo>
                    <a:pt x="111314" y="211497"/>
                  </a:lnTo>
                </a:path>
                <a:path w="204470" h="2152015">
                  <a:moveTo>
                    <a:pt x="162924" y="202390"/>
                  </a:moveTo>
                  <a:lnTo>
                    <a:pt x="162924" y="211497"/>
                  </a:lnTo>
                </a:path>
                <a:path w="204470" h="2152015">
                  <a:moveTo>
                    <a:pt x="170007" y="202390"/>
                  </a:moveTo>
                  <a:lnTo>
                    <a:pt x="170007" y="211497"/>
                  </a:lnTo>
                </a:path>
                <a:path w="204470" h="2152015">
                  <a:moveTo>
                    <a:pt x="42501" y="74884"/>
                  </a:moveTo>
                  <a:lnTo>
                    <a:pt x="42501" y="85003"/>
                  </a:lnTo>
                </a:path>
                <a:path w="204470" h="2152015">
                  <a:moveTo>
                    <a:pt x="49585" y="74884"/>
                  </a:moveTo>
                  <a:lnTo>
                    <a:pt x="49585" y="85003"/>
                  </a:lnTo>
                </a:path>
                <a:path w="204470" h="2152015">
                  <a:moveTo>
                    <a:pt x="101195" y="74884"/>
                  </a:moveTo>
                  <a:lnTo>
                    <a:pt x="101195" y="85003"/>
                  </a:lnTo>
                </a:path>
                <a:path w="204470" h="2152015">
                  <a:moveTo>
                    <a:pt x="111314" y="74884"/>
                  </a:moveTo>
                  <a:lnTo>
                    <a:pt x="111314" y="85003"/>
                  </a:lnTo>
                </a:path>
                <a:path w="204470" h="2152015">
                  <a:moveTo>
                    <a:pt x="162924" y="74884"/>
                  </a:moveTo>
                  <a:lnTo>
                    <a:pt x="162924" y="85003"/>
                  </a:lnTo>
                </a:path>
                <a:path w="204470" h="2152015">
                  <a:moveTo>
                    <a:pt x="170007" y="74884"/>
                  </a:moveTo>
                  <a:lnTo>
                    <a:pt x="170007" y="85003"/>
                  </a:lnTo>
                </a:path>
                <a:path w="204470" h="2152015">
                  <a:moveTo>
                    <a:pt x="162924" y="116374"/>
                  </a:moveTo>
                  <a:lnTo>
                    <a:pt x="170007" y="116374"/>
                  </a:lnTo>
                </a:path>
                <a:path w="204470" h="2152015">
                  <a:moveTo>
                    <a:pt x="162924" y="121434"/>
                  </a:moveTo>
                  <a:lnTo>
                    <a:pt x="170007" y="121434"/>
                  </a:lnTo>
                </a:path>
                <a:path w="204470" h="2152015">
                  <a:moveTo>
                    <a:pt x="101195" y="116374"/>
                  </a:moveTo>
                  <a:lnTo>
                    <a:pt x="111314" y="116374"/>
                  </a:lnTo>
                </a:path>
                <a:path w="204470" h="2152015">
                  <a:moveTo>
                    <a:pt x="101195" y="121434"/>
                  </a:moveTo>
                  <a:lnTo>
                    <a:pt x="111314" y="121434"/>
                  </a:lnTo>
                </a:path>
                <a:path w="204470" h="2152015">
                  <a:moveTo>
                    <a:pt x="42501" y="116374"/>
                  </a:moveTo>
                  <a:lnTo>
                    <a:pt x="49585" y="116374"/>
                  </a:lnTo>
                </a:path>
                <a:path w="204470" h="2152015">
                  <a:moveTo>
                    <a:pt x="42501" y="121434"/>
                  </a:moveTo>
                  <a:lnTo>
                    <a:pt x="49585" y="121434"/>
                  </a:lnTo>
                </a:path>
                <a:path w="204470" h="2152015">
                  <a:moveTo>
                    <a:pt x="34406" y="44525"/>
                  </a:moveTo>
                  <a:lnTo>
                    <a:pt x="20239" y="44525"/>
                  </a:lnTo>
                </a:path>
                <a:path w="204470" h="2152015">
                  <a:moveTo>
                    <a:pt x="20239" y="49585"/>
                  </a:moveTo>
                  <a:lnTo>
                    <a:pt x="34406" y="49585"/>
                  </a:lnTo>
                </a:path>
                <a:path w="204470" h="2152015">
                  <a:moveTo>
                    <a:pt x="178103" y="44525"/>
                  </a:moveTo>
                  <a:lnTo>
                    <a:pt x="192270" y="44525"/>
                  </a:lnTo>
                </a:path>
                <a:path w="204470" h="2152015">
                  <a:moveTo>
                    <a:pt x="192270" y="49585"/>
                  </a:moveTo>
                  <a:lnTo>
                    <a:pt x="178103" y="49585"/>
                  </a:lnTo>
                </a:path>
                <a:path w="204470" h="2152015">
                  <a:moveTo>
                    <a:pt x="162924" y="44525"/>
                  </a:moveTo>
                  <a:lnTo>
                    <a:pt x="170007" y="44525"/>
                  </a:lnTo>
                </a:path>
                <a:path w="204470" h="2152015">
                  <a:moveTo>
                    <a:pt x="162924" y="49585"/>
                  </a:moveTo>
                  <a:lnTo>
                    <a:pt x="170007" y="49585"/>
                  </a:lnTo>
                </a:path>
                <a:path w="204470" h="2152015">
                  <a:moveTo>
                    <a:pt x="101195" y="44525"/>
                  </a:moveTo>
                  <a:lnTo>
                    <a:pt x="111314" y="44525"/>
                  </a:lnTo>
                </a:path>
                <a:path w="204470" h="2152015">
                  <a:moveTo>
                    <a:pt x="101195" y="49585"/>
                  </a:moveTo>
                  <a:lnTo>
                    <a:pt x="111314" y="49585"/>
                  </a:lnTo>
                </a:path>
                <a:path w="204470" h="2152015">
                  <a:moveTo>
                    <a:pt x="42501" y="44525"/>
                  </a:moveTo>
                  <a:lnTo>
                    <a:pt x="49585" y="44525"/>
                  </a:lnTo>
                </a:path>
                <a:path w="204470" h="2152015">
                  <a:moveTo>
                    <a:pt x="42501" y="49585"/>
                  </a:moveTo>
                  <a:lnTo>
                    <a:pt x="49585" y="49585"/>
                  </a:lnTo>
                </a:path>
                <a:path w="204470" h="2152015">
                  <a:moveTo>
                    <a:pt x="34406" y="761999"/>
                  </a:moveTo>
                  <a:lnTo>
                    <a:pt x="178103" y="761999"/>
                  </a:lnTo>
                </a:path>
                <a:path w="204470" h="2152015">
                  <a:moveTo>
                    <a:pt x="34406" y="767059"/>
                  </a:moveTo>
                  <a:lnTo>
                    <a:pt x="178103" y="767059"/>
                  </a:lnTo>
                </a:path>
                <a:path w="204470" h="2152015">
                  <a:moveTo>
                    <a:pt x="0" y="764023"/>
                  </a:moveTo>
                  <a:lnTo>
                    <a:pt x="204414" y="764023"/>
                  </a:lnTo>
                </a:path>
                <a:path w="204470" h="2152015">
                  <a:moveTo>
                    <a:pt x="34406" y="761999"/>
                  </a:moveTo>
                  <a:lnTo>
                    <a:pt x="20239" y="761999"/>
                  </a:lnTo>
                  <a:lnTo>
                    <a:pt x="20239" y="767059"/>
                  </a:lnTo>
                  <a:lnTo>
                    <a:pt x="34406" y="767059"/>
                  </a:lnTo>
                </a:path>
                <a:path w="204470" h="2152015">
                  <a:moveTo>
                    <a:pt x="178103" y="761999"/>
                  </a:moveTo>
                  <a:lnTo>
                    <a:pt x="192270" y="761999"/>
                  </a:lnTo>
                  <a:lnTo>
                    <a:pt x="192270" y="767059"/>
                  </a:lnTo>
                  <a:lnTo>
                    <a:pt x="178103" y="767059"/>
                  </a:lnTo>
                </a:path>
                <a:path w="204470" h="2152015">
                  <a:moveTo>
                    <a:pt x="34406" y="833847"/>
                  </a:moveTo>
                  <a:lnTo>
                    <a:pt x="178103" y="833847"/>
                  </a:lnTo>
                </a:path>
                <a:path w="204470" h="2152015">
                  <a:moveTo>
                    <a:pt x="34406" y="838907"/>
                  </a:moveTo>
                  <a:lnTo>
                    <a:pt x="178103" y="838907"/>
                  </a:lnTo>
                </a:path>
                <a:path w="204470" h="2152015">
                  <a:moveTo>
                    <a:pt x="0" y="835871"/>
                  </a:moveTo>
                  <a:lnTo>
                    <a:pt x="204414" y="835871"/>
                  </a:lnTo>
                </a:path>
                <a:path w="204470" h="2152015">
                  <a:moveTo>
                    <a:pt x="34406" y="833847"/>
                  </a:moveTo>
                  <a:lnTo>
                    <a:pt x="20239" y="833847"/>
                  </a:lnTo>
                  <a:lnTo>
                    <a:pt x="20239" y="838907"/>
                  </a:lnTo>
                  <a:lnTo>
                    <a:pt x="34406" y="838907"/>
                  </a:lnTo>
                </a:path>
                <a:path w="204470" h="2152015">
                  <a:moveTo>
                    <a:pt x="178103" y="833847"/>
                  </a:moveTo>
                  <a:lnTo>
                    <a:pt x="192270" y="833847"/>
                  </a:lnTo>
                  <a:lnTo>
                    <a:pt x="192270" y="838907"/>
                  </a:lnTo>
                  <a:lnTo>
                    <a:pt x="178103" y="838907"/>
                  </a:lnTo>
                </a:path>
                <a:path w="204470" h="2152015">
                  <a:moveTo>
                    <a:pt x="34406" y="905696"/>
                  </a:moveTo>
                  <a:lnTo>
                    <a:pt x="178103" y="905696"/>
                  </a:lnTo>
                </a:path>
                <a:path w="204470" h="2152015">
                  <a:moveTo>
                    <a:pt x="34406" y="910756"/>
                  </a:moveTo>
                  <a:lnTo>
                    <a:pt x="178103" y="910756"/>
                  </a:lnTo>
                </a:path>
                <a:path w="204470" h="2152015">
                  <a:moveTo>
                    <a:pt x="0" y="907720"/>
                  </a:moveTo>
                  <a:lnTo>
                    <a:pt x="204414" y="907720"/>
                  </a:lnTo>
                </a:path>
                <a:path w="204470" h="2152015">
                  <a:moveTo>
                    <a:pt x="34406" y="905696"/>
                  </a:moveTo>
                  <a:lnTo>
                    <a:pt x="20239" y="905696"/>
                  </a:lnTo>
                  <a:lnTo>
                    <a:pt x="20239" y="910756"/>
                  </a:lnTo>
                  <a:lnTo>
                    <a:pt x="34406" y="910756"/>
                  </a:lnTo>
                </a:path>
                <a:path w="204470" h="2152015">
                  <a:moveTo>
                    <a:pt x="178103" y="905696"/>
                  </a:moveTo>
                  <a:lnTo>
                    <a:pt x="192270" y="905696"/>
                  </a:lnTo>
                  <a:lnTo>
                    <a:pt x="192270" y="910756"/>
                  </a:lnTo>
                  <a:lnTo>
                    <a:pt x="178103" y="910756"/>
                  </a:lnTo>
                </a:path>
                <a:path w="204470" h="2152015">
                  <a:moveTo>
                    <a:pt x="34406" y="977545"/>
                  </a:moveTo>
                  <a:lnTo>
                    <a:pt x="178103" y="977545"/>
                  </a:lnTo>
                </a:path>
                <a:path w="204470" h="2152015">
                  <a:moveTo>
                    <a:pt x="34406" y="981592"/>
                  </a:moveTo>
                  <a:lnTo>
                    <a:pt x="178103" y="981592"/>
                  </a:lnTo>
                </a:path>
                <a:path w="204470" h="2152015">
                  <a:moveTo>
                    <a:pt x="0" y="979568"/>
                  </a:moveTo>
                  <a:lnTo>
                    <a:pt x="204414" y="979568"/>
                  </a:lnTo>
                </a:path>
                <a:path w="204470" h="2152015">
                  <a:moveTo>
                    <a:pt x="34406" y="977545"/>
                  </a:moveTo>
                  <a:lnTo>
                    <a:pt x="20239" y="977545"/>
                  </a:lnTo>
                  <a:lnTo>
                    <a:pt x="20239" y="981592"/>
                  </a:lnTo>
                  <a:lnTo>
                    <a:pt x="34406" y="981592"/>
                  </a:lnTo>
                </a:path>
                <a:path w="204470" h="2152015">
                  <a:moveTo>
                    <a:pt x="178103" y="977545"/>
                  </a:moveTo>
                  <a:lnTo>
                    <a:pt x="192270" y="977545"/>
                  </a:lnTo>
                  <a:lnTo>
                    <a:pt x="192270" y="981592"/>
                  </a:lnTo>
                  <a:lnTo>
                    <a:pt x="178103" y="981592"/>
                  </a:lnTo>
                </a:path>
                <a:path w="204470" h="2152015">
                  <a:moveTo>
                    <a:pt x="34406" y="1049393"/>
                  </a:moveTo>
                  <a:lnTo>
                    <a:pt x="178103" y="1049393"/>
                  </a:lnTo>
                </a:path>
                <a:path w="204470" h="2152015">
                  <a:moveTo>
                    <a:pt x="34406" y="1053441"/>
                  </a:moveTo>
                  <a:lnTo>
                    <a:pt x="178103" y="1053441"/>
                  </a:lnTo>
                </a:path>
                <a:path w="204470" h="2152015">
                  <a:moveTo>
                    <a:pt x="0" y="1051417"/>
                  </a:moveTo>
                  <a:lnTo>
                    <a:pt x="204414" y="1051417"/>
                  </a:lnTo>
                </a:path>
                <a:path w="204470" h="2152015">
                  <a:moveTo>
                    <a:pt x="34406" y="1049393"/>
                  </a:moveTo>
                  <a:lnTo>
                    <a:pt x="20239" y="1049393"/>
                  </a:lnTo>
                  <a:lnTo>
                    <a:pt x="20239" y="1053441"/>
                  </a:lnTo>
                  <a:lnTo>
                    <a:pt x="34406" y="1053441"/>
                  </a:lnTo>
                </a:path>
                <a:path w="204470" h="2152015">
                  <a:moveTo>
                    <a:pt x="178103" y="1049393"/>
                  </a:moveTo>
                  <a:lnTo>
                    <a:pt x="192270" y="1049393"/>
                  </a:lnTo>
                  <a:lnTo>
                    <a:pt x="192270" y="1053441"/>
                  </a:lnTo>
                  <a:lnTo>
                    <a:pt x="178103" y="1053441"/>
                  </a:lnTo>
                </a:path>
                <a:path w="204470" h="2152015">
                  <a:moveTo>
                    <a:pt x="34406" y="1121242"/>
                  </a:moveTo>
                  <a:lnTo>
                    <a:pt x="178103" y="1121242"/>
                  </a:lnTo>
                </a:path>
                <a:path w="204470" h="2152015">
                  <a:moveTo>
                    <a:pt x="34406" y="1125289"/>
                  </a:moveTo>
                  <a:lnTo>
                    <a:pt x="178103" y="1125289"/>
                  </a:lnTo>
                </a:path>
                <a:path w="204470" h="2152015">
                  <a:moveTo>
                    <a:pt x="0" y="1123266"/>
                  </a:moveTo>
                  <a:lnTo>
                    <a:pt x="204414" y="1123266"/>
                  </a:lnTo>
                </a:path>
                <a:path w="204470" h="2152015">
                  <a:moveTo>
                    <a:pt x="34406" y="1120230"/>
                  </a:moveTo>
                  <a:lnTo>
                    <a:pt x="20239" y="1120230"/>
                  </a:lnTo>
                  <a:lnTo>
                    <a:pt x="20239" y="1125289"/>
                  </a:lnTo>
                  <a:lnTo>
                    <a:pt x="34406" y="1125289"/>
                  </a:lnTo>
                </a:path>
                <a:path w="204470" h="2152015">
                  <a:moveTo>
                    <a:pt x="178103" y="1121242"/>
                  </a:moveTo>
                  <a:lnTo>
                    <a:pt x="192270" y="1121242"/>
                  </a:lnTo>
                  <a:lnTo>
                    <a:pt x="192270" y="1125289"/>
                  </a:lnTo>
                  <a:lnTo>
                    <a:pt x="178103" y="1125289"/>
                  </a:lnTo>
                </a:path>
                <a:path w="204470" h="2152015">
                  <a:moveTo>
                    <a:pt x="15179" y="328884"/>
                  </a:moveTo>
                  <a:lnTo>
                    <a:pt x="197330" y="328884"/>
                  </a:lnTo>
                  <a:lnTo>
                    <a:pt x="197330" y="337991"/>
                  </a:lnTo>
                  <a:lnTo>
                    <a:pt x="15179" y="337991"/>
                  </a:lnTo>
                  <a:lnTo>
                    <a:pt x="15179" y="328884"/>
                  </a:lnTo>
                </a:path>
                <a:path w="204470" h="2152015">
                  <a:moveTo>
                    <a:pt x="196318" y="331920"/>
                  </a:moveTo>
                  <a:lnTo>
                    <a:pt x="196318" y="341027"/>
                  </a:lnTo>
                </a:path>
                <a:path w="204470" h="2152015">
                  <a:moveTo>
                    <a:pt x="178103" y="331920"/>
                  </a:moveTo>
                  <a:lnTo>
                    <a:pt x="178103" y="341027"/>
                  </a:lnTo>
                </a:path>
                <a:path w="204470" h="2152015">
                  <a:moveTo>
                    <a:pt x="34406" y="331920"/>
                  </a:moveTo>
                  <a:lnTo>
                    <a:pt x="34406" y="341027"/>
                  </a:lnTo>
                </a:path>
                <a:path w="204470" h="2152015">
                  <a:moveTo>
                    <a:pt x="16191" y="331920"/>
                  </a:moveTo>
                  <a:lnTo>
                    <a:pt x="16191" y="341027"/>
                  </a:lnTo>
                </a:path>
                <a:path w="204470" h="2152015">
                  <a:moveTo>
                    <a:pt x="42501" y="328884"/>
                  </a:moveTo>
                  <a:lnTo>
                    <a:pt x="42501" y="337991"/>
                  </a:lnTo>
                </a:path>
                <a:path w="204470" h="2152015">
                  <a:moveTo>
                    <a:pt x="49585" y="328884"/>
                  </a:moveTo>
                  <a:lnTo>
                    <a:pt x="49585" y="337991"/>
                  </a:lnTo>
                </a:path>
                <a:path w="204470" h="2152015">
                  <a:moveTo>
                    <a:pt x="101195" y="328884"/>
                  </a:moveTo>
                  <a:lnTo>
                    <a:pt x="101195" y="337991"/>
                  </a:lnTo>
                </a:path>
                <a:path w="204470" h="2152015">
                  <a:moveTo>
                    <a:pt x="111314" y="328884"/>
                  </a:moveTo>
                  <a:lnTo>
                    <a:pt x="111314" y="337991"/>
                  </a:lnTo>
                </a:path>
                <a:path w="204470" h="2152015">
                  <a:moveTo>
                    <a:pt x="162924" y="328884"/>
                  </a:moveTo>
                  <a:lnTo>
                    <a:pt x="162924" y="337991"/>
                  </a:lnTo>
                </a:path>
                <a:path w="204470" h="2152015">
                  <a:moveTo>
                    <a:pt x="170007" y="328884"/>
                  </a:moveTo>
                  <a:lnTo>
                    <a:pt x="170007" y="337991"/>
                  </a:lnTo>
                </a:path>
                <a:path w="204470" h="2152015">
                  <a:moveTo>
                    <a:pt x="15179" y="455378"/>
                  </a:moveTo>
                  <a:lnTo>
                    <a:pt x="197330" y="455378"/>
                  </a:lnTo>
                  <a:lnTo>
                    <a:pt x="197330" y="465497"/>
                  </a:lnTo>
                  <a:lnTo>
                    <a:pt x="15179" y="465497"/>
                  </a:lnTo>
                  <a:lnTo>
                    <a:pt x="15179" y="455378"/>
                  </a:lnTo>
                </a:path>
                <a:path w="204470" h="2152015">
                  <a:moveTo>
                    <a:pt x="196318" y="455378"/>
                  </a:moveTo>
                  <a:lnTo>
                    <a:pt x="196318" y="465497"/>
                  </a:lnTo>
                </a:path>
                <a:path w="204470" h="2152015">
                  <a:moveTo>
                    <a:pt x="178103" y="455378"/>
                  </a:moveTo>
                  <a:lnTo>
                    <a:pt x="178103" y="465497"/>
                  </a:lnTo>
                </a:path>
                <a:path w="204470" h="2152015">
                  <a:moveTo>
                    <a:pt x="34406" y="455378"/>
                  </a:moveTo>
                  <a:lnTo>
                    <a:pt x="34406" y="465497"/>
                  </a:lnTo>
                </a:path>
                <a:path w="204470" h="2152015">
                  <a:moveTo>
                    <a:pt x="16191" y="455378"/>
                  </a:moveTo>
                  <a:lnTo>
                    <a:pt x="16191" y="465497"/>
                  </a:lnTo>
                </a:path>
                <a:path w="204470" h="2152015">
                  <a:moveTo>
                    <a:pt x="42501" y="455378"/>
                  </a:moveTo>
                  <a:lnTo>
                    <a:pt x="42501" y="465497"/>
                  </a:lnTo>
                </a:path>
                <a:path w="204470" h="2152015">
                  <a:moveTo>
                    <a:pt x="49585" y="455378"/>
                  </a:moveTo>
                  <a:lnTo>
                    <a:pt x="49585" y="465497"/>
                  </a:lnTo>
                </a:path>
                <a:path w="204470" h="2152015">
                  <a:moveTo>
                    <a:pt x="101195" y="455378"/>
                  </a:moveTo>
                  <a:lnTo>
                    <a:pt x="101195" y="465497"/>
                  </a:lnTo>
                </a:path>
                <a:path w="204470" h="2152015">
                  <a:moveTo>
                    <a:pt x="111314" y="455378"/>
                  </a:moveTo>
                  <a:lnTo>
                    <a:pt x="111314" y="465497"/>
                  </a:lnTo>
                </a:path>
                <a:path w="204470" h="2152015">
                  <a:moveTo>
                    <a:pt x="162924" y="455378"/>
                  </a:moveTo>
                  <a:lnTo>
                    <a:pt x="162924" y="465497"/>
                  </a:lnTo>
                </a:path>
                <a:path w="204470" h="2152015">
                  <a:moveTo>
                    <a:pt x="170007" y="455378"/>
                  </a:moveTo>
                  <a:lnTo>
                    <a:pt x="170007" y="465497"/>
                  </a:lnTo>
                </a:path>
                <a:path w="204470" h="2152015">
                  <a:moveTo>
                    <a:pt x="15179" y="581872"/>
                  </a:moveTo>
                  <a:lnTo>
                    <a:pt x="197330" y="581872"/>
                  </a:lnTo>
                  <a:lnTo>
                    <a:pt x="197330" y="591991"/>
                  </a:lnTo>
                  <a:lnTo>
                    <a:pt x="15179" y="591991"/>
                  </a:lnTo>
                  <a:lnTo>
                    <a:pt x="15179" y="581872"/>
                  </a:lnTo>
                </a:path>
                <a:path w="204470" h="2152015">
                  <a:moveTo>
                    <a:pt x="196318" y="581872"/>
                  </a:moveTo>
                  <a:lnTo>
                    <a:pt x="196318" y="591991"/>
                  </a:lnTo>
                </a:path>
                <a:path w="204470" h="2152015">
                  <a:moveTo>
                    <a:pt x="178103" y="581872"/>
                  </a:moveTo>
                  <a:lnTo>
                    <a:pt x="178103" y="591991"/>
                  </a:lnTo>
                </a:path>
                <a:path w="204470" h="2152015">
                  <a:moveTo>
                    <a:pt x="34406" y="581872"/>
                  </a:moveTo>
                  <a:lnTo>
                    <a:pt x="34406" y="591991"/>
                  </a:lnTo>
                </a:path>
                <a:path w="204470" h="2152015">
                  <a:moveTo>
                    <a:pt x="16191" y="581872"/>
                  </a:moveTo>
                  <a:lnTo>
                    <a:pt x="16191" y="591991"/>
                  </a:lnTo>
                </a:path>
                <a:path w="204470" h="2152015">
                  <a:moveTo>
                    <a:pt x="42501" y="581872"/>
                  </a:moveTo>
                  <a:lnTo>
                    <a:pt x="42501" y="591991"/>
                  </a:lnTo>
                </a:path>
                <a:path w="204470" h="2152015">
                  <a:moveTo>
                    <a:pt x="49585" y="581872"/>
                  </a:moveTo>
                  <a:lnTo>
                    <a:pt x="49585" y="591991"/>
                  </a:lnTo>
                </a:path>
                <a:path w="204470" h="2152015">
                  <a:moveTo>
                    <a:pt x="101195" y="581872"/>
                  </a:moveTo>
                  <a:lnTo>
                    <a:pt x="101195" y="591991"/>
                  </a:lnTo>
                </a:path>
                <a:path w="204470" h="2152015">
                  <a:moveTo>
                    <a:pt x="111314" y="581872"/>
                  </a:moveTo>
                  <a:lnTo>
                    <a:pt x="111314" y="591991"/>
                  </a:lnTo>
                </a:path>
                <a:path w="204470" h="2152015">
                  <a:moveTo>
                    <a:pt x="162924" y="581872"/>
                  </a:moveTo>
                  <a:lnTo>
                    <a:pt x="162924" y="591991"/>
                  </a:lnTo>
                </a:path>
                <a:path w="204470" h="2152015">
                  <a:moveTo>
                    <a:pt x="170007" y="581872"/>
                  </a:moveTo>
                  <a:lnTo>
                    <a:pt x="170007" y="591991"/>
                  </a:lnTo>
                </a:path>
                <a:path w="204470" h="2152015">
                  <a:moveTo>
                    <a:pt x="196318" y="683067"/>
                  </a:moveTo>
                  <a:lnTo>
                    <a:pt x="196318" y="693186"/>
                  </a:lnTo>
                </a:path>
                <a:path w="204470" h="2152015">
                  <a:moveTo>
                    <a:pt x="178103" y="683067"/>
                  </a:moveTo>
                  <a:lnTo>
                    <a:pt x="178103" y="693186"/>
                  </a:lnTo>
                </a:path>
                <a:path w="204470" h="2152015">
                  <a:moveTo>
                    <a:pt x="34406" y="683067"/>
                  </a:moveTo>
                  <a:lnTo>
                    <a:pt x="34406" y="693186"/>
                  </a:lnTo>
                </a:path>
                <a:path w="204470" h="2152015">
                  <a:moveTo>
                    <a:pt x="16191" y="683067"/>
                  </a:moveTo>
                  <a:lnTo>
                    <a:pt x="16191" y="693186"/>
                  </a:lnTo>
                </a:path>
                <a:path w="204470" h="2152015">
                  <a:moveTo>
                    <a:pt x="101195" y="211497"/>
                  </a:moveTo>
                  <a:lnTo>
                    <a:pt x="101195" y="328884"/>
                  </a:lnTo>
                </a:path>
                <a:path w="204470" h="2152015">
                  <a:moveTo>
                    <a:pt x="111314" y="211497"/>
                  </a:moveTo>
                  <a:lnTo>
                    <a:pt x="111314" y="328884"/>
                  </a:lnTo>
                </a:path>
                <a:path w="204470" h="2152015">
                  <a:moveTo>
                    <a:pt x="162924" y="211497"/>
                  </a:moveTo>
                  <a:lnTo>
                    <a:pt x="162924" y="328884"/>
                  </a:lnTo>
                </a:path>
                <a:path w="204470" h="2152015">
                  <a:moveTo>
                    <a:pt x="170007" y="211497"/>
                  </a:moveTo>
                  <a:lnTo>
                    <a:pt x="170007" y="328884"/>
                  </a:lnTo>
                </a:path>
                <a:path w="204470" h="2152015">
                  <a:moveTo>
                    <a:pt x="49585" y="211497"/>
                  </a:moveTo>
                  <a:lnTo>
                    <a:pt x="49585" y="328884"/>
                  </a:lnTo>
                </a:path>
                <a:path w="204470" h="2152015">
                  <a:moveTo>
                    <a:pt x="42501" y="211497"/>
                  </a:moveTo>
                  <a:lnTo>
                    <a:pt x="42501" y="328884"/>
                  </a:lnTo>
                </a:path>
                <a:path w="204470" h="2152015">
                  <a:moveTo>
                    <a:pt x="101195" y="337991"/>
                  </a:moveTo>
                  <a:lnTo>
                    <a:pt x="101195" y="455378"/>
                  </a:lnTo>
                </a:path>
                <a:path w="204470" h="2152015">
                  <a:moveTo>
                    <a:pt x="111314" y="337991"/>
                  </a:moveTo>
                  <a:lnTo>
                    <a:pt x="111314" y="455378"/>
                  </a:lnTo>
                </a:path>
                <a:path w="204470" h="2152015">
                  <a:moveTo>
                    <a:pt x="162924" y="337991"/>
                  </a:moveTo>
                  <a:lnTo>
                    <a:pt x="162924" y="455378"/>
                  </a:lnTo>
                </a:path>
                <a:path w="204470" h="2152015">
                  <a:moveTo>
                    <a:pt x="170007" y="337991"/>
                  </a:moveTo>
                  <a:lnTo>
                    <a:pt x="170007" y="455378"/>
                  </a:lnTo>
                </a:path>
                <a:path w="204470" h="2152015">
                  <a:moveTo>
                    <a:pt x="49585" y="337991"/>
                  </a:moveTo>
                  <a:lnTo>
                    <a:pt x="49585" y="455378"/>
                  </a:lnTo>
                </a:path>
                <a:path w="204470" h="2152015">
                  <a:moveTo>
                    <a:pt x="42501" y="337991"/>
                  </a:moveTo>
                  <a:lnTo>
                    <a:pt x="42501" y="455378"/>
                  </a:lnTo>
                </a:path>
                <a:path w="204470" h="2152015">
                  <a:moveTo>
                    <a:pt x="101195" y="465497"/>
                  </a:moveTo>
                  <a:lnTo>
                    <a:pt x="101195" y="581872"/>
                  </a:lnTo>
                </a:path>
                <a:path w="204470" h="2152015">
                  <a:moveTo>
                    <a:pt x="111314" y="465497"/>
                  </a:moveTo>
                  <a:lnTo>
                    <a:pt x="111314" y="581872"/>
                  </a:lnTo>
                </a:path>
                <a:path w="204470" h="2152015">
                  <a:moveTo>
                    <a:pt x="162924" y="465497"/>
                  </a:moveTo>
                  <a:lnTo>
                    <a:pt x="162924" y="581872"/>
                  </a:lnTo>
                </a:path>
                <a:path w="204470" h="2152015">
                  <a:moveTo>
                    <a:pt x="170007" y="465497"/>
                  </a:moveTo>
                  <a:lnTo>
                    <a:pt x="170007" y="581872"/>
                  </a:lnTo>
                </a:path>
                <a:path w="204470" h="2152015">
                  <a:moveTo>
                    <a:pt x="49585" y="465497"/>
                  </a:moveTo>
                  <a:lnTo>
                    <a:pt x="49585" y="581872"/>
                  </a:lnTo>
                </a:path>
                <a:path w="204470" h="2152015">
                  <a:moveTo>
                    <a:pt x="42501" y="465497"/>
                  </a:moveTo>
                  <a:lnTo>
                    <a:pt x="42501" y="581872"/>
                  </a:lnTo>
                </a:path>
                <a:path w="204470" h="2152015">
                  <a:moveTo>
                    <a:pt x="34406" y="1192078"/>
                  </a:moveTo>
                  <a:lnTo>
                    <a:pt x="178103" y="1192078"/>
                  </a:lnTo>
                </a:path>
                <a:path w="204470" h="2152015">
                  <a:moveTo>
                    <a:pt x="34406" y="1197138"/>
                  </a:moveTo>
                  <a:lnTo>
                    <a:pt x="178103" y="1197138"/>
                  </a:lnTo>
                </a:path>
                <a:path w="204470" h="2152015">
                  <a:moveTo>
                    <a:pt x="0" y="1195114"/>
                  </a:moveTo>
                  <a:lnTo>
                    <a:pt x="204414" y="1195114"/>
                  </a:lnTo>
                </a:path>
                <a:path w="204470" h="2152015">
                  <a:moveTo>
                    <a:pt x="34406" y="1192078"/>
                  </a:moveTo>
                  <a:lnTo>
                    <a:pt x="20239" y="1192078"/>
                  </a:lnTo>
                  <a:lnTo>
                    <a:pt x="20239" y="1197138"/>
                  </a:lnTo>
                  <a:lnTo>
                    <a:pt x="34406" y="1197138"/>
                  </a:lnTo>
                </a:path>
                <a:path w="204470" h="2152015">
                  <a:moveTo>
                    <a:pt x="178103" y="1192078"/>
                  </a:moveTo>
                  <a:lnTo>
                    <a:pt x="192270" y="1192078"/>
                  </a:lnTo>
                  <a:lnTo>
                    <a:pt x="192270" y="1197138"/>
                  </a:lnTo>
                  <a:lnTo>
                    <a:pt x="178103" y="1197138"/>
                  </a:lnTo>
                </a:path>
                <a:path w="204470" h="2152015">
                  <a:moveTo>
                    <a:pt x="34406" y="1263927"/>
                  </a:moveTo>
                  <a:lnTo>
                    <a:pt x="178103" y="1263927"/>
                  </a:lnTo>
                </a:path>
                <a:path w="204470" h="2152015">
                  <a:moveTo>
                    <a:pt x="34406" y="1268987"/>
                  </a:moveTo>
                  <a:lnTo>
                    <a:pt x="178103" y="1268987"/>
                  </a:lnTo>
                </a:path>
                <a:path w="204470" h="2152015">
                  <a:moveTo>
                    <a:pt x="0" y="1266963"/>
                  </a:moveTo>
                  <a:lnTo>
                    <a:pt x="204414" y="1266963"/>
                  </a:lnTo>
                </a:path>
                <a:path w="204470" h="2152015">
                  <a:moveTo>
                    <a:pt x="34406" y="1263927"/>
                  </a:moveTo>
                  <a:lnTo>
                    <a:pt x="20239" y="1263927"/>
                  </a:lnTo>
                  <a:lnTo>
                    <a:pt x="20239" y="1268987"/>
                  </a:lnTo>
                  <a:lnTo>
                    <a:pt x="34406" y="1268987"/>
                  </a:lnTo>
                </a:path>
                <a:path w="204470" h="2152015">
                  <a:moveTo>
                    <a:pt x="178103" y="1263927"/>
                  </a:moveTo>
                  <a:lnTo>
                    <a:pt x="192270" y="1263927"/>
                  </a:lnTo>
                  <a:lnTo>
                    <a:pt x="192270" y="1268987"/>
                  </a:lnTo>
                  <a:lnTo>
                    <a:pt x="178103" y="1268987"/>
                  </a:lnTo>
                </a:path>
                <a:path w="204470" h="2152015">
                  <a:moveTo>
                    <a:pt x="34406" y="1335775"/>
                  </a:moveTo>
                  <a:lnTo>
                    <a:pt x="178103" y="1335775"/>
                  </a:lnTo>
                </a:path>
                <a:path w="204470" h="2152015">
                  <a:moveTo>
                    <a:pt x="34406" y="1340835"/>
                  </a:moveTo>
                  <a:lnTo>
                    <a:pt x="178103" y="1340835"/>
                  </a:lnTo>
                </a:path>
                <a:path w="204470" h="2152015">
                  <a:moveTo>
                    <a:pt x="0" y="1337799"/>
                  </a:moveTo>
                  <a:lnTo>
                    <a:pt x="204414" y="1337799"/>
                  </a:lnTo>
                </a:path>
                <a:path w="204470" h="2152015">
                  <a:moveTo>
                    <a:pt x="34406" y="1335775"/>
                  </a:moveTo>
                  <a:lnTo>
                    <a:pt x="20239" y="1335775"/>
                  </a:lnTo>
                  <a:lnTo>
                    <a:pt x="20239" y="1340835"/>
                  </a:lnTo>
                  <a:lnTo>
                    <a:pt x="34406" y="1340835"/>
                  </a:lnTo>
                </a:path>
                <a:path w="204470" h="2152015">
                  <a:moveTo>
                    <a:pt x="178103" y="1335775"/>
                  </a:moveTo>
                  <a:lnTo>
                    <a:pt x="192270" y="1335775"/>
                  </a:lnTo>
                  <a:lnTo>
                    <a:pt x="192270" y="1340835"/>
                  </a:lnTo>
                  <a:lnTo>
                    <a:pt x="178103" y="1340835"/>
                  </a:lnTo>
                </a:path>
                <a:path w="204470" h="2152015">
                  <a:moveTo>
                    <a:pt x="34406" y="1407624"/>
                  </a:moveTo>
                  <a:lnTo>
                    <a:pt x="178103" y="1407624"/>
                  </a:lnTo>
                </a:path>
                <a:path w="204470" h="2152015">
                  <a:moveTo>
                    <a:pt x="34406" y="1412684"/>
                  </a:moveTo>
                  <a:lnTo>
                    <a:pt x="178103" y="1412684"/>
                  </a:lnTo>
                </a:path>
                <a:path w="204470" h="2152015">
                  <a:moveTo>
                    <a:pt x="0" y="1409648"/>
                  </a:moveTo>
                  <a:lnTo>
                    <a:pt x="204414" y="1409648"/>
                  </a:lnTo>
                </a:path>
                <a:path w="204470" h="2152015">
                  <a:moveTo>
                    <a:pt x="34406" y="1407624"/>
                  </a:moveTo>
                  <a:lnTo>
                    <a:pt x="20239" y="1407624"/>
                  </a:lnTo>
                  <a:lnTo>
                    <a:pt x="20239" y="1412684"/>
                  </a:lnTo>
                  <a:lnTo>
                    <a:pt x="34406" y="1412684"/>
                  </a:lnTo>
                </a:path>
                <a:path w="204470" h="2152015">
                  <a:moveTo>
                    <a:pt x="178103" y="1407624"/>
                  </a:moveTo>
                  <a:lnTo>
                    <a:pt x="192270" y="1407624"/>
                  </a:lnTo>
                  <a:lnTo>
                    <a:pt x="192270" y="1412684"/>
                  </a:lnTo>
                  <a:lnTo>
                    <a:pt x="178103" y="1412684"/>
                  </a:lnTo>
                </a:path>
                <a:path w="204470" h="2152015">
                  <a:moveTo>
                    <a:pt x="34406" y="1479472"/>
                  </a:moveTo>
                  <a:lnTo>
                    <a:pt x="178103" y="1479472"/>
                  </a:lnTo>
                </a:path>
                <a:path w="204470" h="2152015">
                  <a:moveTo>
                    <a:pt x="34406" y="1484532"/>
                  </a:moveTo>
                  <a:lnTo>
                    <a:pt x="178103" y="1484532"/>
                  </a:lnTo>
                </a:path>
                <a:path w="204470" h="2152015">
                  <a:moveTo>
                    <a:pt x="0" y="1481496"/>
                  </a:moveTo>
                  <a:lnTo>
                    <a:pt x="204414" y="1481496"/>
                  </a:lnTo>
                </a:path>
                <a:path w="204470" h="2152015">
                  <a:moveTo>
                    <a:pt x="34406" y="1479472"/>
                  </a:moveTo>
                  <a:lnTo>
                    <a:pt x="20239" y="1479472"/>
                  </a:lnTo>
                  <a:lnTo>
                    <a:pt x="20239" y="1484532"/>
                  </a:lnTo>
                  <a:lnTo>
                    <a:pt x="34406" y="1484532"/>
                  </a:lnTo>
                </a:path>
                <a:path w="204470" h="2152015">
                  <a:moveTo>
                    <a:pt x="178103" y="1479472"/>
                  </a:moveTo>
                  <a:lnTo>
                    <a:pt x="192270" y="1479472"/>
                  </a:lnTo>
                  <a:lnTo>
                    <a:pt x="192270" y="1484532"/>
                  </a:lnTo>
                  <a:lnTo>
                    <a:pt x="178103" y="1484532"/>
                  </a:lnTo>
                </a:path>
                <a:path w="204470" h="2152015">
                  <a:moveTo>
                    <a:pt x="34406" y="1551321"/>
                  </a:moveTo>
                  <a:lnTo>
                    <a:pt x="178103" y="1551321"/>
                  </a:lnTo>
                </a:path>
                <a:path w="204470" h="2152015">
                  <a:moveTo>
                    <a:pt x="34406" y="1556381"/>
                  </a:moveTo>
                  <a:lnTo>
                    <a:pt x="178103" y="1556381"/>
                  </a:lnTo>
                </a:path>
                <a:path w="204470" h="2152015">
                  <a:moveTo>
                    <a:pt x="0" y="1553345"/>
                  </a:moveTo>
                  <a:lnTo>
                    <a:pt x="204414" y="1553345"/>
                  </a:lnTo>
                </a:path>
                <a:path w="204470" h="2152015">
                  <a:moveTo>
                    <a:pt x="34406" y="1551321"/>
                  </a:moveTo>
                  <a:lnTo>
                    <a:pt x="20239" y="1551321"/>
                  </a:lnTo>
                  <a:lnTo>
                    <a:pt x="20239" y="1556381"/>
                  </a:lnTo>
                  <a:lnTo>
                    <a:pt x="34406" y="1556381"/>
                  </a:lnTo>
                </a:path>
                <a:path w="204470" h="2152015">
                  <a:moveTo>
                    <a:pt x="178103" y="1551321"/>
                  </a:moveTo>
                  <a:lnTo>
                    <a:pt x="192270" y="1551321"/>
                  </a:lnTo>
                  <a:lnTo>
                    <a:pt x="192270" y="1556381"/>
                  </a:lnTo>
                  <a:lnTo>
                    <a:pt x="178103" y="1556381"/>
                  </a:lnTo>
                </a:path>
                <a:path w="204470" h="2152015">
                  <a:moveTo>
                    <a:pt x="34406" y="1623169"/>
                  </a:moveTo>
                  <a:lnTo>
                    <a:pt x="178103" y="1623169"/>
                  </a:lnTo>
                </a:path>
                <a:path w="204470" h="2152015">
                  <a:moveTo>
                    <a:pt x="34406" y="1627217"/>
                  </a:moveTo>
                  <a:lnTo>
                    <a:pt x="178103" y="1627217"/>
                  </a:lnTo>
                </a:path>
                <a:path w="204470" h="2152015">
                  <a:moveTo>
                    <a:pt x="0" y="1625193"/>
                  </a:moveTo>
                  <a:lnTo>
                    <a:pt x="204414" y="1625193"/>
                  </a:lnTo>
                </a:path>
                <a:path w="204470" h="2152015">
                  <a:moveTo>
                    <a:pt x="34406" y="1623169"/>
                  </a:moveTo>
                  <a:lnTo>
                    <a:pt x="20239" y="1623169"/>
                  </a:lnTo>
                  <a:lnTo>
                    <a:pt x="20239" y="1627217"/>
                  </a:lnTo>
                  <a:lnTo>
                    <a:pt x="34406" y="1627217"/>
                  </a:lnTo>
                </a:path>
                <a:path w="204470" h="2152015">
                  <a:moveTo>
                    <a:pt x="178103" y="1623169"/>
                  </a:moveTo>
                  <a:lnTo>
                    <a:pt x="192270" y="1623169"/>
                  </a:lnTo>
                  <a:lnTo>
                    <a:pt x="192270" y="1627217"/>
                  </a:lnTo>
                  <a:lnTo>
                    <a:pt x="178103" y="1627217"/>
                  </a:lnTo>
                </a:path>
                <a:path w="204470" h="2152015">
                  <a:moveTo>
                    <a:pt x="34406" y="1695018"/>
                  </a:moveTo>
                  <a:lnTo>
                    <a:pt x="178103" y="1695018"/>
                  </a:lnTo>
                </a:path>
                <a:path w="204470" h="2152015">
                  <a:moveTo>
                    <a:pt x="34406" y="1699066"/>
                  </a:moveTo>
                  <a:lnTo>
                    <a:pt x="178103" y="1699066"/>
                  </a:lnTo>
                </a:path>
                <a:path w="204470" h="2152015">
                  <a:moveTo>
                    <a:pt x="0" y="1697042"/>
                  </a:moveTo>
                  <a:lnTo>
                    <a:pt x="204414" y="1697042"/>
                  </a:lnTo>
                </a:path>
                <a:path w="204470" h="2152015">
                  <a:moveTo>
                    <a:pt x="34406" y="1695018"/>
                  </a:moveTo>
                  <a:lnTo>
                    <a:pt x="20239" y="1695018"/>
                  </a:lnTo>
                  <a:lnTo>
                    <a:pt x="20239" y="1699066"/>
                  </a:lnTo>
                  <a:lnTo>
                    <a:pt x="34406" y="1699066"/>
                  </a:lnTo>
                </a:path>
                <a:path w="204470" h="2152015">
                  <a:moveTo>
                    <a:pt x="178103" y="1695018"/>
                  </a:moveTo>
                  <a:lnTo>
                    <a:pt x="192270" y="1695018"/>
                  </a:lnTo>
                  <a:lnTo>
                    <a:pt x="192270" y="1699066"/>
                  </a:lnTo>
                  <a:lnTo>
                    <a:pt x="178103" y="1699066"/>
                  </a:lnTo>
                </a:path>
                <a:path w="204470" h="2152015">
                  <a:moveTo>
                    <a:pt x="34406" y="1766867"/>
                  </a:moveTo>
                  <a:lnTo>
                    <a:pt x="178103" y="1766867"/>
                  </a:lnTo>
                </a:path>
                <a:path w="204470" h="2152015">
                  <a:moveTo>
                    <a:pt x="34406" y="1770914"/>
                  </a:moveTo>
                  <a:lnTo>
                    <a:pt x="178103" y="1770914"/>
                  </a:lnTo>
                </a:path>
                <a:path w="204470" h="2152015">
                  <a:moveTo>
                    <a:pt x="0" y="1768890"/>
                  </a:moveTo>
                  <a:lnTo>
                    <a:pt x="204414" y="1768890"/>
                  </a:lnTo>
                </a:path>
                <a:path w="204470" h="2152015">
                  <a:moveTo>
                    <a:pt x="34406" y="1765855"/>
                  </a:moveTo>
                  <a:lnTo>
                    <a:pt x="20239" y="1765855"/>
                  </a:lnTo>
                  <a:lnTo>
                    <a:pt x="20239" y="1770914"/>
                  </a:lnTo>
                  <a:lnTo>
                    <a:pt x="34406" y="1770914"/>
                  </a:lnTo>
                </a:path>
                <a:path w="204470" h="2152015">
                  <a:moveTo>
                    <a:pt x="178103" y="1766867"/>
                  </a:moveTo>
                  <a:lnTo>
                    <a:pt x="192270" y="1766867"/>
                  </a:lnTo>
                  <a:lnTo>
                    <a:pt x="192270" y="1770914"/>
                  </a:lnTo>
                  <a:lnTo>
                    <a:pt x="178103" y="1770914"/>
                  </a:lnTo>
                </a:path>
                <a:path w="204470" h="2152015">
                  <a:moveTo>
                    <a:pt x="34406" y="1837703"/>
                  </a:moveTo>
                  <a:lnTo>
                    <a:pt x="178103" y="1837703"/>
                  </a:lnTo>
                </a:path>
                <a:path w="204470" h="2152015">
                  <a:moveTo>
                    <a:pt x="34406" y="1842763"/>
                  </a:moveTo>
                  <a:lnTo>
                    <a:pt x="178103" y="1842763"/>
                  </a:lnTo>
                </a:path>
                <a:path w="204470" h="2152015">
                  <a:moveTo>
                    <a:pt x="0" y="1840739"/>
                  </a:moveTo>
                  <a:lnTo>
                    <a:pt x="204414" y="1840739"/>
                  </a:lnTo>
                </a:path>
                <a:path w="204470" h="2152015">
                  <a:moveTo>
                    <a:pt x="34406" y="1837703"/>
                  </a:moveTo>
                  <a:lnTo>
                    <a:pt x="20239" y="1837703"/>
                  </a:lnTo>
                  <a:lnTo>
                    <a:pt x="20239" y="1842763"/>
                  </a:lnTo>
                  <a:lnTo>
                    <a:pt x="34406" y="1842763"/>
                  </a:lnTo>
                </a:path>
                <a:path w="204470" h="2152015">
                  <a:moveTo>
                    <a:pt x="178103" y="1837703"/>
                  </a:moveTo>
                  <a:lnTo>
                    <a:pt x="192270" y="1837703"/>
                  </a:lnTo>
                  <a:lnTo>
                    <a:pt x="192270" y="1842763"/>
                  </a:lnTo>
                  <a:lnTo>
                    <a:pt x="178103" y="1842763"/>
                  </a:lnTo>
                </a:path>
                <a:path w="204470" h="2152015">
                  <a:moveTo>
                    <a:pt x="34406" y="1909552"/>
                  </a:moveTo>
                  <a:lnTo>
                    <a:pt x="178103" y="1909552"/>
                  </a:lnTo>
                </a:path>
                <a:path w="204470" h="2152015">
                  <a:moveTo>
                    <a:pt x="34406" y="1914611"/>
                  </a:moveTo>
                  <a:lnTo>
                    <a:pt x="178103" y="1914611"/>
                  </a:lnTo>
                </a:path>
                <a:path w="204470" h="2152015">
                  <a:moveTo>
                    <a:pt x="0" y="1912588"/>
                  </a:moveTo>
                  <a:lnTo>
                    <a:pt x="204414" y="1912588"/>
                  </a:lnTo>
                </a:path>
                <a:path w="204470" h="2152015">
                  <a:moveTo>
                    <a:pt x="34406" y="1909552"/>
                  </a:moveTo>
                  <a:lnTo>
                    <a:pt x="20239" y="1909552"/>
                  </a:lnTo>
                  <a:lnTo>
                    <a:pt x="20239" y="1914611"/>
                  </a:lnTo>
                  <a:lnTo>
                    <a:pt x="34406" y="1914611"/>
                  </a:lnTo>
                </a:path>
                <a:path w="204470" h="2152015">
                  <a:moveTo>
                    <a:pt x="178103" y="1909552"/>
                  </a:moveTo>
                  <a:lnTo>
                    <a:pt x="192270" y="1909552"/>
                  </a:lnTo>
                  <a:lnTo>
                    <a:pt x="192270" y="1914611"/>
                  </a:lnTo>
                  <a:lnTo>
                    <a:pt x="178103" y="1914611"/>
                  </a:lnTo>
                </a:path>
                <a:path w="204470" h="2152015">
                  <a:moveTo>
                    <a:pt x="34406" y="1981400"/>
                  </a:moveTo>
                  <a:lnTo>
                    <a:pt x="178103" y="1981400"/>
                  </a:lnTo>
                </a:path>
                <a:path w="204470" h="2152015">
                  <a:moveTo>
                    <a:pt x="34406" y="1986460"/>
                  </a:moveTo>
                  <a:lnTo>
                    <a:pt x="178103" y="1986460"/>
                  </a:lnTo>
                </a:path>
                <a:path w="204470" h="2152015">
                  <a:moveTo>
                    <a:pt x="0" y="1983424"/>
                  </a:moveTo>
                  <a:lnTo>
                    <a:pt x="204414" y="1983424"/>
                  </a:lnTo>
                </a:path>
                <a:path w="204470" h="2152015">
                  <a:moveTo>
                    <a:pt x="34406" y="1981400"/>
                  </a:moveTo>
                  <a:lnTo>
                    <a:pt x="20239" y="1981400"/>
                  </a:lnTo>
                  <a:lnTo>
                    <a:pt x="20239" y="1986460"/>
                  </a:lnTo>
                  <a:lnTo>
                    <a:pt x="34406" y="1986460"/>
                  </a:lnTo>
                </a:path>
                <a:path w="204470" h="2152015">
                  <a:moveTo>
                    <a:pt x="178103" y="1981400"/>
                  </a:moveTo>
                  <a:lnTo>
                    <a:pt x="192270" y="1981400"/>
                  </a:lnTo>
                  <a:lnTo>
                    <a:pt x="192270" y="1986460"/>
                  </a:lnTo>
                  <a:lnTo>
                    <a:pt x="178103" y="1986460"/>
                  </a:lnTo>
                </a:path>
                <a:path w="204470" h="2152015">
                  <a:moveTo>
                    <a:pt x="15179" y="709377"/>
                  </a:moveTo>
                  <a:lnTo>
                    <a:pt x="197330" y="709377"/>
                  </a:lnTo>
                  <a:lnTo>
                    <a:pt x="197330" y="718485"/>
                  </a:lnTo>
                  <a:lnTo>
                    <a:pt x="15179" y="718485"/>
                  </a:lnTo>
                  <a:lnTo>
                    <a:pt x="15179" y="709377"/>
                  </a:lnTo>
                </a:path>
                <a:path w="204470" h="2152015">
                  <a:moveTo>
                    <a:pt x="42501" y="686103"/>
                  </a:moveTo>
                  <a:lnTo>
                    <a:pt x="42501" y="695210"/>
                  </a:lnTo>
                </a:path>
                <a:path w="204470" h="2152015">
                  <a:moveTo>
                    <a:pt x="49585" y="686103"/>
                  </a:moveTo>
                  <a:lnTo>
                    <a:pt x="49585" y="695210"/>
                  </a:lnTo>
                </a:path>
                <a:path w="204470" h="2152015">
                  <a:moveTo>
                    <a:pt x="101195" y="686103"/>
                  </a:moveTo>
                  <a:lnTo>
                    <a:pt x="101195" y="695210"/>
                  </a:lnTo>
                </a:path>
                <a:path w="204470" h="2152015">
                  <a:moveTo>
                    <a:pt x="111314" y="686103"/>
                  </a:moveTo>
                  <a:lnTo>
                    <a:pt x="111314" y="695210"/>
                  </a:lnTo>
                </a:path>
                <a:path w="204470" h="2152015">
                  <a:moveTo>
                    <a:pt x="162924" y="686103"/>
                  </a:moveTo>
                  <a:lnTo>
                    <a:pt x="162924" y="695210"/>
                  </a:lnTo>
                </a:path>
                <a:path w="204470" h="2152015">
                  <a:moveTo>
                    <a:pt x="170007" y="686103"/>
                  </a:moveTo>
                  <a:lnTo>
                    <a:pt x="170007" y="695210"/>
                  </a:lnTo>
                </a:path>
                <a:path w="204470" h="2152015">
                  <a:moveTo>
                    <a:pt x="101195" y="591991"/>
                  </a:moveTo>
                  <a:lnTo>
                    <a:pt x="101195" y="686103"/>
                  </a:lnTo>
                </a:path>
                <a:path w="204470" h="2152015">
                  <a:moveTo>
                    <a:pt x="111314" y="591991"/>
                  </a:moveTo>
                  <a:lnTo>
                    <a:pt x="111314" y="686103"/>
                  </a:lnTo>
                </a:path>
                <a:path w="204470" h="2152015">
                  <a:moveTo>
                    <a:pt x="162924" y="591991"/>
                  </a:moveTo>
                  <a:lnTo>
                    <a:pt x="162924" y="686103"/>
                  </a:lnTo>
                </a:path>
                <a:path w="204470" h="2152015">
                  <a:moveTo>
                    <a:pt x="170007" y="591991"/>
                  </a:moveTo>
                  <a:lnTo>
                    <a:pt x="170007" y="686103"/>
                  </a:lnTo>
                </a:path>
                <a:path w="204470" h="2152015">
                  <a:moveTo>
                    <a:pt x="49585" y="591991"/>
                  </a:moveTo>
                  <a:lnTo>
                    <a:pt x="49585" y="686103"/>
                  </a:lnTo>
                </a:path>
                <a:path w="204470" h="2152015">
                  <a:moveTo>
                    <a:pt x="42501" y="591991"/>
                  </a:moveTo>
                  <a:lnTo>
                    <a:pt x="42501" y="686103"/>
                  </a:lnTo>
                </a:path>
                <a:path w="204470" h="2152015">
                  <a:moveTo>
                    <a:pt x="15179" y="835871"/>
                  </a:moveTo>
                  <a:lnTo>
                    <a:pt x="197330" y="835871"/>
                  </a:lnTo>
                  <a:lnTo>
                    <a:pt x="197330" y="844979"/>
                  </a:lnTo>
                  <a:lnTo>
                    <a:pt x="15179" y="844979"/>
                  </a:lnTo>
                  <a:lnTo>
                    <a:pt x="15179" y="835871"/>
                  </a:lnTo>
                </a:path>
                <a:path w="204470" h="2152015">
                  <a:moveTo>
                    <a:pt x="42501" y="835871"/>
                  </a:moveTo>
                  <a:lnTo>
                    <a:pt x="42501" y="844979"/>
                  </a:lnTo>
                </a:path>
                <a:path w="204470" h="2152015">
                  <a:moveTo>
                    <a:pt x="49585" y="835871"/>
                  </a:moveTo>
                  <a:lnTo>
                    <a:pt x="49585" y="844979"/>
                  </a:lnTo>
                </a:path>
                <a:path w="204470" h="2152015">
                  <a:moveTo>
                    <a:pt x="101195" y="835871"/>
                  </a:moveTo>
                  <a:lnTo>
                    <a:pt x="101195" y="844979"/>
                  </a:lnTo>
                </a:path>
                <a:path w="204470" h="2152015">
                  <a:moveTo>
                    <a:pt x="111314" y="835871"/>
                  </a:moveTo>
                  <a:lnTo>
                    <a:pt x="111314" y="844979"/>
                  </a:lnTo>
                </a:path>
                <a:path w="204470" h="2152015">
                  <a:moveTo>
                    <a:pt x="162924" y="835871"/>
                  </a:moveTo>
                  <a:lnTo>
                    <a:pt x="162924" y="844979"/>
                  </a:lnTo>
                </a:path>
                <a:path w="204470" h="2152015">
                  <a:moveTo>
                    <a:pt x="170007" y="835871"/>
                  </a:moveTo>
                  <a:lnTo>
                    <a:pt x="170007" y="844979"/>
                  </a:lnTo>
                </a:path>
                <a:path w="204470" h="2152015">
                  <a:moveTo>
                    <a:pt x="101195" y="695210"/>
                  </a:moveTo>
                  <a:lnTo>
                    <a:pt x="101195" y="835871"/>
                  </a:lnTo>
                </a:path>
                <a:path w="204470" h="2152015">
                  <a:moveTo>
                    <a:pt x="111314" y="695210"/>
                  </a:moveTo>
                  <a:lnTo>
                    <a:pt x="111314" y="835871"/>
                  </a:lnTo>
                </a:path>
                <a:path w="204470" h="2152015">
                  <a:moveTo>
                    <a:pt x="162924" y="695210"/>
                  </a:moveTo>
                  <a:lnTo>
                    <a:pt x="162924" y="835871"/>
                  </a:lnTo>
                </a:path>
                <a:path w="204470" h="2152015">
                  <a:moveTo>
                    <a:pt x="170007" y="695210"/>
                  </a:moveTo>
                  <a:lnTo>
                    <a:pt x="170007" y="835871"/>
                  </a:lnTo>
                </a:path>
                <a:path w="204470" h="2152015">
                  <a:moveTo>
                    <a:pt x="49585" y="695210"/>
                  </a:moveTo>
                  <a:lnTo>
                    <a:pt x="49585" y="835871"/>
                  </a:lnTo>
                </a:path>
                <a:path w="204470" h="2152015">
                  <a:moveTo>
                    <a:pt x="42501" y="695210"/>
                  </a:moveTo>
                  <a:lnTo>
                    <a:pt x="42501" y="835871"/>
                  </a:lnTo>
                </a:path>
                <a:path w="204470" h="2152015">
                  <a:moveTo>
                    <a:pt x="15179" y="962365"/>
                  </a:moveTo>
                  <a:lnTo>
                    <a:pt x="197330" y="962365"/>
                  </a:lnTo>
                  <a:lnTo>
                    <a:pt x="197330" y="971473"/>
                  </a:lnTo>
                  <a:lnTo>
                    <a:pt x="15179" y="971473"/>
                  </a:lnTo>
                  <a:lnTo>
                    <a:pt x="15179" y="962365"/>
                  </a:lnTo>
                </a:path>
                <a:path w="204470" h="2152015">
                  <a:moveTo>
                    <a:pt x="42501" y="962365"/>
                  </a:moveTo>
                  <a:lnTo>
                    <a:pt x="42501" y="971473"/>
                  </a:lnTo>
                </a:path>
                <a:path w="204470" h="2152015">
                  <a:moveTo>
                    <a:pt x="49585" y="962365"/>
                  </a:moveTo>
                  <a:lnTo>
                    <a:pt x="49585" y="971473"/>
                  </a:lnTo>
                </a:path>
                <a:path w="204470" h="2152015">
                  <a:moveTo>
                    <a:pt x="101195" y="962365"/>
                  </a:moveTo>
                  <a:lnTo>
                    <a:pt x="101195" y="971473"/>
                  </a:lnTo>
                </a:path>
                <a:path w="204470" h="2152015">
                  <a:moveTo>
                    <a:pt x="111314" y="962365"/>
                  </a:moveTo>
                  <a:lnTo>
                    <a:pt x="111314" y="971473"/>
                  </a:lnTo>
                </a:path>
                <a:path w="204470" h="2152015">
                  <a:moveTo>
                    <a:pt x="162924" y="962365"/>
                  </a:moveTo>
                  <a:lnTo>
                    <a:pt x="162924" y="971473"/>
                  </a:lnTo>
                </a:path>
                <a:path w="204470" h="2152015">
                  <a:moveTo>
                    <a:pt x="170007" y="962365"/>
                  </a:moveTo>
                  <a:lnTo>
                    <a:pt x="170007" y="971473"/>
                  </a:lnTo>
                </a:path>
                <a:path w="204470" h="2152015">
                  <a:moveTo>
                    <a:pt x="101195" y="844979"/>
                  </a:moveTo>
                  <a:lnTo>
                    <a:pt x="101195" y="962365"/>
                  </a:lnTo>
                </a:path>
                <a:path w="204470" h="2152015">
                  <a:moveTo>
                    <a:pt x="111314" y="844979"/>
                  </a:moveTo>
                  <a:lnTo>
                    <a:pt x="111314" y="962365"/>
                  </a:lnTo>
                </a:path>
                <a:path w="204470" h="2152015">
                  <a:moveTo>
                    <a:pt x="162924" y="844979"/>
                  </a:moveTo>
                  <a:lnTo>
                    <a:pt x="162924" y="962365"/>
                  </a:lnTo>
                </a:path>
                <a:path w="204470" h="2152015">
                  <a:moveTo>
                    <a:pt x="170007" y="844979"/>
                  </a:moveTo>
                  <a:lnTo>
                    <a:pt x="170007" y="962365"/>
                  </a:lnTo>
                </a:path>
                <a:path w="204470" h="2152015">
                  <a:moveTo>
                    <a:pt x="49585" y="844979"/>
                  </a:moveTo>
                  <a:lnTo>
                    <a:pt x="49585" y="962365"/>
                  </a:lnTo>
                </a:path>
                <a:path w="204470" h="2152015">
                  <a:moveTo>
                    <a:pt x="42501" y="844979"/>
                  </a:moveTo>
                  <a:lnTo>
                    <a:pt x="42501" y="962365"/>
                  </a:lnTo>
                </a:path>
                <a:path w="204470" h="2152015">
                  <a:moveTo>
                    <a:pt x="15179" y="1088859"/>
                  </a:moveTo>
                  <a:lnTo>
                    <a:pt x="197330" y="1088859"/>
                  </a:lnTo>
                  <a:lnTo>
                    <a:pt x="197330" y="1098979"/>
                  </a:lnTo>
                  <a:lnTo>
                    <a:pt x="15179" y="1098979"/>
                  </a:lnTo>
                  <a:lnTo>
                    <a:pt x="15179" y="1088859"/>
                  </a:lnTo>
                </a:path>
                <a:path w="204470" h="2152015">
                  <a:moveTo>
                    <a:pt x="42501" y="1088859"/>
                  </a:moveTo>
                  <a:lnTo>
                    <a:pt x="42501" y="1098979"/>
                  </a:lnTo>
                </a:path>
                <a:path w="204470" h="2152015">
                  <a:moveTo>
                    <a:pt x="49585" y="1088859"/>
                  </a:moveTo>
                  <a:lnTo>
                    <a:pt x="49585" y="1098979"/>
                  </a:lnTo>
                </a:path>
                <a:path w="204470" h="2152015">
                  <a:moveTo>
                    <a:pt x="101195" y="1088859"/>
                  </a:moveTo>
                  <a:lnTo>
                    <a:pt x="101195" y="1098979"/>
                  </a:lnTo>
                </a:path>
                <a:path w="204470" h="2152015">
                  <a:moveTo>
                    <a:pt x="111314" y="1088859"/>
                  </a:moveTo>
                  <a:lnTo>
                    <a:pt x="111314" y="1098979"/>
                  </a:lnTo>
                </a:path>
                <a:path w="204470" h="2152015">
                  <a:moveTo>
                    <a:pt x="162924" y="1088859"/>
                  </a:moveTo>
                  <a:lnTo>
                    <a:pt x="162924" y="1098979"/>
                  </a:lnTo>
                </a:path>
                <a:path w="204470" h="2152015">
                  <a:moveTo>
                    <a:pt x="170007" y="1088859"/>
                  </a:moveTo>
                  <a:lnTo>
                    <a:pt x="170007" y="1098979"/>
                  </a:lnTo>
                </a:path>
                <a:path w="204470" h="2152015">
                  <a:moveTo>
                    <a:pt x="101195" y="971473"/>
                  </a:moveTo>
                  <a:lnTo>
                    <a:pt x="101195" y="1088859"/>
                  </a:lnTo>
                </a:path>
                <a:path w="204470" h="2152015">
                  <a:moveTo>
                    <a:pt x="111314" y="971473"/>
                  </a:moveTo>
                  <a:lnTo>
                    <a:pt x="111314" y="1088859"/>
                  </a:lnTo>
                </a:path>
                <a:path w="204470" h="2152015">
                  <a:moveTo>
                    <a:pt x="162924" y="971473"/>
                  </a:moveTo>
                  <a:lnTo>
                    <a:pt x="162924" y="1088859"/>
                  </a:lnTo>
                </a:path>
                <a:path w="204470" h="2152015">
                  <a:moveTo>
                    <a:pt x="170007" y="971473"/>
                  </a:moveTo>
                  <a:lnTo>
                    <a:pt x="170007" y="1088859"/>
                  </a:lnTo>
                </a:path>
                <a:path w="204470" h="2152015">
                  <a:moveTo>
                    <a:pt x="49585" y="971473"/>
                  </a:moveTo>
                  <a:lnTo>
                    <a:pt x="49585" y="1088859"/>
                  </a:lnTo>
                </a:path>
                <a:path w="204470" h="2152015">
                  <a:moveTo>
                    <a:pt x="42501" y="971473"/>
                  </a:moveTo>
                  <a:lnTo>
                    <a:pt x="42501" y="1088859"/>
                  </a:lnTo>
                </a:path>
                <a:path w="204470" h="2152015">
                  <a:moveTo>
                    <a:pt x="15179" y="1215353"/>
                  </a:moveTo>
                  <a:lnTo>
                    <a:pt x="197330" y="1215353"/>
                  </a:lnTo>
                  <a:lnTo>
                    <a:pt x="197330" y="1225473"/>
                  </a:lnTo>
                  <a:lnTo>
                    <a:pt x="15179" y="1225473"/>
                  </a:lnTo>
                  <a:lnTo>
                    <a:pt x="15179" y="1215353"/>
                  </a:lnTo>
                </a:path>
                <a:path w="204470" h="2152015">
                  <a:moveTo>
                    <a:pt x="42501" y="1192078"/>
                  </a:moveTo>
                  <a:lnTo>
                    <a:pt x="42501" y="1202198"/>
                  </a:lnTo>
                </a:path>
                <a:path w="204470" h="2152015">
                  <a:moveTo>
                    <a:pt x="49585" y="1192078"/>
                  </a:moveTo>
                  <a:lnTo>
                    <a:pt x="49585" y="1202198"/>
                  </a:lnTo>
                </a:path>
                <a:path w="204470" h="2152015">
                  <a:moveTo>
                    <a:pt x="101195" y="1192078"/>
                  </a:moveTo>
                  <a:lnTo>
                    <a:pt x="101195" y="1202198"/>
                  </a:lnTo>
                </a:path>
                <a:path w="204470" h="2152015">
                  <a:moveTo>
                    <a:pt x="111314" y="1192078"/>
                  </a:moveTo>
                  <a:lnTo>
                    <a:pt x="111314" y="1202198"/>
                  </a:lnTo>
                </a:path>
                <a:path w="204470" h="2152015">
                  <a:moveTo>
                    <a:pt x="162924" y="1192078"/>
                  </a:moveTo>
                  <a:lnTo>
                    <a:pt x="162924" y="1202198"/>
                  </a:lnTo>
                </a:path>
                <a:path w="204470" h="2152015">
                  <a:moveTo>
                    <a:pt x="170007" y="1192078"/>
                  </a:moveTo>
                  <a:lnTo>
                    <a:pt x="170007" y="1202198"/>
                  </a:lnTo>
                </a:path>
                <a:path w="204470" h="2152015">
                  <a:moveTo>
                    <a:pt x="101195" y="1098979"/>
                  </a:moveTo>
                  <a:lnTo>
                    <a:pt x="101195" y="1192078"/>
                  </a:lnTo>
                </a:path>
                <a:path w="204470" h="2152015">
                  <a:moveTo>
                    <a:pt x="111314" y="1098979"/>
                  </a:moveTo>
                  <a:lnTo>
                    <a:pt x="111314" y="1192078"/>
                  </a:lnTo>
                </a:path>
                <a:path w="204470" h="2152015">
                  <a:moveTo>
                    <a:pt x="162924" y="1098979"/>
                  </a:moveTo>
                  <a:lnTo>
                    <a:pt x="162924" y="1192078"/>
                  </a:lnTo>
                </a:path>
                <a:path w="204470" h="2152015">
                  <a:moveTo>
                    <a:pt x="170007" y="1098979"/>
                  </a:moveTo>
                  <a:lnTo>
                    <a:pt x="170007" y="1192078"/>
                  </a:lnTo>
                </a:path>
                <a:path w="204470" h="2152015">
                  <a:moveTo>
                    <a:pt x="49585" y="1098979"/>
                  </a:moveTo>
                  <a:lnTo>
                    <a:pt x="49585" y="1192078"/>
                  </a:lnTo>
                </a:path>
                <a:path w="204470" h="2152015">
                  <a:moveTo>
                    <a:pt x="42501" y="1098979"/>
                  </a:moveTo>
                  <a:lnTo>
                    <a:pt x="42501" y="1192078"/>
                  </a:lnTo>
                </a:path>
                <a:path w="204470" h="2152015">
                  <a:moveTo>
                    <a:pt x="15179" y="1342859"/>
                  </a:moveTo>
                  <a:lnTo>
                    <a:pt x="197330" y="1342859"/>
                  </a:lnTo>
                  <a:lnTo>
                    <a:pt x="197330" y="1351967"/>
                  </a:lnTo>
                  <a:lnTo>
                    <a:pt x="15179" y="1351967"/>
                  </a:lnTo>
                  <a:lnTo>
                    <a:pt x="15179" y="1342859"/>
                  </a:lnTo>
                </a:path>
                <a:path w="204470" h="2152015">
                  <a:moveTo>
                    <a:pt x="42501" y="1342859"/>
                  </a:moveTo>
                  <a:lnTo>
                    <a:pt x="42501" y="1351967"/>
                  </a:lnTo>
                </a:path>
                <a:path w="204470" h="2152015">
                  <a:moveTo>
                    <a:pt x="49585" y="1342859"/>
                  </a:moveTo>
                  <a:lnTo>
                    <a:pt x="49585" y="1351967"/>
                  </a:lnTo>
                </a:path>
                <a:path w="204470" h="2152015">
                  <a:moveTo>
                    <a:pt x="101195" y="1342859"/>
                  </a:moveTo>
                  <a:lnTo>
                    <a:pt x="101195" y="1351967"/>
                  </a:lnTo>
                </a:path>
                <a:path w="204470" h="2152015">
                  <a:moveTo>
                    <a:pt x="111314" y="1342859"/>
                  </a:moveTo>
                  <a:lnTo>
                    <a:pt x="111314" y="1351967"/>
                  </a:lnTo>
                </a:path>
                <a:path w="204470" h="2152015">
                  <a:moveTo>
                    <a:pt x="162924" y="1342859"/>
                  </a:moveTo>
                  <a:lnTo>
                    <a:pt x="162924" y="1351967"/>
                  </a:lnTo>
                </a:path>
                <a:path w="204470" h="2152015">
                  <a:moveTo>
                    <a:pt x="170007" y="1342859"/>
                  </a:moveTo>
                  <a:lnTo>
                    <a:pt x="170007" y="1351967"/>
                  </a:lnTo>
                </a:path>
                <a:path w="204470" h="2152015">
                  <a:moveTo>
                    <a:pt x="101195" y="1202198"/>
                  </a:moveTo>
                  <a:lnTo>
                    <a:pt x="101195" y="1342859"/>
                  </a:lnTo>
                </a:path>
                <a:path w="204470" h="2152015">
                  <a:moveTo>
                    <a:pt x="111314" y="1202198"/>
                  </a:moveTo>
                  <a:lnTo>
                    <a:pt x="111314" y="1342859"/>
                  </a:lnTo>
                </a:path>
                <a:path w="204470" h="2152015">
                  <a:moveTo>
                    <a:pt x="162924" y="1202198"/>
                  </a:moveTo>
                  <a:lnTo>
                    <a:pt x="162924" y="1342859"/>
                  </a:lnTo>
                </a:path>
                <a:path w="204470" h="2152015">
                  <a:moveTo>
                    <a:pt x="170007" y="1202198"/>
                  </a:moveTo>
                  <a:lnTo>
                    <a:pt x="170007" y="1342859"/>
                  </a:lnTo>
                </a:path>
                <a:path w="204470" h="2152015">
                  <a:moveTo>
                    <a:pt x="49585" y="1202198"/>
                  </a:moveTo>
                  <a:lnTo>
                    <a:pt x="49585" y="1342859"/>
                  </a:lnTo>
                </a:path>
                <a:path w="204470" h="2152015">
                  <a:moveTo>
                    <a:pt x="42501" y="1202198"/>
                  </a:moveTo>
                  <a:lnTo>
                    <a:pt x="42501" y="1342859"/>
                  </a:lnTo>
                </a:path>
                <a:path w="204470" h="2152015">
                  <a:moveTo>
                    <a:pt x="15179" y="1469353"/>
                  </a:moveTo>
                  <a:lnTo>
                    <a:pt x="197330" y="1469353"/>
                  </a:lnTo>
                  <a:lnTo>
                    <a:pt x="197330" y="1478460"/>
                  </a:lnTo>
                  <a:lnTo>
                    <a:pt x="15179" y="1478460"/>
                  </a:lnTo>
                  <a:lnTo>
                    <a:pt x="15179" y="1469353"/>
                  </a:lnTo>
                </a:path>
                <a:path w="204470" h="2152015">
                  <a:moveTo>
                    <a:pt x="42501" y="1469353"/>
                  </a:moveTo>
                  <a:lnTo>
                    <a:pt x="42501" y="1478460"/>
                  </a:lnTo>
                </a:path>
                <a:path w="204470" h="2152015">
                  <a:moveTo>
                    <a:pt x="49585" y="1469353"/>
                  </a:moveTo>
                  <a:lnTo>
                    <a:pt x="49585" y="1478460"/>
                  </a:lnTo>
                </a:path>
                <a:path w="204470" h="2152015">
                  <a:moveTo>
                    <a:pt x="101195" y="1469353"/>
                  </a:moveTo>
                  <a:lnTo>
                    <a:pt x="101195" y="1478460"/>
                  </a:lnTo>
                </a:path>
                <a:path w="204470" h="2152015">
                  <a:moveTo>
                    <a:pt x="111314" y="1469353"/>
                  </a:moveTo>
                  <a:lnTo>
                    <a:pt x="111314" y="1478460"/>
                  </a:lnTo>
                </a:path>
                <a:path w="204470" h="2152015">
                  <a:moveTo>
                    <a:pt x="162924" y="1469353"/>
                  </a:moveTo>
                  <a:lnTo>
                    <a:pt x="162924" y="1478460"/>
                  </a:lnTo>
                </a:path>
                <a:path w="204470" h="2152015">
                  <a:moveTo>
                    <a:pt x="170007" y="1469353"/>
                  </a:moveTo>
                  <a:lnTo>
                    <a:pt x="170007" y="1478460"/>
                  </a:lnTo>
                </a:path>
                <a:path w="204470" h="2152015">
                  <a:moveTo>
                    <a:pt x="101195" y="1351967"/>
                  </a:moveTo>
                  <a:lnTo>
                    <a:pt x="101195" y="1469353"/>
                  </a:lnTo>
                </a:path>
                <a:path w="204470" h="2152015">
                  <a:moveTo>
                    <a:pt x="111314" y="1351967"/>
                  </a:moveTo>
                  <a:lnTo>
                    <a:pt x="111314" y="1469353"/>
                  </a:lnTo>
                </a:path>
                <a:path w="204470" h="2152015">
                  <a:moveTo>
                    <a:pt x="162924" y="1351967"/>
                  </a:moveTo>
                  <a:lnTo>
                    <a:pt x="162924" y="1469353"/>
                  </a:lnTo>
                </a:path>
                <a:path w="204470" h="2152015">
                  <a:moveTo>
                    <a:pt x="170007" y="1351967"/>
                  </a:moveTo>
                  <a:lnTo>
                    <a:pt x="170007" y="1469353"/>
                  </a:lnTo>
                </a:path>
                <a:path w="204470" h="2152015">
                  <a:moveTo>
                    <a:pt x="49585" y="1351967"/>
                  </a:moveTo>
                  <a:lnTo>
                    <a:pt x="49585" y="1469353"/>
                  </a:lnTo>
                </a:path>
                <a:path w="204470" h="2152015">
                  <a:moveTo>
                    <a:pt x="42501" y="1351967"/>
                  </a:moveTo>
                  <a:lnTo>
                    <a:pt x="42501" y="1469353"/>
                  </a:lnTo>
                </a:path>
                <a:path w="204470" h="2152015">
                  <a:moveTo>
                    <a:pt x="15179" y="1640373"/>
                  </a:moveTo>
                  <a:lnTo>
                    <a:pt x="197330" y="1640373"/>
                  </a:lnTo>
                  <a:lnTo>
                    <a:pt x="197330" y="1649480"/>
                  </a:lnTo>
                  <a:lnTo>
                    <a:pt x="15179" y="1649480"/>
                  </a:lnTo>
                  <a:lnTo>
                    <a:pt x="15179" y="1640373"/>
                  </a:lnTo>
                </a:path>
                <a:path w="204470" h="2152015">
                  <a:moveTo>
                    <a:pt x="42501" y="1640373"/>
                  </a:moveTo>
                  <a:lnTo>
                    <a:pt x="42501" y="1649480"/>
                  </a:lnTo>
                </a:path>
                <a:path w="204470" h="2152015">
                  <a:moveTo>
                    <a:pt x="49585" y="1640373"/>
                  </a:moveTo>
                  <a:lnTo>
                    <a:pt x="49585" y="1649480"/>
                  </a:lnTo>
                </a:path>
                <a:path w="204470" h="2152015">
                  <a:moveTo>
                    <a:pt x="101195" y="1640373"/>
                  </a:moveTo>
                  <a:lnTo>
                    <a:pt x="101195" y="1649480"/>
                  </a:lnTo>
                </a:path>
                <a:path w="204470" h="2152015">
                  <a:moveTo>
                    <a:pt x="111314" y="1640373"/>
                  </a:moveTo>
                  <a:lnTo>
                    <a:pt x="111314" y="1649480"/>
                  </a:lnTo>
                </a:path>
                <a:path w="204470" h="2152015">
                  <a:moveTo>
                    <a:pt x="162924" y="1640373"/>
                  </a:moveTo>
                  <a:lnTo>
                    <a:pt x="162924" y="1649480"/>
                  </a:lnTo>
                </a:path>
                <a:path w="204470" h="2152015">
                  <a:moveTo>
                    <a:pt x="170007" y="1640373"/>
                  </a:moveTo>
                  <a:lnTo>
                    <a:pt x="170007" y="1649480"/>
                  </a:lnTo>
                </a:path>
                <a:path w="204470" h="2152015">
                  <a:moveTo>
                    <a:pt x="101195" y="1479472"/>
                  </a:moveTo>
                  <a:lnTo>
                    <a:pt x="101195" y="1640373"/>
                  </a:lnTo>
                </a:path>
                <a:path w="204470" h="2152015">
                  <a:moveTo>
                    <a:pt x="111314" y="1479472"/>
                  </a:moveTo>
                  <a:lnTo>
                    <a:pt x="111314" y="1640373"/>
                  </a:lnTo>
                </a:path>
                <a:path w="204470" h="2152015">
                  <a:moveTo>
                    <a:pt x="162924" y="1479472"/>
                  </a:moveTo>
                  <a:lnTo>
                    <a:pt x="162924" y="1640373"/>
                  </a:lnTo>
                </a:path>
                <a:path w="204470" h="2152015">
                  <a:moveTo>
                    <a:pt x="170007" y="1479472"/>
                  </a:moveTo>
                  <a:lnTo>
                    <a:pt x="170007" y="1640373"/>
                  </a:lnTo>
                </a:path>
                <a:path w="204470" h="2152015">
                  <a:moveTo>
                    <a:pt x="49585" y="1479472"/>
                  </a:moveTo>
                  <a:lnTo>
                    <a:pt x="49585" y="1640373"/>
                  </a:lnTo>
                </a:path>
                <a:path w="204470" h="2152015">
                  <a:moveTo>
                    <a:pt x="42501" y="1479472"/>
                  </a:moveTo>
                  <a:lnTo>
                    <a:pt x="42501" y="1640373"/>
                  </a:lnTo>
                </a:path>
                <a:path w="204470" h="2152015">
                  <a:moveTo>
                    <a:pt x="34406" y="2053249"/>
                  </a:moveTo>
                  <a:lnTo>
                    <a:pt x="178103" y="2053249"/>
                  </a:lnTo>
                </a:path>
                <a:path w="204470" h="2152015">
                  <a:moveTo>
                    <a:pt x="34406" y="2058309"/>
                  </a:moveTo>
                  <a:lnTo>
                    <a:pt x="178103" y="2058309"/>
                  </a:lnTo>
                </a:path>
                <a:path w="204470" h="2152015">
                  <a:moveTo>
                    <a:pt x="0" y="2055273"/>
                  </a:moveTo>
                  <a:lnTo>
                    <a:pt x="204414" y="2055273"/>
                  </a:lnTo>
                </a:path>
                <a:path w="204470" h="2152015">
                  <a:moveTo>
                    <a:pt x="34406" y="2053249"/>
                  </a:moveTo>
                  <a:lnTo>
                    <a:pt x="20239" y="2053249"/>
                  </a:lnTo>
                  <a:lnTo>
                    <a:pt x="20239" y="2058309"/>
                  </a:lnTo>
                  <a:lnTo>
                    <a:pt x="34406" y="2058309"/>
                  </a:lnTo>
                </a:path>
                <a:path w="204470" h="2152015">
                  <a:moveTo>
                    <a:pt x="178103" y="2053249"/>
                  </a:moveTo>
                  <a:lnTo>
                    <a:pt x="192270" y="2053249"/>
                  </a:lnTo>
                  <a:lnTo>
                    <a:pt x="192270" y="2058309"/>
                  </a:lnTo>
                  <a:lnTo>
                    <a:pt x="178103" y="2058309"/>
                  </a:lnTo>
                </a:path>
                <a:path w="204470" h="2152015">
                  <a:moveTo>
                    <a:pt x="34406" y="2125097"/>
                  </a:moveTo>
                  <a:lnTo>
                    <a:pt x="178103" y="2125097"/>
                  </a:lnTo>
                </a:path>
                <a:path w="204470" h="2152015">
                  <a:moveTo>
                    <a:pt x="34406" y="2130157"/>
                  </a:moveTo>
                  <a:lnTo>
                    <a:pt x="178103" y="2130157"/>
                  </a:lnTo>
                </a:path>
                <a:path w="204470" h="2152015">
                  <a:moveTo>
                    <a:pt x="0" y="2127121"/>
                  </a:moveTo>
                  <a:lnTo>
                    <a:pt x="204414" y="2127121"/>
                  </a:lnTo>
                </a:path>
                <a:path w="204470" h="2152015">
                  <a:moveTo>
                    <a:pt x="34406" y="2125097"/>
                  </a:moveTo>
                  <a:lnTo>
                    <a:pt x="20239" y="2125097"/>
                  </a:lnTo>
                  <a:lnTo>
                    <a:pt x="20239" y="2130157"/>
                  </a:lnTo>
                  <a:lnTo>
                    <a:pt x="34406" y="2130157"/>
                  </a:lnTo>
                </a:path>
                <a:path w="204470" h="2152015">
                  <a:moveTo>
                    <a:pt x="178103" y="2125097"/>
                  </a:moveTo>
                  <a:lnTo>
                    <a:pt x="192270" y="2125097"/>
                  </a:lnTo>
                  <a:lnTo>
                    <a:pt x="192270" y="2130157"/>
                  </a:lnTo>
                  <a:lnTo>
                    <a:pt x="178103" y="2130157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7" name="object 457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0284968" y="3550768"/>
              <a:ext cx="248940" cy="248940"/>
            </a:xfrm>
            <a:prstGeom prst="rect">
              <a:avLst/>
            </a:prstGeom>
          </p:spPr>
        </p:pic>
        <p:sp>
          <p:nvSpPr>
            <p:cNvPr id="458" name="object 458"/>
            <p:cNvSpPr/>
            <p:nvPr/>
          </p:nvSpPr>
          <p:spPr>
            <a:xfrm>
              <a:off x="10489888" y="3765807"/>
              <a:ext cx="289560" cy="340360"/>
            </a:xfrm>
            <a:custGeom>
              <a:avLst/>
              <a:gdLst/>
              <a:ahLst/>
              <a:cxnLst/>
              <a:rect l="l" t="t" r="r" b="b"/>
              <a:pathLst>
                <a:path w="289559" h="340360">
                  <a:moveTo>
                    <a:pt x="0" y="0"/>
                  </a:moveTo>
                  <a:lnTo>
                    <a:pt x="132565" y="340015"/>
                  </a:lnTo>
                  <a:lnTo>
                    <a:pt x="289418" y="34001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59" name="object 459"/>
          <p:cNvSpPr txBox="1"/>
          <p:nvPr/>
        </p:nvSpPr>
        <p:spPr>
          <a:xfrm>
            <a:off x="8858065" y="1968500"/>
            <a:ext cx="798830" cy="279400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 marR="5080" indent="102870">
              <a:lnSpc>
                <a:spcPts val="890"/>
              </a:lnSpc>
              <a:spcBef>
                <a:spcPts val="305"/>
              </a:spcBef>
            </a:pPr>
            <a:r>
              <a:rPr sz="900" spc="-10" dirty="0">
                <a:latin typeface="Microsoft Sans Serif"/>
                <a:cs typeface="Microsoft Sans Serif"/>
              </a:rPr>
              <a:t>Металева </a:t>
            </a:r>
            <a:r>
              <a:rPr sz="900" dirty="0">
                <a:latin typeface="Microsoft Sans Serif"/>
                <a:cs typeface="Microsoft Sans Serif"/>
              </a:rPr>
              <a:t>драбина</a:t>
            </a:r>
            <a:r>
              <a:rPr sz="900" spc="75" dirty="0">
                <a:latin typeface="Microsoft Sans Serif"/>
                <a:cs typeface="Microsoft Sans Serif"/>
              </a:rPr>
              <a:t> </a:t>
            </a:r>
            <a:r>
              <a:rPr sz="900" spc="-35" dirty="0">
                <a:latin typeface="Microsoft Sans Serif"/>
                <a:cs typeface="Microsoft Sans Serif"/>
              </a:rPr>
              <a:t>МД-</a:t>
            </a:r>
            <a:r>
              <a:rPr sz="900" spc="-50" dirty="0">
                <a:latin typeface="Microsoft Sans Serif"/>
                <a:cs typeface="Microsoft Sans Serif"/>
              </a:rPr>
              <a:t>1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460" name="object 460"/>
          <p:cNvGrpSpPr/>
          <p:nvPr/>
        </p:nvGrpSpPr>
        <p:grpSpPr>
          <a:xfrm>
            <a:off x="8921224" y="2119223"/>
            <a:ext cx="1039494" cy="287655"/>
            <a:chOff x="8921224" y="2119223"/>
            <a:chExt cx="1039494" cy="287655"/>
          </a:xfrm>
        </p:grpSpPr>
        <p:sp>
          <p:nvSpPr>
            <p:cNvPr id="461" name="object 461"/>
            <p:cNvSpPr/>
            <p:nvPr/>
          </p:nvSpPr>
          <p:spPr>
            <a:xfrm>
              <a:off x="8924399" y="2122398"/>
              <a:ext cx="640080" cy="0"/>
            </a:xfrm>
            <a:custGeom>
              <a:avLst/>
              <a:gdLst/>
              <a:ahLst/>
              <a:cxnLst/>
              <a:rect l="l" t="t" r="r" b="b"/>
              <a:pathLst>
                <a:path w="640079">
                  <a:moveTo>
                    <a:pt x="639553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462"/>
            <p:cNvSpPr/>
            <p:nvPr/>
          </p:nvSpPr>
          <p:spPr>
            <a:xfrm>
              <a:off x="9948493" y="2384494"/>
              <a:ext cx="12700" cy="17780"/>
            </a:xfrm>
            <a:custGeom>
              <a:avLst/>
              <a:gdLst/>
              <a:ahLst/>
              <a:cxnLst/>
              <a:rect l="l" t="t" r="r" b="b"/>
              <a:pathLst>
                <a:path w="12700" h="17780">
                  <a:moveTo>
                    <a:pt x="0" y="10119"/>
                  </a:moveTo>
                  <a:lnTo>
                    <a:pt x="10119" y="17203"/>
                  </a:lnTo>
                  <a:lnTo>
                    <a:pt x="12143" y="11131"/>
                  </a:lnTo>
                  <a:lnTo>
                    <a:pt x="0" y="10119"/>
                  </a:lnTo>
                  <a:close/>
                </a:path>
                <a:path w="12700" h="17780">
                  <a:moveTo>
                    <a:pt x="11131" y="5059"/>
                  </a:moveTo>
                  <a:lnTo>
                    <a:pt x="0" y="10119"/>
                  </a:lnTo>
                  <a:lnTo>
                    <a:pt x="12143" y="11131"/>
                  </a:lnTo>
                  <a:lnTo>
                    <a:pt x="11131" y="5059"/>
                  </a:lnTo>
                  <a:close/>
                </a:path>
                <a:path w="12700" h="17780">
                  <a:moveTo>
                    <a:pt x="7083" y="0"/>
                  </a:moveTo>
                  <a:lnTo>
                    <a:pt x="0" y="10119"/>
                  </a:lnTo>
                  <a:lnTo>
                    <a:pt x="11131" y="5059"/>
                  </a:lnTo>
                  <a:lnTo>
                    <a:pt x="70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463"/>
            <p:cNvSpPr/>
            <p:nvPr/>
          </p:nvSpPr>
          <p:spPr>
            <a:xfrm>
              <a:off x="9948494" y="2384494"/>
              <a:ext cx="12700" cy="17780"/>
            </a:xfrm>
            <a:custGeom>
              <a:avLst/>
              <a:gdLst/>
              <a:ahLst/>
              <a:cxnLst/>
              <a:rect l="l" t="t" r="r" b="b"/>
              <a:pathLst>
                <a:path w="12700" h="17780">
                  <a:moveTo>
                    <a:pt x="10119" y="17203"/>
                  </a:moveTo>
                  <a:lnTo>
                    <a:pt x="12143" y="11131"/>
                  </a:lnTo>
                  <a:lnTo>
                    <a:pt x="0" y="10119"/>
                  </a:lnTo>
                  <a:lnTo>
                    <a:pt x="10119" y="17203"/>
                  </a:lnTo>
                  <a:close/>
                </a:path>
                <a:path w="12700" h="17780">
                  <a:moveTo>
                    <a:pt x="12143" y="11131"/>
                  </a:moveTo>
                  <a:lnTo>
                    <a:pt x="0" y="10119"/>
                  </a:lnTo>
                  <a:lnTo>
                    <a:pt x="11131" y="5059"/>
                  </a:lnTo>
                  <a:lnTo>
                    <a:pt x="12143" y="11131"/>
                  </a:lnTo>
                  <a:close/>
                </a:path>
                <a:path w="12700" h="17780">
                  <a:moveTo>
                    <a:pt x="0" y="10119"/>
                  </a:moveTo>
                  <a:lnTo>
                    <a:pt x="11131" y="5059"/>
                  </a:lnTo>
                  <a:lnTo>
                    <a:pt x="7083" y="0"/>
                  </a:lnTo>
                  <a:lnTo>
                    <a:pt x="0" y="1011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4" name="object 464"/>
            <p:cNvSpPr/>
            <p:nvPr/>
          </p:nvSpPr>
          <p:spPr>
            <a:xfrm>
              <a:off x="9938374" y="2382470"/>
              <a:ext cx="17780" cy="12700"/>
            </a:xfrm>
            <a:custGeom>
              <a:avLst/>
              <a:gdLst/>
              <a:ahLst/>
              <a:cxnLst/>
              <a:rect l="l" t="t" r="r" b="b"/>
              <a:pathLst>
                <a:path w="17779" h="12700">
                  <a:moveTo>
                    <a:pt x="5059" y="1011"/>
                  </a:moveTo>
                  <a:lnTo>
                    <a:pt x="0" y="5059"/>
                  </a:lnTo>
                  <a:lnTo>
                    <a:pt x="10119" y="12143"/>
                  </a:lnTo>
                  <a:lnTo>
                    <a:pt x="5059" y="1011"/>
                  </a:lnTo>
                  <a:close/>
                </a:path>
                <a:path w="17779" h="12700">
                  <a:moveTo>
                    <a:pt x="11131" y="0"/>
                  </a:moveTo>
                  <a:lnTo>
                    <a:pt x="5059" y="1011"/>
                  </a:lnTo>
                  <a:lnTo>
                    <a:pt x="10119" y="12143"/>
                  </a:lnTo>
                  <a:lnTo>
                    <a:pt x="10962" y="2023"/>
                  </a:lnTo>
                  <a:lnTo>
                    <a:pt x="11047" y="1011"/>
                  </a:lnTo>
                  <a:lnTo>
                    <a:pt x="11131" y="0"/>
                  </a:lnTo>
                  <a:close/>
                </a:path>
                <a:path w="17779" h="12700">
                  <a:moveTo>
                    <a:pt x="11131" y="0"/>
                  </a:moveTo>
                  <a:lnTo>
                    <a:pt x="10119" y="12143"/>
                  </a:lnTo>
                  <a:lnTo>
                    <a:pt x="17203" y="2023"/>
                  </a:lnTo>
                  <a:lnTo>
                    <a:pt x="111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5" name="object 465"/>
            <p:cNvSpPr/>
            <p:nvPr/>
          </p:nvSpPr>
          <p:spPr>
            <a:xfrm>
              <a:off x="9938374" y="2382470"/>
              <a:ext cx="17780" cy="12700"/>
            </a:xfrm>
            <a:custGeom>
              <a:avLst/>
              <a:gdLst/>
              <a:ahLst/>
              <a:cxnLst/>
              <a:rect l="l" t="t" r="r" b="b"/>
              <a:pathLst>
                <a:path w="17779" h="12700">
                  <a:moveTo>
                    <a:pt x="17203" y="2023"/>
                  </a:moveTo>
                  <a:lnTo>
                    <a:pt x="11131" y="0"/>
                  </a:lnTo>
                  <a:lnTo>
                    <a:pt x="10119" y="12143"/>
                  </a:lnTo>
                  <a:lnTo>
                    <a:pt x="17203" y="2023"/>
                  </a:lnTo>
                  <a:close/>
                </a:path>
                <a:path w="17779" h="12700">
                  <a:moveTo>
                    <a:pt x="11131" y="0"/>
                  </a:moveTo>
                  <a:lnTo>
                    <a:pt x="10119" y="12143"/>
                  </a:lnTo>
                  <a:lnTo>
                    <a:pt x="5059" y="1011"/>
                  </a:lnTo>
                  <a:lnTo>
                    <a:pt x="11131" y="0"/>
                  </a:lnTo>
                  <a:close/>
                </a:path>
                <a:path w="17779" h="12700">
                  <a:moveTo>
                    <a:pt x="10119" y="12143"/>
                  </a:moveTo>
                  <a:lnTo>
                    <a:pt x="5059" y="1011"/>
                  </a:lnTo>
                  <a:lnTo>
                    <a:pt x="0" y="5059"/>
                  </a:lnTo>
                  <a:lnTo>
                    <a:pt x="10119" y="121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6" name="object 466"/>
            <p:cNvSpPr/>
            <p:nvPr/>
          </p:nvSpPr>
          <p:spPr>
            <a:xfrm>
              <a:off x="9936350" y="2387530"/>
              <a:ext cx="12700" cy="17780"/>
            </a:xfrm>
            <a:custGeom>
              <a:avLst/>
              <a:gdLst/>
              <a:ahLst/>
              <a:cxnLst/>
              <a:rect l="l" t="t" r="r" b="b"/>
              <a:pathLst>
                <a:path w="12700" h="17780">
                  <a:moveTo>
                    <a:pt x="12143" y="7083"/>
                  </a:moveTo>
                  <a:lnTo>
                    <a:pt x="1011" y="12143"/>
                  </a:lnTo>
                  <a:lnTo>
                    <a:pt x="5059" y="17203"/>
                  </a:lnTo>
                  <a:lnTo>
                    <a:pt x="12143" y="7083"/>
                  </a:lnTo>
                  <a:close/>
                </a:path>
                <a:path w="12700" h="17780">
                  <a:moveTo>
                    <a:pt x="0" y="6071"/>
                  </a:moveTo>
                  <a:lnTo>
                    <a:pt x="1011" y="12143"/>
                  </a:lnTo>
                  <a:lnTo>
                    <a:pt x="12143" y="7083"/>
                  </a:lnTo>
                  <a:lnTo>
                    <a:pt x="0" y="6071"/>
                  </a:lnTo>
                  <a:close/>
                </a:path>
                <a:path w="12700" h="17780">
                  <a:moveTo>
                    <a:pt x="2023" y="0"/>
                  </a:moveTo>
                  <a:lnTo>
                    <a:pt x="0" y="6071"/>
                  </a:lnTo>
                  <a:lnTo>
                    <a:pt x="12143" y="708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7" name="object 467"/>
            <p:cNvSpPr/>
            <p:nvPr/>
          </p:nvSpPr>
          <p:spPr>
            <a:xfrm>
              <a:off x="9936350" y="2387530"/>
              <a:ext cx="12700" cy="17780"/>
            </a:xfrm>
            <a:custGeom>
              <a:avLst/>
              <a:gdLst/>
              <a:ahLst/>
              <a:cxnLst/>
              <a:rect l="l" t="t" r="r" b="b"/>
              <a:pathLst>
                <a:path w="12700" h="17780">
                  <a:moveTo>
                    <a:pt x="2023" y="0"/>
                  </a:moveTo>
                  <a:lnTo>
                    <a:pt x="0" y="6071"/>
                  </a:lnTo>
                  <a:lnTo>
                    <a:pt x="12143" y="7083"/>
                  </a:lnTo>
                  <a:lnTo>
                    <a:pt x="2023" y="0"/>
                  </a:lnTo>
                  <a:close/>
                </a:path>
                <a:path w="12700" h="17780">
                  <a:moveTo>
                    <a:pt x="0" y="6071"/>
                  </a:moveTo>
                  <a:lnTo>
                    <a:pt x="12143" y="7083"/>
                  </a:lnTo>
                  <a:lnTo>
                    <a:pt x="1011" y="12143"/>
                  </a:lnTo>
                  <a:lnTo>
                    <a:pt x="0" y="6071"/>
                  </a:lnTo>
                  <a:close/>
                </a:path>
                <a:path w="12700" h="17780">
                  <a:moveTo>
                    <a:pt x="12143" y="7083"/>
                  </a:moveTo>
                  <a:lnTo>
                    <a:pt x="1011" y="12143"/>
                  </a:lnTo>
                  <a:lnTo>
                    <a:pt x="5059" y="17203"/>
                  </a:lnTo>
                  <a:lnTo>
                    <a:pt x="12143" y="708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8" name="object 468"/>
            <p:cNvSpPr/>
            <p:nvPr/>
          </p:nvSpPr>
          <p:spPr>
            <a:xfrm>
              <a:off x="9941410" y="2394614"/>
              <a:ext cx="17780" cy="12700"/>
            </a:xfrm>
            <a:custGeom>
              <a:avLst/>
              <a:gdLst/>
              <a:ahLst/>
              <a:cxnLst/>
              <a:rect l="l" t="t" r="r" b="b"/>
              <a:pathLst>
                <a:path w="17779" h="12700">
                  <a:moveTo>
                    <a:pt x="7083" y="0"/>
                  </a:moveTo>
                  <a:lnTo>
                    <a:pt x="0" y="10119"/>
                  </a:lnTo>
                  <a:lnTo>
                    <a:pt x="6071" y="12143"/>
                  </a:lnTo>
                  <a:lnTo>
                    <a:pt x="7083" y="0"/>
                  </a:lnTo>
                  <a:close/>
                </a:path>
                <a:path w="17779" h="12700">
                  <a:moveTo>
                    <a:pt x="7083" y="0"/>
                  </a:moveTo>
                  <a:lnTo>
                    <a:pt x="6240" y="10119"/>
                  </a:lnTo>
                  <a:lnTo>
                    <a:pt x="6156" y="11131"/>
                  </a:lnTo>
                  <a:lnTo>
                    <a:pt x="6071" y="12143"/>
                  </a:lnTo>
                  <a:lnTo>
                    <a:pt x="12143" y="11131"/>
                  </a:lnTo>
                  <a:lnTo>
                    <a:pt x="7083" y="0"/>
                  </a:lnTo>
                  <a:close/>
                </a:path>
                <a:path w="17779" h="12700">
                  <a:moveTo>
                    <a:pt x="7083" y="0"/>
                  </a:moveTo>
                  <a:lnTo>
                    <a:pt x="12143" y="11131"/>
                  </a:lnTo>
                  <a:lnTo>
                    <a:pt x="17203" y="7083"/>
                  </a:lnTo>
                  <a:lnTo>
                    <a:pt x="70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9" name="object 469"/>
            <p:cNvSpPr/>
            <p:nvPr/>
          </p:nvSpPr>
          <p:spPr>
            <a:xfrm>
              <a:off x="9941410" y="2394613"/>
              <a:ext cx="17780" cy="12700"/>
            </a:xfrm>
            <a:custGeom>
              <a:avLst/>
              <a:gdLst/>
              <a:ahLst/>
              <a:cxnLst/>
              <a:rect l="l" t="t" r="r" b="b"/>
              <a:pathLst>
                <a:path w="17779" h="12700">
                  <a:moveTo>
                    <a:pt x="0" y="10119"/>
                  </a:moveTo>
                  <a:lnTo>
                    <a:pt x="6071" y="12143"/>
                  </a:lnTo>
                  <a:lnTo>
                    <a:pt x="7083" y="0"/>
                  </a:lnTo>
                  <a:lnTo>
                    <a:pt x="0" y="10119"/>
                  </a:lnTo>
                  <a:close/>
                </a:path>
                <a:path w="17779" h="12700">
                  <a:moveTo>
                    <a:pt x="6071" y="12143"/>
                  </a:moveTo>
                  <a:lnTo>
                    <a:pt x="7083" y="0"/>
                  </a:lnTo>
                  <a:lnTo>
                    <a:pt x="12143" y="11131"/>
                  </a:lnTo>
                  <a:lnTo>
                    <a:pt x="6071" y="12143"/>
                  </a:lnTo>
                  <a:close/>
                </a:path>
                <a:path w="17779" h="12700">
                  <a:moveTo>
                    <a:pt x="7083" y="0"/>
                  </a:moveTo>
                  <a:lnTo>
                    <a:pt x="12143" y="11131"/>
                  </a:lnTo>
                  <a:lnTo>
                    <a:pt x="17203" y="7083"/>
                  </a:lnTo>
                  <a:lnTo>
                    <a:pt x="7083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0" name="object 470"/>
            <p:cNvSpPr/>
            <p:nvPr/>
          </p:nvSpPr>
          <p:spPr>
            <a:xfrm>
              <a:off x="9563952" y="2122398"/>
              <a:ext cx="374650" cy="265430"/>
            </a:xfrm>
            <a:custGeom>
              <a:avLst/>
              <a:gdLst/>
              <a:ahLst/>
              <a:cxnLst/>
              <a:rect l="l" t="t" r="r" b="b"/>
              <a:pathLst>
                <a:path w="374650" h="265430">
                  <a:moveTo>
                    <a:pt x="374422" y="265131"/>
                  </a:moveTo>
                  <a:lnTo>
                    <a:pt x="365314" y="258047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71" name="object 471"/>
          <p:cNvSpPr txBox="1"/>
          <p:nvPr/>
        </p:nvSpPr>
        <p:spPr>
          <a:xfrm>
            <a:off x="11182517" y="1968500"/>
            <a:ext cx="798830" cy="279400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 marR="5080" indent="102870">
              <a:lnSpc>
                <a:spcPts val="890"/>
              </a:lnSpc>
              <a:spcBef>
                <a:spcPts val="305"/>
              </a:spcBef>
            </a:pPr>
            <a:r>
              <a:rPr sz="900" spc="-10" dirty="0">
                <a:latin typeface="Microsoft Sans Serif"/>
                <a:cs typeface="Microsoft Sans Serif"/>
              </a:rPr>
              <a:t>Металева </a:t>
            </a:r>
            <a:r>
              <a:rPr sz="900" dirty="0">
                <a:latin typeface="Microsoft Sans Serif"/>
                <a:cs typeface="Microsoft Sans Serif"/>
              </a:rPr>
              <a:t>драбина</a:t>
            </a:r>
            <a:r>
              <a:rPr sz="900" spc="75" dirty="0">
                <a:latin typeface="Microsoft Sans Serif"/>
                <a:cs typeface="Microsoft Sans Serif"/>
              </a:rPr>
              <a:t> </a:t>
            </a:r>
            <a:r>
              <a:rPr sz="900" spc="-35" dirty="0">
                <a:latin typeface="Microsoft Sans Serif"/>
                <a:cs typeface="Microsoft Sans Serif"/>
              </a:rPr>
              <a:t>МД-</a:t>
            </a:r>
            <a:r>
              <a:rPr sz="900" spc="-50" dirty="0">
                <a:latin typeface="Microsoft Sans Serif"/>
                <a:cs typeface="Microsoft Sans Serif"/>
              </a:rPr>
              <a:t>1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472" name="object 472"/>
          <p:cNvGrpSpPr/>
          <p:nvPr/>
        </p:nvGrpSpPr>
        <p:grpSpPr>
          <a:xfrm>
            <a:off x="10856214" y="2119223"/>
            <a:ext cx="1039494" cy="287655"/>
            <a:chOff x="10856214" y="2119223"/>
            <a:chExt cx="1039494" cy="287655"/>
          </a:xfrm>
        </p:grpSpPr>
        <p:sp>
          <p:nvSpPr>
            <p:cNvPr id="473" name="object 473"/>
            <p:cNvSpPr/>
            <p:nvPr/>
          </p:nvSpPr>
          <p:spPr>
            <a:xfrm>
              <a:off x="11253911" y="2122398"/>
              <a:ext cx="638810" cy="0"/>
            </a:xfrm>
            <a:custGeom>
              <a:avLst/>
              <a:gdLst/>
              <a:ahLst/>
              <a:cxnLst/>
              <a:rect l="l" t="t" r="r" b="b"/>
              <a:pathLst>
                <a:path w="638809">
                  <a:moveTo>
                    <a:pt x="0" y="0"/>
                  </a:moveTo>
                  <a:lnTo>
                    <a:pt x="63854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4" name="object 474"/>
            <p:cNvSpPr/>
            <p:nvPr/>
          </p:nvSpPr>
          <p:spPr>
            <a:xfrm>
              <a:off x="10859249" y="2394614"/>
              <a:ext cx="16510" cy="12700"/>
            </a:xfrm>
            <a:custGeom>
              <a:avLst/>
              <a:gdLst/>
              <a:ahLst/>
              <a:cxnLst/>
              <a:rect l="l" t="t" r="r" b="b"/>
              <a:pathLst>
                <a:path w="16509" h="12700">
                  <a:moveTo>
                    <a:pt x="9107" y="0"/>
                  </a:moveTo>
                  <a:lnTo>
                    <a:pt x="4047" y="11131"/>
                  </a:lnTo>
                  <a:lnTo>
                    <a:pt x="10119" y="12143"/>
                  </a:lnTo>
                  <a:lnTo>
                    <a:pt x="9107" y="0"/>
                  </a:lnTo>
                  <a:close/>
                </a:path>
                <a:path w="16509" h="12700">
                  <a:moveTo>
                    <a:pt x="9107" y="0"/>
                  </a:moveTo>
                  <a:lnTo>
                    <a:pt x="9950" y="10119"/>
                  </a:lnTo>
                  <a:lnTo>
                    <a:pt x="10035" y="11131"/>
                  </a:lnTo>
                  <a:lnTo>
                    <a:pt x="10119" y="12143"/>
                  </a:lnTo>
                  <a:lnTo>
                    <a:pt x="16191" y="10119"/>
                  </a:lnTo>
                  <a:lnTo>
                    <a:pt x="9107" y="0"/>
                  </a:lnTo>
                  <a:close/>
                </a:path>
                <a:path w="16509" h="12700">
                  <a:moveTo>
                    <a:pt x="9107" y="0"/>
                  </a:moveTo>
                  <a:lnTo>
                    <a:pt x="0" y="7083"/>
                  </a:lnTo>
                  <a:lnTo>
                    <a:pt x="4047" y="11131"/>
                  </a:lnTo>
                  <a:lnTo>
                    <a:pt x="910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5" name="object 475"/>
            <p:cNvSpPr/>
            <p:nvPr/>
          </p:nvSpPr>
          <p:spPr>
            <a:xfrm>
              <a:off x="10859250" y="2394613"/>
              <a:ext cx="16510" cy="12700"/>
            </a:xfrm>
            <a:custGeom>
              <a:avLst/>
              <a:gdLst/>
              <a:ahLst/>
              <a:cxnLst/>
              <a:rect l="l" t="t" r="r" b="b"/>
              <a:pathLst>
                <a:path w="16509" h="12700">
                  <a:moveTo>
                    <a:pt x="0" y="7083"/>
                  </a:moveTo>
                  <a:lnTo>
                    <a:pt x="4047" y="11131"/>
                  </a:lnTo>
                  <a:lnTo>
                    <a:pt x="9107" y="0"/>
                  </a:lnTo>
                  <a:lnTo>
                    <a:pt x="0" y="7083"/>
                  </a:lnTo>
                  <a:close/>
                </a:path>
                <a:path w="16509" h="12700">
                  <a:moveTo>
                    <a:pt x="4047" y="11131"/>
                  </a:moveTo>
                  <a:lnTo>
                    <a:pt x="9107" y="0"/>
                  </a:lnTo>
                  <a:lnTo>
                    <a:pt x="10119" y="12143"/>
                  </a:lnTo>
                  <a:lnTo>
                    <a:pt x="4047" y="11131"/>
                  </a:lnTo>
                  <a:close/>
                </a:path>
                <a:path w="16509" h="12700">
                  <a:moveTo>
                    <a:pt x="9107" y="0"/>
                  </a:moveTo>
                  <a:lnTo>
                    <a:pt x="10119" y="12143"/>
                  </a:lnTo>
                  <a:lnTo>
                    <a:pt x="16191" y="10119"/>
                  </a:lnTo>
                  <a:lnTo>
                    <a:pt x="910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6" name="object 476"/>
            <p:cNvSpPr/>
            <p:nvPr/>
          </p:nvSpPr>
          <p:spPr>
            <a:xfrm>
              <a:off x="10868357" y="2387530"/>
              <a:ext cx="12700" cy="17780"/>
            </a:xfrm>
            <a:custGeom>
              <a:avLst/>
              <a:gdLst/>
              <a:ahLst/>
              <a:cxnLst/>
              <a:rect l="l" t="t" r="r" b="b"/>
              <a:pathLst>
                <a:path w="12700" h="17780">
                  <a:moveTo>
                    <a:pt x="0" y="7083"/>
                  </a:moveTo>
                  <a:lnTo>
                    <a:pt x="7083" y="17203"/>
                  </a:lnTo>
                  <a:lnTo>
                    <a:pt x="11131" y="12143"/>
                  </a:lnTo>
                  <a:lnTo>
                    <a:pt x="0" y="7083"/>
                  </a:lnTo>
                  <a:close/>
                </a:path>
                <a:path w="12700" h="17780">
                  <a:moveTo>
                    <a:pt x="12143" y="6071"/>
                  </a:moveTo>
                  <a:lnTo>
                    <a:pt x="0" y="7083"/>
                  </a:lnTo>
                  <a:lnTo>
                    <a:pt x="11131" y="12143"/>
                  </a:lnTo>
                  <a:lnTo>
                    <a:pt x="12143" y="6071"/>
                  </a:lnTo>
                  <a:close/>
                </a:path>
                <a:path w="12700" h="17780">
                  <a:moveTo>
                    <a:pt x="10119" y="0"/>
                  </a:moveTo>
                  <a:lnTo>
                    <a:pt x="0" y="7083"/>
                  </a:lnTo>
                  <a:lnTo>
                    <a:pt x="12143" y="6071"/>
                  </a:lnTo>
                  <a:lnTo>
                    <a:pt x="1011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477"/>
            <p:cNvSpPr/>
            <p:nvPr/>
          </p:nvSpPr>
          <p:spPr>
            <a:xfrm>
              <a:off x="10868357" y="2387530"/>
              <a:ext cx="12700" cy="17780"/>
            </a:xfrm>
            <a:custGeom>
              <a:avLst/>
              <a:gdLst/>
              <a:ahLst/>
              <a:cxnLst/>
              <a:rect l="l" t="t" r="r" b="b"/>
              <a:pathLst>
                <a:path w="12700" h="17780">
                  <a:moveTo>
                    <a:pt x="7083" y="17203"/>
                  </a:moveTo>
                  <a:lnTo>
                    <a:pt x="11131" y="12143"/>
                  </a:lnTo>
                  <a:lnTo>
                    <a:pt x="0" y="7083"/>
                  </a:lnTo>
                  <a:lnTo>
                    <a:pt x="7083" y="17203"/>
                  </a:lnTo>
                  <a:close/>
                </a:path>
                <a:path w="12700" h="17780">
                  <a:moveTo>
                    <a:pt x="11131" y="12143"/>
                  </a:moveTo>
                  <a:lnTo>
                    <a:pt x="0" y="7083"/>
                  </a:lnTo>
                  <a:lnTo>
                    <a:pt x="12143" y="6071"/>
                  </a:lnTo>
                  <a:lnTo>
                    <a:pt x="11131" y="12143"/>
                  </a:lnTo>
                  <a:close/>
                </a:path>
                <a:path w="12700" h="17780">
                  <a:moveTo>
                    <a:pt x="0" y="7083"/>
                  </a:moveTo>
                  <a:lnTo>
                    <a:pt x="12143" y="6071"/>
                  </a:lnTo>
                  <a:lnTo>
                    <a:pt x="10119" y="0"/>
                  </a:lnTo>
                  <a:lnTo>
                    <a:pt x="0" y="708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8" name="object 478"/>
            <p:cNvSpPr/>
            <p:nvPr/>
          </p:nvSpPr>
          <p:spPr>
            <a:xfrm>
              <a:off x="10861273" y="2382470"/>
              <a:ext cx="17780" cy="12700"/>
            </a:xfrm>
            <a:custGeom>
              <a:avLst/>
              <a:gdLst/>
              <a:ahLst/>
              <a:cxnLst/>
              <a:rect l="l" t="t" r="r" b="b"/>
              <a:pathLst>
                <a:path w="17779" h="12700">
                  <a:moveTo>
                    <a:pt x="6071" y="0"/>
                  </a:moveTo>
                  <a:lnTo>
                    <a:pt x="0" y="2023"/>
                  </a:lnTo>
                  <a:lnTo>
                    <a:pt x="7083" y="12143"/>
                  </a:lnTo>
                  <a:lnTo>
                    <a:pt x="6240" y="2023"/>
                  </a:lnTo>
                  <a:lnTo>
                    <a:pt x="6156" y="1011"/>
                  </a:lnTo>
                  <a:lnTo>
                    <a:pt x="6071" y="0"/>
                  </a:lnTo>
                  <a:close/>
                </a:path>
                <a:path w="17779" h="12700">
                  <a:moveTo>
                    <a:pt x="6071" y="0"/>
                  </a:moveTo>
                  <a:lnTo>
                    <a:pt x="7083" y="12143"/>
                  </a:lnTo>
                  <a:lnTo>
                    <a:pt x="12143" y="1011"/>
                  </a:lnTo>
                  <a:lnTo>
                    <a:pt x="6071" y="0"/>
                  </a:lnTo>
                  <a:close/>
                </a:path>
                <a:path w="17779" h="12700">
                  <a:moveTo>
                    <a:pt x="12143" y="1011"/>
                  </a:moveTo>
                  <a:lnTo>
                    <a:pt x="7083" y="12143"/>
                  </a:lnTo>
                  <a:lnTo>
                    <a:pt x="17203" y="5059"/>
                  </a:lnTo>
                  <a:lnTo>
                    <a:pt x="12143" y="101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9" name="object 479"/>
            <p:cNvSpPr/>
            <p:nvPr/>
          </p:nvSpPr>
          <p:spPr>
            <a:xfrm>
              <a:off x="10861274" y="2382470"/>
              <a:ext cx="17780" cy="12700"/>
            </a:xfrm>
            <a:custGeom>
              <a:avLst/>
              <a:gdLst/>
              <a:ahLst/>
              <a:cxnLst/>
              <a:rect l="l" t="t" r="r" b="b"/>
              <a:pathLst>
                <a:path w="17779" h="12700">
                  <a:moveTo>
                    <a:pt x="17203" y="5059"/>
                  </a:moveTo>
                  <a:lnTo>
                    <a:pt x="12143" y="1011"/>
                  </a:lnTo>
                  <a:lnTo>
                    <a:pt x="7083" y="12143"/>
                  </a:lnTo>
                  <a:lnTo>
                    <a:pt x="17203" y="5059"/>
                  </a:lnTo>
                  <a:close/>
                </a:path>
                <a:path w="17779" h="12700">
                  <a:moveTo>
                    <a:pt x="12143" y="1011"/>
                  </a:moveTo>
                  <a:lnTo>
                    <a:pt x="7083" y="12143"/>
                  </a:lnTo>
                  <a:lnTo>
                    <a:pt x="6071" y="0"/>
                  </a:lnTo>
                  <a:lnTo>
                    <a:pt x="12143" y="1011"/>
                  </a:lnTo>
                  <a:close/>
                </a:path>
                <a:path w="17779" h="12700">
                  <a:moveTo>
                    <a:pt x="7083" y="12143"/>
                  </a:moveTo>
                  <a:lnTo>
                    <a:pt x="6071" y="0"/>
                  </a:lnTo>
                  <a:lnTo>
                    <a:pt x="0" y="2023"/>
                  </a:lnTo>
                  <a:lnTo>
                    <a:pt x="7083" y="121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0" name="object 480"/>
            <p:cNvSpPr/>
            <p:nvPr/>
          </p:nvSpPr>
          <p:spPr>
            <a:xfrm>
              <a:off x="10856214" y="2384494"/>
              <a:ext cx="12700" cy="17780"/>
            </a:xfrm>
            <a:custGeom>
              <a:avLst/>
              <a:gdLst/>
              <a:ahLst/>
              <a:cxnLst/>
              <a:rect l="l" t="t" r="r" b="b"/>
              <a:pathLst>
                <a:path w="12700" h="17780">
                  <a:moveTo>
                    <a:pt x="12143" y="10119"/>
                  </a:moveTo>
                  <a:lnTo>
                    <a:pt x="0" y="11131"/>
                  </a:lnTo>
                  <a:lnTo>
                    <a:pt x="3035" y="17203"/>
                  </a:lnTo>
                  <a:lnTo>
                    <a:pt x="12143" y="10119"/>
                  </a:lnTo>
                  <a:close/>
                </a:path>
                <a:path w="12700" h="17780">
                  <a:moveTo>
                    <a:pt x="2023" y="5059"/>
                  </a:moveTo>
                  <a:lnTo>
                    <a:pt x="0" y="11131"/>
                  </a:lnTo>
                  <a:lnTo>
                    <a:pt x="12143" y="10119"/>
                  </a:lnTo>
                  <a:lnTo>
                    <a:pt x="2023" y="5059"/>
                  </a:lnTo>
                  <a:close/>
                </a:path>
                <a:path w="12700" h="17780">
                  <a:moveTo>
                    <a:pt x="5059" y="0"/>
                  </a:moveTo>
                  <a:lnTo>
                    <a:pt x="2023" y="5059"/>
                  </a:lnTo>
                  <a:lnTo>
                    <a:pt x="12143" y="10119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1" name="object 481"/>
            <p:cNvSpPr/>
            <p:nvPr/>
          </p:nvSpPr>
          <p:spPr>
            <a:xfrm>
              <a:off x="10856214" y="2384494"/>
              <a:ext cx="12700" cy="17780"/>
            </a:xfrm>
            <a:custGeom>
              <a:avLst/>
              <a:gdLst/>
              <a:ahLst/>
              <a:cxnLst/>
              <a:rect l="l" t="t" r="r" b="b"/>
              <a:pathLst>
                <a:path w="12700" h="17780">
                  <a:moveTo>
                    <a:pt x="5059" y="0"/>
                  </a:moveTo>
                  <a:lnTo>
                    <a:pt x="2023" y="5059"/>
                  </a:lnTo>
                  <a:lnTo>
                    <a:pt x="12143" y="10119"/>
                  </a:lnTo>
                  <a:lnTo>
                    <a:pt x="5059" y="0"/>
                  </a:lnTo>
                  <a:close/>
                </a:path>
                <a:path w="12700" h="17780">
                  <a:moveTo>
                    <a:pt x="2023" y="5059"/>
                  </a:moveTo>
                  <a:lnTo>
                    <a:pt x="12143" y="10119"/>
                  </a:lnTo>
                  <a:lnTo>
                    <a:pt x="0" y="11131"/>
                  </a:lnTo>
                  <a:lnTo>
                    <a:pt x="2023" y="5059"/>
                  </a:lnTo>
                  <a:close/>
                </a:path>
                <a:path w="12700" h="17780">
                  <a:moveTo>
                    <a:pt x="12143" y="10119"/>
                  </a:moveTo>
                  <a:lnTo>
                    <a:pt x="0" y="11131"/>
                  </a:lnTo>
                  <a:lnTo>
                    <a:pt x="3035" y="17203"/>
                  </a:lnTo>
                  <a:lnTo>
                    <a:pt x="12143" y="1011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2" name="object 482"/>
            <p:cNvSpPr/>
            <p:nvPr/>
          </p:nvSpPr>
          <p:spPr>
            <a:xfrm>
              <a:off x="10878477" y="2122398"/>
              <a:ext cx="375920" cy="265430"/>
            </a:xfrm>
            <a:custGeom>
              <a:avLst/>
              <a:gdLst/>
              <a:ahLst/>
              <a:cxnLst/>
              <a:rect l="l" t="t" r="r" b="b"/>
              <a:pathLst>
                <a:path w="375920" h="265430">
                  <a:moveTo>
                    <a:pt x="0" y="265131"/>
                  </a:moveTo>
                  <a:lnTo>
                    <a:pt x="10119" y="258047"/>
                  </a:lnTo>
                  <a:lnTo>
                    <a:pt x="37543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83" name="object 483"/>
          <p:cNvSpPr txBox="1"/>
          <p:nvPr/>
        </p:nvSpPr>
        <p:spPr>
          <a:xfrm>
            <a:off x="10621896" y="3916998"/>
            <a:ext cx="118745" cy="2260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300" spc="-50" dirty="0">
                <a:latin typeface="Microsoft Sans Serif"/>
                <a:cs typeface="Microsoft Sans Serif"/>
              </a:rPr>
              <a:t>2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484" name="object 484"/>
          <p:cNvGrpSpPr/>
          <p:nvPr/>
        </p:nvGrpSpPr>
        <p:grpSpPr>
          <a:xfrm>
            <a:off x="8773102" y="3732651"/>
            <a:ext cx="3874770" cy="318770"/>
            <a:chOff x="8773102" y="3732651"/>
            <a:chExt cx="3874770" cy="318770"/>
          </a:xfrm>
        </p:grpSpPr>
        <p:sp>
          <p:nvSpPr>
            <p:cNvPr id="485" name="object 485"/>
            <p:cNvSpPr/>
            <p:nvPr/>
          </p:nvSpPr>
          <p:spPr>
            <a:xfrm>
              <a:off x="12572484" y="3819441"/>
              <a:ext cx="72390" cy="0"/>
            </a:xfrm>
            <a:custGeom>
              <a:avLst/>
              <a:gdLst/>
              <a:ahLst/>
              <a:cxnLst/>
              <a:rect l="l" t="t" r="r" b="b"/>
              <a:pathLst>
                <a:path w="72390">
                  <a:moveTo>
                    <a:pt x="0" y="0"/>
                  </a:moveTo>
                  <a:lnTo>
                    <a:pt x="71848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6" name="object 486"/>
            <p:cNvSpPr/>
            <p:nvPr/>
          </p:nvSpPr>
          <p:spPr>
            <a:xfrm>
              <a:off x="8911243" y="3736461"/>
              <a:ext cx="311150" cy="311150"/>
            </a:xfrm>
            <a:custGeom>
              <a:avLst/>
              <a:gdLst/>
              <a:ahLst/>
              <a:cxnLst/>
              <a:rect l="l" t="t" r="r" b="b"/>
              <a:pathLst>
                <a:path w="311150" h="311150">
                  <a:moveTo>
                    <a:pt x="310669" y="155334"/>
                  </a:moveTo>
                  <a:lnTo>
                    <a:pt x="302749" y="106236"/>
                  </a:lnTo>
                  <a:lnTo>
                    <a:pt x="280698" y="63596"/>
                  </a:lnTo>
                  <a:lnTo>
                    <a:pt x="247072" y="29970"/>
                  </a:lnTo>
                  <a:lnTo>
                    <a:pt x="204432" y="7919"/>
                  </a:lnTo>
                  <a:lnTo>
                    <a:pt x="155334" y="0"/>
                  </a:lnTo>
                  <a:lnTo>
                    <a:pt x="106236" y="7919"/>
                  </a:lnTo>
                  <a:lnTo>
                    <a:pt x="63596" y="29970"/>
                  </a:lnTo>
                  <a:lnTo>
                    <a:pt x="29970" y="63596"/>
                  </a:lnTo>
                  <a:lnTo>
                    <a:pt x="7919" y="106236"/>
                  </a:lnTo>
                  <a:lnTo>
                    <a:pt x="0" y="155334"/>
                  </a:lnTo>
                  <a:lnTo>
                    <a:pt x="7919" y="204432"/>
                  </a:lnTo>
                  <a:lnTo>
                    <a:pt x="29970" y="247072"/>
                  </a:lnTo>
                  <a:lnTo>
                    <a:pt x="63596" y="280698"/>
                  </a:lnTo>
                  <a:lnTo>
                    <a:pt x="106236" y="302749"/>
                  </a:lnTo>
                  <a:lnTo>
                    <a:pt x="155334" y="310669"/>
                  </a:lnTo>
                  <a:lnTo>
                    <a:pt x="204432" y="302749"/>
                  </a:lnTo>
                  <a:lnTo>
                    <a:pt x="247072" y="280698"/>
                  </a:lnTo>
                  <a:lnTo>
                    <a:pt x="280698" y="247072"/>
                  </a:lnTo>
                  <a:lnTo>
                    <a:pt x="302749" y="204432"/>
                  </a:lnTo>
                  <a:lnTo>
                    <a:pt x="310669" y="155334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7" name="object 487"/>
            <p:cNvSpPr/>
            <p:nvPr/>
          </p:nvSpPr>
          <p:spPr>
            <a:xfrm>
              <a:off x="8775642" y="3942899"/>
              <a:ext cx="144145" cy="100330"/>
            </a:xfrm>
            <a:custGeom>
              <a:avLst/>
              <a:gdLst/>
              <a:ahLst/>
              <a:cxnLst/>
              <a:rect l="l" t="t" r="r" b="b"/>
              <a:pathLst>
                <a:path w="144145" h="100329">
                  <a:moveTo>
                    <a:pt x="0" y="100183"/>
                  </a:moveTo>
                  <a:lnTo>
                    <a:pt x="143697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88" name="object 488"/>
          <p:cNvSpPr txBox="1"/>
          <p:nvPr/>
        </p:nvSpPr>
        <p:spPr>
          <a:xfrm>
            <a:off x="8573707" y="3852234"/>
            <a:ext cx="173990" cy="2260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300" u="sng" spc="10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30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</a:t>
            </a:r>
            <a:endParaRPr sz="1300">
              <a:latin typeface="Microsoft Sans Serif"/>
              <a:cs typeface="Microsoft Sans Serif"/>
            </a:endParaRPr>
          </a:p>
        </p:txBody>
      </p:sp>
      <p:sp>
        <p:nvSpPr>
          <p:cNvPr id="489" name="object 489"/>
          <p:cNvSpPr txBox="1"/>
          <p:nvPr/>
        </p:nvSpPr>
        <p:spPr>
          <a:xfrm>
            <a:off x="10170566" y="483430"/>
            <a:ext cx="363855" cy="3060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850" spc="-20" dirty="0">
                <a:latin typeface="Microsoft Sans Serif"/>
                <a:cs typeface="Microsoft Sans Serif"/>
              </a:rPr>
              <a:t>1-</a:t>
            </a:r>
            <a:r>
              <a:rPr sz="1850" spc="-50" dirty="0">
                <a:latin typeface="Microsoft Sans Serif"/>
                <a:cs typeface="Microsoft Sans Serif"/>
              </a:rPr>
              <a:t>1</a:t>
            </a:r>
            <a:endParaRPr sz="1850">
              <a:latin typeface="Microsoft Sans Serif"/>
              <a:cs typeface="Microsoft Sans Serif"/>
            </a:endParaRPr>
          </a:p>
        </p:txBody>
      </p:sp>
      <p:grpSp>
        <p:nvGrpSpPr>
          <p:cNvPr id="490" name="object 490"/>
          <p:cNvGrpSpPr/>
          <p:nvPr/>
        </p:nvGrpSpPr>
        <p:grpSpPr>
          <a:xfrm>
            <a:off x="7883100" y="1138643"/>
            <a:ext cx="4211320" cy="8819515"/>
            <a:chOff x="7883100" y="1138643"/>
            <a:chExt cx="4211320" cy="8819515"/>
          </a:xfrm>
        </p:grpSpPr>
        <p:pic>
          <p:nvPicPr>
            <p:cNvPr id="491" name="object 49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883100" y="1138782"/>
              <a:ext cx="437668" cy="2755543"/>
            </a:xfrm>
            <a:prstGeom prst="rect">
              <a:avLst/>
            </a:prstGeom>
          </p:spPr>
        </p:pic>
        <p:sp>
          <p:nvSpPr>
            <p:cNvPr id="492" name="object 492"/>
            <p:cNvSpPr/>
            <p:nvPr/>
          </p:nvSpPr>
          <p:spPr>
            <a:xfrm>
              <a:off x="8288893" y="1141818"/>
              <a:ext cx="28575" cy="2439035"/>
            </a:xfrm>
            <a:custGeom>
              <a:avLst/>
              <a:gdLst/>
              <a:ahLst/>
              <a:cxnLst/>
              <a:rect l="l" t="t" r="r" b="b"/>
              <a:pathLst>
                <a:path w="28575" h="2439035">
                  <a:moveTo>
                    <a:pt x="28334" y="2438802"/>
                  </a:moveTo>
                  <a:lnTo>
                    <a:pt x="4047" y="2438802"/>
                  </a:lnTo>
                  <a:lnTo>
                    <a:pt x="4047" y="0"/>
                  </a:lnTo>
                  <a:lnTo>
                    <a:pt x="28334" y="0"/>
                  </a:lnTo>
                  <a:lnTo>
                    <a:pt x="28334" y="263107"/>
                  </a:lnTo>
                </a:path>
                <a:path w="28575" h="2439035">
                  <a:moveTo>
                    <a:pt x="23274" y="2438802"/>
                  </a:moveTo>
                  <a:lnTo>
                    <a:pt x="0" y="2438802"/>
                  </a:lnTo>
                  <a:lnTo>
                    <a:pt x="0" y="0"/>
                  </a:lnTo>
                  <a:lnTo>
                    <a:pt x="404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93" name="object 49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9383824" y="6793566"/>
              <a:ext cx="2710005" cy="2666491"/>
            </a:xfrm>
            <a:prstGeom prst="rect">
              <a:avLst/>
            </a:prstGeom>
          </p:spPr>
        </p:pic>
        <p:sp>
          <p:nvSpPr>
            <p:cNvPr id="494" name="object 494"/>
            <p:cNvSpPr/>
            <p:nvPr/>
          </p:nvSpPr>
          <p:spPr>
            <a:xfrm>
              <a:off x="9665147" y="6863390"/>
              <a:ext cx="2152015" cy="3091815"/>
            </a:xfrm>
            <a:custGeom>
              <a:avLst/>
              <a:gdLst/>
              <a:ahLst/>
              <a:cxnLst/>
              <a:rect l="l" t="t" r="r" b="b"/>
              <a:pathLst>
                <a:path w="2152015" h="3091815">
                  <a:moveTo>
                    <a:pt x="119410" y="2270818"/>
                  </a:moveTo>
                  <a:lnTo>
                    <a:pt x="119410" y="119410"/>
                  </a:lnTo>
                </a:path>
                <a:path w="2152015" h="3091815">
                  <a:moveTo>
                    <a:pt x="2151408" y="2270818"/>
                  </a:moveTo>
                  <a:lnTo>
                    <a:pt x="0" y="2270818"/>
                  </a:lnTo>
                </a:path>
                <a:path w="2152015" h="3091815">
                  <a:moveTo>
                    <a:pt x="0" y="2390229"/>
                  </a:moveTo>
                  <a:lnTo>
                    <a:pt x="0" y="0"/>
                  </a:lnTo>
                </a:path>
                <a:path w="2152015" h="3091815">
                  <a:moveTo>
                    <a:pt x="1506795" y="2486364"/>
                  </a:moveTo>
                  <a:lnTo>
                    <a:pt x="1506795" y="3091511"/>
                  </a:lnTo>
                </a:path>
                <a:path w="2152015" h="3091815">
                  <a:moveTo>
                    <a:pt x="71848" y="2558213"/>
                  </a:moveTo>
                  <a:lnTo>
                    <a:pt x="71848" y="3091511"/>
                  </a:lnTo>
                </a:path>
                <a:path w="2152015" h="3091815">
                  <a:moveTo>
                    <a:pt x="1506795" y="3061152"/>
                  </a:moveTo>
                  <a:lnTo>
                    <a:pt x="71848" y="3061152"/>
                  </a:lnTo>
                </a:path>
                <a:path w="2152015" h="3091815">
                  <a:moveTo>
                    <a:pt x="1482508" y="3085439"/>
                  </a:moveTo>
                  <a:lnTo>
                    <a:pt x="1530070" y="3037878"/>
                  </a:lnTo>
                </a:path>
                <a:path w="2152015" h="3091815">
                  <a:moveTo>
                    <a:pt x="96135" y="3037878"/>
                  </a:moveTo>
                  <a:lnTo>
                    <a:pt x="47561" y="308543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95" name="object 495"/>
          <p:cNvSpPr txBox="1"/>
          <p:nvPr/>
        </p:nvSpPr>
        <p:spPr>
          <a:xfrm>
            <a:off x="10312239" y="9778750"/>
            <a:ext cx="28575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0" dirty="0">
                <a:latin typeface="Microsoft Sans Serif"/>
                <a:cs typeface="Microsoft Sans Serif"/>
              </a:rPr>
              <a:t>6000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496" name="object 496"/>
          <p:cNvGrpSpPr/>
          <p:nvPr/>
        </p:nvGrpSpPr>
        <p:grpSpPr>
          <a:xfrm>
            <a:off x="9614550" y="6707411"/>
            <a:ext cx="246379" cy="3662679"/>
            <a:chOff x="9614550" y="6707411"/>
            <a:chExt cx="246379" cy="3662679"/>
          </a:xfrm>
        </p:grpSpPr>
        <p:sp>
          <p:nvSpPr>
            <p:cNvPr id="497" name="object 497"/>
            <p:cNvSpPr/>
            <p:nvPr/>
          </p:nvSpPr>
          <p:spPr>
            <a:xfrm>
              <a:off x="9736996" y="6710586"/>
              <a:ext cx="0" cy="3417570"/>
            </a:xfrm>
            <a:custGeom>
              <a:avLst/>
              <a:gdLst/>
              <a:ahLst/>
              <a:cxnLst/>
              <a:rect l="l" t="t" r="r" b="b"/>
              <a:pathLst>
                <a:path h="3417570">
                  <a:moveTo>
                    <a:pt x="0" y="3417359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98" name="object 49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614550" y="10123898"/>
              <a:ext cx="245904" cy="245904"/>
            </a:xfrm>
            <a:prstGeom prst="rect">
              <a:avLst/>
            </a:prstGeom>
          </p:spPr>
        </p:pic>
      </p:grpSp>
      <p:sp>
        <p:nvSpPr>
          <p:cNvPr id="499" name="object 499"/>
          <p:cNvSpPr txBox="1"/>
          <p:nvPr/>
        </p:nvSpPr>
        <p:spPr>
          <a:xfrm>
            <a:off x="9666614" y="10120274"/>
            <a:ext cx="137160" cy="22606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1300" spc="-50" dirty="0">
                <a:latin typeface="Microsoft Sans Serif"/>
                <a:cs typeface="Microsoft Sans Serif"/>
              </a:rPr>
              <a:t>А</a:t>
            </a:r>
            <a:endParaRPr sz="1300">
              <a:latin typeface="Microsoft Sans Serif"/>
              <a:cs typeface="Microsoft Sans Serif"/>
            </a:endParaRPr>
          </a:p>
        </p:txBody>
      </p:sp>
      <p:sp>
        <p:nvSpPr>
          <p:cNvPr id="500" name="object 500"/>
          <p:cNvSpPr/>
          <p:nvPr/>
        </p:nvSpPr>
        <p:spPr>
          <a:xfrm>
            <a:off x="9640860" y="9325468"/>
            <a:ext cx="2200275" cy="761365"/>
          </a:xfrm>
          <a:custGeom>
            <a:avLst/>
            <a:gdLst/>
            <a:ahLst/>
            <a:cxnLst/>
            <a:rect l="l" t="t" r="r" b="b"/>
            <a:pathLst>
              <a:path w="2200275" h="761365">
                <a:moveTo>
                  <a:pt x="2175695" y="0"/>
                </a:moveTo>
                <a:lnTo>
                  <a:pt x="2175695" y="760987"/>
                </a:lnTo>
              </a:path>
              <a:path w="2200275" h="761365">
                <a:moveTo>
                  <a:pt x="24286" y="0"/>
                </a:moveTo>
                <a:lnTo>
                  <a:pt x="24286" y="760987"/>
                </a:lnTo>
              </a:path>
              <a:path w="2200275" h="761365">
                <a:moveTo>
                  <a:pt x="2175695" y="731640"/>
                </a:moveTo>
                <a:lnTo>
                  <a:pt x="24286" y="731640"/>
                </a:lnTo>
              </a:path>
              <a:path w="2200275" h="761365">
                <a:moveTo>
                  <a:pt x="2152420" y="755927"/>
                </a:moveTo>
                <a:lnTo>
                  <a:pt x="2199982" y="707354"/>
                </a:lnTo>
              </a:path>
              <a:path w="2200275" h="761365">
                <a:moveTo>
                  <a:pt x="48573" y="707354"/>
                </a:moveTo>
                <a:lnTo>
                  <a:pt x="0" y="75592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1" name="object 501"/>
          <p:cNvSpPr txBox="1"/>
          <p:nvPr/>
        </p:nvSpPr>
        <p:spPr>
          <a:xfrm>
            <a:off x="10598622" y="9911315"/>
            <a:ext cx="28575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0" dirty="0">
                <a:latin typeface="Microsoft Sans Serif"/>
                <a:cs typeface="Microsoft Sans Serif"/>
              </a:rPr>
              <a:t>9000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502" name="object 502"/>
          <p:cNvGrpSpPr/>
          <p:nvPr/>
        </p:nvGrpSpPr>
        <p:grpSpPr>
          <a:xfrm>
            <a:off x="9226892" y="6707411"/>
            <a:ext cx="2736850" cy="3662679"/>
            <a:chOff x="9226892" y="6707411"/>
            <a:chExt cx="2736850" cy="3662679"/>
          </a:xfrm>
        </p:grpSpPr>
        <p:sp>
          <p:nvSpPr>
            <p:cNvPr id="503" name="object 503"/>
            <p:cNvSpPr/>
            <p:nvPr/>
          </p:nvSpPr>
          <p:spPr>
            <a:xfrm>
              <a:off x="9386860" y="9134210"/>
              <a:ext cx="240029" cy="50800"/>
            </a:xfrm>
            <a:custGeom>
              <a:avLst/>
              <a:gdLst/>
              <a:ahLst/>
              <a:cxnLst/>
              <a:rect l="l" t="t" r="r" b="b"/>
              <a:pathLst>
                <a:path w="240029" h="50800">
                  <a:moveTo>
                    <a:pt x="239832" y="0"/>
                  </a:moveTo>
                  <a:lnTo>
                    <a:pt x="0" y="36430"/>
                  </a:lnTo>
                  <a:lnTo>
                    <a:pt x="15179" y="50597"/>
                  </a:lnTo>
                  <a:lnTo>
                    <a:pt x="239832" y="50597"/>
                  </a:lnTo>
                  <a:lnTo>
                    <a:pt x="239832" y="36430"/>
                  </a:lnTo>
                  <a:lnTo>
                    <a:pt x="23983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4" name="object 504"/>
            <p:cNvSpPr/>
            <p:nvPr/>
          </p:nvSpPr>
          <p:spPr>
            <a:xfrm>
              <a:off x="9386860" y="9134210"/>
              <a:ext cx="240029" cy="36830"/>
            </a:xfrm>
            <a:custGeom>
              <a:avLst/>
              <a:gdLst/>
              <a:ahLst/>
              <a:cxnLst/>
              <a:rect l="l" t="t" r="r" b="b"/>
              <a:pathLst>
                <a:path w="240029" h="36829">
                  <a:moveTo>
                    <a:pt x="0" y="36430"/>
                  </a:moveTo>
                  <a:lnTo>
                    <a:pt x="239832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5" name="object 505"/>
            <p:cNvSpPr/>
            <p:nvPr/>
          </p:nvSpPr>
          <p:spPr>
            <a:xfrm>
              <a:off x="9402039" y="9151413"/>
              <a:ext cx="224790" cy="33655"/>
            </a:xfrm>
            <a:custGeom>
              <a:avLst/>
              <a:gdLst/>
              <a:ahLst/>
              <a:cxnLst/>
              <a:rect l="l" t="t" r="r" b="b"/>
              <a:pathLst>
                <a:path w="224790" h="33654">
                  <a:moveTo>
                    <a:pt x="0" y="33394"/>
                  </a:moveTo>
                  <a:lnTo>
                    <a:pt x="22465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6" name="object 506"/>
            <p:cNvSpPr/>
            <p:nvPr/>
          </p:nvSpPr>
          <p:spPr>
            <a:xfrm>
              <a:off x="9231020" y="9170640"/>
              <a:ext cx="156210" cy="0"/>
            </a:xfrm>
            <a:custGeom>
              <a:avLst/>
              <a:gdLst/>
              <a:ahLst/>
              <a:cxnLst/>
              <a:rect l="l" t="t" r="r" b="b"/>
              <a:pathLst>
                <a:path w="156209">
                  <a:moveTo>
                    <a:pt x="155840" y="0"/>
                  </a:moveTo>
                  <a:lnTo>
                    <a:pt x="0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7" name="object 507"/>
            <p:cNvSpPr/>
            <p:nvPr/>
          </p:nvSpPr>
          <p:spPr>
            <a:xfrm>
              <a:off x="9521450" y="6710586"/>
              <a:ext cx="2439035" cy="3417570"/>
            </a:xfrm>
            <a:custGeom>
              <a:avLst/>
              <a:gdLst/>
              <a:ahLst/>
              <a:cxnLst/>
              <a:rect l="l" t="t" r="r" b="b"/>
              <a:pathLst>
                <a:path w="2439034" h="3417570">
                  <a:moveTo>
                    <a:pt x="2438802" y="2567320"/>
                  </a:moveTo>
                  <a:lnTo>
                    <a:pt x="1650492" y="2567320"/>
                  </a:lnTo>
                </a:path>
                <a:path w="2439034" h="3417570">
                  <a:moveTo>
                    <a:pt x="789322" y="2567320"/>
                  </a:moveTo>
                  <a:lnTo>
                    <a:pt x="0" y="2567320"/>
                  </a:lnTo>
                </a:path>
                <a:path w="2439034" h="3417570">
                  <a:moveTo>
                    <a:pt x="2438802" y="2639169"/>
                  </a:moveTo>
                  <a:lnTo>
                    <a:pt x="1679839" y="2639169"/>
                  </a:lnTo>
                </a:path>
                <a:path w="2439034" h="3417570">
                  <a:moveTo>
                    <a:pt x="759975" y="2639169"/>
                  </a:moveTo>
                  <a:lnTo>
                    <a:pt x="0" y="2639169"/>
                  </a:lnTo>
                </a:path>
                <a:path w="2439034" h="3417570">
                  <a:moveTo>
                    <a:pt x="71848" y="2567320"/>
                  </a:moveTo>
                  <a:lnTo>
                    <a:pt x="71848" y="2543033"/>
                  </a:lnTo>
                  <a:lnTo>
                    <a:pt x="143697" y="2543033"/>
                  </a:lnTo>
                </a:path>
                <a:path w="2439034" h="3417570">
                  <a:moveTo>
                    <a:pt x="0" y="2639169"/>
                  </a:moveTo>
                  <a:lnTo>
                    <a:pt x="0" y="2567320"/>
                  </a:lnTo>
                </a:path>
                <a:path w="2439034" h="3417570">
                  <a:moveTo>
                    <a:pt x="143697" y="2543033"/>
                  </a:moveTo>
                  <a:lnTo>
                    <a:pt x="143697" y="2376061"/>
                  </a:lnTo>
                </a:path>
                <a:path w="2439034" h="3417570">
                  <a:moveTo>
                    <a:pt x="263107" y="2356834"/>
                  </a:moveTo>
                  <a:lnTo>
                    <a:pt x="2175695" y="2356834"/>
                  </a:lnTo>
                </a:path>
                <a:path w="2439034" h="3417570">
                  <a:moveTo>
                    <a:pt x="2223257" y="3417359"/>
                  </a:moveTo>
                  <a:lnTo>
                    <a:pt x="222325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08" name="object 50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1622261" y="10123898"/>
              <a:ext cx="245904" cy="245904"/>
            </a:xfrm>
            <a:prstGeom prst="rect">
              <a:avLst/>
            </a:prstGeom>
          </p:spPr>
        </p:pic>
      </p:grpSp>
      <p:sp>
        <p:nvSpPr>
          <p:cNvPr id="509" name="object 509"/>
          <p:cNvSpPr txBox="1"/>
          <p:nvPr/>
        </p:nvSpPr>
        <p:spPr>
          <a:xfrm>
            <a:off x="11682421" y="10120274"/>
            <a:ext cx="135255" cy="22606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1300" spc="-50" dirty="0">
                <a:latin typeface="Microsoft Sans Serif"/>
                <a:cs typeface="Microsoft Sans Serif"/>
              </a:rPr>
              <a:t>Б</a:t>
            </a:r>
            <a:endParaRPr sz="1300">
              <a:latin typeface="Microsoft Sans Serif"/>
              <a:cs typeface="Microsoft Sans Serif"/>
            </a:endParaRPr>
          </a:p>
        </p:txBody>
      </p:sp>
      <p:sp>
        <p:nvSpPr>
          <p:cNvPr id="510" name="object 510"/>
          <p:cNvSpPr/>
          <p:nvPr/>
        </p:nvSpPr>
        <p:spPr>
          <a:xfrm>
            <a:off x="11697145" y="6863391"/>
            <a:ext cx="263525" cy="2486660"/>
          </a:xfrm>
          <a:custGeom>
            <a:avLst/>
            <a:gdLst/>
            <a:ahLst/>
            <a:cxnLst/>
            <a:rect l="l" t="t" r="r" b="b"/>
            <a:pathLst>
              <a:path w="263525" h="2486659">
                <a:moveTo>
                  <a:pt x="119410" y="2390229"/>
                </a:moveTo>
                <a:lnTo>
                  <a:pt x="119410" y="0"/>
                </a:lnTo>
              </a:path>
              <a:path w="263525" h="2486659">
                <a:moveTo>
                  <a:pt x="0" y="2270818"/>
                </a:moveTo>
                <a:lnTo>
                  <a:pt x="0" y="119410"/>
                </a:lnTo>
              </a:path>
              <a:path w="263525" h="2486659">
                <a:moveTo>
                  <a:pt x="191258" y="2414515"/>
                </a:moveTo>
                <a:lnTo>
                  <a:pt x="191258" y="2390229"/>
                </a:lnTo>
                <a:lnTo>
                  <a:pt x="119410" y="2390229"/>
                </a:lnTo>
              </a:path>
              <a:path w="263525" h="2486659">
                <a:moveTo>
                  <a:pt x="263107" y="2486364"/>
                </a:moveTo>
                <a:lnTo>
                  <a:pt x="263107" y="241451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1" name="object 511"/>
          <p:cNvSpPr txBox="1"/>
          <p:nvPr/>
        </p:nvSpPr>
        <p:spPr>
          <a:xfrm>
            <a:off x="11972851" y="8617029"/>
            <a:ext cx="555625" cy="284480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 marR="5080" indent="36195">
              <a:lnSpc>
                <a:spcPts val="930"/>
              </a:lnSpc>
              <a:spcBef>
                <a:spcPts val="275"/>
              </a:spcBef>
            </a:pPr>
            <a:r>
              <a:rPr sz="900" spc="-10" dirty="0">
                <a:latin typeface="Microsoft Sans Serif"/>
                <a:cs typeface="Microsoft Sans Serif"/>
              </a:rPr>
              <a:t>Бетонна відмостка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512" name="object 512"/>
          <p:cNvGrpSpPr/>
          <p:nvPr/>
        </p:nvGrpSpPr>
        <p:grpSpPr>
          <a:xfrm>
            <a:off x="11813381" y="8760660"/>
            <a:ext cx="746125" cy="496570"/>
            <a:chOff x="11813381" y="8760660"/>
            <a:chExt cx="746125" cy="496570"/>
          </a:xfrm>
        </p:grpSpPr>
        <p:sp>
          <p:nvSpPr>
            <p:cNvPr id="513" name="object 513"/>
            <p:cNvSpPr/>
            <p:nvPr/>
          </p:nvSpPr>
          <p:spPr>
            <a:xfrm>
              <a:off x="11921798" y="9144329"/>
              <a:ext cx="14604" cy="12700"/>
            </a:xfrm>
            <a:custGeom>
              <a:avLst/>
              <a:gdLst/>
              <a:ahLst/>
              <a:cxnLst/>
              <a:rect l="l" t="t" r="r" b="b"/>
              <a:pathLst>
                <a:path w="14604" h="12700">
                  <a:moveTo>
                    <a:pt x="2023" y="0"/>
                  </a:moveTo>
                  <a:lnTo>
                    <a:pt x="0" y="12143"/>
                  </a:lnTo>
                  <a:lnTo>
                    <a:pt x="6071" y="12143"/>
                  </a:lnTo>
                  <a:lnTo>
                    <a:pt x="2023" y="0"/>
                  </a:lnTo>
                  <a:close/>
                </a:path>
                <a:path w="14604" h="12700">
                  <a:moveTo>
                    <a:pt x="2023" y="0"/>
                  </a:moveTo>
                  <a:lnTo>
                    <a:pt x="6071" y="12143"/>
                  </a:lnTo>
                  <a:lnTo>
                    <a:pt x="11131" y="8095"/>
                  </a:lnTo>
                  <a:lnTo>
                    <a:pt x="2023" y="0"/>
                  </a:lnTo>
                  <a:close/>
                </a:path>
                <a:path w="14604" h="12700">
                  <a:moveTo>
                    <a:pt x="2023" y="0"/>
                  </a:moveTo>
                  <a:lnTo>
                    <a:pt x="11131" y="8095"/>
                  </a:lnTo>
                  <a:lnTo>
                    <a:pt x="14167" y="3035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4" name="object 514"/>
            <p:cNvSpPr/>
            <p:nvPr/>
          </p:nvSpPr>
          <p:spPr>
            <a:xfrm>
              <a:off x="11921799" y="9144329"/>
              <a:ext cx="14604" cy="12700"/>
            </a:xfrm>
            <a:custGeom>
              <a:avLst/>
              <a:gdLst/>
              <a:ahLst/>
              <a:cxnLst/>
              <a:rect l="l" t="t" r="r" b="b"/>
              <a:pathLst>
                <a:path w="14604" h="12700">
                  <a:moveTo>
                    <a:pt x="0" y="12143"/>
                  </a:moveTo>
                  <a:lnTo>
                    <a:pt x="6071" y="12143"/>
                  </a:lnTo>
                  <a:lnTo>
                    <a:pt x="2023" y="0"/>
                  </a:lnTo>
                  <a:lnTo>
                    <a:pt x="0" y="12143"/>
                  </a:lnTo>
                  <a:close/>
                </a:path>
                <a:path w="14604" h="12700">
                  <a:moveTo>
                    <a:pt x="6071" y="12143"/>
                  </a:moveTo>
                  <a:lnTo>
                    <a:pt x="2023" y="0"/>
                  </a:lnTo>
                  <a:lnTo>
                    <a:pt x="11131" y="8095"/>
                  </a:lnTo>
                  <a:lnTo>
                    <a:pt x="6071" y="12143"/>
                  </a:lnTo>
                  <a:close/>
                </a:path>
                <a:path w="14604" h="12700">
                  <a:moveTo>
                    <a:pt x="2023" y="0"/>
                  </a:moveTo>
                  <a:lnTo>
                    <a:pt x="11131" y="8095"/>
                  </a:lnTo>
                  <a:lnTo>
                    <a:pt x="14167" y="3035"/>
                  </a:lnTo>
                  <a:lnTo>
                    <a:pt x="2023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5" name="object 515"/>
            <p:cNvSpPr/>
            <p:nvPr/>
          </p:nvSpPr>
          <p:spPr>
            <a:xfrm>
              <a:off x="11923822" y="9133198"/>
              <a:ext cx="12700" cy="14604"/>
            </a:xfrm>
            <a:custGeom>
              <a:avLst/>
              <a:gdLst/>
              <a:ahLst/>
              <a:cxnLst/>
              <a:rect l="l" t="t" r="r" b="b"/>
              <a:pathLst>
                <a:path w="12700" h="14604">
                  <a:moveTo>
                    <a:pt x="12143" y="8095"/>
                  </a:moveTo>
                  <a:lnTo>
                    <a:pt x="0" y="11131"/>
                  </a:lnTo>
                  <a:lnTo>
                    <a:pt x="12143" y="14167"/>
                  </a:lnTo>
                  <a:lnTo>
                    <a:pt x="12143" y="8095"/>
                  </a:lnTo>
                  <a:close/>
                </a:path>
                <a:path w="12700" h="14604">
                  <a:moveTo>
                    <a:pt x="3035" y="0"/>
                  </a:moveTo>
                  <a:lnTo>
                    <a:pt x="0" y="11131"/>
                  </a:lnTo>
                  <a:lnTo>
                    <a:pt x="9107" y="3035"/>
                  </a:lnTo>
                  <a:lnTo>
                    <a:pt x="3035" y="0"/>
                  </a:lnTo>
                  <a:close/>
                </a:path>
                <a:path w="12700" h="14604">
                  <a:moveTo>
                    <a:pt x="9107" y="3035"/>
                  </a:moveTo>
                  <a:lnTo>
                    <a:pt x="0" y="11131"/>
                  </a:lnTo>
                  <a:lnTo>
                    <a:pt x="12143" y="8095"/>
                  </a:lnTo>
                  <a:lnTo>
                    <a:pt x="9107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6" name="object 516"/>
            <p:cNvSpPr/>
            <p:nvPr/>
          </p:nvSpPr>
          <p:spPr>
            <a:xfrm>
              <a:off x="11923823" y="9133197"/>
              <a:ext cx="12700" cy="14604"/>
            </a:xfrm>
            <a:custGeom>
              <a:avLst/>
              <a:gdLst/>
              <a:ahLst/>
              <a:cxnLst/>
              <a:rect l="l" t="t" r="r" b="b"/>
              <a:pathLst>
                <a:path w="12700" h="14604">
                  <a:moveTo>
                    <a:pt x="12143" y="14167"/>
                  </a:moveTo>
                  <a:lnTo>
                    <a:pt x="12143" y="8095"/>
                  </a:lnTo>
                  <a:lnTo>
                    <a:pt x="0" y="11131"/>
                  </a:lnTo>
                  <a:lnTo>
                    <a:pt x="12143" y="14167"/>
                  </a:lnTo>
                  <a:close/>
                </a:path>
                <a:path w="12700" h="14604">
                  <a:moveTo>
                    <a:pt x="12143" y="8095"/>
                  </a:moveTo>
                  <a:lnTo>
                    <a:pt x="0" y="11131"/>
                  </a:lnTo>
                  <a:lnTo>
                    <a:pt x="9107" y="3035"/>
                  </a:lnTo>
                  <a:lnTo>
                    <a:pt x="12143" y="8095"/>
                  </a:lnTo>
                  <a:close/>
                </a:path>
                <a:path w="12700" h="14604">
                  <a:moveTo>
                    <a:pt x="0" y="11131"/>
                  </a:moveTo>
                  <a:lnTo>
                    <a:pt x="9107" y="3035"/>
                  </a:lnTo>
                  <a:lnTo>
                    <a:pt x="3035" y="0"/>
                  </a:lnTo>
                  <a:lnTo>
                    <a:pt x="0" y="1113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7" name="object 517"/>
            <p:cNvSpPr/>
            <p:nvPr/>
          </p:nvSpPr>
          <p:spPr>
            <a:xfrm>
              <a:off x="11912691" y="9133198"/>
              <a:ext cx="14604" cy="11430"/>
            </a:xfrm>
            <a:custGeom>
              <a:avLst/>
              <a:gdLst/>
              <a:ahLst/>
              <a:cxnLst/>
              <a:rect l="l" t="t" r="r" b="b"/>
              <a:pathLst>
                <a:path w="14604" h="11429">
                  <a:moveTo>
                    <a:pt x="3035" y="3035"/>
                  </a:moveTo>
                  <a:lnTo>
                    <a:pt x="0" y="8095"/>
                  </a:lnTo>
                  <a:lnTo>
                    <a:pt x="11131" y="11131"/>
                  </a:lnTo>
                  <a:lnTo>
                    <a:pt x="3035" y="3035"/>
                  </a:lnTo>
                  <a:close/>
                </a:path>
                <a:path w="14604" h="11429">
                  <a:moveTo>
                    <a:pt x="8095" y="0"/>
                  </a:moveTo>
                  <a:lnTo>
                    <a:pt x="3035" y="3035"/>
                  </a:lnTo>
                  <a:lnTo>
                    <a:pt x="11131" y="11131"/>
                  </a:lnTo>
                  <a:lnTo>
                    <a:pt x="8095" y="0"/>
                  </a:lnTo>
                  <a:close/>
                </a:path>
                <a:path w="14604" h="11429">
                  <a:moveTo>
                    <a:pt x="14167" y="0"/>
                  </a:moveTo>
                  <a:lnTo>
                    <a:pt x="8095" y="0"/>
                  </a:lnTo>
                  <a:lnTo>
                    <a:pt x="11131" y="11131"/>
                  </a:lnTo>
                  <a:lnTo>
                    <a:pt x="1416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8" name="object 518"/>
            <p:cNvSpPr/>
            <p:nvPr/>
          </p:nvSpPr>
          <p:spPr>
            <a:xfrm>
              <a:off x="11912691" y="9133197"/>
              <a:ext cx="14604" cy="11430"/>
            </a:xfrm>
            <a:custGeom>
              <a:avLst/>
              <a:gdLst/>
              <a:ahLst/>
              <a:cxnLst/>
              <a:rect l="l" t="t" r="r" b="b"/>
              <a:pathLst>
                <a:path w="14604" h="11429">
                  <a:moveTo>
                    <a:pt x="14167" y="0"/>
                  </a:moveTo>
                  <a:lnTo>
                    <a:pt x="8095" y="0"/>
                  </a:lnTo>
                  <a:lnTo>
                    <a:pt x="11131" y="11131"/>
                  </a:lnTo>
                  <a:lnTo>
                    <a:pt x="14167" y="0"/>
                  </a:lnTo>
                  <a:close/>
                </a:path>
                <a:path w="14604" h="11429">
                  <a:moveTo>
                    <a:pt x="8095" y="0"/>
                  </a:moveTo>
                  <a:lnTo>
                    <a:pt x="11131" y="11131"/>
                  </a:lnTo>
                  <a:lnTo>
                    <a:pt x="3035" y="3035"/>
                  </a:lnTo>
                  <a:lnTo>
                    <a:pt x="8095" y="0"/>
                  </a:lnTo>
                  <a:close/>
                </a:path>
                <a:path w="14604" h="11429">
                  <a:moveTo>
                    <a:pt x="11131" y="11131"/>
                  </a:moveTo>
                  <a:lnTo>
                    <a:pt x="3035" y="3035"/>
                  </a:lnTo>
                  <a:lnTo>
                    <a:pt x="0" y="8095"/>
                  </a:lnTo>
                  <a:lnTo>
                    <a:pt x="11131" y="1113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9" name="object 519"/>
            <p:cNvSpPr/>
            <p:nvPr/>
          </p:nvSpPr>
          <p:spPr>
            <a:xfrm>
              <a:off x="11912691" y="9141293"/>
              <a:ext cx="11430" cy="15240"/>
            </a:xfrm>
            <a:custGeom>
              <a:avLst/>
              <a:gdLst/>
              <a:ahLst/>
              <a:cxnLst/>
              <a:rect l="l" t="t" r="r" b="b"/>
              <a:pathLst>
                <a:path w="11429" h="15240">
                  <a:moveTo>
                    <a:pt x="11131" y="3035"/>
                  </a:moveTo>
                  <a:lnTo>
                    <a:pt x="3035" y="12143"/>
                  </a:lnTo>
                  <a:lnTo>
                    <a:pt x="9107" y="15179"/>
                  </a:lnTo>
                  <a:lnTo>
                    <a:pt x="11131" y="3035"/>
                  </a:lnTo>
                  <a:close/>
                </a:path>
                <a:path w="11429" h="15240">
                  <a:moveTo>
                    <a:pt x="11131" y="3035"/>
                  </a:moveTo>
                  <a:lnTo>
                    <a:pt x="0" y="7083"/>
                  </a:lnTo>
                  <a:lnTo>
                    <a:pt x="3035" y="12143"/>
                  </a:lnTo>
                  <a:lnTo>
                    <a:pt x="11131" y="3035"/>
                  </a:lnTo>
                  <a:close/>
                </a:path>
                <a:path w="11429" h="15240">
                  <a:moveTo>
                    <a:pt x="0" y="0"/>
                  </a:moveTo>
                  <a:lnTo>
                    <a:pt x="0" y="7083"/>
                  </a:lnTo>
                  <a:lnTo>
                    <a:pt x="11131" y="30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0" name="object 520"/>
            <p:cNvSpPr/>
            <p:nvPr/>
          </p:nvSpPr>
          <p:spPr>
            <a:xfrm>
              <a:off x="11912691" y="9141293"/>
              <a:ext cx="11430" cy="15240"/>
            </a:xfrm>
            <a:custGeom>
              <a:avLst/>
              <a:gdLst/>
              <a:ahLst/>
              <a:cxnLst/>
              <a:rect l="l" t="t" r="r" b="b"/>
              <a:pathLst>
                <a:path w="11429" h="15240">
                  <a:moveTo>
                    <a:pt x="0" y="0"/>
                  </a:moveTo>
                  <a:lnTo>
                    <a:pt x="0" y="7083"/>
                  </a:lnTo>
                  <a:lnTo>
                    <a:pt x="11131" y="3035"/>
                  </a:lnTo>
                  <a:lnTo>
                    <a:pt x="0" y="0"/>
                  </a:lnTo>
                  <a:close/>
                </a:path>
                <a:path w="11429" h="15240">
                  <a:moveTo>
                    <a:pt x="0" y="7083"/>
                  </a:moveTo>
                  <a:lnTo>
                    <a:pt x="11131" y="3035"/>
                  </a:lnTo>
                  <a:lnTo>
                    <a:pt x="3035" y="12143"/>
                  </a:lnTo>
                  <a:lnTo>
                    <a:pt x="0" y="7083"/>
                  </a:lnTo>
                  <a:close/>
                </a:path>
                <a:path w="11429" h="15240">
                  <a:moveTo>
                    <a:pt x="11131" y="3035"/>
                  </a:moveTo>
                  <a:lnTo>
                    <a:pt x="3035" y="12143"/>
                  </a:lnTo>
                  <a:lnTo>
                    <a:pt x="9107" y="15179"/>
                  </a:lnTo>
                  <a:lnTo>
                    <a:pt x="11131" y="303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1" name="object 521"/>
            <p:cNvSpPr/>
            <p:nvPr/>
          </p:nvSpPr>
          <p:spPr>
            <a:xfrm>
              <a:off x="11816556" y="8763835"/>
              <a:ext cx="739775" cy="490220"/>
            </a:xfrm>
            <a:custGeom>
              <a:avLst/>
              <a:gdLst/>
              <a:ahLst/>
              <a:cxnLst/>
              <a:rect l="l" t="t" r="r" b="b"/>
              <a:pathLst>
                <a:path w="739775" h="490220">
                  <a:moveTo>
                    <a:pt x="110302" y="369362"/>
                  </a:moveTo>
                  <a:lnTo>
                    <a:pt x="113338" y="357218"/>
                  </a:lnTo>
                  <a:lnTo>
                    <a:pt x="199354" y="0"/>
                  </a:lnTo>
                  <a:lnTo>
                    <a:pt x="739736" y="0"/>
                  </a:lnTo>
                </a:path>
                <a:path w="739775" h="490220">
                  <a:moveTo>
                    <a:pt x="0" y="489784"/>
                  </a:moveTo>
                  <a:lnTo>
                    <a:pt x="0" y="322812"/>
                  </a:lnTo>
                </a:path>
                <a:path w="739775" h="490220">
                  <a:moveTo>
                    <a:pt x="71848" y="370374"/>
                  </a:moveTo>
                  <a:lnTo>
                    <a:pt x="330908" y="370374"/>
                  </a:lnTo>
                </a:path>
                <a:path w="739775" h="490220">
                  <a:moveTo>
                    <a:pt x="71848" y="322812"/>
                  </a:moveTo>
                  <a:lnTo>
                    <a:pt x="330908" y="322812"/>
                  </a:lnTo>
                </a:path>
                <a:path w="739775" h="490220">
                  <a:moveTo>
                    <a:pt x="301561" y="370374"/>
                  </a:moveTo>
                  <a:lnTo>
                    <a:pt x="301561" y="322812"/>
                  </a:lnTo>
                  <a:lnTo>
                    <a:pt x="301561" y="58693"/>
                  </a:lnTo>
                </a:path>
                <a:path w="739775" h="490220">
                  <a:moveTo>
                    <a:pt x="277274" y="346087"/>
                  </a:moveTo>
                  <a:lnTo>
                    <a:pt x="324836" y="394661"/>
                  </a:lnTo>
                </a:path>
                <a:path w="739775" h="490220">
                  <a:moveTo>
                    <a:pt x="324836" y="346087"/>
                  </a:moveTo>
                  <a:lnTo>
                    <a:pt x="277274" y="29852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22" name="object 522"/>
          <p:cNvSpPr txBox="1"/>
          <p:nvPr/>
        </p:nvSpPr>
        <p:spPr>
          <a:xfrm>
            <a:off x="11982385" y="8819249"/>
            <a:ext cx="156210" cy="220979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5" dirty="0">
                <a:latin typeface="Microsoft Sans Serif"/>
                <a:cs typeface="Microsoft Sans Serif"/>
              </a:rPr>
              <a:t>200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523" name="object 523"/>
          <p:cNvSpPr/>
          <p:nvPr/>
        </p:nvSpPr>
        <p:spPr>
          <a:xfrm>
            <a:off x="9665147" y="6853271"/>
            <a:ext cx="2176145" cy="3101975"/>
          </a:xfrm>
          <a:custGeom>
            <a:avLst/>
            <a:gdLst/>
            <a:ahLst/>
            <a:cxnLst/>
            <a:rect l="l" t="t" r="r" b="b"/>
            <a:pathLst>
              <a:path w="2176145" h="3101975">
                <a:moveTo>
                  <a:pt x="2151408" y="129529"/>
                </a:moveTo>
                <a:lnTo>
                  <a:pt x="0" y="129529"/>
                </a:lnTo>
              </a:path>
              <a:path w="2176145" h="3101975">
                <a:moveTo>
                  <a:pt x="2151408" y="0"/>
                </a:moveTo>
                <a:lnTo>
                  <a:pt x="2151408" y="10119"/>
                </a:lnTo>
                <a:lnTo>
                  <a:pt x="0" y="10119"/>
                </a:lnTo>
              </a:path>
              <a:path w="2176145" h="3101975">
                <a:moveTo>
                  <a:pt x="1506795" y="2496484"/>
                </a:moveTo>
                <a:lnTo>
                  <a:pt x="1506795" y="3101630"/>
                </a:lnTo>
              </a:path>
              <a:path w="2176145" h="3101975">
                <a:moveTo>
                  <a:pt x="2151408" y="2544045"/>
                </a:moveTo>
                <a:lnTo>
                  <a:pt x="2151408" y="3101630"/>
                </a:lnTo>
              </a:path>
              <a:path w="2176145" h="3101975">
                <a:moveTo>
                  <a:pt x="1506795" y="3071272"/>
                </a:moveTo>
                <a:lnTo>
                  <a:pt x="2151408" y="3071272"/>
                </a:lnTo>
              </a:path>
              <a:path w="2176145" h="3101975">
                <a:moveTo>
                  <a:pt x="1530070" y="3047997"/>
                </a:moveTo>
                <a:lnTo>
                  <a:pt x="1482508" y="3095559"/>
                </a:lnTo>
              </a:path>
              <a:path w="2176145" h="3101975">
                <a:moveTo>
                  <a:pt x="2128133" y="3095559"/>
                </a:moveTo>
                <a:lnTo>
                  <a:pt x="2175695" y="304799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4" name="object 524"/>
          <p:cNvSpPr txBox="1"/>
          <p:nvPr/>
        </p:nvSpPr>
        <p:spPr>
          <a:xfrm>
            <a:off x="11352525" y="9778750"/>
            <a:ext cx="28575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0" dirty="0">
                <a:latin typeface="Microsoft Sans Serif"/>
                <a:cs typeface="Microsoft Sans Serif"/>
              </a:rPr>
              <a:t>2700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525" name="object 525"/>
          <p:cNvSpPr/>
          <p:nvPr/>
        </p:nvSpPr>
        <p:spPr>
          <a:xfrm>
            <a:off x="11697145" y="9325468"/>
            <a:ext cx="120014" cy="485140"/>
          </a:xfrm>
          <a:custGeom>
            <a:avLst/>
            <a:gdLst/>
            <a:ahLst/>
            <a:cxnLst/>
            <a:rect l="l" t="t" r="r" b="b"/>
            <a:pathLst>
              <a:path w="120015" h="485140">
                <a:moveTo>
                  <a:pt x="119410" y="0"/>
                </a:moveTo>
                <a:lnTo>
                  <a:pt x="119410" y="484724"/>
                </a:lnTo>
              </a:path>
              <a:path w="120015" h="485140">
                <a:moveTo>
                  <a:pt x="0" y="96135"/>
                </a:moveTo>
                <a:lnTo>
                  <a:pt x="0" y="484724"/>
                </a:lnTo>
              </a:path>
              <a:path w="120015" h="485140">
                <a:moveTo>
                  <a:pt x="119410" y="455378"/>
                </a:moveTo>
                <a:lnTo>
                  <a:pt x="0" y="45537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6" name="object 526"/>
          <p:cNvSpPr txBox="1"/>
          <p:nvPr/>
        </p:nvSpPr>
        <p:spPr>
          <a:xfrm>
            <a:off x="11848381" y="9610766"/>
            <a:ext cx="220979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5" dirty="0">
                <a:latin typeface="Microsoft Sans Serif"/>
                <a:cs typeface="Microsoft Sans Serif"/>
              </a:rPr>
              <a:t>500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527" name="object 527"/>
          <p:cNvGrpSpPr/>
          <p:nvPr/>
        </p:nvGrpSpPr>
        <p:grpSpPr>
          <a:xfrm>
            <a:off x="9546568" y="6396881"/>
            <a:ext cx="2344420" cy="3561715"/>
            <a:chOff x="9546568" y="6396881"/>
            <a:chExt cx="2344420" cy="3561715"/>
          </a:xfrm>
        </p:grpSpPr>
        <p:sp>
          <p:nvSpPr>
            <p:cNvPr id="528" name="object 528"/>
            <p:cNvSpPr/>
            <p:nvPr/>
          </p:nvSpPr>
          <p:spPr>
            <a:xfrm>
              <a:off x="9640860" y="9325468"/>
              <a:ext cx="2200275" cy="629920"/>
            </a:xfrm>
            <a:custGeom>
              <a:avLst/>
              <a:gdLst/>
              <a:ahLst/>
              <a:cxnLst/>
              <a:rect l="l" t="t" r="r" b="b"/>
              <a:pathLst>
                <a:path w="2200275" h="629920">
                  <a:moveTo>
                    <a:pt x="2152420" y="479664"/>
                  </a:moveTo>
                  <a:lnTo>
                    <a:pt x="2199982" y="431091"/>
                  </a:lnTo>
                </a:path>
                <a:path w="2200275" h="629920">
                  <a:moveTo>
                    <a:pt x="2080572" y="431091"/>
                  </a:moveTo>
                  <a:lnTo>
                    <a:pt x="2033010" y="479664"/>
                  </a:lnTo>
                </a:path>
                <a:path w="2200275" h="629920">
                  <a:moveTo>
                    <a:pt x="24286" y="0"/>
                  </a:moveTo>
                  <a:lnTo>
                    <a:pt x="24286" y="629433"/>
                  </a:lnTo>
                </a:path>
                <a:path w="2200275" h="629920">
                  <a:moveTo>
                    <a:pt x="96135" y="96135"/>
                  </a:moveTo>
                  <a:lnTo>
                    <a:pt x="96135" y="629433"/>
                  </a:lnTo>
                </a:path>
                <a:path w="2200275" h="629920">
                  <a:moveTo>
                    <a:pt x="24286" y="599075"/>
                  </a:moveTo>
                  <a:lnTo>
                    <a:pt x="96135" y="599075"/>
                  </a:lnTo>
                </a:path>
                <a:path w="2200275" h="629920">
                  <a:moveTo>
                    <a:pt x="48573" y="575800"/>
                  </a:moveTo>
                  <a:lnTo>
                    <a:pt x="0" y="623362"/>
                  </a:lnTo>
                </a:path>
                <a:path w="2200275" h="629920">
                  <a:moveTo>
                    <a:pt x="71848" y="623362"/>
                  </a:moveTo>
                  <a:lnTo>
                    <a:pt x="120422" y="57580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29" name="object 52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9546568" y="6396881"/>
              <a:ext cx="2343860" cy="479590"/>
            </a:xfrm>
            <a:prstGeom prst="rect">
              <a:avLst/>
            </a:prstGeom>
          </p:spPr>
        </p:pic>
      </p:grpSp>
      <p:sp>
        <p:nvSpPr>
          <p:cNvPr id="530" name="object 530"/>
          <p:cNvSpPr txBox="1"/>
          <p:nvPr/>
        </p:nvSpPr>
        <p:spPr>
          <a:xfrm>
            <a:off x="9757104" y="6393602"/>
            <a:ext cx="156210" cy="220979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5" dirty="0">
                <a:latin typeface="Microsoft Sans Serif"/>
                <a:cs typeface="Microsoft Sans Serif"/>
              </a:rPr>
              <a:t>600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531" name="object 531"/>
          <p:cNvSpPr/>
          <p:nvPr/>
        </p:nvSpPr>
        <p:spPr>
          <a:xfrm>
            <a:off x="9593298" y="9134209"/>
            <a:ext cx="2295525" cy="335280"/>
          </a:xfrm>
          <a:custGeom>
            <a:avLst/>
            <a:gdLst/>
            <a:ahLst/>
            <a:cxnLst/>
            <a:rect l="l" t="t" r="r" b="b"/>
            <a:pathLst>
              <a:path w="2295525" h="335279">
                <a:moveTo>
                  <a:pt x="980580" y="0"/>
                </a:moveTo>
                <a:lnTo>
                  <a:pt x="980580" y="119410"/>
                </a:lnTo>
                <a:lnTo>
                  <a:pt x="1315536" y="119410"/>
                </a:lnTo>
                <a:lnTo>
                  <a:pt x="1315536" y="0"/>
                </a:lnTo>
              </a:path>
              <a:path w="2295525" h="335279">
                <a:moveTo>
                  <a:pt x="836883" y="263107"/>
                </a:moveTo>
                <a:lnTo>
                  <a:pt x="1458221" y="263107"/>
                </a:lnTo>
              </a:path>
              <a:path w="2295525" h="335279">
                <a:moveTo>
                  <a:pt x="807537" y="334955"/>
                </a:moveTo>
                <a:lnTo>
                  <a:pt x="1488580" y="334955"/>
                </a:lnTo>
              </a:path>
              <a:path w="2295525" h="335279">
                <a:moveTo>
                  <a:pt x="717473" y="143697"/>
                </a:moveTo>
                <a:lnTo>
                  <a:pt x="836883" y="263107"/>
                </a:lnTo>
              </a:path>
              <a:path w="2295525" h="335279">
                <a:moveTo>
                  <a:pt x="688126" y="215545"/>
                </a:moveTo>
                <a:lnTo>
                  <a:pt x="807537" y="334955"/>
                </a:lnTo>
              </a:path>
              <a:path w="2295525" h="335279">
                <a:moveTo>
                  <a:pt x="1578644" y="143697"/>
                </a:moveTo>
                <a:lnTo>
                  <a:pt x="1458221" y="263107"/>
                </a:lnTo>
              </a:path>
              <a:path w="2295525" h="335279">
                <a:moveTo>
                  <a:pt x="1607990" y="215545"/>
                </a:moveTo>
                <a:lnTo>
                  <a:pt x="1488580" y="334955"/>
                </a:lnTo>
              </a:path>
              <a:path w="2295525" h="335279">
                <a:moveTo>
                  <a:pt x="0" y="119410"/>
                </a:moveTo>
                <a:lnTo>
                  <a:pt x="861170" y="119410"/>
                </a:lnTo>
                <a:lnTo>
                  <a:pt x="861170" y="232748"/>
                </a:lnTo>
                <a:lnTo>
                  <a:pt x="1434947" y="232748"/>
                </a:lnTo>
                <a:lnTo>
                  <a:pt x="1434947" y="119410"/>
                </a:lnTo>
                <a:lnTo>
                  <a:pt x="2295105" y="11941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2" name="object 532"/>
          <p:cNvSpPr txBox="1"/>
          <p:nvPr/>
        </p:nvSpPr>
        <p:spPr>
          <a:xfrm>
            <a:off x="9997522" y="8696974"/>
            <a:ext cx="50038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10" dirty="0">
                <a:latin typeface="Microsoft Sans Serif"/>
                <a:cs typeface="Microsoft Sans Serif"/>
              </a:rPr>
              <a:t>Приямок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533" name="object 533"/>
          <p:cNvSpPr txBox="1"/>
          <p:nvPr/>
        </p:nvSpPr>
        <p:spPr>
          <a:xfrm>
            <a:off x="9747570" y="8803229"/>
            <a:ext cx="1000125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10" dirty="0">
                <a:latin typeface="Microsoft Sans Serif"/>
                <a:cs typeface="Microsoft Sans Serif"/>
              </a:rPr>
              <a:t>1450х1400х500(h)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534" name="object 534"/>
          <p:cNvGrpSpPr/>
          <p:nvPr/>
        </p:nvGrpSpPr>
        <p:grpSpPr>
          <a:xfrm>
            <a:off x="9781382" y="8846617"/>
            <a:ext cx="1918970" cy="330835"/>
            <a:chOff x="9781382" y="8846617"/>
            <a:chExt cx="1918970" cy="330835"/>
          </a:xfrm>
        </p:grpSpPr>
        <p:sp>
          <p:nvSpPr>
            <p:cNvPr id="535" name="object 535"/>
            <p:cNvSpPr/>
            <p:nvPr/>
          </p:nvSpPr>
          <p:spPr>
            <a:xfrm>
              <a:off x="9871585" y="8848839"/>
              <a:ext cx="961390" cy="326390"/>
            </a:xfrm>
            <a:custGeom>
              <a:avLst/>
              <a:gdLst/>
              <a:ahLst/>
              <a:cxnLst/>
              <a:rect l="l" t="t" r="r" b="b"/>
              <a:pathLst>
                <a:path w="961390" h="326390">
                  <a:moveTo>
                    <a:pt x="961353" y="325848"/>
                  </a:moveTo>
                  <a:lnTo>
                    <a:pt x="787298" y="0"/>
                  </a:lnTo>
                  <a:lnTo>
                    <a:pt x="144709" y="0"/>
                  </a:lnTo>
                  <a:lnTo>
                    <a:pt x="0" y="0"/>
                  </a:lnTo>
                </a:path>
              </a:pathLst>
            </a:custGeom>
            <a:ln w="404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6" name="object 536"/>
            <p:cNvSpPr/>
            <p:nvPr/>
          </p:nvSpPr>
          <p:spPr>
            <a:xfrm>
              <a:off x="9784557" y="9067421"/>
              <a:ext cx="1912620" cy="67310"/>
            </a:xfrm>
            <a:custGeom>
              <a:avLst/>
              <a:gdLst/>
              <a:ahLst/>
              <a:cxnLst/>
              <a:rect l="l" t="t" r="r" b="b"/>
              <a:pathLst>
                <a:path w="1912620" h="67309">
                  <a:moveTo>
                    <a:pt x="1124277" y="66788"/>
                  </a:moveTo>
                  <a:lnTo>
                    <a:pt x="1912588" y="0"/>
                  </a:lnTo>
                </a:path>
                <a:path w="1912620" h="67309">
                  <a:moveTo>
                    <a:pt x="789322" y="66788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37" name="object 537"/>
          <p:cNvSpPr txBox="1"/>
          <p:nvPr/>
        </p:nvSpPr>
        <p:spPr>
          <a:xfrm>
            <a:off x="10330454" y="5951022"/>
            <a:ext cx="363220" cy="3060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850" spc="-20" dirty="0">
                <a:latin typeface="Microsoft Sans Serif"/>
                <a:cs typeface="Microsoft Sans Serif"/>
              </a:rPr>
              <a:t>2-</a:t>
            </a:r>
            <a:r>
              <a:rPr sz="1850" spc="-50" dirty="0">
                <a:latin typeface="Microsoft Sans Serif"/>
                <a:cs typeface="Microsoft Sans Serif"/>
              </a:rPr>
              <a:t>2</a:t>
            </a:r>
            <a:endParaRPr sz="1850">
              <a:latin typeface="Microsoft Sans Serif"/>
              <a:cs typeface="Microsoft Sans Serif"/>
            </a:endParaRPr>
          </a:p>
        </p:txBody>
      </p:sp>
      <p:sp>
        <p:nvSpPr>
          <p:cNvPr id="538" name="object 538"/>
          <p:cNvSpPr/>
          <p:nvPr/>
        </p:nvSpPr>
        <p:spPr>
          <a:xfrm>
            <a:off x="9761283" y="9206058"/>
            <a:ext cx="1960245" cy="604520"/>
          </a:xfrm>
          <a:custGeom>
            <a:avLst/>
            <a:gdLst/>
            <a:ahLst/>
            <a:cxnLst/>
            <a:rect l="l" t="t" r="r" b="b"/>
            <a:pathLst>
              <a:path w="1960245" h="604520">
                <a:moveTo>
                  <a:pt x="1935862" y="0"/>
                </a:moveTo>
                <a:lnTo>
                  <a:pt x="1935862" y="604134"/>
                </a:lnTo>
              </a:path>
              <a:path w="1960245" h="604520">
                <a:moveTo>
                  <a:pt x="23274" y="0"/>
                </a:moveTo>
                <a:lnTo>
                  <a:pt x="23274" y="604134"/>
                </a:lnTo>
              </a:path>
              <a:path w="1960245" h="604520">
                <a:moveTo>
                  <a:pt x="1935862" y="574788"/>
                </a:moveTo>
                <a:lnTo>
                  <a:pt x="23274" y="574788"/>
                </a:lnTo>
              </a:path>
              <a:path w="1960245" h="604520">
                <a:moveTo>
                  <a:pt x="1912588" y="599075"/>
                </a:moveTo>
                <a:lnTo>
                  <a:pt x="1960149" y="550501"/>
                </a:lnTo>
              </a:path>
              <a:path w="1960245" h="604520">
                <a:moveTo>
                  <a:pt x="47561" y="550501"/>
                </a:moveTo>
                <a:lnTo>
                  <a:pt x="0" y="59907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9" name="object 539"/>
          <p:cNvSpPr txBox="1"/>
          <p:nvPr/>
        </p:nvSpPr>
        <p:spPr>
          <a:xfrm>
            <a:off x="10598622" y="9635052"/>
            <a:ext cx="28575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0" dirty="0">
                <a:latin typeface="Microsoft Sans Serif"/>
                <a:cs typeface="Microsoft Sans Serif"/>
              </a:rPr>
              <a:t>8000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540" name="object 540"/>
          <p:cNvSpPr/>
          <p:nvPr/>
        </p:nvSpPr>
        <p:spPr>
          <a:xfrm>
            <a:off x="9382813" y="9206058"/>
            <a:ext cx="401955" cy="604520"/>
          </a:xfrm>
          <a:custGeom>
            <a:avLst/>
            <a:gdLst/>
            <a:ahLst/>
            <a:cxnLst/>
            <a:rect l="l" t="t" r="r" b="b"/>
            <a:pathLst>
              <a:path w="401954" h="604520">
                <a:moveTo>
                  <a:pt x="401744" y="0"/>
                </a:moveTo>
                <a:lnTo>
                  <a:pt x="401744" y="604134"/>
                </a:lnTo>
              </a:path>
              <a:path w="401954" h="604520">
                <a:moveTo>
                  <a:pt x="282334" y="191258"/>
                </a:moveTo>
                <a:lnTo>
                  <a:pt x="282334" y="604134"/>
                </a:lnTo>
              </a:path>
              <a:path w="401954" h="604520">
                <a:moveTo>
                  <a:pt x="401744" y="574788"/>
                </a:moveTo>
                <a:lnTo>
                  <a:pt x="282334" y="574788"/>
                </a:lnTo>
                <a:lnTo>
                  <a:pt x="0" y="57478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1" name="object 541"/>
          <p:cNvSpPr txBox="1"/>
          <p:nvPr/>
        </p:nvSpPr>
        <p:spPr>
          <a:xfrm>
            <a:off x="9380232" y="9635052"/>
            <a:ext cx="255270" cy="2755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ts val="969"/>
              </a:lnSpc>
              <a:spcBef>
                <a:spcPts val="120"/>
              </a:spcBef>
            </a:pPr>
            <a:r>
              <a:rPr sz="900" spc="-25" dirty="0">
                <a:latin typeface="Microsoft Sans Serif"/>
                <a:cs typeface="Microsoft Sans Serif"/>
              </a:rPr>
              <a:t>500</a:t>
            </a:r>
            <a:endParaRPr sz="900">
              <a:latin typeface="Microsoft Sans Serif"/>
              <a:cs typeface="Microsoft Sans Serif"/>
            </a:endParaRPr>
          </a:p>
          <a:p>
            <a:pPr marL="46990">
              <a:lnSpc>
                <a:spcPts val="969"/>
              </a:lnSpc>
            </a:pPr>
            <a:r>
              <a:rPr sz="900" spc="-25" dirty="0">
                <a:latin typeface="Microsoft Sans Serif"/>
                <a:cs typeface="Microsoft Sans Serif"/>
              </a:rPr>
              <a:t>300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542" name="object 542"/>
          <p:cNvSpPr/>
          <p:nvPr/>
        </p:nvSpPr>
        <p:spPr>
          <a:xfrm>
            <a:off x="9640860" y="9206058"/>
            <a:ext cx="956310" cy="599440"/>
          </a:xfrm>
          <a:custGeom>
            <a:avLst/>
            <a:gdLst/>
            <a:ahLst/>
            <a:cxnLst/>
            <a:rect l="l" t="t" r="r" b="b"/>
            <a:pathLst>
              <a:path w="956309" h="599440">
                <a:moveTo>
                  <a:pt x="120422" y="599075"/>
                </a:moveTo>
                <a:lnTo>
                  <a:pt x="167983" y="550501"/>
                </a:lnTo>
              </a:path>
              <a:path w="956309" h="599440">
                <a:moveTo>
                  <a:pt x="48573" y="550501"/>
                </a:moveTo>
                <a:lnTo>
                  <a:pt x="0" y="599075"/>
                </a:lnTo>
              </a:path>
              <a:path w="956309" h="599440">
                <a:moveTo>
                  <a:pt x="933019" y="0"/>
                </a:moveTo>
                <a:lnTo>
                  <a:pt x="933019" y="437162"/>
                </a:lnTo>
              </a:path>
              <a:path w="956309" h="599440">
                <a:moveTo>
                  <a:pt x="143697" y="0"/>
                </a:moveTo>
                <a:lnTo>
                  <a:pt x="143697" y="437162"/>
                </a:lnTo>
              </a:path>
              <a:path w="956309" h="599440">
                <a:moveTo>
                  <a:pt x="933019" y="406804"/>
                </a:moveTo>
                <a:lnTo>
                  <a:pt x="143697" y="406804"/>
                </a:lnTo>
              </a:path>
              <a:path w="956309" h="599440">
                <a:moveTo>
                  <a:pt x="908732" y="431091"/>
                </a:moveTo>
                <a:lnTo>
                  <a:pt x="956294" y="382517"/>
                </a:lnTo>
              </a:path>
              <a:path w="956309" h="599440">
                <a:moveTo>
                  <a:pt x="167983" y="382517"/>
                </a:moveTo>
                <a:lnTo>
                  <a:pt x="120422" y="43109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3" name="object 543"/>
          <p:cNvSpPr txBox="1"/>
          <p:nvPr/>
        </p:nvSpPr>
        <p:spPr>
          <a:xfrm>
            <a:off x="10036988" y="9467069"/>
            <a:ext cx="28575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0" dirty="0">
                <a:latin typeface="Microsoft Sans Serif"/>
                <a:cs typeface="Microsoft Sans Serif"/>
              </a:rPr>
              <a:t>3300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544" name="object 544"/>
          <p:cNvSpPr/>
          <p:nvPr/>
        </p:nvSpPr>
        <p:spPr>
          <a:xfrm>
            <a:off x="10549593" y="9325468"/>
            <a:ext cx="382905" cy="318135"/>
          </a:xfrm>
          <a:custGeom>
            <a:avLst/>
            <a:gdLst/>
            <a:ahLst/>
            <a:cxnLst/>
            <a:rect l="l" t="t" r="r" b="b"/>
            <a:pathLst>
              <a:path w="382904" h="318134">
                <a:moveTo>
                  <a:pt x="24286" y="0"/>
                </a:moveTo>
                <a:lnTo>
                  <a:pt x="24286" y="317752"/>
                </a:lnTo>
              </a:path>
              <a:path w="382904" h="318134">
                <a:moveTo>
                  <a:pt x="359242" y="0"/>
                </a:moveTo>
                <a:lnTo>
                  <a:pt x="359242" y="317752"/>
                </a:lnTo>
              </a:path>
              <a:path w="382904" h="318134">
                <a:moveTo>
                  <a:pt x="24286" y="287394"/>
                </a:moveTo>
                <a:lnTo>
                  <a:pt x="359242" y="287394"/>
                </a:lnTo>
              </a:path>
              <a:path w="382904" h="318134">
                <a:moveTo>
                  <a:pt x="47561" y="263107"/>
                </a:moveTo>
                <a:lnTo>
                  <a:pt x="0" y="311681"/>
                </a:lnTo>
              </a:path>
              <a:path w="382904" h="318134">
                <a:moveTo>
                  <a:pt x="334955" y="311681"/>
                </a:moveTo>
                <a:lnTo>
                  <a:pt x="382517" y="26310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5" name="object 545"/>
          <p:cNvSpPr txBox="1"/>
          <p:nvPr/>
        </p:nvSpPr>
        <p:spPr>
          <a:xfrm>
            <a:off x="10594574" y="9467069"/>
            <a:ext cx="28575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0" dirty="0">
                <a:latin typeface="Microsoft Sans Serif"/>
                <a:cs typeface="Microsoft Sans Serif"/>
              </a:rPr>
              <a:t>1400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546" name="object 546"/>
          <p:cNvSpPr/>
          <p:nvPr/>
        </p:nvSpPr>
        <p:spPr>
          <a:xfrm>
            <a:off x="10884548" y="9206058"/>
            <a:ext cx="836930" cy="437515"/>
          </a:xfrm>
          <a:custGeom>
            <a:avLst/>
            <a:gdLst/>
            <a:ahLst/>
            <a:cxnLst/>
            <a:rect l="l" t="t" r="r" b="b"/>
            <a:pathLst>
              <a:path w="836929" h="437515">
                <a:moveTo>
                  <a:pt x="24286" y="119410"/>
                </a:moveTo>
                <a:lnTo>
                  <a:pt x="24286" y="437162"/>
                </a:lnTo>
              </a:path>
              <a:path w="836929" h="437515">
                <a:moveTo>
                  <a:pt x="812596" y="0"/>
                </a:moveTo>
                <a:lnTo>
                  <a:pt x="812596" y="437162"/>
                </a:lnTo>
              </a:path>
              <a:path w="836929" h="437515">
                <a:moveTo>
                  <a:pt x="24286" y="406804"/>
                </a:moveTo>
                <a:lnTo>
                  <a:pt x="812596" y="406804"/>
                </a:lnTo>
              </a:path>
              <a:path w="836929" h="437515">
                <a:moveTo>
                  <a:pt x="47561" y="382517"/>
                </a:moveTo>
                <a:lnTo>
                  <a:pt x="0" y="431091"/>
                </a:lnTo>
              </a:path>
              <a:path w="836929" h="437515">
                <a:moveTo>
                  <a:pt x="789322" y="431091"/>
                </a:moveTo>
                <a:lnTo>
                  <a:pt x="836883" y="38251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7" name="object 547"/>
          <p:cNvSpPr txBox="1"/>
          <p:nvPr/>
        </p:nvSpPr>
        <p:spPr>
          <a:xfrm>
            <a:off x="11160254" y="9467069"/>
            <a:ext cx="28575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0" dirty="0">
                <a:latin typeface="Microsoft Sans Serif"/>
                <a:cs typeface="Microsoft Sans Serif"/>
              </a:rPr>
              <a:t>3300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548" name="object 548"/>
          <p:cNvSpPr/>
          <p:nvPr/>
        </p:nvSpPr>
        <p:spPr>
          <a:xfrm>
            <a:off x="9048869" y="9109923"/>
            <a:ext cx="548005" cy="406400"/>
          </a:xfrm>
          <a:custGeom>
            <a:avLst/>
            <a:gdLst/>
            <a:ahLst/>
            <a:cxnLst/>
            <a:rect l="l" t="t" r="r" b="b"/>
            <a:pathLst>
              <a:path w="548004" h="406400">
                <a:moveTo>
                  <a:pt x="547465" y="24286"/>
                </a:moveTo>
                <a:lnTo>
                  <a:pt x="0" y="24286"/>
                </a:lnTo>
              </a:path>
              <a:path w="548004" h="406400">
                <a:moveTo>
                  <a:pt x="472581" y="143697"/>
                </a:moveTo>
                <a:lnTo>
                  <a:pt x="0" y="143697"/>
                </a:lnTo>
              </a:path>
              <a:path w="548004" h="406400">
                <a:moveTo>
                  <a:pt x="29346" y="24286"/>
                </a:moveTo>
                <a:lnTo>
                  <a:pt x="29346" y="143697"/>
                </a:lnTo>
                <a:lnTo>
                  <a:pt x="29346" y="405792"/>
                </a:lnTo>
              </a:path>
              <a:path w="548004" h="406400">
                <a:moveTo>
                  <a:pt x="53633" y="48573"/>
                </a:moveTo>
                <a:lnTo>
                  <a:pt x="6071" y="0"/>
                </a:lnTo>
              </a:path>
              <a:path w="548004" h="406400">
                <a:moveTo>
                  <a:pt x="6071" y="120422"/>
                </a:moveTo>
                <a:lnTo>
                  <a:pt x="53633" y="16798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9" name="object 549"/>
          <p:cNvSpPr txBox="1"/>
          <p:nvPr/>
        </p:nvSpPr>
        <p:spPr>
          <a:xfrm>
            <a:off x="8943495" y="9297903"/>
            <a:ext cx="156210" cy="220979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5" dirty="0">
                <a:latin typeface="Microsoft Sans Serif"/>
                <a:cs typeface="Microsoft Sans Serif"/>
              </a:rPr>
              <a:t>500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550" name="object 550"/>
          <p:cNvSpPr/>
          <p:nvPr/>
        </p:nvSpPr>
        <p:spPr>
          <a:xfrm>
            <a:off x="9048869" y="6600283"/>
            <a:ext cx="664210" cy="2558415"/>
          </a:xfrm>
          <a:custGeom>
            <a:avLst/>
            <a:gdLst/>
            <a:ahLst/>
            <a:cxnLst/>
            <a:rect l="l" t="t" r="r" b="b"/>
            <a:pathLst>
              <a:path w="664209" h="2558415">
                <a:moveTo>
                  <a:pt x="663840" y="2533926"/>
                </a:moveTo>
                <a:lnTo>
                  <a:pt x="0" y="2533926"/>
                </a:lnTo>
              </a:path>
              <a:path w="664209" h="2558415">
                <a:moveTo>
                  <a:pt x="544429" y="382517"/>
                </a:moveTo>
                <a:lnTo>
                  <a:pt x="0" y="382517"/>
                </a:lnTo>
              </a:path>
              <a:path w="664209" h="2558415">
                <a:moveTo>
                  <a:pt x="29346" y="2533926"/>
                </a:moveTo>
                <a:lnTo>
                  <a:pt x="29346" y="382517"/>
                </a:lnTo>
              </a:path>
              <a:path w="664209" h="2558415">
                <a:moveTo>
                  <a:pt x="6071" y="2509639"/>
                </a:moveTo>
                <a:lnTo>
                  <a:pt x="53633" y="2558213"/>
                </a:lnTo>
              </a:path>
              <a:path w="664209" h="2558415">
                <a:moveTo>
                  <a:pt x="53633" y="405792"/>
                </a:moveTo>
                <a:lnTo>
                  <a:pt x="6071" y="358230"/>
                </a:lnTo>
              </a:path>
              <a:path w="664209" h="2558415">
                <a:moveTo>
                  <a:pt x="544429" y="382517"/>
                </a:moveTo>
                <a:lnTo>
                  <a:pt x="0" y="382517"/>
                </a:lnTo>
              </a:path>
              <a:path w="664209" h="2558415">
                <a:moveTo>
                  <a:pt x="544429" y="263107"/>
                </a:moveTo>
                <a:lnTo>
                  <a:pt x="0" y="263107"/>
                </a:lnTo>
              </a:path>
              <a:path w="664209" h="2558415">
                <a:moveTo>
                  <a:pt x="29346" y="382517"/>
                </a:moveTo>
                <a:lnTo>
                  <a:pt x="29346" y="263107"/>
                </a:lnTo>
                <a:lnTo>
                  <a:pt x="29346" y="0"/>
                </a:lnTo>
              </a:path>
              <a:path w="664209" h="2558415">
                <a:moveTo>
                  <a:pt x="6071" y="358230"/>
                </a:moveTo>
                <a:lnTo>
                  <a:pt x="53633" y="405792"/>
                </a:lnTo>
              </a:path>
              <a:path w="664209" h="2558415">
                <a:moveTo>
                  <a:pt x="53633" y="286382"/>
                </a:moveTo>
                <a:lnTo>
                  <a:pt x="6071" y="23882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1" name="object 551"/>
          <p:cNvSpPr txBox="1"/>
          <p:nvPr/>
        </p:nvSpPr>
        <p:spPr>
          <a:xfrm>
            <a:off x="8943495" y="6597004"/>
            <a:ext cx="156210" cy="220979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5" dirty="0">
                <a:latin typeface="Microsoft Sans Serif"/>
                <a:cs typeface="Microsoft Sans Serif"/>
              </a:rPr>
              <a:t>500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552" name="object 552"/>
          <p:cNvSpPr/>
          <p:nvPr/>
        </p:nvSpPr>
        <p:spPr>
          <a:xfrm>
            <a:off x="8851538" y="6839104"/>
            <a:ext cx="276860" cy="2439035"/>
          </a:xfrm>
          <a:custGeom>
            <a:avLst/>
            <a:gdLst/>
            <a:ahLst/>
            <a:cxnLst/>
            <a:rect l="l" t="t" r="r" b="b"/>
            <a:pathLst>
              <a:path w="276859" h="2439034">
                <a:moveTo>
                  <a:pt x="149768" y="24286"/>
                </a:moveTo>
                <a:lnTo>
                  <a:pt x="0" y="24286"/>
                </a:lnTo>
              </a:path>
              <a:path w="276859" h="2439034">
                <a:moveTo>
                  <a:pt x="276262" y="2414515"/>
                </a:moveTo>
                <a:lnTo>
                  <a:pt x="0" y="2414515"/>
                </a:lnTo>
              </a:path>
              <a:path w="276859" h="2439034">
                <a:moveTo>
                  <a:pt x="30358" y="24286"/>
                </a:moveTo>
                <a:lnTo>
                  <a:pt x="30358" y="2414515"/>
                </a:lnTo>
              </a:path>
              <a:path w="276859" h="2439034">
                <a:moveTo>
                  <a:pt x="53633" y="47561"/>
                </a:moveTo>
                <a:lnTo>
                  <a:pt x="6071" y="0"/>
                </a:lnTo>
              </a:path>
              <a:path w="276859" h="2439034">
                <a:moveTo>
                  <a:pt x="6071" y="2391241"/>
                </a:moveTo>
                <a:lnTo>
                  <a:pt x="53633" y="243880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3" name="object 553"/>
          <p:cNvSpPr txBox="1"/>
          <p:nvPr/>
        </p:nvSpPr>
        <p:spPr>
          <a:xfrm>
            <a:off x="8746164" y="7886776"/>
            <a:ext cx="353695" cy="350520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10" dirty="0">
                <a:latin typeface="Microsoft Sans Serif"/>
                <a:cs typeface="Microsoft Sans Serif"/>
              </a:rPr>
              <a:t>10000</a:t>
            </a:r>
            <a:endParaRPr sz="900">
              <a:latin typeface="Microsoft Sans Serif"/>
              <a:cs typeface="Microsoft Sans Serif"/>
            </a:endParaRPr>
          </a:p>
          <a:p>
            <a:pPr marL="48895">
              <a:lnSpc>
                <a:spcPct val="100000"/>
              </a:lnSpc>
              <a:spcBef>
                <a:spcPts val="475"/>
              </a:spcBef>
            </a:pPr>
            <a:r>
              <a:rPr sz="900" spc="-20" dirty="0">
                <a:latin typeface="Microsoft Sans Serif"/>
                <a:cs typeface="Microsoft Sans Serif"/>
              </a:rPr>
              <a:t>9000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554" name="object 554"/>
          <p:cNvGrpSpPr/>
          <p:nvPr/>
        </p:nvGrpSpPr>
        <p:grpSpPr>
          <a:xfrm>
            <a:off x="8042850" y="6814817"/>
            <a:ext cx="4211955" cy="2442845"/>
            <a:chOff x="8042850" y="6814817"/>
            <a:chExt cx="4211955" cy="2442845"/>
          </a:xfrm>
        </p:grpSpPr>
        <p:sp>
          <p:nvSpPr>
            <p:cNvPr id="555" name="object 555"/>
            <p:cNvSpPr/>
            <p:nvPr/>
          </p:nvSpPr>
          <p:spPr>
            <a:xfrm>
              <a:off x="9640860" y="6854283"/>
              <a:ext cx="24765" cy="2185035"/>
            </a:xfrm>
            <a:custGeom>
              <a:avLst/>
              <a:gdLst/>
              <a:ahLst/>
              <a:cxnLst/>
              <a:rect l="l" t="t" r="r" b="b"/>
              <a:pathLst>
                <a:path w="24765" h="2185034">
                  <a:moveTo>
                    <a:pt x="24286" y="2184803"/>
                  </a:moveTo>
                  <a:lnTo>
                    <a:pt x="0" y="2184803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6" name="object 556"/>
            <p:cNvSpPr/>
            <p:nvPr/>
          </p:nvSpPr>
          <p:spPr>
            <a:xfrm>
              <a:off x="9640860" y="9039086"/>
              <a:ext cx="24765" cy="214629"/>
            </a:xfrm>
            <a:custGeom>
              <a:avLst/>
              <a:gdLst/>
              <a:ahLst/>
              <a:cxnLst/>
              <a:rect l="l" t="t" r="r" b="b"/>
              <a:pathLst>
                <a:path w="24765" h="214629">
                  <a:moveTo>
                    <a:pt x="16191" y="214533"/>
                  </a:moveTo>
                  <a:lnTo>
                    <a:pt x="0" y="199354"/>
                  </a:lnTo>
                </a:path>
                <a:path w="24765" h="214629">
                  <a:moveTo>
                    <a:pt x="24286" y="201378"/>
                  </a:moveTo>
                  <a:lnTo>
                    <a:pt x="0" y="178103"/>
                  </a:lnTo>
                </a:path>
                <a:path w="24765" h="214629">
                  <a:moveTo>
                    <a:pt x="24286" y="180127"/>
                  </a:moveTo>
                  <a:lnTo>
                    <a:pt x="0" y="156852"/>
                  </a:lnTo>
                </a:path>
                <a:path w="24765" h="214629">
                  <a:moveTo>
                    <a:pt x="24286" y="158876"/>
                  </a:moveTo>
                  <a:lnTo>
                    <a:pt x="0" y="134589"/>
                  </a:lnTo>
                </a:path>
                <a:path w="24765" h="214629">
                  <a:moveTo>
                    <a:pt x="24286" y="137625"/>
                  </a:moveTo>
                  <a:lnTo>
                    <a:pt x="0" y="113338"/>
                  </a:lnTo>
                </a:path>
                <a:path w="24765" h="214629">
                  <a:moveTo>
                    <a:pt x="24286" y="116374"/>
                  </a:moveTo>
                  <a:lnTo>
                    <a:pt x="0" y="92087"/>
                  </a:lnTo>
                </a:path>
                <a:path w="24765" h="214629">
                  <a:moveTo>
                    <a:pt x="24286" y="94111"/>
                  </a:moveTo>
                  <a:lnTo>
                    <a:pt x="0" y="70836"/>
                  </a:lnTo>
                </a:path>
                <a:path w="24765" h="214629">
                  <a:moveTo>
                    <a:pt x="24286" y="72860"/>
                  </a:moveTo>
                  <a:lnTo>
                    <a:pt x="0" y="48573"/>
                  </a:lnTo>
                </a:path>
                <a:path w="24765" h="214629">
                  <a:moveTo>
                    <a:pt x="24286" y="51609"/>
                  </a:moveTo>
                  <a:lnTo>
                    <a:pt x="0" y="27322"/>
                  </a:lnTo>
                </a:path>
                <a:path w="24765" h="214629">
                  <a:moveTo>
                    <a:pt x="24286" y="30358"/>
                  </a:moveTo>
                  <a:lnTo>
                    <a:pt x="0" y="6071"/>
                  </a:lnTo>
                </a:path>
                <a:path w="24765" h="214629">
                  <a:moveTo>
                    <a:pt x="24286" y="8095"/>
                  </a:moveTo>
                  <a:lnTo>
                    <a:pt x="15179" y="0"/>
                  </a:lnTo>
                </a:path>
                <a:path w="24765" h="214629">
                  <a:moveTo>
                    <a:pt x="5059" y="214533"/>
                  </a:moveTo>
                  <a:lnTo>
                    <a:pt x="0" y="210485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7" name="object 557"/>
            <p:cNvSpPr/>
            <p:nvPr/>
          </p:nvSpPr>
          <p:spPr>
            <a:xfrm>
              <a:off x="9661099" y="9247548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8" name="object 558"/>
            <p:cNvSpPr/>
            <p:nvPr/>
          </p:nvSpPr>
          <p:spPr>
            <a:xfrm>
              <a:off x="9661099" y="9247548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9" name="object 559"/>
            <p:cNvSpPr/>
            <p:nvPr/>
          </p:nvSpPr>
          <p:spPr>
            <a:xfrm>
              <a:off x="9646932" y="9233381"/>
              <a:ext cx="14604" cy="13335"/>
            </a:xfrm>
            <a:custGeom>
              <a:avLst/>
              <a:gdLst/>
              <a:ahLst/>
              <a:cxnLst/>
              <a:rect l="l" t="t" r="r" b="b"/>
              <a:pathLst>
                <a:path w="14604" h="13334">
                  <a:moveTo>
                    <a:pt x="14167" y="13155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0" name="object 560"/>
            <p:cNvSpPr/>
            <p:nvPr/>
          </p:nvSpPr>
          <p:spPr>
            <a:xfrm>
              <a:off x="9642884" y="922933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1" name="object 561"/>
            <p:cNvSpPr/>
            <p:nvPr/>
          </p:nvSpPr>
          <p:spPr>
            <a:xfrm>
              <a:off x="9642884" y="922933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2" name="object 562"/>
            <p:cNvSpPr/>
            <p:nvPr/>
          </p:nvSpPr>
          <p:spPr>
            <a:xfrm>
              <a:off x="9640860" y="9223261"/>
              <a:ext cx="24765" cy="7620"/>
            </a:xfrm>
            <a:custGeom>
              <a:avLst/>
              <a:gdLst/>
              <a:ahLst/>
              <a:cxnLst/>
              <a:rect l="l" t="t" r="r" b="b"/>
              <a:pathLst>
                <a:path w="24765" h="7620">
                  <a:moveTo>
                    <a:pt x="1011" y="5059"/>
                  </a:moveTo>
                  <a:lnTo>
                    <a:pt x="0" y="4047"/>
                  </a:lnTo>
                </a:path>
                <a:path w="24765" h="7620">
                  <a:moveTo>
                    <a:pt x="24286" y="7083"/>
                  </a:moveTo>
                  <a:lnTo>
                    <a:pt x="17203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3" name="object 563"/>
            <p:cNvSpPr/>
            <p:nvPr/>
          </p:nvSpPr>
          <p:spPr>
            <a:xfrm>
              <a:off x="9653003" y="921820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4" name="object 564"/>
            <p:cNvSpPr/>
            <p:nvPr/>
          </p:nvSpPr>
          <p:spPr>
            <a:xfrm>
              <a:off x="9653003" y="921820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5" name="object 565"/>
            <p:cNvSpPr/>
            <p:nvPr/>
          </p:nvSpPr>
          <p:spPr>
            <a:xfrm>
              <a:off x="9640860" y="9192903"/>
              <a:ext cx="22860" cy="24765"/>
            </a:xfrm>
            <a:custGeom>
              <a:avLst/>
              <a:gdLst/>
              <a:ahLst/>
              <a:cxnLst/>
              <a:rect l="l" t="t" r="r" b="b"/>
              <a:pathLst>
                <a:path w="22859" h="24765">
                  <a:moveTo>
                    <a:pt x="12143" y="24286"/>
                  </a:moveTo>
                  <a:lnTo>
                    <a:pt x="0" y="13155"/>
                  </a:lnTo>
                </a:path>
                <a:path w="22859" h="24765">
                  <a:moveTo>
                    <a:pt x="22262" y="14167"/>
                  </a:moveTo>
                  <a:lnTo>
                    <a:pt x="9107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6" name="object 566"/>
            <p:cNvSpPr/>
            <p:nvPr/>
          </p:nvSpPr>
          <p:spPr>
            <a:xfrm>
              <a:off x="9644908" y="9188855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7" name="object 567"/>
            <p:cNvSpPr/>
            <p:nvPr/>
          </p:nvSpPr>
          <p:spPr>
            <a:xfrm>
              <a:off x="9644908" y="9188855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8" name="object 568"/>
            <p:cNvSpPr/>
            <p:nvPr/>
          </p:nvSpPr>
          <p:spPr>
            <a:xfrm>
              <a:off x="9640860" y="9182783"/>
              <a:ext cx="24765" cy="5080"/>
            </a:xfrm>
            <a:custGeom>
              <a:avLst/>
              <a:gdLst/>
              <a:ahLst/>
              <a:cxnLst/>
              <a:rect l="l" t="t" r="r" b="b"/>
              <a:pathLst>
                <a:path w="24765" h="5079">
                  <a:moveTo>
                    <a:pt x="4047" y="5059"/>
                  </a:moveTo>
                  <a:lnTo>
                    <a:pt x="0" y="2023"/>
                  </a:lnTo>
                </a:path>
                <a:path w="24765" h="5079">
                  <a:moveTo>
                    <a:pt x="24286" y="4047"/>
                  </a:moveTo>
                  <a:lnTo>
                    <a:pt x="20239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9" name="object 569"/>
            <p:cNvSpPr/>
            <p:nvPr/>
          </p:nvSpPr>
          <p:spPr>
            <a:xfrm>
              <a:off x="9656039" y="917772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0" name="object 570"/>
            <p:cNvSpPr/>
            <p:nvPr/>
          </p:nvSpPr>
          <p:spPr>
            <a:xfrm>
              <a:off x="9656039" y="917772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1" name="object 571"/>
            <p:cNvSpPr/>
            <p:nvPr/>
          </p:nvSpPr>
          <p:spPr>
            <a:xfrm>
              <a:off x="9641872" y="9153437"/>
              <a:ext cx="23495" cy="23495"/>
            </a:xfrm>
            <a:custGeom>
              <a:avLst/>
              <a:gdLst/>
              <a:ahLst/>
              <a:cxnLst/>
              <a:rect l="l" t="t" r="r" b="b"/>
              <a:pathLst>
                <a:path w="23495" h="23495">
                  <a:moveTo>
                    <a:pt x="13155" y="23274"/>
                  </a:moveTo>
                  <a:lnTo>
                    <a:pt x="0" y="10119"/>
                  </a:lnTo>
                </a:path>
                <a:path w="23495" h="23495">
                  <a:moveTo>
                    <a:pt x="23274" y="12143"/>
                  </a:moveTo>
                  <a:lnTo>
                    <a:pt x="11131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2" name="object 572"/>
            <p:cNvSpPr/>
            <p:nvPr/>
          </p:nvSpPr>
          <p:spPr>
            <a:xfrm>
              <a:off x="9647944" y="9148377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3" name="object 573"/>
            <p:cNvSpPr/>
            <p:nvPr/>
          </p:nvSpPr>
          <p:spPr>
            <a:xfrm>
              <a:off x="9647944" y="9148377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4" name="object 574"/>
            <p:cNvSpPr/>
            <p:nvPr/>
          </p:nvSpPr>
          <p:spPr>
            <a:xfrm>
              <a:off x="9640860" y="9142305"/>
              <a:ext cx="24765" cy="5080"/>
            </a:xfrm>
            <a:custGeom>
              <a:avLst/>
              <a:gdLst/>
              <a:ahLst/>
              <a:cxnLst/>
              <a:rect l="l" t="t" r="r" b="b"/>
              <a:pathLst>
                <a:path w="24765" h="5079">
                  <a:moveTo>
                    <a:pt x="6071" y="5059"/>
                  </a:moveTo>
                  <a:lnTo>
                    <a:pt x="0" y="0"/>
                  </a:lnTo>
                </a:path>
                <a:path w="24765" h="5079">
                  <a:moveTo>
                    <a:pt x="24286" y="2023"/>
                  </a:moveTo>
                  <a:lnTo>
                    <a:pt x="22262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5" name="object 575"/>
            <p:cNvSpPr/>
            <p:nvPr/>
          </p:nvSpPr>
          <p:spPr>
            <a:xfrm>
              <a:off x="9659075" y="9137245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6" name="object 576"/>
            <p:cNvSpPr/>
            <p:nvPr/>
          </p:nvSpPr>
          <p:spPr>
            <a:xfrm>
              <a:off x="9659075" y="9137245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7" name="object 577"/>
            <p:cNvSpPr/>
            <p:nvPr/>
          </p:nvSpPr>
          <p:spPr>
            <a:xfrm>
              <a:off x="9644908" y="9123078"/>
              <a:ext cx="13335" cy="14604"/>
            </a:xfrm>
            <a:custGeom>
              <a:avLst/>
              <a:gdLst/>
              <a:ahLst/>
              <a:cxnLst/>
              <a:rect l="l" t="t" r="r" b="b"/>
              <a:pathLst>
                <a:path w="13334" h="14604">
                  <a:moveTo>
                    <a:pt x="13155" y="14167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8" name="object 578"/>
            <p:cNvSpPr/>
            <p:nvPr/>
          </p:nvSpPr>
          <p:spPr>
            <a:xfrm>
              <a:off x="9639848" y="9119030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9" name="object 579"/>
            <p:cNvSpPr/>
            <p:nvPr/>
          </p:nvSpPr>
          <p:spPr>
            <a:xfrm>
              <a:off x="9639848" y="9119030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0" name="object 580"/>
            <p:cNvSpPr/>
            <p:nvPr/>
          </p:nvSpPr>
          <p:spPr>
            <a:xfrm>
              <a:off x="9655027" y="9112958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59" h="10159">
                  <a:moveTo>
                    <a:pt x="10119" y="10119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1" name="object 581"/>
            <p:cNvSpPr/>
            <p:nvPr/>
          </p:nvSpPr>
          <p:spPr>
            <a:xfrm>
              <a:off x="9650980" y="910789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2" name="object 582"/>
            <p:cNvSpPr/>
            <p:nvPr/>
          </p:nvSpPr>
          <p:spPr>
            <a:xfrm>
              <a:off x="9650980" y="910789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3" name="object 583"/>
            <p:cNvSpPr/>
            <p:nvPr/>
          </p:nvSpPr>
          <p:spPr>
            <a:xfrm>
              <a:off x="9640860" y="909879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107" y="9107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4" name="object 584"/>
            <p:cNvSpPr/>
            <p:nvPr/>
          </p:nvSpPr>
          <p:spPr>
            <a:xfrm>
              <a:off x="9661099" y="909777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5" name="object 585"/>
            <p:cNvSpPr/>
            <p:nvPr/>
          </p:nvSpPr>
          <p:spPr>
            <a:xfrm>
              <a:off x="9661099" y="909777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6" name="object 586"/>
            <p:cNvSpPr/>
            <p:nvPr/>
          </p:nvSpPr>
          <p:spPr>
            <a:xfrm>
              <a:off x="9646932" y="9083612"/>
              <a:ext cx="14604" cy="13335"/>
            </a:xfrm>
            <a:custGeom>
              <a:avLst/>
              <a:gdLst/>
              <a:ahLst/>
              <a:cxnLst/>
              <a:rect l="l" t="t" r="r" b="b"/>
              <a:pathLst>
                <a:path w="14604" h="13334">
                  <a:moveTo>
                    <a:pt x="14167" y="13155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7" name="object 587"/>
            <p:cNvSpPr/>
            <p:nvPr/>
          </p:nvSpPr>
          <p:spPr>
            <a:xfrm>
              <a:off x="9642884" y="907855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8" name="object 588"/>
            <p:cNvSpPr/>
            <p:nvPr/>
          </p:nvSpPr>
          <p:spPr>
            <a:xfrm>
              <a:off x="9642884" y="907855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9" name="object 589"/>
            <p:cNvSpPr/>
            <p:nvPr/>
          </p:nvSpPr>
          <p:spPr>
            <a:xfrm>
              <a:off x="9640860" y="9072480"/>
              <a:ext cx="24765" cy="7620"/>
            </a:xfrm>
            <a:custGeom>
              <a:avLst/>
              <a:gdLst/>
              <a:ahLst/>
              <a:cxnLst/>
              <a:rect l="l" t="t" r="r" b="b"/>
              <a:pathLst>
                <a:path w="24765" h="7620">
                  <a:moveTo>
                    <a:pt x="1011" y="5059"/>
                  </a:moveTo>
                  <a:lnTo>
                    <a:pt x="0" y="5059"/>
                  </a:lnTo>
                </a:path>
                <a:path w="24765" h="7620">
                  <a:moveTo>
                    <a:pt x="24286" y="7083"/>
                  </a:moveTo>
                  <a:lnTo>
                    <a:pt x="17203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0" name="object 590"/>
            <p:cNvSpPr/>
            <p:nvPr/>
          </p:nvSpPr>
          <p:spPr>
            <a:xfrm>
              <a:off x="9653003" y="906742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1" name="object 591"/>
            <p:cNvSpPr/>
            <p:nvPr/>
          </p:nvSpPr>
          <p:spPr>
            <a:xfrm>
              <a:off x="9653003" y="906742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2" name="object 592"/>
            <p:cNvSpPr/>
            <p:nvPr/>
          </p:nvSpPr>
          <p:spPr>
            <a:xfrm>
              <a:off x="9640860" y="9043134"/>
              <a:ext cx="22860" cy="24765"/>
            </a:xfrm>
            <a:custGeom>
              <a:avLst/>
              <a:gdLst/>
              <a:ahLst/>
              <a:cxnLst/>
              <a:rect l="l" t="t" r="r" b="b"/>
              <a:pathLst>
                <a:path w="22859" h="24765">
                  <a:moveTo>
                    <a:pt x="12143" y="24286"/>
                  </a:moveTo>
                  <a:lnTo>
                    <a:pt x="0" y="13155"/>
                  </a:lnTo>
                </a:path>
                <a:path w="22859" h="24765">
                  <a:moveTo>
                    <a:pt x="22262" y="13155"/>
                  </a:moveTo>
                  <a:lnTo>
                    <a:pt x="9107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3" name="object 593"/>
            <p:cNvSpPr/>
            <p:nvPr/>
          </p:nvSpPr>
          <p:spPr>
            <a:xfrm>
              <a:off x="9644908" y="903807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4" name="object 594"/>
            <p:cNvSpPr/>
            <p:nvPr/>
          </p:nvSpPr>
          <p:spPr>
            <a:xfrm>
              <a:off x="9644908" y="903807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5" name="object 595"/>
            <p:cNvSpPr/>
            <p:nvPr/>
          </p:nvSpPr>
          <p:spPr>
            <a:xfrm>
              <a:off x="9665147" y="9039086"/>
              <a:ext cx="0" cy="214629"/>
            </a:xfrm>
            <a:custGeom>
              <a:avLst/>
              <a:gdLst/>
              <a:ahLst/>
              <a:cxnLst/>
              <a:rect l="l" t="t" r="r" b="b"/>
              <a:pathLst>
                <a:path h="214629">
                  <a:moveTo>
                    <a:pt x="0" y="214533"/>
                  </a:moveTo>
                  <a:lnTo>
                    <a:pt x="0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6" name="object 596"/>
            <p:cNvSpPr/>
            <p:nvPr/>
          </p:nvSpPr>
          <p:spPr>
            <a:xfrm>
              <a:off x="9629729" y="9039086"/>
              <a:ext cx="11430" cy="214629"/>
            </a:xfrm>
            <a:custGeom>
              <a:avLst/>
              <a:gdLst/>
              <a:ahLst/>
              <a:cxnLst/>
              <a:rect l="l" t="t" r="r" b="b"/>
              <a:pathLst>
                <a:path w="11429" h="214629">
                  <a:moveTo>
                    <a:pt x="0" y="8095"/>
                  </a:moveTo>
                  <a:lnTo>
                    <a:pt x="8095" y="0"/>
                  </a:lnTo>
                </a:path>
                <a:path w="11429" h="214629">
                  <a:moveTo>
                    <a:pt x="0" y="34406"/>
                  </a:moveTo>
                  <a:lnTo>
                    <a:pt x="11131" y="23274"/>
                  </a:lnTo>
                </a:path>
                <a:path w="11429" h="214629">
                  <a:moveTo>
                    <a:pt x="0" y="61729"/>
                  </a:moveTo>
                  <a:lnTo>
                    <a:pt x="11131" y="49585"/>
                  </a:lnTo>
                </a:path>
                <a:path w="11429" h="214629">
                  <a:moveTo>
                    <a:pt x="0" y="89051"/>
                  </a:moveTo>
                  <a:lnTo>
                    <a:pt x="11131" y="76908"/>
                  </a:lnTo>
                </a:path>
                <a:path w="11429" h="214629">
                  <a:moveTo>
                    <a:pt x="0" y="115362"/>
                  </a:moveTo>
                  <a:lnTo>
                    <a:pt x="11131" y="103219"/>
                  </a:lnTo>
                </a:path>
                <a:path w="11429" h="214629">
                  <a:moveTo>
                    <a:pt x="0" y="142685"/>
                  </a:moveTo>
                  <a:lnTo>
                    <a:pt x="11131" y="130541"/>
                  </a:lnTo>
                </a:path>
                <a:path w="11429" h="214629">
                  <a:moveTo>
                    <a:pt x="0" y="168995"/>
                  </a:moveTo>
                  <a:lnTo>
                    <a:pt x="11131" y="156852"/>
                  </a:lnTo>
                </a:path>
                <a:path w="11429" h="214629">
                  <a:moveTo>
                    <a:pt x="0" y="196318"/>
                  </a:moveTo>
                  <a:lnTo>
                    <a:pt x="11131" y="184175"/>
                  </a:lnTo>
                </a:path>
                <a:path w="11429" h="214629">
                  <a:moveTo>
                    <a:pt x="8095" y="214533"/>
                  </a:moveTo>
                  <a:lnTo>
                    <a:pt x="11131" y="210485"/>
                  </a:lnTo>
                </a:path>
                <a:path w="11429" h="214629">
                  <a:moveTo>
                    <a:pt x="11131" y="203402"/>
                  </a:moveTo>
                  <a:lnTo>
                    <a:pt x="0" y="192270"/>
                  </a:lnTo>
                </a:path>
                <a:path w="11429" h="214629">
                  <a:moveTo>
                    <a:pt x="11131" y="177091"/>
                  </a:moveTo>
                  <a:lnTo>
                    <a:pt x="0" y="164948"/>
                  </a:lnTo>
                </a:path>
                <a:path w="11429" h="214629">
                  <a:moveTo>
                    <a:pt x="11131" y="149768"/>
                  </a:moveTo>
                  <a:lnTo>
                    <a:pt x="0" y="138637"/>
                  </a:lnTo>
                </a:path>
                <a:path w="11429" h="214629">
                  <a:moveTo>
                    <a:pt x="11131" y="123458"/>
                  </a:moveTo>
                  <a:lnTo>
                    <a:pt x="0" y="111314"/>
                  </a:lnTo>
                </a:path>
                <a:path w="11429" h="214629">
                  <a:moveTo>
                    <a:pt x="11131" y="96135"/>
                  </a:moveTo>
                  <a:lnTo>
                    <a:pt x="0" y="83991"/>
                  </a:lnTo>
                </a:path>
                <a:path w="11429" h="214629">
                  <a:moveTo>
                    <a:pt x="11131" y="69824"/>
                  </a:moveTo>
                  <a:lnTo>
                    <a:pt x="0" y="57681"/>
                  </a:lnTo>
                </a:path>
                <a:path w="11429" h="214629">
                  <a:moveTo>
                    <a:pt x="11131" y="42501"/>
                  </a:moveTo>
                  <a:lnTo>
                    <a:pt x="0" y="30358"/>
                  </a:lnTo>
                </a:path>
                <a:path w="11429" h="214629">
                  <a:moveTo>
                    <a:pt x="11131" y="16191"/>
                  </a:moveTo>
                  <a:lnTo>
                    <a:pt x="0" y="404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7" name="object 597"/>
            <p:cNvSpPr/>
            <p:nvPr/>
          </p:nvSpPr>
          <p:spPr>
            <a:xfrm>
              <a:off x="9624669" y="9022895"/>
              <a:ext cx="40640" cy="231140"/>
            </a:xfrm>
            <a:custGeom>
              <a:avLst/>
              <a:gdLst/>
              <a:ahLst/>
              <a:cxnLst/>
              <a:rect l="l" t="t" r="r" b="b"/>
              <a:pathLst>
                <a:path w="40640" h="231140">
                  <a:moveTo>
                    <a:pt x="16191" y="230724"/>
                  </a:moveTo>
                  <a:lnTo>
                    <a:pt x="16191" y="16191"/>
                  </a:lnTo>
                </a:path>
                <a:path w="40640" h="231140">
                  <a:moveTo>
                    <a:pt x="40478" y="16191"/>
                  </a:moveTo>
                  <a:lnTo>
                    <a:pt x="5059" y="16191"/>
                  </a:lnTo>
                  <a:lnTo>
                    <a:pt x="5059" y="230724"/>
                  </a:lnTo>
                </a:path>
                <a:path w="40640" h="231140">
                  <a:moveTo>
                    <a:pt x="0" y="16191"/>
                  </a:moveTo>
                  <a:lnTo>
                    <a:pt x="0" y="25298"/>
                  </a:lnTo>
                  <a:lnTo>
                    <a:pt x="0" y="25298"/>
                  </a:lnTo>
                </a:path>
                <a:path w="40640" h="231140">
                  <a:moveTo>
                    <a:pt x="1011" y="23274"/>
                  </a:moveTo>
                  <a:lnTo>
                    <a:pt x="1011" y="25298"/>
                  </a:lnTo>
                </a:path>
                <a:path w="40640" h="231140">
                  <a:moveTo>
                    <a:pt x="39466" y="15179"/>
                  </a:moveTo>
                  <a:lnTo>
                    <a:pt x="39466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8" name="object 598"/>
            <p:cNvSpPr/>
            <p:nvPr/>
          </p:nvSpPr>
          <p:spPr>
            <a:xfrm>
              <a:off x="9640860" y="9039086"/>
              <a:ext cx="2540" cy="0"/>
            </a:xfrm>
            <a:custGeom>
              <a:avLst/>
              <a:gdLst/>
              <a:ahLst/>
              <a:cxnLst/>
              <a:rect l="l" t="t" r="r" b="b"/>
              <a:pathLst>
                <a:path w="2540">
                  <a:moveTo>
                    <a:pt x="0" y="0"/>
                  </a:moveTo>
                  <a:lnTo>
                    <a:pt x="202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9" name="object 599"/>
            <p:cNvSpPr/>
            <p:nvPr/>
          </p:nvSpPr>
          <p:spPr>
            <a:xfrm>
              <a:off x="9626693" y="9039086"/>
              <a:ext cx="0" cy="214629"/>
            </a:xfrm>
            <a:custGeom>
              <a:avLst/>
              <a:gdLst/>
              <a:ahLst/>
              <a:cxnLst/>
              <a:rect l="l" t="t" r="r" b="b"/>
              <a:pathLst>
                <a:path h="214629">
                  <a:moveTo>
                    <a:pt x="0" y="0"/>
                  </a:moveTo>
                  <a:lnTo>
                    <a:pt x="0" y="214533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0" name="object 600"/>
            <p:cNvSpPr/>
            <p:nvPr/>
          </p:nvSpPr>
          <p:spPr>
            <a:xfrm>
              <a:off x="9624669" y="9038074"/>
              <a:ext cx="40640" cy="215900"/>
            </a:xfrm>
            <a:custGeom>
              <a:avLst/>
              <a:gdLst/>
              <a:ahLst/>
              <a:cxnLst/>
              <a:rect l="l" t="t" r="r" b="b"/>
              <a:pathLst>
                <a:path w="40640" h="215900">
                  <a:moveTo>
                    <a:pt x="39466" y="0"/>
                  </a:moveTo>
                  <a:lnTo>
                    <a:pt x="9107" y="0"/>
                  </a:lnTo>
                  <a:lnTo>
                    <a:pt x="0" y="1011"/>
                  </a:lnTo>
                </a:path>
                <a:path w="40640" h="215900">
                  <a:moveTo>
                    <a:pt x="40478" y="215545"/>
                  </a:moveTo>
                  <a:lnTo>
                    <a:pt x="5059" y="215545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1" name="object 601"/>
            <p:cNvSpPr/>
            <p:nvPr/>
          </p:nvSpPr>
          <p:spPr>
            <a:xfrm>
              <a:off x="9626693" y="9253620"/>
              <a:ext cx="3175" cy="0"/>
            </a:xfrm>
            <a:custGeom>
              <a:avLst/>
              <a:gdLst/>
              <a:ahLst/>
              <a:cxnLst/>
              <a:rect l="l" t="t" r="r" b="b"/>
              <a:pathLst>
                <a:path w="3175">
                  <a:moveTo>
                    <a:pt x="0" y="0"/>
                  </a:moveTo>
                  <a:lnTo>
                    <a:pt x="303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2" name="object 602"/>
            <p:cNvSpPr/>
            <p:nvPr/>
          </p:nvSpPr>
          <p:spPr>
            <a:xfrm>
              <a:off x="11856022" y="9134209"/>
              <a:ext cx="239395" cy="50800"/>
            </a:xfrm>
            <a:custGeom>
              <a:avLst/>
              <a:gdLst/>
              <a:ahLst/>
              <a:cxnLst/>
              <a:rect l="l" t="t" r="r" b="b"/>
              <a:pathLst>
                <a:path w="239395" h="50800">
                  <a:moveTo>
                    <a:pt x="0" y="0"/>
                  </a:moveTo>
                  <a:lnTo>
                    <a:pt x="0" y="36430"/>
                  </a:lnTo>
                  <a:lnTo>
                    <a:pt x="0" y="50597"/>
                  </a:lnTo>
                  <a:lnTo>
                    <a:pt x="224653" y="50597"/>
                  </a:lnTo>
                  <a:lnTo>
                    <a:pt x="238820" y="36430"/>
                  </a:lnTo>
                  <a:lnTo>
                    <a:pt x="0" y="0"/>
                  </a:lnTo>
                  <a:lnTo>
                    <a:pt x="238820" y="3643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3" name="object 603"/>
            <p:cNvSpPr/>
            <p:nvPr/>
          </p:nvSpPr>
          <p:spPr>
            <a:xfrm>
              <a:off x="11856022" y="9134209"/>
              <a:ext cx="239395" cy="36830"/>
            </a:xfrm>
            <a:custGeom>
              <a:avLst/>
              <a:gdLst/>
              <a:ahLst/>
              <a:cxnLst/>
              <a:rect l="l" t="t" r="r" b="b"/>
              <a:pathLst>
                <a:path w="239395" h="36829">
                  <a:moveTo>
                    <a:pt x="238820" y="36430"/>
                  </a:moveTo>
                  <a:lnTo>
                    <a:pt x="0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4" name="object 604"/>
            <p:cNvSpPr/>
            <p:nvPr/>
          </p:nvSpPr>
          <p:spPr>
            <a:xfrm>
              <a:off x="11856022" y="9151413"/>
              <a:ext cx="224790" cy="33655"/>
            </a:xfrm>
            <a:custGeom>
              <a:avLst/>
              <a:gdLst/>
              <a:ahLst/>
              <a:cxnLst/>
              <a:rect l="l" t="t" r="r" b="b"/>
              <a:pathLst>
                <a:path w="224790" h="33654">
                  <a:moveTo>
                    <a:pt x="224653" y="33394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5" name="object 605"/>
            <p:cNvSpPr/>
            <p:nvPr/>
          </p:nvSpPr>
          <p:spPr>
            <a:xfrm>
              <a:off x="12094842" y="9170640"/>
              <a:ext cx="156210" cy="0"/>
            </a:xfrm>
            <a:custGeom>
              <a:avLst/>
              <a:gdLst/>
              <a:ahLst/>
              <a:cxnLst/>
              <a:rect l="l" t="t" r="r" b="b"/>
              <a:pathLst>
                <a:path w="156209">
                  <a:moveTo>
                    <a:pt x="0" y="0"/>
                  </a:moveTo>
                  <a:lnTo>
                    <a:pt x="155840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06" name="object 606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0737815" y="6814817"/>
              <a:ext cx="1198331" cy="61654"/>
            </a:xfrm>
            <a:prstGeom prst="rect">
              <a:avLst/>
            </a:prstGeom>
          </p:spPr>
        </p:pic>
        <p:sp>
          <p:nvSpPr>
            <p:cNvPr id="607" name="object 607"/>
            <p:cNvSpPr/>
            <p:nvPr/>
          </p:nvSpPr>
          <p:spPr>
            <a:xfrm>
              <a:off x="11816555" y="6854283"/>
              <a:ext cx="24765" cy="2185035"/>
            </a:xfrm>
            <a:custGeom>
              <a:avLst/>
              <a:gdLst/>
              <a:ahLst/>
              <a:cxnLst/>
              <a:rect l="l" t="t" r="r" b="b"/>
              <a:pathLst>
                <a:path w="24765" h="2185034">
                  <a:moveTo>
                    <a:pt x="0" y="2184803"/>
                  </a:moveTo>
                  <a:lnTo>
                    <a:pt x="24286" y="2184803"/>
                  </a:lnTo>
                  <a:lnTo>
                    <a:pt x="2428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8" name="object 608"/>
            <p:cNvSpPr/>
            <p:nvPr/>
          </p:nvSpPr>
          <p:spPr>
            <a:xfrm>
              <a:off x="11816555" y="9039086"/>
              <a:ext cx="24765" cy="214629"/>
            </a:xfrm>
            <a:custGeom>
              <a:avLst/>
              <a:gdLst/>
              <a:ahLst/>
              <a:cxnLst/>
              <a:rect l="l" t="t" r="r" b="b"/>
              <a:pathLst>
                <a:path w="24765" h="214629">
                  <a:moveTo>
                    <a:pt x="9107" y="214533"/>
                  </a:moveTo>
                  <a:lnTo>
                    <a:pt x="0" y="206438"/>
                  </a:lnTo>
                </a:path>
                <a:path w="24765" h="214629">
                  <a:moveTo>
                    <a:pt x="24286" y="208461"/>
                  </a:moveTo>
                  <a:lnTo>
                    <a:pt x="0" y="185187"/>
                  </a:lnTo>
                </a:path>
                <a:path w="24765" h="214629">
                  <a:moveTo>
                    <a:pt x="24286" y="187211"/>
                  </a:moveTo>
                  <a:lnTo>
                    <a:pt x="0" y="163936"/>
                  </a:lnTo>
                </a:path>
                <a:path w="24765" h="214629">
                  <a:moveTo>
                    <a:pt x="24286" y="165960"/>
                  </a:moveTo>
                  <a:lnTo>
                    <a:pt x="0" y="141673"/>
                  </a:lnTo>
                </a:path>
                <a:path w="24765" h="214629">
                  <a:moveTo>
                    <a:pt x="24286" y="144709"/>
                  </a:moveTo>
                  <a:lnTo>
                    <a:pt x="0" y="120422"/>
                  </a:lnTo>
                </a:path>
                <a:path w="24765" h="214629">
                  <a:moveTo>
                    <a:pt x="24286" y="123458"/>
                  </a:moveTo>
                  <a:lnTo>
                    <a:pt x="0" y="99171"/>
                  </a:lnTo>
                </a:path>
                <a:path w="24765" h="214629">
                  <a:moveTo>
                    <a:pt x="24286" y="101195"/>
                  </a:moveTo>
                  <a:lnTo>
                    <a:pt x="0" y="77920"/>
                  </a:lnTo>
                </a:path>
                <a:path w="24765" h="214629">
                  <a:moveTo>
                    <a:pt x="24286" y="79944"/>
                  </a:moveTo>
                  <a:lnTo>
                    <a:pt x="0" y="56669"/>
                  </a:lnTo>
                </a:path>
                <a:path w="24765" h="214629">
                  <a:moveTo>
                    <a:pt x="24286" y="58693"/>
                  </a:moveTo>
                  <a:lnTo>
                    <a:pt x="0" y="34406"/>
                  </a:lnTo>
                </a:path>
                <a:path w="24765" h="214629">
                  <a:moveTo>
                    <a:pt x="24286" y="37442"/>
                  </a:moveTo>
                  <a:lnTo>
                    <a:pt x="0" y="13155"/>
                  </a:lnTo>
                </a:path>
                <a:path w="24765" h="214629">
                  <a:moveTo>
                    <a:pt x="24286" y="15179"/>
                  </a:moveTo>
                  <a:lnTo>
                    <a:pt x="8095" y="0"/>
                  </a:lnTo>
                </a:path>
                <a:path w="24765" h="214629">
                  <a:moveTo>
                    <a:pt x="19227" y="214533"/>
                  </a:moveTo>
                  <a:lnTo>
                    <a:pt x="17203" y="212509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9" name="object 609"/>
            <p:cNvSpPr/>
            <p:nvPr/>
          </p:nvSpPr>
          <p:spPr>
            <a:xfrm>
              <a:off x="11829711" y="9247548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0" name="object 610"/>
            <p:cNvSpPr/>
            <p:nvPr/>
          </p:nvSpPr>
          <p:spPr>
            <a:xfrm>
              <a:off x="11829711" y="9247548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1" name="object 611"/>
            <p:cNvSpPr/>
            <p:nvPr/>
          </p:nvSpPr>
          <p:spPr>
            <a:xfrm>
              <a:off x="11816555" y="9222249"/>
              <a:ext cx="23495" cy="24765"/>
            </a:xfrm>
            <a:custGeom>
              <a:avLst/>
              <a:gdLst/>
              <a:ahLst/>
              <a:cxnLst/>
              <a:rect l="l" t="t" r="r" b="b"/>
              <a:pathLst>
                <a:path w="23495" h="24765">
                  <a:moveTo>
                    <a:pt x="12143" y="24286"/>
                  </a:moveTo>
                  <a:lnTo>
                    <a:pt x="0" y="12143"/>
                  </a:lnTo>
                </a:path>
                <a:path w="23495" h="24765">
                  <a:moveTo>
                    <a:pt x="23274" y="13155"/>
                  </a:moveTo>
                  <a:lnTo>
                    <a:pt x="9107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2" name="object 612"/>
            <p:cNvSpPr/>
            <p:nvPr/>
          </p:nvSpPr>
          <p:spPr>
            <a:xfrm>
              <a:off x="11821615" y="921718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3" name="object 613"/>
            <p:cNvSpPr/>
            <p:nvPr/>
          </p:nvSpPr>
          <p:spPr>
            <a:xfrm>
              <a:off x="11821615" y="921718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4" name="object 614"/>
            <p:cNvSpPr/>
            <p:nvPr/>
          </p:nvSpPr>
          <p:spPr>
            <a:xfrm>
              <a:off x="11816555" y="9211118"/>
              <a:ext cx="24765" cy="6350"/>
            </a:xfrm>
            <a:custGeom>
              <a:avLst/>
              <a:gdLst/>
              <a:ahLst/>
              <a:cxnLst/>
              <a:rect l="l" t="t" r="r" b="b"/>
              <a:pathLst>
                <a:path w="24765" h="6350">
                  <a:moveTo>
                    <a:pt x="4047" y="6071"/>
                  </a:moveTo>
                  <a:lnTo>
                    <a:pt x="0" y="2023"/>
                  </a:lnTo>
                </a:path>
                <a:path w="24765" h="6350">
                  <a:moveTo>
                    <a:pt x="24286" y="5059"/>
                  </a:moveTo>
                  <a:lnTo>
                    <a:pt x="20239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5" name="object 615"/>
            <p:cNvSpPr/>
            <p:nvPr/>
          </p:nvSpPr>
          <p:spPr>
            <a:xfrm>
              <a:off x="11831735" y="9207070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6" name="object 616"/>
            <p:cNvSpPr/>
            <p:nvPr/>
          </p:nvSpPr>
          <p:spPr>
            <a:xfrm>
              <a:off x="11831735" y="9207070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7" name="object 617"/>
            <p:cNvSpPr/>
            <p:nvPr/>
          </p:nvSpPr>
          <p:spPr>
            <a:xfrm>
              <a:off x="11817567" y="9181771"/>
              <a:ext cx="23495" cy="24765"/>
            </a:xfrm>
            <a:custGeom>
              <a:avLst/>
              <a:gdLst/>
              <a:ahLst/>
              <a:cxnLst/>
              <a:rect l="l" t="t" r="r" b="b"/>
              <a:pathLst>
                <a:path w="23495" h="24765">
                  <a:moveTo>
                    <a:pt x="14167" y="24286"/>
                  </a:moveTo>
                  <a:lnTo>
                    <a:pt x="0" y="11131"/>
                  </a:lnTo>
                </a:path>
                <a:path w="23495" h="24765">
                  <a:moveTo>
                    <a:pt x="23274" y="12143"/>
                  </a:moveTo>
                  <a:lnTo>
                    <a:pt x="11131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8" name="object 618"/>
            <p:cNvSpPr/>
            <p:nvPr/>
          </p:nvSpPr>
          <p:spPr>
            <a:xfrm>
              <a:off x="11823639" y="917772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9" name="object 619"/>
            <p:cNvSpPr/>
            <p:nvPr/>
          </p:nvSpPr>
          <p:spPr>
            <a:xfrm>
              <a:off x="11823639" y="917772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0" name="object 620"/>
            <p:cNvSpPr/>
            <p:nvPr/>
          </p:nvSpPr>
          <p:spPr>
            <a:xfrm>
              <a:off x="11816555" y="9170640"/>
              <a:ext cx="24765" cy="6350"/>
            </a:xfrm>
            <a:custGeom>
              <a:avLst/>
              <a:gdLst/>
              <a:ahLst/>
              <a:cxnLst/>
              <a:rect l="l" t="t" r="r" b="b"/>
              <a:pathLst>
                <a:path w="24765" h="6350">
                  <a:moveTo>
                    <a:pt x="7083" y="6071"/>
                  </a:moveTo>
                  <a:lnTo>
                    <a:pt x="0" y="0"/>
                  </a:lnTo>
                </a:path>
                <a:path w="24765" h="6350">
                  <a:moveTo>
                    <a:pt x="24286" y="2023"/>
                  </a:moveTo>
                  <a:lnTo>
                    <a:pt x="23274" y="1011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1" name="object 621"/>
            <p:cNvSpPr/>
            <p:nvPr/>
          </p:nvSpPr>
          <p:spPr>
            <a:xfrm>
              <a:off x="11834771" y="916659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2" name="object 622"/>
            <p:cNvSpPr/>
            <p:nvPr/>
          </p:nvSpPr>
          <p:spPr>
            <a:xfrm>
              <a:off x="11834771" y="916659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3" name="object 623"/>
            <p:cNvSpPr/>
            <p:nvPr/>
          </p:nvSpPr>
          <p:spPr>
            <a:xfrm>
              <a:off x="11820603" y="9152425"/>
              <a:ext cx="13335" cy="13335"/>
            </a:xfrm>
            <a:custGeom>
              <a:avLst/>
              <a:gdLst/>
              <a:ahLst/>
              <a:cxnLst/>
              <a:rect l="l" t="t" r="r" b="b"/>
              <a:pathLst>
                <a:path w="13334" h="13334">
                  <a:moveTo>
                    <a:pt x="13155" y="13155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4" name="object 624"/>
            <p:cNvSpPr/>
            <p:nvPr/>
          </p:nvSpPr>
          <p:spPr>
            <a:xfrm>
              <a:off x="11815543" y="9147365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5" name="object 625"/>
            <p:cNvSpPr/>
            <p:nvPr/>
          </p:nvSpPr>
          <p:spPr>
            <a:xfrm>
              <a:off x="11815543" y="9147365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6" name="object 626"/>
            <p:cNvSpPr/>
            <p:nvPr/>
          </p:nvSpPr>
          <p:spPr>
            <a:xfrm>
              <a:off x="11831735" y="9141293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59">
                  <a:moveTo>
                    <a:pt x="9107" y="10119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7" name="object 627"/>
            <p:cNvSpPr/>
            <p:nvPr/>
          </p:nvSpPr>
          <p:spPr>
            <a:xfrm>
              <a:off x="11826675" y="9137245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8" name="object 628"/>
            <p:cNvSpPr/>
            <p:nvPr/>
          </p:nvSpPr>
          <p:spPr>
            <a:xfrm>
              <a:off x="11826675" y="9137245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9" name="object 629"/>
            <p:cNvSpPr/>
            <p:nvPr/>
          </p:nvSpPr>
          <p:spPr>
            <a:xfrm>
              <a:off x="11816555" y="912712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107" y="9107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0" name="object 630"/>
            <p:cNvSpPr/>
            <p:nvPr/>
          </p:nvSpPr>
          <p:spPr>
            <a:xfrm>
              <a:off x="11837806" y="912611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1" name="object 631"/>
            <p:cNvSpPr/>
            <p:nvPr/>
          </p:nvSpPr>
          <p:spPr>
            <a:xfrm>
              <a:off x="11837806" y="912611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2" name="object 632"/>
            <p:cNvSpPr/>
            <p:nvPr/>
          </p:nvSpPr>
          <p:spPr>
            <a:xfrm>
              <a:off x="11823639" y="9111946"/>
              <a:ext cx="13335" cy="14604"/>
            </a:xfrm>
            <a:custGeom>
              <a:avLst/>
              <a:gdLst/>
              <a:ahLst/>
              <a:cxnLst/>
              <a:rect l="l" t="t" r="r" b="b"/>
              <a:pathLst>
                <a:path w="13334" h="14604">
                  <a:moveTo>
                    <a:pt x="13155" y="14167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3" name="object 633"/>
            <p:cNvSpPr/>
            <p:nvPr/>
          </p:nvSpPr>
          <p:spPr>
            <a:xfrm>
              <a:off x="11818579" y="910789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4" name="object 634"/>
            <p:cNvSpPr/>
            <p:nvPr/>
          </p:nvSpPr>
          <p:spPr>
            <a:xfrm>
              <a:off x="11818579" y="910789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5" name="object 635"/>
            <p:cNvSpPr/>
            <p:nvPr/>
          </p:nvSpPr>
          <p:spPr>
            <a:xfrm>
              <a:off x="11816555" y="9101827"/>
              <a:ext cx="24765" cy="7620"/>
            </a:xfrm>
            <a:custGeom>
              <a:avLst/>
              <a:gdLst/>
              <a:ahLst/>
              <a:cxnLst/>
              <a:rect l="l" t="t" r="r" b="b"/>
              <a:pathLst>
                <a:path w="24765" h="7620">
                  <a:moveTo>
                    <a:pt x="1011" y="5059"/>
                  </a:moveTo>
                  <a:lnTo>
                    <a:pt x="0" y="4047"/>
                  </a:lnTo>
                </a:path>
                <a:path w="24765" h="7620">
                  <a:moveTo>
                    <a:pt x="24286" y="7083"/>
                  </a:moveTo>
                  <a:lnTo>
                    <a:pt x="17203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6" name="object 636"/>
            <p:cNvSpPr/>
            <p:nvPr/>
          </p:nvSpPr>
          <p:spPr>
            <a:xfrm>
              <a:off x="11829711" y="9096767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7" name="object 637"/>
            <p:cNvSpPr/>
            <p:nvPr/>
          </p:nvSpPr>
          <p:spPr>
            <a:xfrm>
              <a:off x="11829711" y="9096767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8" name="object 638"/>
            <p:cNvSpPr/>
            <p:nvPr/>
          </p:nvSpPr>
          <p:spPr>
            <a:xfrm>
              <a:off x="11816555" y="9072480"/>
              <a:ext cx="23495" cy="23495"/>
            </a:xfrm>
            <a:custGeom>
              <a:avLst/>
              <a:gdLst/>
              <a:ahLst/>
              <a:cxnLst/>
              <a:rect l="l" t="t" r="r" b="b"/>
              <a:pathLst>
                <a:path w="23495" h="23495">
                  <a:moveTo>
                    <a:pt x="12143" y="23274"/>
                  </a:moveTo>
                  <a:lnTo>
                    <a:pt x="0" y="12143"/>
                  </a:lnTo>
                </a:path>
                <a:path w="23495" h="23495">
                  <a:moveTo>
                    <a:pt x="23274" y="13155"/>
                  </a:moveTo>
                  <a:lnTo>
                    <a:pt x="9107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9" name="object 639"/>
            <p:cNvSpPr/>
            <p:nvPr/>
          </p:nvSpPr>
          <p:spPr>
            <a:xfrm>
              <a:off x="11821615" y="906742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0" name="object 640"/>
            <p:cNvSpPr/>
            <p:nvPr/>
          </p:nvSpPr>
          <p:spPr>
            <a:xfrm>
              <a:off x="11821615" y="906742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1" name="object 641"/>
            <p:cNvSpPr/>
            <p:nvPr/>
          </p:nvSpPr>
          <p:spPr>
            <a:xfrm>
              <a:off x="11816555" y="9061349"/>
              <a:ext cx="24765" cy="5080"/>
            </a:xfrm>
            <a:custGeom>
              <a:avLst/>
              <a:gdLst/>
              <a:ahLst/>
              <a:cxnLst/>
              <a:rect l="l" t="t" r="r" b="b"/>
              <a:pathLst>
                <a:path w="24765" h="5079">
                  <a:moveTo>
                    <a:pt x="4047" y="5059"/>
                  </a:moveTo>
                  <a:lnTo>
                    <a:pt x="0" y="2023"/>
                  </a:lnTo>
                </a:path>
                <a:path w="24765" h="5079">
                  <a:moveTo>
                    <a:pt x="24286" y="4047"/>
                  </a:moveTo>
                  <a:lnTo>
                    <a:pt x="20239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2" name="object 642"/>
            <p:cNvSpPr/>
            <p:nvPr/>
          </p:nvSpPr>
          <p:spPr>
            <a:xfrm>
              <a:off x="11831735" y="905628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3" name="object 643"/>
            <p:cNvSpPr/>
            <p:nvPr/>
          </p:nvSpPr>
          <p:spPr>
            <a:xfrm>
              <a:off x="11831735" y="905628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4" name="object 644"/>
            <p:cNvSpPr/>
            <p:nvPr/>
          </p:nvSpPr>
          <p:spPr>
            <a:xfrm>
              <a:off x="11817567" y="9039086"/>
              <a:ext cx="23495" cy="17780"/>
            </a:xfrm>
            <a:custGeom>
              <a:avLst/>
              <a:gdLst/>
              <a:ahLst/>
              <a:cxnLst/>
              <a:rect l="l" t="t" r="r" b="b"/>
              <a:pathLst>
                <a:path w="23495" h="17779">
                  <a:moveTo>
                    <a:pt x="14167" y="17203"/>
                  </a:moveTo>
                  <a:lnTo>
                    <a:pt x="0" y="3035"/>
                  </a:lnTo>
                </a:path>
                <a:path w="23495" h="17779">
                  <a:moveTo>
                    <a:pt x="23274" y="5059"/>
                  </a:moveTo>
                  <a:lnTo>
                    <a:pt x="18215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5" name="object 645"/>
            <p:cNvSpPr/>
            <p:nvPr/>
          </p:nvSpPr>
          <p:spPr>
            <a:xfrm>
              <a:off x="11816555" y="9039086"/>
              <a:ext cx="0" cy="214629"/>
            </a:xfrm>
            <a:custGeom>
              <a:avLst/>
              <a:gdLst/>
              <a:ahLst/>
              <a:cxnLst/>
              <a:rect l="l" t="t" r="r" b="b"/>
              <a:pathLst>
                <a:path h="214629">
                  <a:moveTo>
                    <a:pt x="0" y="214533"/>
                  </a:moveTo>
                  <a:lnTo>
                    <a:pt x="0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6" name="object 646"/>
            <p:cNvSpPr/>
            <p:nvPr/>
          </p:nvSpPr>
          <p:spPr>
            <a:xfrm>
              <a:off x="11840842" y="9039086"/>
              <a:ext cx="12700" cy="214629"/>
            </a:xfrm>
            <a:custGeom>
              <a:avLst/>
              <a:gdLst/>
              <a:ahLst/>
              <a:cxnLst/>
              <a:rect l="l" t="t" r="r" b="b"/>
              <a:pathLst>
                <a:path w="12700" h="214629">
                  <a:moveTo>
                    <a:pt x="0" y="7083"/>
                  </a:moveTo>
                  <a:lnTo>
                    <a:pt x="7083" y="0"/>
                  </a:lnTo>
                </a:path>
                <a:path w="12700" h="214629">
                  <a:moveTo>
                    <a:pt x="0" y="33394"/>
                  </a:moveTo>
                  <a:lnTo>
                    <a:pt x="12143" y="22262"/>
                  </a:lnTo>
                </a:path>
                <a:path w="12700" h="214629">
                  <a:moveTo>
                    <a:pt x="0" y="60717"/>
                  </a:moveTo>
                  <a:lnTo>
                    <a:pt x="12143" y="48573"/>
                  </a:lnTo>
                </a:path>
                <a:path w="12700" h="214629">
                  <a:moveTo>
                    <a:pt x="0" y="87027"/>
                  </a:moveTo>
                  <a:lnTo>
                    <a:pt x="12143" y="75896"/>
                  </a:lnTo>
                </a:path>
                <a:path w="12700" h="214629">
                  <a:moveTo>
                    <a:pt x="0" y="114350"/>
                  </a:moveTo>
                  <a:lnTo>
                    <a:pt x="12143" y="102207"/>
                  </a:lnTo>
                </a:path>
                <a:path w="12700" h="214629">
                  <a:moveTo>
                    <a:pt x="0" y="140661"/>
                  </a:moveTo>
                  <a:lnTo>
                    <a:pt x="12143" y="129529"/>
                  </a:lnTo>
                </a:path>
                <a:path w="12700" h="214629">
                  <a:moveTo>
                    <a:pt x="0" y="167983"/>
                  </a:moveTo>
                  <a:lnTo>
                    <a:pt x="12143" y="155840"/>
                  </a:lnTo>
                </a:path>
                <a:path w="12700" h="214629">
                  <a:moveTo>
                    <a:pt x="0" y="194294"/>
                  </a:moveTo>
                  <a:lnTo>
                    <a:pt x="12143" y="183163"/>
                  </a:lnTo>
                </a:path>
                <a:path w="12700" h="214629">
                  <a:moveTo>
                    <a:pt x="7083" y="214533"/>
                  </a:moveTo>
                  <a:lnTo>
                    <a:pt x="12143" y="209473"/>
                  </a:lnTo>
                </a:path>
                <a:path w="12700" h="214629">
                  <a:moveTo>
                    <a:pt x="12143" y="214533"/>
                  </a:moveTo>
                  <a:lnTo>
                    <a:pt x="0" y="202390"/>
                  </a:lnTo>
                </a:path>
                <a:path w="12700" h="214629">
                  <a:moveTo>
                    <a:pt x="12143" y="188222"/>
                  </a:moveTo>
                  <a:lnTo>
                    <a:pt x="0" y="176079"/>
                  </a:lnTo>
                </a:path>
                <a:path w="12700" h="214629">
                  <a:moveTo>
                    <a:pt x="12143" y="160900"/>
                  </a:moveTo>
                  <a:lnTo>
                    <a:pt x="0" y="148756"/>
                  </a:lnTo>
                </a:path>
                <a:path w="12700" h="214629">
                  <a:moveTo>
                    <a:pt x="12143" y="133577"/>
                  </a:moveTo>
                  <a:lnTo>
                    <a:pt x="0" y="122446"/>
                  </a:lnTo>
                </a:path>
                <a:path w="12700" h="214629">
                  <a:moveTo>
                    <a:pt x="12143" y="107266"/>
                  </a:moveTo>
                  <a:lnTo>
                    <a:pt x="0" y="95123"/>
                  </a:lnTo>
                </a:path>
                <a:path w="12700" h="214629">
                  <a:moveTo>
                    <a:pt x="12143" y="79944"/>
                  </a:moveTo>
                  <a:lnTo>
                    <a:pt x="0" y="68812"/>
                  </a:lnTo>
                </a:path>
                <a:path w="12700" h="214629">
                  <a:moveTo>
                    <a:pt x="12143" y="53633"/>
                  </a:moveTo>
                  <a:lnTo>
                    <a:pt x="0" y="41490"/>
                  </a:lnTo>
                </a:path>
                <a:path w="12700" h="214629">
                  <a:moveTo>
                    <a:pt x="12143" y="26310"/>
                  </a:moveTo>
                  <a:lnTo>
                    <a:pt x="0" y="1517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7" name="object 647"/>
            <p:cNvSpPr/>
            <p:nvPr/>
          </p:nvSpPr>
          <p:spPr>
            <a:xfrm>
              <a:off x="11850962" y="903706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8" name="object 648"/>
            <p:cNvSpPr/>
            <p:nvPr/>
          </p:nvSpPr>
          <p:spPr>
            <a:xfrm>
              <a:off x="11850962" y="903706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9" name="object 649"/>
            <p:cNvSpPr/>
            <p:nvPr/>
          </p:nvSpPr>
          <p:spPr>
            <a:xfrm>
              <a:off x="11816555" y="9022895"/>
              <a:ext cx="41910" cy="231140"/>
            </a:xfrm>
            <a:custGeom>
              <a:avLst/>
              <a:gdLst/>
              <a:ahLst/>
              <a:cxnLst/>
              <a:rect l="l" t="t" r="r" b="b"/>
              <a:pathLst>
                <a:path w="41909" h="231140">
                  <a:moveTo>
                    <a:pt x="24286" y="230724"/>
                  </a:moveTo>
                  <a:lnTo>
                    <a:pt x="24286" y="16191"/>
                  </a:lnTo>
                </a:path>
                <a:path w="41909" h="231140">
                  <a:moveTo>
                    <a:pt x="0" y="16191"/>
                  </a:moveTo>
                  <a:lnTo>
                    <a:pt x="36430" y="16191"/>
                  </a:lnTo>
                  <a:lnTo>
                    <a:pt x="36430" y="230724"/>
                  </a:lnTo>
                </a:path>
                <a:path w="41909" h="231140">
                  <a:moveTo>
                    <a:pt x="41490" y="16191"/>
                  </a:moveTo>
                  <a:lnTo>
                    <a:pt x="41490" y="25298"/>
                  </a:lnTo>
                </a:path>
                <a:path w="41909" h="231140">
                  <a:moveTo>
                    <a:pt x="40478" y="25298"/>
                  </a:moveTo>
                  <a:lnTo>
                    <a:pt x="40478" y="25298"/>
                  </a:lnTo>
                  <a:lnTo>
                    <a:pt x="40478" y="23274"/>
                  </a:lnTo>
                </a:path>
                <a:path w="41909" h="231140">
                  <a:moveTo>
                    <a:pt x="2023" y="15179"/>
                  </a:moveTo>
                  <a:lnTo>
                    <a:pt x="2023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0" name="object 650"/>
            <p:cNvSpPr/>
            <p:nvPr/>
          </p:nvSpPr>
          <p:spPr>
            <a:xfrm>
              <a:off x="11839830" y="9039086"/>
              <a:ext cx="1270" cy="0"/>
            </a:xfrm>
            <a:custGeom>
              <a:avLst/>
              <a:gdLst/>
              <a:ahLst/>
              <a:cxnLst/>
              <a:rect l="l" t="t" r="r" b="b"/>
              <a:pathLst>
                <a:path w="1270">
                  <a:moveTo>
                    <a:pt x="1011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1" name="object 651"/>
            <p:cNvSpPr/>
            <p:nvPr/>
          </p:nvSpPr>
          <p:spPr>
            <a:xfrm>
              <a:off x="11856022" y="9039086"/>
              <a:ext cx="0" cy="214629"/>
            </a:xfrm>
            <a:custGeom>
              <a:avLst/>
              <a:gdLst/>
              <a:ahLst/>
              <a:cxnLst/>
              <a:rect l="l" t="t" r="r" b="b"/>
              <a:pathLst>
                <a:path h="214629">
                  <a:moveTo>
                    <a:pt x="0" y="0"/>
                  </a:moveTo>
                  <a:lnTo>
                    <a:pt x="0" y="214533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2" name="object 652"/>
            <p:cNvSpPr/>
            <p:nvPr/>
          </p:nvSpPr>
          <p:spPr>
            <a:xfrm>
              <a:off x="11816555" y="9038074"/>
              <a:ext cx="41910" cy="215900"/>
            </a:xfrm>
            <a:custGeom>
              <a:avLst/>
              <a:gdLst/>
              <a:ahLst/>
              <a:cxnLst/>
              <a:rect l="l" t="t" r="r" b="b"/>
              <a:pathLst>
                <a:path w="41909" h="215900">
                  <a:moveTo>
                    <a:pt x="2023" y="0"/>
                  </a:moveTo>
                  <a:lnTo>
                    <a:pt x="32382" y="0"/>
                  </a:lnTo>
                  <a:lnTo>
                    <a:pt x="41490" y="1011"/>
                  </a:lnTo>
                </a:path>
                <a:path w="41909" h="215900">
                  <a:moveTo>
                    <a:pt x="0" y="215545"/>
                  </a:moveTo>
                  <a:lnTo>
                    <a:pt x="36430" y="215545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3" name="object 653"/>
            <p:cNvSpPr/>
            <p:nvPr/>
          </p:nvSpPr>
          <p:spPr>
            <a:xfrm>
              <a:off x="11852986" y="9253620"/>
              <a:ext cx="3175" cy="0"/>
            </a:xfrm>
            <a:custGeom>
              <a:avLst/>
              <a:gdLst/>
              <a:ahLst/>
              <a:cxnLst/>
              <a:rect l="l" t="t" r="r" b="b"/>
              <a:pathLst>
                <a:path w="3175">
                  <a:moveTo>
                    <a:pt x="303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4" name="object 654"/>
            <p:cNvSpPr/>
            <p:nvPr/>
          </p:nvSpPr>
          <p:spPr>
            <a:xfrm>
              <a:off x="8046025" y="6854283"/>
              <a:ext cx="3800475" cy="2280285"/>
            </a:xfrm>
            <a:custGeom>
              <a:avLst/>
              <a:gdLst/>
              <a:ahLst/>
              <a:cxnLst/>
              <a:rect l="l" t="t" r="r" b="b"/>
              <a:pathLst>
                <a:path w="3800475" h="2280284">
                  <a:moveTo>
                    <a:pt x="3775590" y="2184803"/>
                  </a:moveTo>
                  <a:lnTo>
                    <a:pt x="3799877" y="2184803"/>
                  </a:lnTo>
                  <a:lnTo>
                    <a:pt x="3799877" y="0"/>
                  </a:lnTo>
                </a:path>
                <a:path w="3800475" h="2280284">
                  <a:moveTo>
                    <a:pt x="1614062" y="2184803"/>
                  </a:moveTo>
                  <a:lnTo>
                    <a:pt x="1590787" y="2184803"/>
                  </a:lnTo>
                  <a:lnTo>
                    <a:pt x="1590787" y="0"/>
                  </a:lnTo>
                </a:path>
                <a:path w="3800475" h="2280284">
                  <a:moveTo>
                    <a:pt x="358230" y="2279926"/>
                  </a:moveTo>
                  <a:lnTo>
                    <a:pt x="358230" y="2160516"/>
                  </a:lnTo>
                  <a:lnTo>
                    <a:pt x="0" y="2160516"/>
                  </a:lnTo>
                </a:path>
                <a:path w="3800475" h="2280284">
                  <a:moveTo>
                    <a:pt x="238820" y="2279926"/>
                  </a:moveTo>
                  <a:lnTo>
                    <a:pt x="597051" y="227992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5" name="object 655"/>
            <p:cNvSpPr/>
            <p:nvPr/>
          </p:nvSpPr>
          <p:spPr>
            <a:xfrm>
              <a:off x="8441698" y="9076528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7083" y="0"/>
                  </a:moveTo>
                  <a:lnTo>
                    <a:pt x="0" y="7083"/>
                  </a:lnTo>
                  <a:lnTo>
                    <a:pt x="13155" y="7083"/>
                  </a:lnTo>
                  <a:lnTo>
                    <a:pt x="70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6" name="object 656"/>
            <p:cNvSpPr/>
            <p:nvPr/>
          </p:nvSpPr>
          <p:spPr>
            <a:xfrm>
              <a:off x="8441698" y="9076528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7083" y="0"/>
                  </a:moveTo>
                  <a:lnTo>
                    <a:pt x="0" y="7083"/>
                  </a:lnTo>
                  <a:lnTo>
                    <a:pt x="13155" y="7083"/>
                  </a:lnTo>
                  <a:lnTo>
                    <a:pt x="7083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7" name="object 657"/>
            <p:cNvSpPr/>
            <p:nvPr/>
          </p:nvSpPr>
          <p:spPr>
            <a:xfrm>
              <a:off x="8353658" y="9076528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7083" y="0"/>
                  </a:moveTo>
                  <a:lnTo>
                    <a:pt x="0" y="7083"/>
                  </a:lnTo>
                  <a:lnTo>
                    <a:pt x="13155" y="7083"/>
                  </a:lnTo>
                  <a:lnTo>
                    <a:pt x="70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8" name="object 658"/>
            <p:cNvSpPr/>
            <p:nvPr/>
          </p:nvSpPr>
          <p:spPr>
            <a:xfrm>
              <a:off x="8353658" y="9076528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7083" y="0"/>
                  </a:moveTo>
                  <a:lnTo>
                    <a:pt x="0" y="7083"/>
                  </a:lnTo>
                  <a:lnTo>
                    <a:pt x="13155" y="7083"/>
                  </a:lnTo>
                  <a:lnTo>
                    <a:pt x="7083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9" name="object 659"/>
            <p:cNvSpPr/>
            <p:nvPr/>
          </p:nvSpPr>
          <p:spPr>
            <a:xfrm>
              <a:off x="8391100" y="9121054"/>
              <a:ext cx="27940" cy="13335"/>
            </a:xfrm>
            <a:custGeom>
              <a:avLst/>
              <a:gdLst/>
              <a:ahLst/>
              <a:cxnLst/>
              <a:rect l="l" t="t" r="r" b="b"/>
              <a:pathLst>
                <a:path w="27940" h="13334">
                  <a:moveTo>
                    <a:pt x="13155" y="0"/>
                  </a:moveTo>
                  <a:lnTo>
                    <a:pt x="0" y="0"/>
                  </a:lnTo>
                  <a:lnTo>
                    <a:pt x="13155" y="13155"/>
                  </a:lnTo>
                  <a:lnTo>
                    <a:pt x="13155" y="0"/>
                  </a:lnTo>
                  <a:close/>
                </a:path>
                <a:path w="27940" h="13334">
                  <a:moveTo>
                    <a:pt x="27322" y="0"/>
                  </a:moveTo>
                  <a:lnTo>
                    <a:pt x="13155" y="0"/>
                  </a:lnTo>
                  <a:lnTo>
                    <a:pt x="13155" y="13155"/>
                  </a:lnTo>
                  <a:lnTo>
                    <a:pt x="2732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0" name="object 660"/>
            <p:cNvSpPr/>
            <p:nvPr/>
          </p:nvSpPr>
          <p:spPr>
            <a:xfrm>
              <a:off x="8391100" y="9121054"/>
              <a:ext cx="27940" cy="13335"/>
            </a:xfrm>
            <a:custGeom>
              <a:avLst/>
              <a:gdLst/>
              <a:ahLst/>
              <a:cxnLst/>
              <a:rect l="l" t="t" r="r" b="b"/>
              <a:pathLst>
                <a:path w="27940" h="13334">
                  <a:moveTo>
                    <a:pt x="27322" y="0"/>
                  </a:moveTo>
                  <a:lnTo>
                    <a:pt x="13155" y="0"/>
                  </a:lnTo>
                  <a:lnTo>
                    <a:pt x="13155" y="13155"/>
                  </a:lnTo>
                  <a:lnTo>
                    <a:pt x="27322" y="0"/>
                  </a:lnTo>
                  <a:close/>
                </a:path>
                <a:path w="27940" h="13334">
                  <a:moveTo>
                    <a:pt x="13155" y="0"/>
                  </a:moveTo>
                  <a:lnTo>
                    <a:pt x="13155" y="13155"/>
                  </a:lnTo>
                  <a:lnTo>
                    <a:pt x="0" y="0"/>
                  </a:lnTo>
                  <a:lnTo>
                    <a:pt x="13155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1" name="object 661"/>
            <p:cNvSpPr/>
            <p:nvPr/>
          </p:nvSpPr>
          <p:spPr>
            <a:xfrm>
              <a:off x="8353658" y="9083612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13155" y="0"/>
                  </a:moveTo>
                  <a:lnTo>
                    <a:pt x="0" y="0"/>
                  </a:lnTo>
                  <a:lnTo>
                    <a:pt x="37442" y="37442"/>
                  </a:lnTo>
                  <a:lnTo>
                    <a:pt x="13155" y="0"/>
                  </a:lnTo>
                  <a:close/>
                </a:path>
                <a:path w="50800" h="37465">
                  <a:moveTo>
                    <a:pt x="13155" y="0"/>
                  </a:moveTo>
                  <a:lnTo>
                    <a:pt x="37442" y="37442"/>
                  </a:lnTo>
                  <a:lnTo>
                    <a:pt x="50597" y="37442"/>
                  </a:lnTo>
                  <a:lnTo>
                    <a:pt x="1315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2" name="object 662"/>
            <p:cNvSpPr/>
            <p:nvPr/>
          </p:nvSpPr>
          <p:spPr>
            <a:xfrm>
              <a:off x="8353658" y="9083612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0" y="0"/>
                  </a:moveTo>
                  <a:lnTo>
                    <a:pt x="13155" y="0"/>
                  </a:lnTo>
                  <a:lnTo>
                    <a:pt x="37442" y="37442"/>
                  </a:lnTo>
                  <a:lnTo>
                    <a:pt x="0" y="0"/>
                  </a:lnTo>
                  <a:close/>
                </a:path>
                <a:path w="50800" h="37465">
                  <a:moveTo>
                    <a:pt x="13155" y="0"/>
                  </a:moveTo>
                  <a:lnTo>
                    <a:pt x="37442" y="37442"/>
                  </a:lnTo>
                  <a:lnTo>
                    <a:pt x="50597" y="37442"/>
                  </a:lnTo>
                  <a:lnTo>
                    <a:pt x="13155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3" name="object 663"/>
            <p:cNvSpPr/>
            <p:nvPr/>
          </p:nvSpPr>
          <p:spPr>
            <a:xfrm>
              <a:off x="8404255" y="9083612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50597" y="0"/>
                  </a:moveTo>
                  <a:lnTo>
                    <a:pt x="37442" y="0"/>
                  </a:lnTo>
                  <a:lnTo>
                    <a:pt x="0" y="37442"/>
                  </a:lnTo>
                  <a:lnTo>
                    <a:pt x="50597" y="0"/>
                  </a:lnTo>
                  <a:close/>
                </a:path>
                <a:path w="50800" h="37465">
                  <a:moveTo>
                    <a:pt x="50597" y="0"/>
                  </a:moveTo>
                  <a:lnTo>
                    <a:pt x="0" y="37442"/>
                  </a:lnTo>
                  <a:lnTo>
                    <a:pt x="14167" y="37442"/>
                  </a:lnTo>
                  <a:lnTo>
                    <a:pt x="5059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4" name="object 664"/>
            <p:cNvSpPr/>
            <p:nvPr/>
          </p:nvSpPr>
          <p:spPr>
            <a:xfrm>
              <a:off x="8404255" y="9083612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37442" y="0"/>
                  </a:moveTo>
                  <a:lnTo>
                    <a:pt x="50597" y="0"/>
                  </a:lnTo>
                  <a:lnTo>
                    <a:pt x="0" y="37442"/>
                  </a:lnTo>
                  <a:lnTo>
                    <a:pt x="37442" y="0"/>
                  </a:lnTo>
                  <a:close/>
                </a:path>
                <a:path w="50800" h="37465">
                  <a:moveTo>
                    <a:pt x="50597" y="0"/>
                  </a:moveTo>
                  <a:lnTo>
                    <a:pt x="0" y="37442"/>
                  </a:lnTo>
                  <a:lnTo>
                    <a:pt x="14167" y="37442"/>
                  </a:lnTo>
                  <a:lnTo>
                    <a:pt x="5059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65" name="object 665"/>
          <p:cNvSpPr txBox="1"/>
          <p:nvPr/>
        </p:nvSpPr>
        <p:spPr>
          <a:xfrm>
            <a:off x="8155771" y="8866527"/>
            <a:ext cx="248285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spc="-70" dirty="0">
                <a:latin typeface="Trebuchet MS"/>
                <a:cs typeface="Trebuchet MS"/>
              </a:rPr>
              <a:t>0.000</a:t>
            </a:r>
            <a:endParaRPr sz="850">
              <a:latin typeface="Trebuchet MS"/>
              <a:cs typeface="Trebuchet MS"/>
            </a:endParaRPr>
          </a:p>
        </p:txBody>
      </p:sp>
      <p:grpSp>
        <p:nvGrpSpPr>
          <p:cNvPr id="666" name="object 666"/>
          <p:cNvGrpSpPr/>
          <p:nvPr/>
        </p:nvGrpSpPr>
        <p:grpSpPr>
          <a:xfrm>
            <a:off x="8103567" y="6739794"/>
            <a:ext cx="603885" cy="127000"/>
            <a:chOff x="8103567" y="6739794"/>
            <a:chExt cx="603885" cy="127000"/>
          </a:xfrm>
        </p:grpSpPr>
        <p:sp>
          <p:nvSpPr>
            <p:cNvPr id="667" name="object 667"/>
            <p:cNvSpPr/>
            <p:nvPr/>
          </p:nvSpPr>
          <p:spPr>
            <a:xfrm>
              <a:off x="8106742" y="6742969"/>
              <a:ext cx="597535" cy="120650"/>
            </a:xfrm>
            <a:custGeom>
              <a:avLst/>
              <a:gdLst/>
              <a:ahLst/>
              <a:cxnLst/>
              <a:rect l="l" t="t" r="r" b="b"/>
              <a:pathLst>
                <a:path w="597534" h="120650">
                  <a:moveTo>
                    <a:pt x="358230" y="120422"/>
                  </a:moveTo>
                  <a:lnTo>
                    <a:pt x="358230" y="0"/>
                  </a:lnTo>
                  <a:lnTo>
                    <a:pt x="0" y="0"/>
                  </a:lnTo>
                </a:path>
                <a:path w="597534" h="120650">
                  <a:moveTo>
                    <a:pt x="238820" y="120422"/>
                  </a:moveTo>
                  <a:lnTo>
                    <a:pt x="597051" y="12042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8" name="object 668"/>
            <p:cNvSpPr/>
            <p:nvPr/>
          </p:nvSpPr>
          <p:spPr>
            <a:xfrm>
              <a:off x="8502415" y="6805710"/>
              <a:ext cx="13335" cy="6350"/>
            </a:xfrm>
            <a:custGeom>
              <a:avLst/>
              <a:gdLst/>
              <a:ahLst/>
              <a:cxnLst/>
              <a:rect l="l" t="t" r="r" b="b"/>
              <a:pathLst>
                <a:path w="13334" h="6350">
                  <a:moveTo>
                    <a:pt x="7083" y="0"/>
                  </a:moveTo>
                  <a:lnTo>
                    <a:pt x="0" y="6071"/>
                  </a:lnTo>
                  <a:lnTo>
                    <a:pt x="13155" y="6071"/>
                  </a:lnTo>
                  <a:lnTo>
                    <a:pt x="70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9" name="object 669"/>
            <p:cNvSpPr/>
            <p:nvPr/>
          </p:nvSpPr>
          <p:spPr>
            <a:xfrm>
              <a:off x="8502415" y="6805710"/>
              <a:ext cx="13335" cy="6350"/>
            </a:xfrm>
            <a:custGeom>
              <a:avLst/>
              <a:gdLst/>
              <a:ahLst/>
              <a:cxnLst/>
              <a:rect l="l" t="t" r="r" b="b"/>
              <a:pathLst>
                <a:path w="13334" h="6350">
                  <a:moveTo>
                    <a:pt x="7083" y="0"/>
                  </a:moveTo>
                  <a:lnTo>
                    <a:pt x="0" y="6071"/>
                  </a:lnTo>
                  <a:lnTo>
                    <a:pt x="13155" y="6071"/>
                  </a:lnTo>
                  <a:lnTo>
                    <a:pt x="7083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0" name="object 670"/>
            <p:cNvSpPr/>
            <p:nvPr/>
          </p:nvSpPr>
          <p:spPr>
            <a:xfrm>
              <a:off x="8414375" y="6805710"/>
              <a:ext cx="13335" cy="6350"/>
            </a:xfrm>
            <a:custGeom>
              <a:avLst/>
              <a:gdLst/>
              <a:ahLst/>
              <a:cxnLst/>
              <a:rect l="l" t="t" r="r" b="b"/>
              <a:pathLst>
                <a:path w="13334" h="6350">
                  <a:moveTo>
                    <a:pt x="7083" y="0"/>
                  </a:moveTo>
                  <a:lnTo>
                    <a:pt x="0" y="6071"/>
                  </a:lnTo>
                  <a:lnTo>
                    <a:pt x="13155" y="6071"/>
                  </a:lnTo>
                  <a:lnTo>
                    <a:pt x="70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1" name="object 671"/>
            <p:cNvSpPr/>
            <p:nvPr/>
          </p:nvSpPr>
          <p:spPr>
            <a:xfrm>
              <a:off x="8414375" y="6805710"/>
              <a:ext cx="13335" cy="6350"/>
            </a:xfrm>
            <a:custGeom>
              <a:avLst/>
              <a:gdLst/>
              <a:ahLst/>
              <a:cxnLst/>
              <a:rect l="l" t="t" r="r" b="b"/>
              <a:pathLst>
                <a:path w="13334" h="6350">
                  <a:moveTo>
                    <a:pt x="7083" y="0"/>
                  </a:moveTo>
                  <a:lnTo>
                    <a:pt x="0" y="6071"/>
                  </a:lnTo>
                  <a:lnTo>
                    <a:pt x="13155" y="6071"/>
                  </a:lnTo>
                  <a:lnTo>
                    <a:pt x="7083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2" name="object 672"/>
            <p:cNvSpPr/>
            <p:nvPr/>
          </p:nvSpPr>
          <p:spPr>
            <a:xfrm>
              <a:off x="8451817" y="6849224"/>
              <a:ext cx="27940" cy="14604"/>
            </a:xfrm>
            <a:custGeom>
              <a:avLst/>
              <a:gdLst/>
              <a:ahLst/>
              <a:cxnLst/>
              <a:rect l="l" t="t" r="r" b="b"/>
              <a:pathLst>
                <a:path w="27940" h="14604">
                  <a:moveTo>
                    <a:pt x="13155" y="0"/>
                  </a:moveTo>
                  <a:lnTo>
                    <a:pt x="0" y="0"/>
                  </a:lnTo>
                  <a:lnTo>
                    <a:pt x="13155" y="14167"/>
                  </a:lnTo>
                  <a:lnTo>
                    <a:pt x="13155" y="0"/>
                  </a:lnTo>
                  <a:close/>
                </a:path>
                <a:path w="27940" h="14604">
                  <a:moveTo>
                    <a:pt x="27322" y="0"/>
                  </a:moveTo>
                  <a:lnTo>
                    <a:pt x="13155" y="0"/>
                  </a:lnTo>
                  <a:lnTo>
                    <a:pt x="13155" y="14167"/>
                  </a:lnTo>
                  <a:lnTo>
                    <a:pt x="2732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3" name="object 673"/>
            <p:cNvSpPr/>
            <p:nvPr/>
          </p:nvSpPr>
          <p:spPr>
            <a:xfrm>
              <a:off x="8451817" y="6849223"/>
              <a:ext cx="27940" cy="14604"/>
            </a:xfrm>
            <a:custGeom>
              <a:avLst/>
              <a:gdLst/>
              <a:ahLst/>
              <a:cxnLst/>
              <a:rect l="l" t="t" r="r" b="b"/>
              <a:pathLst>
                <a:path w="27940" h="14604">
                  <a:moveTo>
                    <a:pt x="27322" y="0"/>
                  </a:moveTo>
                  <a:lnTo>
                    <a:pt x="13155" y="0"/>
                  </a:lnTo>
                  <a:lnTo>
                    <a:pt x="13155" y="14167"/>
                  </a:lnTo>
                  <a:lnTo>
                    <a:pt x="27322" y="0"/>
                  </a:lnTo>
                  <a:close/>
                </a:path>
                <a:path w="27940" h="14604">
                  <a:moveTo>
                    <a:pt x="13155" y="0"/>
                  </a:moveTo>
                  <a:lnTo>
                    <a:pt x="13155" y="14167"/>
                  </a:lnTo>
                  <a:lnTo>
                    <a:pt x="0" y="0"/>
                  </a:lnTo>
                  <a:lnTo>
                    <a:pt x="13155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4" name="object 674"/>
            <p:cNvSpPr/>
            <p:nvPr/>
          </p:nvSpPr>
          <p:spPr>
            <a:xfrm>
              <a:off x="8414375" y="6811781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13155" y="0"/>
                  </a:moveTo>
                  <a:lnTo>
                    <a:pt x="0" y="0"/>
                  </a:lnTo>
                  <a:lnTo>
                    <a:pt x="37442" y="37442"/>
                  </a:lnTo>
                  <a:lnTo>
                    <a:pt x="13155" y="0"/>
                  </a:lnTo>
                  <a:close/>
                </a:path>
                <a:path w="50800" h="37465">
                  <a:moveTo>
                    <a:pt x="13155" y="0"/>
                  </a:moveTo>
                  <a:lnTo>
                    <a:pt x="37442" y="37442"/>
                  </a:lnTo>
                  <a:lnTo>
                    <a:pt x="50597" y="37442"/>
                  </a:lnTo>
                  <a:lnTo>
                    <a:pt x="1315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5" name="object 675"/>
            <p:cNvSpPr/>
            <p:nvPr/>
          </p:nvSpPr>
          <p:spPr>
            <a:xfrm>
              <a:off x="8414375" y="6811781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0" y="0"/>
                  </a:moveTo>
                  <a:lnTo>
                    <a:pt x="13155" y="0"/>
                  </a:lnTo>
                  <a:lnTo>
                    <a:pt x="37442" y="37442"/>
                  </a:lnTo>
                  <a:lnTo>
                    <a:pt x="0" y="0"/>
                  </a:lnTo>
                  <a:close/>
                </a:path>
                <a:path w="50800" h="37465">
                  <a:moveTo>
                    <a:pt x="13155" y="0"/>
                  </a:moveTo>
                  <a:lnTo>
                    <a:pt x="37442" y="37442"/>
                  </a:lnTo>
                  <a:lnTo>
                    <a:pt x="50597" y="37442"/>
                  </a:lnTo>
                  <a:lnTo>
                    <a:pt x="13155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6" name="object 676"/>
            <p:cNvSpPr/>
            <p:nvPr/>
          </p:nvSpPr>
          <p:spPr>
            <a:xfrm>
              <a:off x="8464972" y="6811781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50597" y="0"/>
                  </a:moveTo>
                  <a:lnTo>
                    <a:pt x="37442" y="0"/>
                  </a:lnTo>
                  <a:lnTo>
                    <a:pt x="0" y="37442"/>
                  </a:lnTo>
                  <a:lnTo>
                    <a:pt x="50597" y="0"/>
                  </a:lnTo>
                  <a:close/>
                </a:path>
                <a:path w="50800" h="37465">
                  <a:moveTo>
                    <a:pt x="50597" y="0"/>
                  </a:moveTo>
                  <a:lnTo>
                    <a:pt x="0" y="37442"/>
                  </a:lnTo>
                  <a:lnTo>
                    <a:pt x="14167" y="37442"/>
                  </a:lnTo>
                  <a:lnTo>
                    <a:pt x="5059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7" name="object 677"/>
            <p:cNvSpPr/>
            <p:nvPr/>
          </p:nvSpPr>
          <p:spPr>
            <a:xfrm>
              <a:off x="8464973" y="6811781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37442" y="0"/>
                  </a:moveTo>
                  <a:lnTo>
                    <a:pt x="50597" y="0"/>
                  </a:lnTo>
                  <a:lnTo>
                    <a:pt x="0" y="37442"/>
                  </a:lnTo>
                  <a:lnTo>
                    <a:pt x="37442" y="0"/>
                  </a:lnTo>
                  <a:close/>
                </a:path>
                <a:path w="50800" h="37465">
                  <a:moveTo>
                    <a:pt x="50597" y="0"/>
                  </a:moveTo>
                  <a:lnTo>
                    <a:pt x="0" y="37442"/>
                  </a:lnTo>
                  <a:lnTo>
                    <a:pt x="14167" y="37442"/>
                  </a:lnTo>
                  <a:lnTo>
                    <a:pt x="5059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78" name="object 678"/>
          <p:cNvSpPr txBox="1"/>
          <p:nvPr/>
        </p:nvSpPr>
        <p:spPr>
          <a:xfrm>
            <a:off x="8117316" y="6595709"/>
            <a:ext cx="298450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spc="-70" dirty="0">
                <a:latin typeface="Trebuchet MS"/>
                <a:cs typeface="Trebuchet MS"/>
              </a:rPr>
              <a:t>+9.500</a:t>
            </a:r>
            <a:endParaRPr sz="850">
              <a:latin typeface="Trebuchet MS"/>
              <a:cs typeface="Trebuchet MS"/>
            </a:endParaRPr>
          </a:p>
        </p:txBody>
      </p:sp>
      <p:sp>
        <p:nvSpPr>
          <p:cNvPr id="679" name="object 679"/>
          <p:cNvSpPr txBox="1"/>
          <p:nvPr/>
        </p:nvSpPr>
        <p:spPr>
          <a:xfrm>
            <a:off x="11014943" y="8997719"/>
            <a:ext cx="181610" cy="1377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00" spc="-20" dirty="0">
                <a:latin typeface="Trebuchet MS"/>
                <a:cs typeface="Trebuchet MS"/>
              </a:rPr>
              <a:t>і=5°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680" name="object 680"/>
          <p:cNvSpPr/>
          <p:nvPr/>
        </p:nvSpPr>
        <p:spPr>
          <a:xfrm>
            <a:off x="10945266" y="9072481"/>
            <a:ext cx="62230" cy="26670"/>
          </a:xfrm>
          <a:custGeom>
            <a:avLst/>
            <a:gdLst/>
            <a:ahLst/>
            <a:cxnLst/>
            <a:rect l="l" t="t" r="r" b="b"/>
            <a:pathLst>
              <a:path w="62229" h="26670">
                <a:moveTo>
                  <a:pt x="59705" y="0"/>
                </a:moveTo>
                <a:lnTo>
                  <a:pt x="0" y="26310"/>
                </a:lnTo>
                <a:lnTo>
                  <a:pt x="61729" y="2631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1" name="object 681"/>
          <p:cNvSpPr txBox="1"/>
          <p:nvPr/>
        </p:nvSpPr>
        <p:spPr>
          <a:xfrm>
            <a:off x="10009064" y="6698565"/>
            <a:ext cx="181610" cy="1377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00" spc="-20" dirty="0">
                <a:latin typeface="Trebuchet MS"/>
                <a:cs typeface="Trebuchet MS"/>
              </a:rPr>
              <a:t>і=3°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682" name="object 682"/>
          <p:cNvSpPr/>
          <p:nvPr/>
        </p:nvSpPr>
        <p:spPr>
          <a:xfrm>
            <a:off x="9939386" y="6773327"/>
            <a:ext cx="62865" cy="26670"/>
          </a:xfrm>
          <a:custGeom>
            <a:avLst/>
            <a:gdLst/>
            <a:ahLst/>
            <a:cxnLst/>
            <a:rect l="l" t="t" r="r" b="b"/>
            <a:pathLst>
              <a:path w="62865" h="26670">
                <a:moveTo>
                  <a:pt x="59705" y="0"/>
                </a:moveTo>
                <a:lnTo>
                  <a:pt x="0" y="26310"/>
                </a:lnTo>
                <a:lnTo>
                  <a:pt x="62740" y="2631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3" name="object 683"/>
          <p:cNvSpPr txBox="1"/>
          <p:nvPr/>
        </p:nvSpPr>
        <p:spPr>
          <a:xfrm>
            <a:off x="11292218" y="6699577"/>
            <a:ext cx="181610" cy="1377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00" spc="-20" dirty="0">
                <a:latin typeface="Trebuchet MS"/>
                <a:cs typeface="Trebuchet MS"/>
              </a:rPr>
              <a:t>і=3°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684" name="object 684"/>
          <p:cNvSpPr/>
          <p:nvPr/>
        </p:nvSpPr>
        <p:spPr>
          <a:xfrm>
            <a:off x="11224564" y="6772315"/>
            <a:ext cx="2701290" cy="476884"/>
          </a:xfrm>
          <a:custGeom>
            <a:avLst/>
            <a:gdLst/>
            <a:ahLst/>
            <a:cxnLst/>
            <a:rect l="l" t="t" r="r" b="b"/>
            <a:pathLst>
              <a:path w="2701290" h="476884">
                <a:moveTo>
                  <a:pt x="3035" y="0"/>
                </a:moveTo>
                <a:lnTo>
                  <a:pt x="62740" y="26310"/>
                </a:lnTo>
                <a:lnTo>
                  <a:pt x="0" y="25298"/>
                </a:lnTo>
              </a:path>
              <a:path w="2701290" h="476884">
                <a:moveTo>
                  <a:pt x="788310" y="476629"/>
                </a:moveTo>
                <a:lnTo>
                  <a:pt x="2700898" y="47662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5" name="object 685"/>
          <p:cNvSpPr txBox="1"/>
          <p:nvPr/>
        </p:nvSpPr>
        <p:spPr>
          <a:xfrm>
            <a:off x="12185361" y="7101127"/>
            <a:ext cx="537845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latin typeface="Microsoft Sans Serif"/>
                <a:cs typeface="Microsoft Sans Serif"/>
              </a:rPr>
              <a:t>Стіна</a:t>
            </a:r>
            <a:r>
              <a:rPr sz="900" spc="40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з.б.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686" name="object 686"/>
          <p:cNvGrpSpPr/>
          <p:nvPr/>
        </p:nvGrpSpPr>
        <p:grpSpPr>
          <a:xfrm>
            <a:off x="7789862" y="6179172"/>
            <a:ext cx="4386580" cy="5203825"/>
            <a:chOff x="7789862" y="6179172"/>
            <a:chExt cx="4386580" cy="5203825"/>
          </a:xfrm>
        </p:grpSpPr>
        <p:sp>
          <p:nvSpPr>
            <p:cNvPr id="687" name="object 687"/>
            <p:cNvSpPr/>
            <p:nvPr/>
          </p:nvSpPr>
          <p:spPr>
            <a:xfrm>
              <a:off x="12172763" y="7248944"/>
              <a:ext cx="0" cy="430530"/>
            </a:xfrm>
            <a:custGeom>
              <a:avLst/>
              <a:gdLst/>
              <a:ahLst/>
              <a:cxnLst/>
              <a:rect l="l" t="t" r="r" b="b"/>
              <a:pathLst>
                <a:path h="430529">
                  <a:moveTo>
                    <a:pt x="0" y="430079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8" name="object 688"/>
            <p:cNvSpPr/>
            <p:nvPr/>
          </p:nvSpPr>
          <p:spPr>
            <a:xfrm>
              <a:off x="11845902" y="7236801"/>
              <a:ext cx="72390" cy="24765"/>
            </a:xfrm>
            <a:custGeom>
              <a:avLst/>
              <a:gdLst/>
              <a:ahLst/>
              <a:cxnLst/>
              <a:rect l="l" t="t" r="r" b="b"/>
              <a:pathLst>
                <a:path w="72390" h="24765">
                  <a:moveTo>
                    <a:pt x="71848" y="0"/>
                  </a:moveTo>
                  <a:lnTo>
                    <a:pt x="0" y="12143"/>
                  </a:lnTo>
                  <a:lnTo>
                    <a:pt x="71848" y="24286"/>
                  </a:lnTo>
                  <a:lnTo>
                    <a:pt x="7184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9" name="object 689"/>
            <p:cNvSpPr/>
            <p:nvPr/>
          </p:nvSpPr>
          <p:spPr>
            <a:xfrm>
              <a:off x="11845902" y="7236801"/>
              <a:ext cx="72390" cy="24765"/>
            </a:xfrm>
            <a:custGeom>
              <a:avLst/>
              <a:gdLst/>
              <a:ahLst/>
              <a:cxnLst/>
              <a:rect l="l" t="t" r="r" b="b"/>
              <a:pathLst>
                <a:path w="72390" h="24765">
                  <a:moveTo>
                    <a:pt x="71848" y="24286"/>
                  </a:moveTo>
                  <a:lnTo>
                    <a:pt x="0" y="12143"/>
                  </a:lnTo>
                  <a:lnTo>
                    <a:pt x="71848" y="0"/>
                  </a:lnTo>
                  <a:lnTo>
                    <a:pt x="71848" y="2428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0" name="object 690"/>
            <p:cNvSpPr/>
            <p:nvPr/>
          </p:nvSpPr>
          <p:spPr>
            <a:xfrm>
              <a:off x="11834771" y="7248944"/>
              <a:ext cx="178435" cy="0"/>
            </a:xfrm>
            <a:custGeom>
              <a:avLst/>
              <a:gdLst/>
              <a:ahLst/>
              <a:cxnLst/>
              <a:rect l="l" t="t" r="r" b="b"/>
              <a:pathLst>
                <a:path w="178434">
                  <a:moveTo>
                    <a:pt x="82980" y="0"/>
                  </a:moveTo>
                  <a:lnTo>
                    <a:pt x="178103" y="0"/>
                  </a:lnTo>
                  <a:lnTo>
                    <a:pt x="0" y="0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1" name="object 691"/>
            <p:cNvSpPr/>
            <p:nvPr/>
          </p:nvSpPr>
          <p:spPr>
            <a:xfrm>
              <a:off x="11029257" y="6182347"/>
              <a:ext cx="0" cy="618490"/>
            </a:xfrm>
            <a:custGeom>
              <a:avLst/>
              <a:gdLst/>
              <a:ahLst/>
              <a:cxnLst/>
              <a:rect l="l" t="t" r="r" b="b"/>
              <a:pathLst>
                <a:path h="618490">
                  <a:moveTo>
                    <a:pt x="0" y="618302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2" name="object 692"/>
            <p:cNvSpPr/>
            <p:nvPr/>
          </p:nvSpPr>
          <p:spPr>
            <a:xfrm>
              <a:off x="11017114" y="6732849"/>
              <a:ext cx="24765" cy="72390"/>
            </a:xfrm>
            <a:custGeom>
              <a:avLst/>
              <a:gdLst/>
              <a:ahLst/>
              <a:cxnLst/>
              <a:rect l="l" t="t" r="r" b="b"/>
              <a:pathLst>
                <a:path w="24765" h="72390">
                  <a:moveTo>
                    <a:pt x="24286" y="0"/>
                  </a:moveTo>
                  <a:lnTo>
                    <a:pt x="0" y="0"/>
                  </a:lnTo>
                  <a:lnTo>
                    <a:pt x="12143" y="71848"/>
                  </a:lnTo>
                  <a:lnTo>
                    <a:pt x="2428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3" name="object 693"/>
            <p:cNvSpPr/>
            <p:nvPr/>
          </p:nvSpPr>
          <p:spPr>
            <a:xfrm>
              <a:off x="11017114" y="6732849"/>
              <a:ext cx="24765" cy="72390"/>
            </a:xfrm>
            <a:custGeom>
              <a:avLst/>
              <a:gdLst/>
              <a:ahLst/>
              <a:cxnLst/>
              <a:rect l="l" t="t" r="r" b="b"/>
              <a:pathLst>
                <a:path w="24765" h="72390">
                  <a:moveTo>
                    <a:pt x="24286" y="0"/>
                  </a:moveTo>
                  <a:lnTo>
                    <a:pt x="12143" y="71848"/>
                  </a:lnTo>
                  <a:lnTo>
                    <a:pt x="0" y="0"/>
                  </a:lnTo>
                  <a:lnTo>
                    <a:pt x="24286" y="0"/>
                  </a:lnTo>
                  <a:close/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4" name="object 694"/>
            <p:cNvSpPr/>
            <p:nvPr/>
          </p:nvSpPr>
          <p:spPr>
            <a:xfrm>
              <a:off x="11029257" y="6613439"/>
              <a:ext cx="40640" cy="120014"/>
            </a:xfrm>
            <a:custGeom>
              <a:avLst/>
              <a:gdLst/>
              <a:ahLst/>
              <a:cxnLst/>
              <a:rect l="l" t="t" r="r" b="b"/>
              <a:pathLst>
                <a:path w="40640" h="120015">
                  <a:moveTo>
                    <a:pt x="0" y="119410"/>
                  </a:moveTo>
                  <a:lnTo>
                    <a:pt x="0" y="0"/>
                  </a:lnTo>
                  <a:lnTo>
                    <a:pt x="40478" y="0"/>
                  </a:lnTo>
                </a:path>
              </a:pathLst>
            </a:custGeom>
            <a:ln w="404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5" name="object 695"/>
            <p:cNvSpPr/>
            <p:nvPr/>
          </p:nvSpPr>
          <p:spPr>
            <a:xfrm>
              <a:off x="7793037" y="10665292"/>
              <a:ext cx="2179955" cy="287655"/>
            </a:xfrm>
            <a:custGeom>
              <a:avLst/>
              <a:gdLst/>
              <a:ahLst/>
              <a:cxnLst/>
              <a:rect l="l" t="t" r="r" b="b"/>
              <a:pathLst>
                <a:path w="2179954" h="287654">
                  <a:moveTo>
                    <a:pt x="2179743" y="287394"/>
                  </a:moveTo>
                  <a:lnTo>
                    <a:pt x="0" y="287394"/>
                  </a:lnTo>
                </a:path>
                <a:path w="2179954" h="287654">
                  <a:moveTo>
                    <a:pt x="2179743" y="143697"/>
                  </a:moveTo>
                  <a:lnTo>
                    <a:pt x="0" y="143697"/>
                  </a:lnTo>
                </a:path>
                <a:path w="2179954" h="287654">
                  <a:moveTo>
                    <a:pt x="2179743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96" name="object 69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9537641" y="9349755"/>
              <a:ext cx="450318" cy="2033010"/>
            </a:xfrm>
            <a:prstGeom prst="rect">
              <a:avLst/>
            </a:prstGeom>
          </p:spPr>
        </p:pic>
        <p:pic>
          <p:nvPicPr>
            <p:cNvPr id="697" name="object 69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7985308" y="10550942"/>
              <a:ext cx="1536142" cy="110302"/>
            </a:xfrm>
            <a:prstGeom prst="rect">
              <a:avLst/>
            </a:prstGeom>
          </p:spPr>
        </p:pic>
      </p:grpSp>
      <p:sp>
        <p:nvSpPr>
          <p:cNvPr id="698" name="object 698"/>
          <p:cNvSpPr txBox="1"/>
          <p:nvPr/>
        </p:nvSpPr>
        <p:spPr>
          <a:xfrm>
            <a:off x="7726820" y="10774132"/>
            <a:ext cx="2240280" cy="3232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16559">
              <a:lnSpc>
                <a:spcPct val="108500"/>
              </a:lnSpc>
              <a:spcBef>
                <a:spcPts val="95"/>
              </a:spcBef>
            </a:pPr>
            <a:r>
              <a:rPr sz="900" dirty="0">
                <a:latin typeface="Microsoft Sans Serif"/>
                <a:cs typeface="Microsoft Sans Serif"/>
              </a:rPr>
              <a:t>Праймер</a:t>
            </a:r>
            <a:r>
              <a:rPr sz="900" spc="3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бітумний</a:t>
            </a:r>
            <a:r>
              <a:rPr sz="900" spc="4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ТехноНІКОЛЬ </a:t>
            </a:r>
            <a:r>
              <a:rPr sz="900" dirty="0">
                <a:latin typeface="Microsoft Sans Serif"/>
                <a:cs typeface="Microsoft Sans Serif"/>
              </a:rPr>
              <a:t>В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ирівнюючий</a:t>
            </a:r>
            <a:r>
              <a:rPr sz="900" u="sng" spc="4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шар</a:t>
            </a:r>
            <a:r>
              <a:rPr sz="900" u="sng" spc="4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із</a:t>
            </a:r>
            <a:r>
              <a:rPr sz="900" u="sng" spc="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цем.-піщ.</a:t>
            </a:r>
            <a:r>
              <a:rPr sz="900" u="sng" spc="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р-ну</a:t>
            </a:r>
            <a:r>
              <a:rPr sz="900" u="sng" spc="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spc="-2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М200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699" name="object 699"/>
          <p:cNvSpPr/>
          <p:nvPr/>
        </p:nvSpPr>
        <p:spPr>
          <a:xfrm>
            <a:off x="7793037" y="11239069"/>
            <a:ext cx="2179955" cy="0"/>
          </a:xfrm>
          <a:custGeom>
            <a:avLst/>
            <a:gdLst/>
            <a:ahLst/>
            <a:cxnLst/>
            <a:rect l="l" t="t" r="r" b="b"/>
            <a:pathLst>
              <a:path w="2179954">
                <a:moveTo>
                  <a:pt x="2179743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0" name="object 700"/>
          <p:cNvSpPr txBox="1"/>
          <p:nvPr/>
        </p:nvSpPr>
        <p:spPr>
          <a:xfrm>
            <a:off x="8512989" y="11077083"/>
            <a:ext cx="110744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latin typeface="Microsoft Sans Serif"/>
                <a:cs typeface="Microsoft Sans Serif"/>
              </a:rPr>
              <a:t>Бетонна</a:t>
            </a:r>
            <a:r>
              <a:rPr sz="900" spc="5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підготовка,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701" name="object 701"/>
          <p:cNvSpPr/>
          <p:nvPr/>
        </p:nvSpPr>
        <p:spPr>
          <a:xfrm>
            <a:off x="9697529" y="11105491"/>
            <a:ext cx="0" cy="101600"/>
          </a:xfrm>
          <a:custGeom>
            <a:avLst/>
            <a:gdLst/>
            <a:ahLst/>
            <a:cxnLst/>
            <a:rect l="l" t="t" r="r" b="b"/>
            <a:pathLst>
              <a:path h="101600">
                <a:moveTo>
                  <a:pt x="0" y="0"/>
                </a:moveTo>
                <a:lnTo>
                  <a:pt x="0" y="10119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2" name="object 702"/>
          <p:cNvSpPr/>
          <p:nvPr/>
        </p:nvSpPr>
        <p:spPr>
          <a:xfrm>
            <a:off x="9639848" y="11139897"/>
            <a:ext cx="57785" cy="67310"/>
          </a:xfrm>
          <a:custGeom>
            <a:avLst/>
            <a:gdLst/>
            <a:ahLst/>
            <a:cxnLst/>
            <a:rect l="l" t="t" r="r" b="b"/>
            <a:pathLst>
              <a:path w="57784" h="67309">
                <a:moveTo>
                  <a:pt x="57681" y="14167"/>
                </a:moveTo>
                <a:lnTo>
                  <a:pt x="48573" y="4047"/>
                </a:lnTo>
                <a:lnTo>
                  <a:pt x="38454" y="0"/>
                </a:lnTo>
                <a:lnTo>
                  <a:pt x="24286" y="0"/>
                </a:lnTo>
                <a:lnTo>
                  <a:pt x="14167" y="4047"/>
                </a:lnTo>
                <a:lnTo>
                  <a:pt x="5059" y="14167"/>
                </a:lnTo>
                <a:lnTo>
                  <a:pt x="0" y="28334"/>
                </a:lnTo>
                <a:lnTo>
                  <a:pt x="0" y="38454"/>
                </a:lnTo>
                <a:lnTo>
                  <a:pt x="5059" y="52621"/>
                </a:lnTo>
                <a:lnTo>
                  <a:pt x="14167" y="61729"/>
                </a:lnTo>
                <a:lnTo>
                  <a:pt x="24286" y="66788"/>
                </a:lnTo>
                <a:lnTo>
                  <a:pt x="38454" y="66788"/>
                </a:lnTo>
                <a:lnTo>
                  <a:pt x="48573" y="61729"/>
                </a:lnTo>
                <a:lnTo>
                  <a:pt x="57681" y="5262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3" name="object 703"/>
          <p:cNvSpPr txBox="1"/>
          <p:nvPr/>
        </p:nvSpPr>
        <p:spPr>
          <a:xfrm>
            <a:off x="9718223" y="11064154"/>
            <a:ext cx="243204" cy="1816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000" spc="-90" dirty="0">
                <a:latin typeface="Trebuchet MS"/>
                <a:cs typeface="Trebuchet MS"/>
              </a:rPr>
              <a:t>=100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704" name="object 704"/>
          <p:cNvSpPr/>
          <p:nvPr/>
        </p:nvSpPr>
        <p:spPr>
          <a:xfrm>
            <a:off x="9689434" y="11248176"/>
            <a:ext cx="0" cy="101600"/>
          </a:xfrm>
          <a:custGeom>
            <a:avLst/>
            <a:gdLst/>
            <a:ahLst/>
            <a:cxnLst/>
            <a:rect l="l" t="t" r="r" b="b"/>
            <a:pathLst>
              <a:path h="101600">
                <a:moveTo>
                  <a:pt x="0" y="0"/>
                </a:moveTo>
                <a:lnTo>
                  <a:pt x="0" y="10119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5" name="object 705"/>
          <p:cNvSpPr/>
          <p:nvPr/>
        </p:nvSpPr>
        <p:spPr>
          <a:xfrm>
            <a:off x="9631753" y="11282582"/>
            <a:ext cx="57785" cy="67310"/>
          </a:xfrm>
          <a:custGeom>
            <a:avLst/>
            <a:gdLst/>
            <a:ahLst/>
            <a:cxnLst/>
            <a:rect l="l" t="t" r="r" b="b"/>
            <a:pathLst>
              <a:path w="57784" h="67309">
                <a:moveTo>
                  <a:pt x="57681" y="14167"/>
                </a:moveTo>
                <a:lnTo>
                  <a:pt x="47561" y="4047"/>
                </a:lnTo>
                <a:lnTo>
                  <a:pt x="38454" y="0"/>
                </a:lnTo>
                <a:lnTo>
                  <a:pt x="24286" y="0"/>
                </a:lnTo>
                <a:lnTo>
                  <a:pt x="14167" y="4047"/>
                </a:lnTo>
                <a:lnTo>
                  <a:pt x="4047" y="14167"/>
                </a:lnTo>
                <a:lnTo>
                  <a:pt x="0" y="28334"/>
                </a:lnTo>
                <a:lnTo>
                  <a:pt x="0" y="38454"/>
                </a:lnTo>
                <a:lnTo>
                  <a:pt x="4047" y="52621"/>
                </a:lnTo>
                <a:lnTo>
                  <a:pt x="14167" y="62740"/>
                </a:lnTo>
                <a:lnTo>
                  <a:pt x="24286" y="66788"/>
                </a:lnTo>
                <a:lnTo>
                  <a:pt x="38454" y="66788"/>
                </a:lnTo>
                <a:lnTo>
                  <a:pt x="47561" y="62740"/>
                </a:lnTo>
                <a:lnTo>
                  <a:pt x="57681" y="5262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6" name="object 706"/>
          <p:cNvSpPr txBox="1"/>
          <p:nvPr/>
        </p:nvSpPr>
        <p:spPr>
          <a:xfrm>
            <a:off x="7780337" y="11206839"/>
            <a:ext cx="2189480" cy="1816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628650" algn="l"/>
              </a:tabLst>
            </a:pPr>
            <a:r>
              <a:rPr sz="9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Щебенева</a:t>
            </a:r>
            <a:r>
              <a:rPr sz="900" u="sng" spc="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підготовка,</a:t>
            </a:r>
            <a:r>
              <a:rPr sz="900" u="sng" spc="26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 </a:t>
            </a:r>
            <a:r>
              <a:rPr sz="1000" u="sng" spc="-2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=300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707" name="object 707"/>
          <p:cNvSpPr txBox="1"/>
          <p:nvPr/>
        </p:nvSpPr>
        <p:spPr>
          <a:xfrm>
            <a:off x="12160063" y="7231896"/>
            <a:ext cx="2115185" cy="60388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u="sng" spc="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Утеплювач</a:t>
            </a:r>
            <a:r>
              <a:rPr sz="900" u="sng" spc="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(мінеральна</a:t>
            </a:r>
            <a:r>
              <a:rPr sz="900" u="sng" spc="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spc="-4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вата),</a:t>
            </a:r>
            <a:r>
              <a:rPr sz="950" u="sng" spc="-45" dirty="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</a:t>
            </a:r>
            <a:r>
              <a:rPr sz="1000" spc="-45" dirty="0">
                <a:latin typeface="Trebuchet MS"/>
                <a:cs typeface="Trebuchet MS"/>
              </a:rPr>
              <a:t>=100мм</a:t>
            </a:r>
            <a:endParaRPr sz="1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  <a:tabLst>
                <a:tab pos="1765300" algn="l"/>
              </a:tabLst>
            </a:pPr>
            <a:r>
              <a:rPr sz="900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Вітробар'єрна</a:t>
            </a:r>
            <a:r>
              <a:rPr sz="900" u="sng" spc="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spc="-1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плівка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	</a:t>
            </a:r>
            <a:endParaRPr sz="900">
              <a:latin typeface="Microsoft Sans Serif"/>
              <a:cs typeface="Microsoft Sans Serif"/>
            </a:endParaRPr>
          </a:p>
          <a:p>
            <a:pPr marL="35560" marR="341630" indent="-23495">
              <a:lnSpc>
                <a:spcPct val="101800"/>
              </a:lnSpc>
              <a:spcBef>
                <a:spcPts val="25"/>
              </a:spcBef>
              <a:tabLst>
                <a:tab pos="1765300" algn="l"/>
              </a:tabLst>
            </a:pPr>
            <a:r>
              <a:rPr sz="900" u="sng" spc="-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900" u="sng" spc="-1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Стіновий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	</a:t>
            </a:r>
            <a:r>
              <a:rPr sz="90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профлист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708" name="object 708"/>
          <p:cNvSpPr/>
          <p:nvPr/>
        </p:nvSpPr>
        <p:spPr>
          <a:xfrm>
            <a:off x="11029257" y="6469741"/>
            <a:ext cx="2179955" cy="0"/>
          </a:xfrm>
          <a:custGeom>
            <a:avLst/>
            <a:gdLst/>
            <a:ahLst/>
            <a:cxnLst/>
            <a:rect l="l" t="t" r="r" b="b"/>
            <a:pathLst>
              <a:path w="2179955">
                <a:moveTo>
                  <a:pt x="0" y="0"/>
                </a:moveTo>
                <a:lnTo>
                  <a:pt x="2179743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9" name="object 709"/>
          <p:cNvSpPr txBox="1"/>
          <p:nvPr/>
        </p:nvSpPr>
        <p:spPr>
          <a:xfrm>
            <a:off x="11027688" y="6306744"/>
            <a:ext cx="2176780" cy="3067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12700">
              <a:lnSpc>
                <a:spcPct val="102600"/>
              </a:lnSpc>
              <a:spcBef>
                <a:spcPts val="90"/>
              </a:spcBef>
            </a:pPr>
            <a:r>
              <a:rPr sz="900" spc="-10" dirty="0">
                <a:latin typeface="Microsoft Sans Serif"/>
                <a:cs typeface="Microsoft Sans Serif"/>
              </a:rPr>
              <a:t>Розуклонка</a:t>
            </a:r>
            <a:r>
              <a:rPr sz="900" spc="3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з</a:t>
            </a:r>
            <a:r>
              <a:rPr sz="900" spc="3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бетону</a:t>
            </a:r>
            <a:r>
              <a:rPr sz="900" spc="3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С12/15</a:t>
            </a:r>
            <a:r>
              <a:rPr sz="900" spc="3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40...175мм </a:t>
            </a:r>
            <a:r>
              <a:rPr sz="900" dirty="0">
                <a:latin typeface="Microsoft Sans Serif"/>
                <a:cs typeface="Microsoft Sans Serif"/>
              </a:rPr>
              <a:t>Несуча</a:t>
            </a:r>
            <a:r>
              <a:rPr sz="900" spc="5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конструкція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710" name="object 710"/>
          <p:cNvSpPr txBox="1"/>
          <p:nvPr/>
        </p:nvSpPr>
        <p:spPr>
          <a:xfrm>
            <a:off x="11016557" y="6024410"/>
            <a:ext cx="2719705" cy="31750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26670">
              <a:lnSpc>
                <a:spcPts val="1075"/>
              </a:lnSpc>
              <a:spcBef>
                <a:spcPts val="120"/>
              </a:spcBef>
            </a:pP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Полімерна</a:t>
            </a:r>
            <a:r>
              <a:rPr sz="900" u="sng" spc="4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мембрана</a:t>
            </a:r>
            <a:r>
              <a:rPr sz="900" u="sng" spc="4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типу</a:t>
            </a:r>
            <a:r>
              <a:rPr sz="900" u="sng" spc="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"Fatrafol</a:t>
            </a:r>
            <a:r>
              <a:rPr sz="900" u="sng" spc="4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810/</a:t>
            </a:r>
            <a:r>
              <a:rPr sz="900" spc="4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V"</a:t>
            </a:r>
            <a:r>
              <a:rPr sz="900" spc="4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1,5мм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ts val="1195"/>
              </a:lnSpc>
            </a:pPr>
            <a:r>
              <a:rPr sz="900" u="sng" spc="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Утеплювач</a:t>
            </a:r>
            <a:r>
              <a:rPr sz="900" u="sng" spc="4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-</a:t>
            </a:r>
            <a:r>
              <a:rPr sz="900" u="sng" spc="5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Плити</a:t>
            </a:r>
            <a:r>
              <a:rPr sz="900" u="sng" spc="4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Paneltech</a:t>
            </a:r>
            <a:r>
              <a:rPr sz="900" u="sng" spc="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pw</a:t>
            </a:r>
            <a:r>
              <a:rPr sz="900" u="sng" spc="4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pir</a:t>
            </a:r>
            <a:r>
              <a:rPr sz="900" u="sng" spc="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soft</a:t>
            </a:r>
            <a:r>
              <a:rPr sz="900" dirty="0">
                <a:latin typeface="Microsoft Sans Serif"/>
                <a:cs typeface="Microsoft Sans Serif"/>
              </a:rPr>
              <a:t>,</a:t>
            </a:r>
            <a:r>
              <a:rPr sz="900" spc="55" dirty="0">
                <a:latin typeface="Microsoft Sans Serif"/>
                <a:cs typeface="Microsoft Sans Serif"/>
              </a:rPr>
              <a:t> </a:t>
            </a:r>
            <a:r>
              <a:rPr sz="950" spc="-50" dirty="0">
                <a:latin typeface="Symbol"/>
                <a:cs typeface="Symbol"/>
              </a:rPr>
              <a:t></a:t>
            </a:r>
            <a:r>
              <a:rPr sz="1000" spc="-50" dirty="0">
                <a:latin typeface="Trebuchet MS"/>
                <a:cs typeface="Trebuchet MS"/>
              </a:rPr>
              <a:t>=250мм</a:t>
            </a:r>
            <a:endParaRPr sz="1000">
              <a:latin typeface="Trebuchet MS"/>
              <a:cs typeface="Trebuchet MS"/>
            </a:endParaRPr>
          </a:p>
        </p:txBody>
      </p:sp>
      <p:grpSp>
        <p:nvGrpSpPr>
          <p:cNvPr id="711" name="object 711"/>
          <p:cNvGrpSpPr/>
          <p:nvPr/>
        </p:nvGrpSpPr>
        <p:grpSpPr>
          <a:xfrm>
            <a:off x="9413667" y="6610263"/>
            <a:ext cx="3798570" cy="2526665"/>
            <a:chOff x="9413667" y="6610263"/>
            <a:chExt cx="3798570" cy="2526665"/>
          </a:xfrm>
        </p:grpSpPr>
        <p:sp>
          <p:nvSpPr>
            <p:cNvPr id="712" name="object 712"/>
            <p:cNvSpPr/>
            <p:nvPr/>
          </p:nvSpPr>
          <p:spPr>
            <a:xfrm>
              <a:off x="11029257" y="6613438"/>
              <a:ext cx="2179955" cy="0"/>
            </a:xfrm>
            <a:custGeom>
              <a:avLst/>
              <a:gdLst/>
              <a:ahLst/>
              <a:cxnLst/>
              <a:rect l="l" t="t" r="r" b="b"/>
              <a:pathLst>
                <a:path w="2179955">
                  <a:moveTo>
                    <a:pt x="0" y="0"/>
                  </a:moveTo>
                  <a:lnTo>
                    <a:pt x="217974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3" name="object 713"/>
            <p:cNvSpPr/>
            <p:nvPr/>
          </p:nvSpPr>
          <p:spPr>
            <a:xfrm>
              <a:off x="9584191" y="6678203"/>
              <a:ext cx="18415" cy="2456180"/>
            </a:xfrm>
            <a:custGeom>
              <a:avLst/>
              <a:gdLst/>
              <a:ahLst/>
              <a:cxnLst/>
              <a:rect l="l" t="t" r="r" b="b"/>
              <a:pathLst>
                <a:path w="18415" h="2456179">
                  <a:moveTo>
                    <a:pt x="0" y="0"/>
                  </a:moveTo>
                  <a:lnTo>
                    <a:pt x="0" y="2456005"/>
                  </a:lnTo>
                </a:path>
                <a:path w="18415" h="2456179">
                  <a:moveTo>
                    <a:pt x="1011" y="0"/>
                  </a:moveTo>
                  <a:lnTo>
                    <a:pt x="1011" y="2456005"/>
                  </a:lnTo>
                </a:path>
                <a:path w="18415" h="2456179">
                  <a:moveTo>
                    <a:pt x="18215" y="0"/>
                  </a:moveTo>
                  <a:lnTo>
                    <a:pt x="18215" y="2456005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4" name="object 714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9413677" y="7812601"/>
              <a:ext cx="272214" cy="658780"/>
            </a:xfrm>
            <a:prstGeom prst="rect">
              <a:avLst/>
            </a:prstGeom>
          </p:spPr>
        </p:pic>
        <p:sp>
          <p:nvSpPr>
            <p:cNvPr id="715" name="object 715"/>
            <p:cNvSpPr/>
            <p:nvPr/>
          </p:nvSpPr>
          <p:spPr>
            <a:xfrm>
              <a:off x="9418231" y="6687311"/>
              <a:ext cx="26670" cy="1945005"/>
            </a:xfrm>
            <a:custGeom>
              <a:avLst/>
              <a:gdLst/>
              <a:ahLst/>
              <a:cxnLst/>
              <a:rect l="l" t="t" r="r" b="b"/>
              <a:pathLst>
                <a:path w="26670" h="1945004">
                  <a:moveTo>
                    <a:pt x="0" y="1944970"/>
                  </a:moveTo>
                  <a:lnTo>
                    <a:pt x="0" y="0"/>
                  </a:lnTo>
                  <a:lnTo>
                    <a:pt x="0" y="1944970"/>
                  </a:lnTo>
                </a:path>
                <a:path w="26670" h="1945004">
                  <a:moveTo>
                    <a:pt x="18215" y="1944970"/>
                  </a:moveTo>
                  <a:lnTo>
                    <a:pt x="18215" y="0"/>
                  </a:lnTo>
                </a:path>
                <a:path w="26670" h="1945004">
                  <a:moveTo>
                    <a:pt x="26310" y="1944970"/>
                  </a:moveTo>
                  <a:lnTo>
                    <a:pt x="26310" y="0"/>
                  </a:lnTo>
                </a:path>
                <a:path w="26670" h="1945004">
                  <a:moveTo>
                    <a:pt x="26310" y="1140469"/>
                  </a:moveTo>
                  <a:lnTo>
                    <a:pt x="18215" y="1140469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6" name="object 716"/>
            <p:cNvSpPr/>
            <p:nvPr/>
          </p:nvSpPr>
          <p:spPr>
            <a:xfrm>
              <a:off x="9416207" y="782575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7" name="object 717"/>
            <p:cNvSpPr/>
            <p:nvPr/>
          </p:nvSpPr>
          <p:spPr>
            <a:xfrm>
              <a:off x="9416207" y="782575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8" name="object 718"/>
            <p:cNvSpPr/>
            <p:nvPr/>
          </p:nvSpPr>
          <p:spPr>
            <a:xfrm>
              <a:off x="9416207" y="6678203"/>
              <a:ext cx="186690" cy="135890"/>
            </a:xfrm>
            <a:custGeom>
              <a:avLst/>
              <a:gdLst/>
              <a:ahLst/>
              <a:cxnLst/>
              <a:rect l="l" t="t" r="r" b="b"/>
              <a:pathLst>
                <a:path w="186690" h="135890">
                  <a:moveTo>
                    <a:pt x="186199" y="0"/>
                  </a:moveTo>
                  <a:lnTo>
                    <a:pt x="167983" y="0"/>
                  </a:lnTo>
                </a:path>
                <a:path w="186690" h="135890">
                  <a:moveTo>
                    <a:pt x="20239" y="135601"/>
                  </a:moveTo>
                  <a:lnTo>
                    <a:pt x="2023" y="135601"/>
                  </a:lnTo>
                  <a:lnTo>
                    <a:pt x="0" y="135601"/>
                  </a:lnTo>
                  <a:lnTo>
                    <a:pt x="0" y="126493"/>
                  </a:lnTo>
                  <a:lnTo>
                    <a:pt x="167983" y="126493"/>
                  </a:lnTo>
                  <a:lnTo>
                    <a:pt x="167983" y="135601"/>
                  </a:lnTo>
                  <a:lnTo>
                    <a:pt x="28334" y="135601"/>
                  </a:lnTo>
                </a:path>
                <a:path w="186690" h="135890">
                  <a:moveTo>
                    <a:pt x="167983" y="126493"/>
                  </a:moveTo>
                  <a:lnTo>
                    <a:pt x="167983" y="135601"/>
                  </a:lnTo>
                  <a:lnTo>
                    <a:pt x="186199" y="135601"/>
                  </a:lnTo>
                  <a:lnTo>
                    <a:pt x="186199" y="126493"/>
                  </a:lnTo>
                  <a:lnTo>
                    <a:pt x="167983" y="126493"/>
                  </a:lnTo>
                </a:path>
                <a:path w="186690" h="135890">
                  <a:moveTo>
                    <a:pt x="28334" y="135601"/>
                  </a:moveTo>
                  <a:lnTo>
                    <a:pt x="20239" y="135601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9" name="object 719"/>
            <p:cNvSpPr/>
            <p:nvPr/>
          </p:nvSpPr>
          <p:spPr>
            <a:xfrm>
              <a:off x="9416207" y="681178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0" name="object 720"/>
            <p:cNvSpPr/>
            <p:nvPr/>
          </p:nvSpPr>
          <p:spPr>
            <a:xfrm>
              <a:off x="9416207" y="681178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1" name="object 721"/>
            <p:cNvSpPr/>
            <p:nvPr/>
          </p:nvSpPr>
          <p:spPr>
            <a:xfrm>
              <a:off x="9416207" y="6678203"/>
              <a:ext cx="186690" cy="9525"/>
            </a:xfrm>
            <a:custGeom>
              <a:avLst/>
              <a:gdLst/>
              <a:ahLst/>
              <a:cxnLst/>
              <a:rect l="l" t="t" r="r" b="b"/>
              <a:pathLst>
                <a:path w="186690" h="9525">
                  <a:moveTo>
                    <a:pt x="20239" y="9107"/>
                  </a:moveTo>
                  <a:lnTo>
                    <a:pt x="2023" y="9107"/>
                  </a:lnTo>
                  <a:lnTo>
                    <a:pt x="0" y="9107"/>
                  </a:lnTo>
                  <a:lnTo>
                    <a:pt x="0" y="0"/>
                  </a:lnTo>
                  <a:lnTo>
                    <a:pt x="167983" y="0"/>
                  </a:lnTo>
                  <a:lnTo>
                    <a:pt x="167983" y="9107"/>
                  </a:lnTo>
                  <a:lnTo>
                    <a:pt x="28334" y="9107"/>
                  </a:lnTo>
                </a:path>
                <a:path w="186690" h="9525">
                  <a:moveTo>
                    <a:pt x="167983" y="0"/>
                  </a:moveTo>
                  <a:lnTo>
                    <a:pt x="167983" y="9107"/>
                  </a:lnTo>
                  <a:lnTo>
                    <a:pt x="186199" y="9107"/>
                  </a:lnTo>
                  <a:lnTo>
                    <a:pt x="186199" y="0"/>
                  </a:lnTo>
                  <a:lnTo>
                    <a:pt x="167983" y="0"/>
                  </a:lnTo>
                </a:path>
                <a:path w="186690" h="9525">
                  <a:moveTo>
                    <a:pt x="28334" y="9107"/>
                  </a:moveTo>
                  <a:lnTo>
                    <a:pt x="20239" y="9107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2" name="object 722"/>
            <p:cNvSpPr/>
            <p:nvPr/>
          </p:nvSpPr>
          <p:spPr>
            <a:xfrm>
              <a:off x="9416207" y="6685287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3" name="object 723"/>
            <p:cNvSpPr/>
            <p:nvPr/>
          </p:nvSpPr>
          <p:spPr>
            <a:xfrm>
              <a:off x="9416207" y="6685287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24" name="object 724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9413677" y="8529062"/>
              <a:ext cx="272214" cy="587943"/>
            </a:xfrm>
            <a:prstGeom prst="rect">
              <a:avLst/>
            </a:prstGeom>
          </p:spPr>
        </p:pic>
        <p:pic>
          <p:nvPicPr>
            <p:cNvPr id="725" name="object 725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9413677" y="6879582"/>
              <a:ext cx="272214" cy="874325"/>
            </a:xfrm>
            <a:prstGeom prst="rect">
              <a:avLst/>
            </a:prstGeom>
          </p:spPr>
        </p:pic>
        <p:sp>
          <p:nvSpPr>
            <p:cNvPr id="726" name="object 726"/>
            <p:cNvSpPr/>
            <p:nvPr/>
          </p:nvSpPr>
          <p:spPr>
            <a:xfrm>
              <a:off x="9416207" y="7945166"/>
              <a:ext cx="168275" cy="9525"/>
            </a:xfrm>
            <a:custGeom>
              <a:avLst/>
              <a:gdLst/>
              <a:ahLst/>
              <a:cxnLst/>
              <a:rect l="l" t="t" r="r" b="b"/>
              <a:pathLst>
                <a:path w="168275" h="9525">
                  <a:moveTo>
                    <a:pt x="20239" y="9107"/>
                  </a:moveTo>
                  <a:lnTo>
                    <a:pt x="2023" y="9107"/>
                  </a:lnTo>
                  <a:lnTo>
                    <a:pt x="0" y="9107"/>
                  </a:lnTo>
                  <a:lnTo>
                    <a:pt x="0" y="0"/>
                  </a:lnTo>
                  <a:lnTo>
                    <a:pt x="167983" y="0"/>
                  </a:lnTo>
                  <a:lnTo>
                    <a:pt x="167983" y="9107"/>
                  </a:lnTo>
                  <a:lnTo>
                    <a:pt x="28334" y="9107"/>
                  </a:lnTo>
                </a:path>
                <a:path w="168275" h="9525">
                  <a:moveTo>
                    <a:pt x="28334" y="9107"/>
                  </a:moveTo>
                  <a:lnTo>
                    <a:pt x="20239" y="9107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7" name="object 727"/>
            <p:cNvSpPr/>
            <p:nvPr/>
          </p:nvSpPr>
          <p:spPr>
            <a:xfrm>
              <a:off x="9416207" y="7952250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8" name="object 728"/>
            <p:cNvSpPr/>
            <p:nvPr/>
          </p:nvSpPr>
          <p:spPr>
            <a:xfrm>
              <a:off x="9416207" y="7952250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9" name="object 729"/>
            <p:cNvSpPr/>
            <p:nvPr/>
          </p:nvSpPr>
          <p:spPr>
            <a:xfrm>
              <a:off x="9416207" y="8071660"/>
              <a:ext cx="168275" cy="9525"/>
            </a:xfrm>
            <a:custGeom>
              <a:avLst/>
              <a:gdLst/>
              <a:ahLst/>
              <a:cxnLst/>
              <a:rect l="l" t="t" r="r" b="b"/>
              <a:pathLst>
                <a:path w="168275" h="9525">
                  <a:moveTo>
                    <a:pt x="20239" y="9107"/>
                  </a:moveTo>
                  <a:lnTo>
                    <a:pt x="2023" y="9107"/>
                  </a:lnTo>
                  <a:lnTo>
                    <a:pt x="0" y="9107"/>
                  </a:lnTo>
                  <a:lnTo>
                    <a:pt x="0" y="0"/>
                  </a:lnTo>
                  <a:lnTo>
                    <a:pt x="167983" y="0"/>
                  </a:lnTo>
                  <a:lnTo>
                    <a:pt x="167983" y="9107"/>
                  </a:lnTo>
                  <a:lnTo>
                    <a:pt x="28334" y="9107"/>
                  </a:lnTo>
                </a:path>
                <a:path w="168275" h="9525">
                  <a:moveTo>
                    <a:pt x="28334" y="9107"/>
                  </a:moveTo>
                  <a:lnTo>
                    <a:pt x="20239" y="9107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0" name="object 730"/>
            <p:cNvSpPr/>
            <p:nvPr/>
          </p:nvSpPr>
          <p:spPr>
            <a:xfrm>
              <a:off x="9416207" y="807874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1" name="object 731"/>
            <p:cNvSpPr/>
            <p:nvPr/>
          </p:nvSpPr>
          <p:spPr>
            <a:xfrm>
              <a:off x="9416207" y="807874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2" name="object 732"/>
            <p:cNvSpPr/>
            <p:nvPr/>
          </p:nvSpPr>
          <p:spPr>
            <a:xfrm>
              <a:off x="9416207" y="8198154"/>
              <a:ext cx="168275" cy="10160"/>
            </a:xfrm>
            <a:custGeom>
              <a:avLst/>
              <a:gdLst/>
              <a:ahLst/>
              <a:cxnLst/>
              <a:rect l="l" t="t" r="r" b="b"/>
              <a:pathLst>
                <a:path w="168275" h="10159">
                  <a:moveTo>
                    <a:pt x="20239" y="10119"/>
                  </a:moveTo>
                  <a:lnTo>
                    <a:pt x="2023" y="10119"/>
                  </a:lnTo>
                  <a:lnTo>
                    <a:pt x="0" y="10119"/>
                  </a:lnTo>
                  <a:lnTo>
                    <a:pt x="0" y="0"/>
                  </a:lnTo>
                  <a:lnTo>
                    <a:pt x="167983" y="0"/>
                  </a:lnTo>
                  <a:lnTo>
                    <a:pt x="167983" y="10119"/>
                  </a:lnTo>
                  <a:lnTo>
                    <a:pt x="28334" y="10119"/>
                  </a:lnTo>
                </a:path>
                <a:path w="168275" h="10159">
                  <a:moveTo>
                    <a:pt x="28334" y="10119"/>
                  </a:moveTo>
                  <a:lnTo>
                    <a:pt x="20239" y="10119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3" name="object 733"/>
            <p:cNvSpPr/>
            <p:nvPr/>
          </p:nvSpPr>
          <p:spPr>
            <a:xfrm>
              <a:off x="9416207" y="8206250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4" name="object 734"/>
            <p:cNvSpPr/>
            <p:nvPr/>
          </p:nvSpPr>
          <p:spPr>
            <a:xfrm>
              <a:off x="9416207" y="8206250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5" name="object 735"/>
            <p:cNvSpPr/>
            <p:nvPr/>
          </p:nvSpPr>
          <p:spPr>
            <a:xfrm>
              <a:off x="9416207" y="8324648"/>
              <a:ext cx="168275" cy="10160"/>
            </a:xfrm>
            <a:custGeom>
              <a:avLst/>
              <a:gdLst/>
              <a:ahLst/>
              <a:cxnLst/>
              <a:rect l="l" t="t" r="r" b="b"/>
              <a:pathLst>
                <a:path w="168275" h="10159">
                  <a:moveTo>
                    <a:pt x="20239" y="10119"/>
                  </a:moveTo>
                  <a:lnTo>
                    <a:pt x="2023" y="10119"/>
                  </a:lnTo>
                  <a:lnTo>
                    <a:pt x="0" y="10119"/>
                  </a:lnTo>
                  <a:lnTo>
                    <a:pt x="0" y="0"/>
                  </a:lnTo>
                  <a:lnTo>
                    <a:pt x="167983" y="0"/>
                  </a:lnTo>
                  <a:lnTo>
                    <a:pt x="167983" y="10119"/>
                  </a:lnTo>
                  <a:lnTo>
                    <a:pt x="28334" y="10119"/>
                  </a:lnTo>
                </a:path>
                <a:path w="168275" h="10159">
                  <a:moveTo>
                    <a:pt x="28334" y="10119"/>
                  </a:moveTo>
                  <a:lnTo>
                    <a:pt x="20239" y="10119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6" name="object 736"/>
            <p:cNvSpPr/>
            <p:nvPr/>
          </p:nvSpPr>
          <p:spPr>
            <a:xfrm>
              <a:off x="9416207" y="833274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7" name="object 737"/>
            <p:cNvSpPr/>
            <p:nvPr/>
          </p:nvSpPr>
          <p:spPr>
            <a:xfrm>
              <a:off x="9416207" y="833274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8" name="object 738"/>
            <p:cNvSpPr/>
            <p:nvPr/>
          </p:nvSpPr>
          <p:spPr>
            <a:xfrm>
              <a:off x="9416207" y="8452154"/>
              <a:ext cx="168275" cy="9525"/>
            </a:xfrm>
            <a:custGeom>
              <a:avLst/>
              <a:gdLst/>
              <a:ahLst/>
              <a:cxnLst/>
              <a:rect l="l" t="t" r="r" b="b"/>
              <a:pathLst>
                <a:path w="168275" h="9525">
                  <a:moveTo>
                    <a:pt x="20239" y="9107"/>
                  </a:moveTo>
                  <a:lnTo>
                    <a:pt x="2023" y="9107"/>
                  </a:lnTo>
                  <a:lnTo>
                    <a:pt x="0" y="9107"/>
                  </a:lnTo>
                  <a:lnTo>
                    <a:pt x="0" y="0"/>
                  </a:lnTo>
                  <a:lnTo>
                    <a:pt x="167983" y="0"/>
                  </a:lnTo>
                  <a:lnTo>
                    <a:pt x="167983" y="9107"/>
                  </a:lnTo>
                  <a:lnTo>
                    <a:pt x="28334" y="9107"/>
                  </a:lnTo>
                </a:path>
                <a:path w="168275" h="9525">
                  <a:moveTo>
                    <a:pt x="28334" y="9107"/>
                  </a:moveTo>
                  <a:lnTo>
                    <a:pt x="20239" y="9107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9" name="object 739"/>
            <p:cNvSpPr/>
            <p:nvPr/>
          </p:nvSpPr>
          <p:spPr>
            <a:xfrm>
              <a:off x="9416207" y="8459238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0" name="object 740"/>
            <p:cNvSpPr/>
            <p:nvPr/>
          </p:nvSpPr>
          <p:spPr>
            <a:xfrm>
              <a:off x="9416207" y="8459238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1" name="object 741"/>
            <p:cNvSpPr/>
            <p:nvPr/>
          </p:nvSpPr>
          <p:spPr>
            <a:xfrm>
              <a:off x="9584191" y="6874522"/>
              <a:ext cx="2079625" cy="2259965"/>
            </a:xfrm>
            <a:custGeom>
              <a:avLst/>
              <a:gdLst/>
              <a:ahLst/>
              <a:cxnLst/>
              <a:rect l="l" t="t" r="r" b="b"/>
              <a:pathLst>
                <a:path w="2079625" h="2259965">
                  <a:moveTo>
                    <a:pt x="0" y="944150"/>
                  </a:moveTo>
                  <a:lnTo>
                    <a:pt x="0" y="953258"/>
                  </a:lnTo>
                  <a:lnTo>
                    <a:pt x="18215" y="953258"/>
                  </a:lnTo>
                  <a:lnTo>
                    <a:pt x="18215" y="944150"/>
                  </a:lnTo>
                  <a:lnTo>
                    <a:pt x="0" y="944150"/>
                  </a:lnTo>
                </a:path>
                <a:path w="2079625" h="2259965">
                  <a:moveTo>
                    <a:pt x="0" y="1070644"/>
                  </a:moveTo>
                  <a:lnTo>
                    <a:pt x="0" y="1079752"/>
                  </a:lnTo>
                  <a:lnTo>
                    <a:pt x="18215" y="1079752"/>
                  </a:lnTo>
                  <a:lnTo>
                    <a:pt x="18215" y="1070644"/>
                  </a:lnTo>
                  <a:lnTo>
                    <a:pt x="0" y="1070644"/>
                  </a:lnTo>
                </a:path>
                <a:path w="2079625" h="2259965">
                  <a:moveTo>
                    <a:pt x="0" y="1197138"/>
                  </a:moveTo>
                  <a:lnTo>
                    <a:pt x="0" y="1206246"/>
                  </a:lnTo>
                  <a:lnTo>
                    <a:pt x="18215" y="1206246"/>
                  </a:lnTo>
                  <a:lnTo>
                    <a:pt x="18215" y="1197138"/>
                  </a:lnTo>
                  <a:lnTo>
                    <a:pt x="0" y="1197138"/>
                  </a:lnTo>
                </a:path>
                <a:path w="2079625" h="2259965">
                  <a:moveTo>
                    <a:pt x="0" y="1323632"/>
                  </a:moveTo>
                  <a:lnTo>
                    <a:pt x="0" y="1333751"/>
                  </a:lnTo>
                  <a:lnTo>
                    <a:pt x="18215" y="1333751"/>
                  </a:lnTo>
                  <a:lnTo>
                    <a:pt x="18215" y="1323632"/>
                  </a:lnTo>
                  <a:lnTo>
                    <a:pt x="0" y="1323632"/>
                  </a:lnTo>
                </a:path>
                <a:path w="2079625" h="2259965">
                  <a:moveTo>
                    <a:pt x="0" y="1450126"/>
                  </a:moveTo>
                  <a:lnTo>
                    <a:pt x="0" y="1460245"/>
                  </a:lnTo>
                  <a:lnTo>
                    <a:pt x="18215" y="1460245"/>
                  </a:lnTo>
                  <a:lnTo>
                    <a:pt x="18215" y="1450126"/>
                  </a:lnTo>
                  <a:lnTo>
                    <a:pt x="0" y="1450126"/>
                  </a:lnTo>
                </a:path>
                <a:path w="2079625" h="2259965">
                  <a:moveTo>
                    <a:pt x="0" y="1577632"/>
                  </a:moveTo>
                  <a:lnTo>
                    <a:pt x="0" y="1586739"/>
                  </a:lnTo>
                  <a:lnTo>
                    <a:pt x="18215" y="1586739"/>
                  </a:lnTo>
                  <a:lnTo>
                    <a:pt x="18215" y="1577632"/>
                  </a:lnTo>
                  <a:lnTo>
                    <a:pt x="0" y="1577632"/>
                  </a:lnTo>
                </a:path>
                <a:path w="2079625" h="2259965">
                  <a:moveTo>
                    <a:pt x="2061344" y="0"/>
                  </a:moveTo>
                  <a:lnTo>
                    <a:pt x="2061344" y="2259687"/>
                  </a:lnTo>
                </a:path>
                <a:path w="2079625" h="2259965">
                  <a:moveTo>
                    <a:pt x="2062356" y="0"/>
                  </a:moveTo>
                  <a:lnTo>
                    <a:pt x="2062356" y="2259687"/>
                  </a:lnTo>
                </a:path>
                <a:path w="2079625" h="2259965">
                  <a:moveTo>
                    <a:pt x="2079560" y="0"/>
                  </a:moveTo>
                  <a:lnTo>
                    <a:pt x="2079560" y="2259687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42" name="object 742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10452445" y="6863390"/>
              <a:ext cx="1270504" cy="2193910"/>
            </a:xfrm>
            <a:prstGeom prst="rect">
              <a:avLst/>
            </a:prstGeom>
          </p:spPr>
        </p:pic>
        <p:sp>
          <p:nvSpPr>
            <p:cNvPr id="743" name="object 743"/>
            <p:cNvSpPr/>
            <p:nvPr/>
          </p:nvSpPr>
          <p:spPr>
            <a:xfrm>
              <a:off x="11458325" y="6863390"/>
              <a:ext cx="0" cy="120014"/>
            </a:xfrm>
            <a:custGeom>
              <a:avLst/>
              <a:gdLst/>
              <a:ahLst/>
              <a:cxnLst/>
              <a:rect l="l" t="t" r="r" b="b"/>
              <a:pathLst>
                <a:path h="120015">
                  <a:moveTo>
                    <a:pt x="0" y="119410"/>
                  </a:moveTo>
                  <a:lnTo>
                    <a:pt x="0" y="67800"/>
                  </a:lnTo>
                </a:path>
                <a:path h="120015">
                  <a:moveTo>
                    <a:pt x="0" y="50597"/>
                  </a:moveTo>
                  <a:lnTo>
                    <a:pt x="0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44" name="object 744"/>
          <p:cNvSpPr txBox="1"/>
          <p:nvPr/>
        </p:nvSpPr>
        <p:spPr>
          <a:xfrm>
            <a:off x="8506918" y="7201310"/>
            <a:ext cx="567055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10" dirty="0">
                <a:latin typeface="Microsoft Sans Serif"/>
                <a:cs typeface="Microsoft Sans Serif"/>
              </a:rPr>
              <a:t>Металева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745" name="object 745"/>
          <p:cNvSpPr txBox="1"/>
          <p:nvPr/>
        </p:nvSpPr>
        <p:spPr>
          <a:xfrm>
            <a:off x="8403699" y="7314648"/>
            <a:ext cx="79883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latin typeface="Microsoft Sans Serif"/>
                <a:cs typeface="Microsoft Sans Serif"/>
              </a:rPr>
              <a:t>драбина</a:t>
            </a:r>
            <a:r>
              <a:rPr sz="900" spc="75" dirty="0">
                <a:latin typeface="Microsoft Sans Serif"/>
                <a:cs typeface="Microsoft Sans Serif"/>
              </a:rPr>
              <a:t> </a:t>
            </a:r>
            <a:r>
              <a:rPr sz="900" spc="-35" dirty="0">
                <a:latin typeface="Microsoft Sans Serif"/>
                <a:cs typeface="Microsoft Sans Serif"/>
              </a:rPr>
              <a:t>МД-</a:t>
            </a:r>
            <a:r>
              <a:rPr sz="900" spc="-50" dirty="0">
                <a:latin typeface="Microsoft Sans Serif"/>
                <a:cs typeface="Microsoft Sans Serif"/>
              </a:rPr>
              <a:t>1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746" name="object 746"/>
          <p:cNvGrpSpPr/>
          <p:nvPr/>
        </p:nvGrpSpPr>
        <p:grpSpPr>
          <a:xfrm>
            <a:off x="8467869" y="7352024"/>
            <a:ext cx="1038860" cy="287655"/>
            <a:chOff x="8467869" y="7352024"/>
            <a:chExt cx="1038860" cy="287655"/>
          </a:xfrm>
        </p:grpSpPr>
        <p:sp>
          <p:nvSpPr>
            <p:cNvPr id="747" name="object 747"/>
            <p:cNvSpPr/>
            <p:nvPr/>
          </p:nvSpPr>
          <p:spPr>
            <a:xfrm>
              <a:off x="8471044" y="7355199"/>
              <a:ext cx="638810" cy="0"/>
            </a:xfrm>
            <a:custGeom>
              <a:avLst/>
              <a:gdLst/>
              <a:ahLst/>
              <a:cxnLst/>
              <a:rect l="l" t="t" r="r" b="b"/>
              <a:pathLst>
                <a:path w="638809">
                  <a:moveTo>
                    <a:pt x="638541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8" name="object 748"/>
            <p:cNvSpPr/>
            <p:nvPr/>
          </p:nvSpPr>
          <p:spPr>
            <a:xfrm>
              <a:off x="9494127" y="7617294"/>
              <a:ext cx="12700" cy="17780"/>
            </a:xfrm>
            <a:custGeom>
              <a:avLst/>
              <a:gdLst/>
              <a:ahLst/>
              <a:cxnLst/>
              <a:rect l="l" t="t" r="r" b="b"/>
              <a:pathLst>
                <a:path w="12700" h="17779">
                  <a:moveTo>
                    <a:pt x="0" y="10119"/>
                  </a:moveTo>
                  <a:lnTo>
                    <a:pt x="10119" y="17203"/>
                  </a:lnTo>
                  <a:lnTo>
                    <a:pt x="12143" y="11131"/>
                  </a:lnTo>
                  <a:lnTo>
                    <a:pt x="0" y="10119"/>
                  </a:lnTo>
                  <a:close/>
                </a:path>
                <a:path w="12700" h="17779">
                  <a:moveTo>
                    <a:pt x="11131" y="5059"/>
                  </a:moveTo>
                  <a:lnTo>
                    <a:pt x="0" y="10119"/>
                  </a:lnTo>
                  <a:lnTo>
                    <a:pt x="12143" y="11131"/>
                  </a:lnTo>
                  <a:lnTo>
                    <a:pt x="11131" y="5059"/>
                  </a:lnTo>
                  <a:close/>
                </a:path>
                <a:path w="12700" h="17779">
                  <a:moveTo>
                    <a:pt x="7083" y="0"/>
                  </a:moveTo>
                  <a:lnTo>
                    <a:pt x="0" y="10119"/>
                  </a:lnTo>
                  <a:lnTo>
                    <a:pt x="11131" y="5059"/>
                  </a:lnTo>
                  <a:lnTo>
                    <a:pt x="70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9" name="object 749"/>
            <p:cNvSpPr/>
            <p:nvPr/>
          </p:nvSpPr>
          <p:spPr>
            <a:xfrm>
              <a:off x="9494127" y="7617294"/>
              <a:ext cx="12700" cy="17780"/>
            </a:xfrm>
            <a:custGeom>
              <a:avLst/>
              <a:gdLst/>
              <a:ahLst/>
              <a:cxnLst/>
              <a:rect l="l" t="t" r="r" b="b"/>
              <a:pathLst>
                <a:path w="12700" h="17779">
                  <a:moveTo>
                    <a:pt x="10119" y="17203"/>
                  </a:moveTo>
                  <a:lnTo>
                    <a:pt x="12143" y="11131"/>
                  </a:lnTo>
                  <a:lnTo>
                    <a:pt x="0" y="10119"/>
                  </a:lnTo>
                  <a:lnTo>
                    <a:pt x="10119" y="17203"/>
                  </a:lnTo>
                  <a:close/>
                </a:path>
                <a:path w="12700" h="17779">
                  <a:moveTo>
                    <a:pt x="12143" y="11131"/>
                  </a:moveTo>
                  <a:lnTo>
                    <a:pt x="0" y="10119"/>
                  </a:lnTo>
                  <a:lnTo>
                    <a:pt x="11131" y="5059"/>
                  </a:lnTo>
                  <a:lnTo>
                    <a:pt x="12143" y="11131"/>
                  </a:lnTo>
                  <a:close/>
                </a:path>
                <a:path w="12700" h="17779">
                  <a:moveTo>
                    <a:pt x="0" y="10119"/>
                  </a:moveTo>
                  <a:lnTo>
                    <a:pt x="11131" y="5059"/>
                  </a:lnTo>
                  <a:lnTo>
                    <a:pt x="7083" y="0"/>
                  </a:lnTo>
                  <a:lnTo>
                    <a:pt x="0" y="1011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0" name="object 750"/>
            <p:cNvSpPr/>
            <p:nvPr/>
          </p:nvSpPr>
          <p:spPr>
            <a:xfrm>
              <a:off x="9485019" y="7615270"/>
              <a:ext cx="16510" cy="12700"/>
            </a:xfrm>
            <a:custGeom>
              <a:avLst/>
              <a:gdLst/>
              <a:ahLst/>
              <a:cxnLst/>
              <a:rect l="l" t="t" r="r" b="b"/>
              <a:pathLst>
                <a:path w="16509" h="12700">
                  <a:moveTo>
                    <a:pt x="4047" y="1011"/>
                  </a:moveTo>
                  <a:lnTo>
                    <a:pt x="0" y="5059"/>
                  </a:lnTo>
                  <a:lnTo>
                    <a:pt x="9107" y="12143"/>
                  </a:lnTo>
                  <a:lnTo>
                    <a:pt x="4047" y="1011"/>
                  </a:lnTo>
                  <a:close/>
                </a:path>
                <a:path w="16509" h="12700">
                  <a:moveTo>
                    <a:pt x="10119" y="0"/>
                  </a:moveTo>
                  <a:lnTo>
                    <a:pt x="4047" y="1011"/>
                  </a:lnTo>
                  <a:lnTo>
                    <a:pt x="9107" y="12143"/>
                  </a:lnTo>
                  <a:lnTo>
                    <a:pt x="9950" y="2023"/>
                  </a:lnTo>
                  <a:lnTo>
                    <a:pt x="10035" y="1011"/>
                  </a:lnTo>
                  <a:lnTo>
                    <a:pt x="10119" y="0"/>
                  </a:lnTo>
                  <a:close/>
                </a:path>
                <a:path w="16509" h="12700">
                  <a:moveTo>
                    <a:pt x="10119" y="0"/>
                  </a:moveTo>
                  <a:lnTo>
                    <a:pt x="9107" y="12143"/>
                  </a:lnTo>
                  <a:lnTo>
                    <a:pt x="16191" y="2023"/>
                  </a:lnTo>
                  <a:lnTo>
                    <a:pt x="1011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1" name="object 751"/>
            <p:cNvSpPr/>
            <p:nvPr/>
          </p:nvSpPr>
          <p:spPr>
            <a:xfrm>
              <a:off x="9485020" y="7615270"/>
              <a:ext cx="16510" cy="12700"/>
            </a:xfrm>
            <a:custGeom>
              <a:avLst/>
              <a:gdLst/>
              <a:ahLst/>
              <a:cxnLst/>
              <a:rect l="l" t="t" r="r" b="b"/>
              <a:pathLst>
                <a:path w="16509" h="12700">
                  <a:moveTo>
                    <a:pt x="16191" y="2023"/>
                  </a:moveTo>
                  <a:lnTo>
                    <a:pt x="10119" y="0"/>
                  </a:lnTo>
                  <a:lnTo>
                    <a:pt x="9107" y="12143"/>
                  </a:lnTo>
                  <a:lnTo>
                    <a:pt x="16191" y="2023"/>
                  </a:lnTo>
                  <a:close/>
                </a:path>
                <a:path w="16509" h="12700">
                  <a:moveTo>
                    <a:pt x="10119" y="0"/>
                  </a:moveTo>
                  <a:lnTo>
                    <a:pt x="9107" y="12143"/>
                  </a:lnTo>
                  <a:lnTo>
                    <a:pt x="4047" y="1011"/>
                  </a:lnTo>
                  <a:lnTo>
                    <a:pt x="10119" y="0"/>
                  </a:lnTo>
                  <a:close/>
                </a:path>
                <a:path w="16509" h="12700">
                  <a:moveTo>
                    <a:pt x="9107" y="12143"/>
                  </a:moveTo>
                  <a:lnTo>
                    <a:pt x="4047" y="1011"/>
                  </a:lnTo>
                  <a:lnTo>
                    <a:pt x="0" y="5059"/>
                  </a:lnTo>
                  <a:lnTo>
                    <a:pt x="9107" y="121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2" name="object 752"/>
            <p:cNvSpPr/>
            <p:nvPr/>
          </p:nvSpPr>
          <p:spPr>
            <a:xfrm>
              <a:off x="9482995" y="7620330"/>
              <a:ext cx="11430" cy="17780"/>
            </a:xfrm>
            <a:custGeom>
              <a:avLst/>
              <a:gdLst/>
              <a:ahLst/>
              <a:cxnLst/>
              <a:rect l="l" t="t" r="r" b="b"/>
              <a:pathLst>
                <a:path w="11429" h="17779">
                  <a:moveTo>
                    <a:pt x="11131" y="7083"/>
                  </a:moveTo>
                  <a:lnTo>
                    <a:pt x="1011" y="12143"/>
                  </a:lnTo>
                  <a:lnTo>
                    <a:pt x="5059" y="17203"/>
                  </a:lnTo>
                  <a:lnTo>
                    <a:pt x="11131" y="7083"/>
                  </a:lnTo>
                  <a:close/>
                </a:path>
                <a:path w="11429" h="17779">
                  <a:moveTo>
                    <a:pt x="0" y="6071"/>
                  </a:moveTo>
                  <a:lnTo>
                    <a:pt x="1011" y="12143"/>
                  </a:lnTo>
                  <a:lnTo>
                    <a:pt x="11131" y="7083"/>
                  </a:lnTo>
                  <a:lnTo>
                    <a:pt x="0" y="6071"/>
                  </a:lnTo>
                  <a:close/>
                </a:path>
                <a:path w="11429" h="17779">
                  <a:moveTo>
                    <a:pt x="2023" y="0"/>
                  </a:moveTo>
                  <a:lnTo>
                    <a:pt x="0" y="6071"/>
                  </a:lnTo>
                  <a:lnTo>
                    <a:pt x="11131" y="708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3" name="object 753"/>
            <p:cNvSpPr/>
            <p:nvPr/>
          </p:nvSpPr>
          <p:spPr>
            <a:xfrm>
              <a:off x="9482996" y="7620330"/>
              <a:ext cx="11430" cy="17780"/>
            </a:xfrm>
            <a:custGeom>
              <a:avLst/>
              <a:gdLst/>
              <a:ahLst/>
              <a:cxnLst/>
              <a:rect l="l" t="t" r="r" b="b"/>
              <a:pathLst>
                <a:path w="11429" h="17779">
                  <a:moveTo>
                    <a:pt x="2023" y="0"/>
                  </a:moveTo>
                  <a:lnTo>
                    <a:pt x="0" y="6071"/>
                  </a:lnTo>
                  <a:lnTo>
                    <a:pt x="11131" y="7083"/>
                  </a:lnTo>
                  <a:lnTo>
                    <a:pt x="2023" y="0"/>
                  </a:lnTo>
                  <a:close/>
                </a:path>
                <a:path w="11429" h="17779">
                  <a:moveTo>
                    <a:pt x="0" y="6071"/>
                  </a:moveTo>
                  <a:lnTo>
                    <a:pt x="11131" y="7083"/>
                  </a:lnTo>
                  <a:lnTo>
                    <a:pt x="1011" y="12143"/>
                  </a:lnTo>
                  <a:lnTo>
                    <a:pt x="0" y="6071"/>
                  </a:lnTo>
                  <a:close/>
                </a:path>
                <a:path w="11429" h="17779">
                  <a:moveTo>
                    <a:pt x="11131" y="7083"/>
                  </a:moveTo>
                  <a:lnTo>
                    <a:pt x="1011" y="12143"/>
                  </a:lnTo>
                  <a:lnTo>
                    <a:pt x="5059" y="17203"/>
                  </a:lnTo>
                  <a:lnTo>
                    <a:pt x="11131" y="708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4" name="object 754"/>
            <p:cNvSpPr/>
            <p:nvPr/>
          </p:nvSpPr>
          <p:spPr>
            <a:xfrm>
              <a:off x="9488055" y="7627414"/>
              <a:ext cx="16510" cy="12700"/>
            </a:xfrm>
            <a:custGeom>
              <a:avLst/>
              <a:gdLst/>
              <a:ahLst/>
              <a:cxnLst/>
              <a:rect l="l" t="t" r="r" b="b"/>
              <a:pathLst>
                <a:path w="16509" h="12700">
                  <a:moveTo>
                    <a:pt x="6071" y="0"/>
                  </a:moveTo>
                  <a:lnTo>
                    <a:pt x="0" y="10119"/>
                  </a:lnTo>
                  <a:lnTo>
                    <a:pt x="5059" y="12143"/>
                  </a:lnTo>
                  <a:lnTo>
                    <a:pt x="6071" y="0"/>
                  </a:lnTo>
                  <a:close/>
                </a:path>
                <a:path w="16509" h="12700">
                  <a:moveTo>
                    <a:pt x="6071" y="0"/>
                  </a:moveTo>
                  <a:lnTo>
                    <a:pt x="5228" y="10119"/>
                  </a:lnTo>
                  <a:lnTo>
                    <a:pt x="5144" y="11131"/>
                  </a:lnTo>
                  <a:lnTo>
                    <a:pt x="5059" y="12143"/>
                  </a:lnTo>
                  <a:lnTo>
                    <a:pt x="11131" y="11131"/>
                  </a:lnTo>
                  <a:lnTo>
                    <a:pt x="6071" y="0"/>
                  </a:lnTo>
                  <a:close/>
                </a:path>
                <a:path w="16509" h="12700">
                  <a:moveTo>
                    <a:pt x="6071" y="0"/>
                  </a:moveTo>
                  <a:lnTo>
                    <a:pt x="11131" y="11131"/>
                  </a:lnTo>
                  <a:lnTo>
                    <a:pt x="16191" y="7083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5" name="object 755"/>
            <p:cNvSpPr/>
            <p:nvPr/>
          </p:nvSpPr>
          <p:spPr>
            <a:xfrm>
              <a:off x="9488056" y="7627414"/>
              <a:ext cx="16510" cy="12700"/>
            </a:xfrm>
            <a:custGeom>
              <a:avLst/>
              <a:gdLst/>
              <a:ahLst/>
              <a:cxnLst/>
              <a:rect l="l" t="t" r="r" b="b"/>
              <a:pathLst>
                <a:path w="16509" h="12700">
                  <a:moveTo>
                    <a:pt x="0" y="10119"/>
                  </a:moveTo>
                  <a:lnTo>
                    <a:pt x="5059" y="12143"/>
                  </a:lnTo>
                  <a:lnTo>
                    <a:pt x="6071" y="0"/>
                  </a:lnTo>
                  <a:lnTo>
                    <a:pt x="0" y="10119"/>
                  </a:lnTo>
                  <a:close/>
                </a:path>
                <a:path w="16509" h="12700">
                  <a:moveTo>
                    <a:pt x="5059" y="12143"/>
                  </a:moveTo>
                  <a:lnTo>
                    <a:pt x="6071" y="0"/>
                  </a:lnTo>
                  <a:lnTo>
                    <a:pt x="11131" y="11131"/>
                  </a:lnTo>
                  <a:lnTo>
                    <a:pt x="5059" y="12143"/>
                  </a:lnTo>
                  <a:close/>
                </a:path>
                <a:path w="16509" h="12700">
                  <a:moveTo>
                    <a:pt x="6071" y="0"/>
                  </a:moveTo>
                  <a:lnTo>
                    <a:pt x="11131" y="11131"/>
                  </a:lnTo>
                  <a:lnTo>
                    <a:pt x="16191" y="7083"/>
                  </a:lnTo>
                  <a:lnTo>
                    <a:pt x="60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6" name="object 756"/>
            <p:cNvSpPr/>
            <p:nvPr/>
          </p:nvSpPr>
          <p:spPr>
            <a:xfrm>
              <a:off x="9109586" y="7355199"/>
              <a:ext cx="375920" cy="265430"/>
            </a:xfrm>
            <a:custGeom>
              <a:avLst/>
              <a:gdLst/>
              <a:ahLst/>
              <a:cxnLst/>
              <a:rect l="l" t="t" r="r" b="b"/>
              <a:pathLst>
                <a:path w="375920" h="265429">
                  <a:moveTo>
                    <a:pt x="375433" y="265131"/>
                  </a:moveTo>
                  <a:lnTo>
                    <a:pt x="365314" y="258047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57" name="object 757"/>
          <p:cNvSpPr txBox="1"/>
          <p:nvPr/>
        </p:nvSpPr>
        <p:spPr>
          <a:xfrm>
            <a:off x="10378016" y="7827708"/>
            <a:ext cx="798830" cy="279400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 marR="5080" indent="111125">
              <a:lnSpc>
                <a:spcPts val="890"/>
              </a:lnSpc>
              <a:spcBef>
                <a:spcPts val="305"/>
              </a:spcBef>
            </a:pPr>
            <a:r>
              <a:rPr sz="900" spc="-10" dirty="0">
                <a:latin typeface="Microsoft Sans Serif"/>
                <a:cs typeface="Microsoft Sans Serif"/>
              </a:rPr>
              <a:t>Металева </a:t>
            </a:r>
            <a:r>
              <a:rPr sz="900" dirty="0">
                <a:latin typeface="Microsoft Sans Serif"/>
                <a:cs typeface="Microsoft Sans Serif"/>
              </a:rPr>
              <a:t>драбина</a:t>
            </a:r>
            <a:r>
              <a:rPr sz="900" spc="75" dirty="0">
                <a:latin typeface="Microsoft Sans Serif"/>
                <a:cs typeface="Microsoft Sans Serif"/>
              </a:rPr>
              <a:t> </a:t>
            </a:r>
            <a:r>
              <a:rPr sz="900" spc="-35" dirty="0">
                <a:latin typeface="Microsoft Sans Serif"/>
                <a:cs typeface="Microsoft Sans Serif"/>
              </a:rPr>
              <a:t>МД-</a:t>
            </a:r>
            <a:r>
              <a:rPr sz="900" spc="-50" dirty="0">
                <a:latin typeface="Microsoft Sans Serif"/>
                <a:cs typeface="Microsoft Sans Serif"/>
              </a:rPr>
              <a:t>2</a:t>
            </a:r>
            <a:endParaRPr sz="900">
              <a:latin typeface="Microsoft Sans Serif"/>
              <a:cs typeface="Microsoft Sans Serif"/>
            </a:endParaRPr>
          </a:p>
        </p:txBody>
      </p:sp>
      <p:pic>
        <p:nvPicPr>
          <p:cNvPr id="758" name="object 758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16233723" y="579173"/>
            <a:ext cx="2465113" cy="2439814"/>
          </a:xfrm>
          <a:prstGeom prst="rect">
            <a:avLst/>
          </a:prstGeom>
        </p:spPr>
      </p:pic>
      <p:sp>
        <p:nvSpPr>
          <p:cNvPr id="759" name="object 759"/>
          <p:cNvSpPr txBox="1"/>
          <p:nvPr/>
        </p:nvSpPr>
        <p:spPr>
          <a:xfrm>
            <a:off x="17611566" y="2853944"/>
            <a:ext cx="971550" cy="4451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43180" algn="ctr">
              <a:lnSpc>
                <a:spcPct val="101800"/>
              </a:lnSpc>
              <a:spcBef>
                <a:spcPts val="100"/>
              </a:spcBef>
            </a:pPr>
            <a:r>
              <a:rPr sz="900" dirty="0">
                <a:latin typeface="Microsoft Sans Serif"/>
                <a:cs typeface="Microsoft Sans Serif"/>
              </a:rPr>
              <a:t>Шар</a:t>
            </a:r>
            <a:r>
              <a:rPr sz="900" spc="9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підсилення </a:t>
            </a:r>
            <a:r>
              <a:rPr sz="900" dirty="0">
                <a:latin typeface="Microsoft Sans Serif"/>
                <a:cs typeface="Microsoft Sans Serif"/>
              </a:rPr>
              <a:t>Техноеласт</a:t>
            </a:r>
            <a:r>
              <a:rPr sz="900" spc="110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ЕПП, </a:t>
            </a:r>
            <a:r>
              <a:rPr sz="900" spc="-10" dirty="0">
                <a:latin typeface="Microsoft Sans Serif"/>
                <a:cs typeface="Microsoft Sans Serif"/>
              </a:rPr>
              <a:t>b=350мм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760" name="object 760"/>
          <p:cNvSpPr txBox="1"/>
          <p:nvPr/>
        </p:nvSpPr>
        <p:spPr>
          <a:xfrm>
            <a:off x="16192689" y="2756796"/>
            <a:ext cx="1076960" cy="501015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112395" marR="62865" algn="ctr">
              <a:lnSpc>
                <a:spcPts val="880"/>
              </a:lnSpc>
              <a:spcBef>
                <a:spcPts val="315"/>
              </a:spcBef>
            </a:pPr>
            <a:r>
              <a:rPr sz="900" spc="-10" dirty="0">
                <a:latin typeface="Microsoft Sans Serif"/>
                <a:cs typeface="Microsoft Sans Serif"/>
              </a:rPr>
              <a:t>Галтель100x100 </a:t>
            </a:r>
            <a:r>
              <a:rPr sz="900" spc="-50" dirty="0">
                <a:latin typeface="Microsoft Sans Serif"/>
                <a:cs typeface="Microsoft Sans Serif"/>
              </a:rPr>
              <a:t>з</a:t>
            </a:r>
            <a:endParaRPr sz="900">
              <a:latin typeface="Microsoft Sans Serif"/>
              <a:cs typeface="Microsoft Sans Serif"/>
            </a:endParaRPr>
          </a:p>
          <a:p>
            <a:pPr algn="ctr">
              <a:lnSpc>
                <a:spcPts val="780"/>
              </a:lnSpc>
            </a:pPr>
            <a:r>
              <a:rPr sz="900" dirty="0">
                <a:latin typeface="Microsoft Sans Serif"/>
                <a:cs typeface="Microsoft Sans Serif"/>
              </a:rPr>
              <a:t>цементно-</a:t>
            </a:r>
            <a:r>
              <a:rPr sz="900" spc="-10" dirty="0">
                <a:latin typeface="Microsoft Sans Serif"/>
                <a:cs typeface="Microsoft Sans Serif"/>
              </a:rPr>
              <a:t>піщаного</a:t>
            </a:r>
            <a:endParaRPr sz="900">
              <a:latin typeface="Microsoft Sans Serif"/>
              <a:cs typeface="Microsoft Sans Serif"/>
            </a:endParaRPr>
          </a:p>
          <a:p>
            <a:pPr marL="40005" algn="ctr">
              <a:lnSpc>
                <a:spcPts val="980"/>
              </a:lnSpc>
            </a:pPr>
            <a:r>
              <a:rPr sz="900" dirty="0">
                <a:latin typeface="Microsoft Sans Serif"/>
                <a:cs typeface="Microsoft Sans Serif"/>
              </a:rPr>
              <a:t>розчину</a:t>
            </a:r>
            <a:r>
              <a:rPr sz="900" spc="45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М100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761" name="object 761"/>
          <p:cNvSpPr txBox="1"/>
          <p:nvPr/>
        </p:nvSpPr>
        <p:spPr>
          <a:xfrm>
            <a:off x="16709189" y="2105925"/>
            <a:ext cx="156210" cy="220979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5" dirty="0">
                <a:latin typeface="Microsoft Sans Serif"/>
                <a:cs typeface="Microsoft Sans Serif"/>
              </a:rPr>
              <a:t>100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762" name="object 762"/>
          <p:cNvSpPr txBox="1"/>
          <p:nvPr/>
        </p:nvSpPr>
        <p:spPr>
          <a:xfrm>
            <a:off x="17394887" y="2731498"/>
            <a:ext cx="220979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5" dirty="0">
                <a:latin typeface="Microsoft Sans Serif"/>
                <a:cs typeface="Microsoft Sans Serif"/>
              </a:rPr>
              <a:t>100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763" name="object 763"/>
          <p:cNvSpPr txBox="1"/>
          <p:nvPr/>
        </p:nvSpPr>
        <p:spPr>
          <a:xfrm>
            <a:off x="18421410" y="2148673"/>
            <a:ext cx="156210" cy="155575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5" dirty="0">
                <a:latin typeface="Microsoft Sans Serif"/>
                <a:cs typeface="Microsoft Sans Serif"/>
              </a:rPr>
              <a:t>80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764" name="object 764"/>
          <p:cNvSpPr txBox="1"/>
          <p:nvPr/>
        </p:nvSpPr>
        <p:spPr>
          <a:xfrm>
            <a:off x="17360479" y="843196"/>
            <a:ext cx="155575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5" dirty="0">
                <a:latin typeface="Microsoft Sans Serif"/>
                <a:cs typeface="Microsoft Sans Serif"/>
              </a:rPr>
              <a:t>38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765" name="object 765"/>
          <p:cNvSpPr txBox="1"/>
          <p:nvPr/>
        </p:nvSpPr>
        <p:spPr>
          <a:xfrm>
            <a:off x="18518153" y="692416"/>
            <a:ext cx="168910" cy="102616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5" dirty="0">
                <a:latin typeface="Microsoft Sans Serif"/>
                <a:cs typeface="Microsoft Sans Serif"/>
              </a:rPr>
              <a:t>(1)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900" spc="-25" dirty="0">
                <a:latin typeface="Microsoft Sans Serif"/>
                <a:cs typeface="Microsoft Sans Serif"/>
              </a:rPr>
              <a:t>(2)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z="900" spc="-25" dirty="0">
                <a:latin typeface="Microsoft Sans Serif"/>
                <a:cs typeface="Microsoft Sans Serif"/>
              </a:rPr>
              <a:t>(3)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z="900" spc="-25" dirty="0">
                <a:latin typeface="Microsoft Sans Serif"/>
                <a:cs typeface="Microsoft Sans Serif"/>
              </a:rPr>
              <a:t>(4)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z="900" spc="-25" dirty="0">
                <a:latin typeface="Microsoft Sans Serif"/>
                <a:cs typeface="Microsoft Sans Serif"/>
              </a:rPr>
              <a:t>(5)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z="900" spc="-25" dirty="0">
                <a:latin typeface="Microsoft Sans Serif"/>
                <a:cs typeface="Microsoft Sans Serif"/>
              </a:rPr>
              <a:t>(6)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900" spc="-25" dirty="0">
                <a:latin typeface="Microsoft Sans Serif"/>
                <a:cs typeface="Microsoft Sans Serif"/>
              </a:rPr>
              <a:t>(7)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766" name="object 766"/>
          <p:cNvSpPr txBox="1"/>
          <p:nvPr/>
        </p:nvSpPr>
        <p:spPr>
          <a:xfrm>
            <a:off x="17717699" y="564357"/>
            <a:ext cx="155575" cy="3060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850" spc="-50" dirty="0">
                <a:latin typeface="Microsoft Sans Serif"/>
                <a:cs typeface="Microsoft Sans Serif"/>
              </a:rPr>
              <a:t>1</a:t>
            </a:r>
            <a:endParaRPr sz="1850">
              <a:latin typeface="Microsoft Sans Serif"/>
              <a:cs typeface="Microsoft Sans Serif"/>
            </a:endParaRPr>
          </a:p>
        </p:txBody>
      </p:sp>
      <p:grpSp>
        <p:nvGrpSpPr>
          <p:cNvPr id="767" name="object 767"/>
          <p:cNvGrpSpPr/>
          <p:nvPr/>
        </p:nvGrpSpPr>
        <p:grpSpPr>
          <a:xfrm>
            <a:off x="15231891" y="4404349"/>
            <a:ext cx="2744470" cy="2776855"/>
            <a:chOff x="15231891" y="4404349"/>
            <a:chExt cx="2744470" cy="2776855"/>
          </a:xfrm>
        </p:grpSpPr>
        <p:pic>
          <p:nvPicPr>
            <p:cNvPr id="768" name="object 768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16148719" y="4697815"/>
              <a:ext cx="1471377" cy="1857942"/>
            </a:xfrm>
            <a:prstGeom prst="rect">
              <a:avLst/>
            </a:prstGeom>
          </p:spPr>
        </p:pic>
        <p:sp>
          <p:nvSpPr>
            <p:cNvPr id="769" name="object 769"/>
            <p:cNvSpPr/>
            <p:nvPr/>
          </p:nvSpPr>
          <p:spPr>
            <a:xfrm>
              <a:off x="16127468" y="4676564"/>
              <a:ext cx="1501775" cy="1910080"/>
            </a:xfrm>
            <a:custGeom>
              <a:avLst/>
              <a:gdLst/>
              <a:ahLst/>
              <a:cxnLst/>
              <a:rect l="l" t="t" r="r" b="b"/>
              <a:pathLst>
                <a:path w="1501775" h="1910079">
                  <a:moveTo>
                    <a:pt x="1477448" y="1899432"/>
                  </a:moveTo>
                  <a:lnTo>
                    <a:pt x="1477448" y="902660"/>
                  </a:lnTo>
                  <a:lnTo>
                    <a:pt x="1501735" y="893553"/>
                  </a:lnTo>
                  <a:lnTo>
                    <a:pt x="1453162" y="875337"/>
                  </a:lnTo>
                  <a:lnTo>
                    <a:pt x="1477448" y="867242"/>
                  </a:lnTo>
                  <a:lnTo>
                    <a:pt x="1477448" y="0"/>
                  </a:lnTo>
                </a:path>
                <a:path w="1501775" h="1910079">
                  <a:moveTo>
                    <a:pt x="24286" y="1909552"/>
                  </a:moveTo>
                  <a:lnTo>
                    <a:pt x="24286" y="902660"/>
                  </a:lnTo>
                  <a:lnTo>
                    <a:pt x="49585" y="893553"/>
                  </a:lnTo>
                  <a:lnTo>
                    <a:pt x="0" y="875337"/>
                  </a:lnTo>
                  <a:lnTo>
                    <a:pt x="24286" y="867242"/>
                  </a:lnTo>
                  <a:lnTo>
                    <a:pt x="2428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70" name="object 770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15231891" y="4404349"/>
              <a:ext cx="2744412" cy="2776794"/>
            </a:xfrm>
            <a:prstGeom prst="rect">
              <a:avLst/>
            </a:prstGeom>
          </p:spPr>
        </p:pic>
      </p:grpSp>
      <p:sp>
        <p:nvSpPr>
          <p:cNvPr id="771" name="object 771"/>
          <p:cNvSpPr txBox="1"/>
          <p:nvPr/>
        </p:nvSpPr>
        <p:spPr>
          <a:xfrm>
            <a:off x="16583735" y="4864784"/>
            <a:ext cx="156210" cy="155575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5" dirty="0">
                <a:latin typeface="Microsoft Sans Serif"/>
                <a:cs typeface="Microsoft Sans Serif"/>
              </a:rPr>
              <a:t>50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772" name="object 772"/>
          <p:cNvSpPr txBox="1"/>
          <p:nvPr/>
        </p:nvSpPr>
        <p:spPr>
          <a:xfrm>
            <a:off x="17110529" y="4326363"/>
            <a:ext cx="820419" cy="44640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 indent="-8890" algn="ctr">
              <a:lnSpc>
                <a:spcPct val="103299"/>
              </a:lnSpc>
              <a:spcBef>
                <a:spcPts val="85"/>
              </a:spcBef>
            </a:pPr>
            <a:r>
              <a:rPr sz="900" spc="-10" dirty="0">
                <a:latin typeface="Microsoft Sans Serif"/>
                <a:cs typeface="Microsoft Sans Serif"/>
              </a:rPr>
              <a:t>Герметик "ТехноНІКОЛЬ</a:t>
            </a:r>
            <a:endParaRPr sz="900">
              <a:latin typeface="Microsoft Sans Serif"/>
              <a:cs typeface="Microsoft Sans Serif"/>
            </a:endParaRPr>
          </a:p>
          <a:p>
            <a:pPr algn="ctr">
              <a:lnSpc>
                <a:spcPct val="100000"/>
              </a:lnSpc>
              <a:spcBef>
                <a:spcPts val="10"/>
              </a:spcBef>
            </a:pPr>
            <a:r>
              <a:rPr sz="900" spc="-20" dirty="0">
                <a:latin typeface="Microsoft Sans Serif"/>
                <a:cs typeface="Microsoft Sans Serif"/>
              </a:rPr>
              <a:t>№45"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773" name="object 773"/>
          <p:cNvSpPr txBox="1"/>
          <p:nvPr/>
        </p:nvSpPr>
        <p:spPr>
          <a:xfrm>
            <a:off x="16667294" y="4390116"/>
            <a:ext cx="155575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5" dirty="0">
                <a:latin typeface="Microsoft Sans Serif"/>
                <a:cs typeface="Microsoft Sans Serif"/>
              </a:rPr>
              <a:t>30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774" name="object 774"/>
          <p:cNvSpPr txBox="1"/>
          <p:nvPr/>
        </p:nvSpPr>
        <p:spPr>
          <a:xfrm>
            <a:off x="15857153" y="5134288"/>
            <a:ext cx="156210" cy="350520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10" dirty="0">
                <a:latin typeface="Microsoft Sans Serif"/>
                <a:cs typeface="Microsoft Sans Serif"/>
              </a:rPr>
              <a:t>10000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775" name="object 775"/>
          <p:cNvSpPr txBox="1"/>
          <p:nvPr/>
        </p:nvSpPr>
        <p:spPr>
          <a:xfrm>
            <a:off x="15152402" y="6163055"/>
            <a:ext cx="972185" cy="389890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12700" marR="5080" indent="-5715" algn="ctr">
              <a:lnSpc>
                <a:spcPct val="81500"/>
              </a:lnSpc>
              <a:spcBef>
                <a:spcPts val="320"/>
              </a:spcBef>
            </a:pPr>
            <a:r>
              <a:rPr sz="900" dirty="0">
                <a:latin typeface="Microsoft Sans Serif"/>
                <a:cs typeface="Microsoft Sans Serif"/>
              </a:rPr>
              <a:t>Фартух</a:t>
            </a:r>
            <a:r>
              <a:rPr sz="900" spc="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-</a:t>
            </a:r>
            <a:r>
              <a:rPr sz="900" spc="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2</a:t>
            </a:r>
            <a:r>
              <a:rPr sz="900" spc="10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шари </a:t>
            </a:r>
            <a:r>
              <a:rPr sz="900" dirty="0">
                <a:latin typeface="Microsoft Sans Serif"/>
                <a:cs typeface="Microsoft Sans Serif"/>
              </a:rPr>
              <a:t>Техноеласт</a:t>
            </a:r>
            <a:r>
              <a:rPr sz="900" spc="110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ЕПП, </a:t>
            </a:r>
            <a:r>
              <a:rPr sz="900" spc="-10" dirty="0">
                <a:latin typeface="Microsoft Sans Serif"/>
                <a:cs typeface="Microsoft Sans Serif"/>
              </a:rPr>
              <a:t>b=500мм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776" name="object 776"/>
          <p:cNvSpPr txBox="1"/>
          <p:nvPr/>
        </p:nvSpPr>
        <p:spPr>
          <a:xfrm>
            <a:off x="17148982" y="6582002"/>
            <a:ext cx="609600" cy="707390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86995" marR="61594" indent="27305" algn="ctr">
              <a:lnSpc>
                <a:spcPts val="880"/>
              </a:lnSpc>
              <a:spcBef>
                <a:spcPts val="315"/>
              </a:spcBef>
            </a:pPr>
            <a:r>
              <a:rPr sz="900" spc="-10" dirty="0">
                <a:latin typeface="Microsoft Sans Serif"/>
                <a:cs typeface="Microsoft Sans Serif"/>
              </a:rPr>
              <a:t>Бітумна мастика</a:t>
            </a:r>
            <a:endParaRPr sz="900">
              <a:latin typeface="Microsoft Sans Serif"/>
              <a:cs typeface="Microsoft Sans Serif"/>
            </a:endParaRPr>
          </a:p>
          <a:p>
            <a:pPr marL="12700" marR="5080" indent="-5715" algn="ctr">
              <a:lnSpc>
                <a:spcPct val="102899"/>
              </a:lnSpc>
              <a:spcBef>
                <a:spcPts val="50"/>
              </a:spcBef>
            </a:pPr>
            <a:r>
              <a:rPr sz="900" spc="-20" dirty="0">
                <a:latin typeface="Microsoft Sans Serif"/>
                <a:cs typeface="Microsoft Sans Serif"/>
              </a:rPr>
              <a:t>Шнур </a:t>
            </a:r>
            <a:r>
              <a:rPr sz="900" spc="-10" dirty="0">
                <a:latin typeface="Microsoft Sans Serif"/>
                <a:cs typeface="Microsoft Sans Serif"/>
              </a:rPr>
              <a:t>"Вілатерм" Ø50мм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777" name="object 777"/>
          <p:cNvSpPr txBox="1"/>
          <p:nvPr/>
        </p:nvSpPr>
        <p:spPr>
          <a:xfrm>
            <a:off x="15410450" y="6670043"/>
            <a:ext cx="863600" cy="504190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12700" marR="5080" indent="-1270" algn="ctr">
              <a:lnSpc>
                <a:spcPct val="82100"/>
              </a:lnSpc>
              <a:spcBef>
                <a:spcPts val="310"/>
              </a:spcBef>
            </a:pPr>
            <a:r>
              <a:rPr sz="900" spc="-10" dirty="0">
                <a:latin typeface="Microsoft Sans Serif"/>
                <a:cs typeface="Microsoft Sans Serif"/>
              </a:rPr>
              <a:t>Пінополістирол "ТехноНІКОЛЬ" </a:t>
            </a:r>
            <a:r>
              <a:rPr sz="900" dirty="0">
                <a:latin typeface="Microsoft Sans Serif"/>
                <a:cs typeface="Microsoft Sans Serif"/>
              </a:rPr>
              <a:t>Xps</a:t>
            </a:r>
            <a:r>
              <a:rPr sz="900" spc="4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Carbon</a:t>
            </a:r>
            <a:r>
              <a:rPr sz="900" spc="500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Prof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778" name="object 778"/>
          <p:cNvSpPr/>
          <p:nvPr/>
        </p:nvSpPr>
        <p:spPr>
          <a:xfrm>
            <a:off x="16758925" y="4085584"/>
            <a:ext cx="286385" cy="286385"/>
          </a:xfrm>
          <a:custGeom>
            <a:avLst/>
            <a:gdLst/>
            <a:ahLst/>
            <a:cxnLst/>
            <a:rect l="l" t="t" r="r" b="b"/>
            <a:pathLst>
              <a:path w="286384" h="286385">
                <a:moveTo>
                  <a:pt x="286382" y="143191"/>
                </a:moveTo>
                <a:lnTo>
                  <a:pt x="279082" y="97931"/>
                </a:lnTo>
                <a:lnTo>
                  <a:pt x="258754" y="58624"/>
                </a:lnTo>
                <a:lnTo>
                  <a:pt x="227757" y="27627"/>
                </a:lnTo>
                <a:lnTo>
                  <a:pt x="188450" y="7299"/>
                </a:lnTo>
                <a:lnTo>
                  <a:pt x="143191" y="0"/>
                </a:lnTo>
                <a:lnTo>
                  <a:pt x="97931" y="7299"/>
                </a:lnTo>
                <a:lnTo>
                  <a:pt x="58624" y="27627"/>
                </a:lnTo>
                <a:lnTo>
                  <a:pt x="27627" y="58624"/>
                </a:lnTo>
                <a:lnTo>
                  <a:pt x="7299" y="97931"/>
                </a:lnTo>
                <a:lnTo>
                  <a:pt x="0" y="143191"/>
                </a:lnTo>
                <a:lnTo>
                  <a:pt x="7299" y="188450"/>
                </a:lnTo>
                <a:lnTo>
                  <a:pt x="27627" y="227757"/>
                </a:lnTo>
                <a:lnTo>
                  <a:pt x="58624" y="258754"/>
                </a:lnTo>
                <a:lnTo>
                  <a:pt x="97931" y="279082"/>
                </a:lnTo>
                <a:lnTo>
                  <a:pt x="143191" y="286382"/>
                </a:lnTo>
                <a:lnTo>
                  <a:pt x="188450" y="279082"/>
                </a:lnTo>
                <a:lnTo>
                  <a:pt x="227757" y="258754"/>
                </a:lnTo>
                <a:lnTo>
                  <a:pt x="258754" y="227757"/>
                </a:lnTo>
                <a:lnTo>
                  <a:pt x="279082" y="188450"/>
                </a:lnTo>
                <a:lnTo>
                  <a:pt x="286382" y="14319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9" name="object 779"/>
          <p:cNvSpPr txBox="1"/>
          <p:nvPr/>
        </p:nvSpPr>
        <p:spPr>
          <a:xfrm>
            <a:off x="16817063" y="4068807"/>
            <a:ext cx="155575" cy="3060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850" spc="-50" dirty="0">
                <a:latin typeface="Microsoft Sans Serif"/>
                <a:cs typeface="Microsoft Sans Serif"/>
              </a:rPr>
              <a:t>2</a:t>
            </a:r>
            <a:endParaRPr sz="1850">
              <a:latin typeface="Microsoft Sans Serif"/>
              <a:cs typeface="Microsoft Sans Serif"/>
            </a:endParaRPr>
          </a:p>
        </p:txBody>
      </p:sp>
      <p:sp>
        <p:nvSpPr>
          <p:cNvPr id="780" name="object 780"/>
          <p:cNvSpPr txBox="1"/>
          <p:nvPr/>
        </p:nvSpPr>
        <p:spPr>
          <a:xfrm>
            <a:off x="15675581" y="4237311"/>
            <a:ext cx="168275" cy="102616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5" dirty="0">
                <a:latin typeface="Microsoft Sans Serif"/>
                <a:cs typeface="Microsoft Sans Serif"/>
              </a:rPr>
              <a:t>(1)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900" spc="-25" dirty="0">
                <a:latin typeface="Microsoft Sans Serif"/>
                <a:cs typeface="Microsoft Sans Serif"/>
              </a:rPr>
              <a:t>(2)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z="900" spc="-25" dirty="0">
                <a:latin typeface="Microsoft Sans Serif"/>
                <a:cs typeface="Microsoft Sans Serif"/>
              </a:rPr>
              <a:t>(3)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z="900" spc="-25" dirty="0">
                <a:latin typeface="Microsoft Sans Serif"/>
                <a:cs typeface="Microsoft Sans Serif"/>
              </a:rPr>
              <a:t>(4)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z="900" spc="-25" dirty="0">
                <a:latin typeface="Microsoft Sans Serif"/>
                <a:cs typeface="Microsoft Sans Serif"/>
              </a:rPr>
              <a:t>(5)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900" spc="-25" dirty="0">
                <a:latin typeface="Microsoft Sans Serif"/>
                <a:cs typeface="Microsoft Sans Serif"/>
              </a:rPr>
              <a:t>(6)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z="900" spc="-25" dirty="0">
                <a:latin typeface="Microsoft Sans Serif"/>
                <a:cs typeface="Microsoft Sans Serif"/>
              </a:rPr>
              <a:t>(7)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781" name="object 781"/>
          <p:cNvGrpSpPr/>
          <p:nvPr/>
        </p:nvGrpSpPr>
        <p:grpSpPr>
          <a:xfrm>
            <a:off x="12777909" y="8823541"/>
            <a:ext cx="2614295" cy="3183255"/>
            <a:chOff x="12777909" y="8823541"/>
            <a:chExt cx="2614295" cy="3183255"/>
          </a:xfrm>
        </p:grpSpPr>
        <p:pic>
          <p:nvPicPr>
            <p:cNvPr id="782" name="object 782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13663367" y="9001644"/>
              <a:ext cx="1656564" cy="2937694"/>
            </a:xfrm>
            <a:prstGeom prst="rect">
              <a:avLst/>
            </a:prstGeom>
          </p:spPr>
        </p:pic>
        <p:sp>
          <p:nvSpPr>
            <p:cNvPr id="783" name="object 783"/>
            <p:cNvSpPr/>
            <p:nvPr/>
          </p:nvSpPr>
          <p:spPr>
            <a:xfrm>
              <a:off x="13615805" y="8962178"/>
              <a:ext cx="100330" cy="3041015"/>
            </a:xfrm>
            <a:custGeom>
              <a:avLst/>
              <a:gdLst/>
              <a:ahLst/>
              <a:cxnLst/>
              <a:rect l="l" t="t" r="r" b="b"/>
              <a:pathLst>
                <a:path w="100330" h="3041015">
                  <a:moveTo>
                    <a:pt x="50597" y="0"/>
                  </a:moveTo>
                  <a:lnTo>
                    <a:pt x="50597" y="1768890"/>
                  </a:lnTo>
                  <a:lnTo>
                    <a:pt x="100183" y="1787106"/>
                  </a:lnTo>
                  <a:lnTo>
                    <a:pt x="0" y="1823536"/>
                  </a:lnTo>
                  <a:lnTo>
                    <a:pt x="50597" y="1841751"/>
                  </a:lnTo>
                  <a:lnTo>
                    <a:pt x="50597" y="304091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84" name="object 784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12777909" y="8823541"/>
              <a:ext cx="2530890" cy="2953885"/>
            </a:xfrm>
            <a:prstGeom prst="rect">
              <a:avLst/>
            </a:prstGeom>
          </p:spPr>
        </p:pic>
        <p:sp>
          <p:nvSpPr>
            <p:cNvPr id="785" name="object 785"/>
            <p:cNvSpPr/>
            <p:nvPr/>
          </p:nvSpPr>
          <p:spPr>
            <a:xfrm>
              <a:off x="13591518" y="11885705"/>
              <a:ext cx="1797685" cy="100330"/>
            </a:xfrm>
            <a:custGeom>
              <a:avLst/>
              <a:gdLst/>
              <a:ahLst/>
              <a:cxnLst/>
              <a:rect l="l" t="t" r="r" b="b"/>
              <a:pathLst>
                <a:path w="1797684" h="100329">
                  <a:moveTo>
                    <a:pt x="0" y="50597"/>
                  </a:moveTo>
                  <a:lnTo>
                    <a:pt x="882421" y="50597"/>
                  </a:lnTo>
                  <a:lnTo>
                    <a:pt x="1159696" y="50597"/>
                  </a:lnTo>
                  <a:lnTo>
                    <a:pt x="1177911" y="0"/>
                  </a:lnTo>
                  <a:lnTo>
                    <a:pt x="1214341" y="100183"/>
                  </a:lnTo>
                  <a:lnTo>
                    <a:pt x="1232556" y="50597"/>
                  </a:lnTo>
                  <a:lnTo>
                    <a:pt x="1797225" y="5059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86" name="object 786"/>
          <p:cNvSpPr txBox="1"/>
          <p:nvPr/>
        </p:nvSpPr>
        <p:spPr>
          <a:xfrm>
            <a:off x="13361680" y="9754303"/>
            <a:ext cx="156210" cy="220979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5" dirty="0">
                <a:latin typeface="Microsoft Sans Serif"/>
                <a:cs typeface="Microsoft Sans Serif"/>
              </a:rPr>
              <a:t>200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787" name="object 787"/>
          <p:cNvSpPr/>
          <p:nvPr/>
        </p:nvSpPr>
        <p:spPr>
          <a:xfrm>
            <a:off x="14338338" y="9148377"/>
            <a:ext cx="0" cy="2004695"/>
          </a:xfrm>
          <a:custGeom>
            <a:avLst/>
            <a:gdLst/>
            <a:ahLst/>
            <a:cxnLst/>
            <a:rect l="l" t="t" r="r" b="b"/>
            <a:pathLst>
              <a:path h="2004695">
                <a:moveTo>
                  <a:pt x="0" y="2004675"/>
                </a:moveTo>
                <a:lnTo>
                  <a:pt x="0" y="0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88" name="object 788"/>
          <p:cNvGrpSpPr/>
          <p:nvPr/>
        </p:nvGrpSpPr>
        <p:grpSpPr>
          <a:xfrm>
            <a:off x="13462861" y="8991524"/>
            <a:ext cx="2568575" cy="2404745"/>
            <a:chOff x="13462861" y="8991524"/>
            <a:chExt cx="2568575" cy="2404745"/>
          </a:xfrm>
        </p:grpSpPr>
        <p:sp>
          <p:nvSpPr>
            <p:cNvPr id="789" name="object 789"/>
            <p:cNvSpPr/>
            <p:nvPr/>
          </p:nvSpPr>
          <p:spPr>
            <a:xfrm>
              <a:off x="14099518" y="9148377"/>
              <a:ext cx="0" cy="2152015"/>
            </a:xfrm>
            <a:custGeom>
              <a:avLst/>
              <a:gdLst/>
              <a:ahLst/>
              <a:cxnLst/>
              <a:rect l="l" t="t" r="r" b="b"/>
              <a:pathLst>
                <a:path h="2152015">
                  <a:moveTo>
                    <a:pt x="0" y="2151408"/>
                  </a:moveTo>
                  <a:lnTo>
                    <a:pt x="0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0" name="object 790"/>
            <p:cNvSpPr/>
            <p:nvPr/>
          </p:nvSpPr>
          <p:spPr>
            <a:xfrm>
              <a:off x="14345422" y="9148377"/>
              <a:ext cx="710565" cy="2200275"/>
            </a:xfrm>
            <a:custGeom>
              <a:avLst/>
              <a:gdLst/>
              <a:ahLst/>
              <a:cxnLst/>
              <a:rect l="l" t="t" r="r" b="b"/>
              <a:pathLst>
                <a:path w="710565" h="2200275">
                  <a:moveTo>
                    <a:pt x="0" y="26310"/>
                  </a:moveTo>
                  <a:lnTo>
                    <a:pt x="26310" y="0"/>
                  </a:lnTo>
                </a:path>
                <a:path w="710565" h="2200275">
                  <a:moveTo>
                    <a:pt x="0" y="133577"/>
                  </a:moveTo>
                  <a:lnTo>
                    <a:pt x="112326" y="21250"/>
                  </a:lnTo>
                </a:path>
                <a:path w="710565" h="2200275">
                  <a:moveTo>
                    <a:pt x="0" y="240844"/>
                  </a:moveTo>
                  <a:lnTo>
                    <a:pt x="112326" y="128517"/>
                  </a:lnTo>
                </a:path>
                <a:path w="710565" h="2200275">
                  <a:moveTo>
                    <a:pt x="0" y="348111"/>
                  </a:moveTo>
                  <a:lnTo>
                    <a:pt x="112326" y="235784"/>
                  </a:lnTo>
                </a:path>
                <a:path w="710565" h="2200275">
                  <a:moveTo>
                    <a:pt x="0" y="455378"/>
                  </a:moveTo>
                  <a:lnTo>
                    <a:pt x="112326" y="343051"/>
                  </a:lnTo>
                </a:path>
                <a:path w="710565" h="2200275">
                  <a:moveTo>
                    <a:pt x="40478" y="522166"/>
                  </a:moveTo>
                  <a:lnTo>
                    <a:pt x="112326" y="450318"/>
                  </a:lnTo>
                </a:path>
                <a:path w="710565" h="2200275">
                  <a:moveTo>
                    <a:pt x="40478" y="629433"/>
                  </a:moveTo>
                  <a:lnTo>
                    <a:pt x="52621" y="617290"/>
                  </a:lnTo>
                </a:path>
                <a:path w="710565" h="2200275">
                  <a:moveTo>
                    <a:pt x="62740" y="608182"/>
                  </a:moveTo>
                  <a:lnTo>
                    <a:pt x="112326" y="557585"/>
                  </a:lnTo>
                </a:path>
                <a:path w="710565" h="2200275">
                  <a:moveTo>
                    <a:pt x="40478" y="736700"/>
                  </a:moveTo>
                  <a:lnTo>
                    <a:pt x="112326" y="664852"/>
                  </a:lnTo>
                </a:path>
                <a:path w="710565" h="2200275">
                  <a:moveTo>
                    <a:pt x="40478" y="843967"/>
                  </a:moveTo>
                  <a:lnTo>
                    <a:pt x="112326" y="772118"/>
                  </a:lnTo>
                </a:path>
                <a:path w="710565" h="2200275">
                  <a:moveTo>
                    <a:pt x="40478" y="951234"/>
                  </a:moveTo>
                  <a:lnTo>
                    <a:pt x="112326" y="879385"/>
                  </a:lnTo>
                </a:path>
                <a:path w="710565" h="2200275">
                  <a:moveTo>
                    <a:pt x="40478" y="1058501"/>
                  </a:moveTo>
                  <a:lnTo>
                    <a:pt x="112326" y="986652"/>
                  </a:lnTo>
                </a:path>
                <a:path w="710565" h="2200275">
                  <a:moveTo>
                    <a:pt x="40478" y="1165767"/>
                  </a:moveTo>
                  <a:lnTo>
                    <a:pt x="108278" y="1098979"/>
                  </a:lnTo>
                </a:path>
                <a:path w="710565" h="2200275">
                  <a:moveTo>
                    <a:pt x="40478" y="1273034"/>
                  </a:moveTo>
                  <a:lnTo>
                    <a:pt x="112326" y="1202198"/>
                  </a:lnTo>
                </a:path>
                <a:path w="710565" h="2200275">
                  <a:moveTo>
                    <a:pt x="40478" y="1380301"/>
                  </a:moveTo>
                  <a:lnTo>
                    <a:pt x="112326" y="1309465"/>
                  </a:lnTo>
                </a:path>
                <a:path w="710565" h="2200275">
                  <a:moveTo>
                    <a:pt x="40478" y="1488580"/>
                  </a:moveTo>
                  <a:lnTo>
                    <a:pt x="112326" y="1416731"/>
                  </a:lnTo>
                </a:path>
                <a:path w="710565" h="2200275">
                  <a:moveTo>
                    <a:pt x="40478" y="1595847"/>
                  </a:moveTo>
                  <a:lnTo>
                    <a:pt x="62740" y="1573584"/>
                  </a:lnTo>
                </a:path>
                <a:path w="710565" h="2200275">
                  <a:moveTo>
                    <a:pt x="71848" y="1564476"/>
                  </a:moveTo>
                  <a:lnTo>
                    <a:pt x="112326" y="1523998"/>
                  </a:lnTo>
                </a:path>
                <a:path w="710565" h="2200275">
                  <a:moveTo>
                    <a:pt x="40478" y="1703114"/>
                  </a:moveTo>
                  <a:lnTo>
                    <a:pt x="112326" y="1631265"/>
                  </a:lnTo>
                </a:path>
                <a:path w="710565" h="2200275">
                  <a:moveTo>
                    <a:pt x="64764" y="1786094"/>
                  </a:moveTo>
                  <a:lnTo>
                    <a:pt x="111314" y="1739544"/>
                  </a:lnTo>
                </a:path>
                <a:path w="710565" h="2200275">
                  <a:moveTo>
                    <a:pt x="64764" y="1893361"/>
                  </a:moveTo>
                  <a:lnTo>
                    <a:pt x="110302" y="1847823"/>
                  </a:lnTo>
                </a:path>
                <a:path w="710565" h="2200275">
                  <a:moveTo>
                    <a:pt x="112326" y="1845799"/>
                  </a:moveTo>
                  <a:lnTo>
                    <a:pt x="113338" y="1845799"/>
                  </a:lnTo>
                </a:path>
                <a:path w="710565" h="2200275">
                  <a:moveTo>
                    <a:pt x="81968" y="1983424"/>
                  </a:moveTo>
                  <a:lnTo>
                    <a:pt x="110302" y="1956101"/>
                  </a:lnTo>
                </a:path>
                <a:path w="710565" h="2200275">
                  <a:moveTo>
                    <a:pt x="112326" y="1953066"/>
                  </a:moveTo>
                  <a:lnTo>
                    <a:pt x="166971" y="1899432"/>
                  </a:lnTo>
                </a:path>
                <a:path w="710565" h="2200275">
                  <a:moveTo>
                    <a:pt x="135601" y="2037058"/>
                  </a:moveTo>
                  <a:lnTo>
                    <a:pt x="220605" y="1953066"/>
                  </a:lnTo>
                </a:path>
                <a:path w="710565" h="2200275">
                  <a:moveTo>
                    <a:pt x="189234" y="2090691"/>
                  </a:moveTo>
                  <a:lnTo>
                    <a:pt x="274238" y="2006699"/>
                  </a:lnTo>
                </a:path>
                <a:path w="710565" h="2200275">
                  <a:moveTo>
                    <a:pt x="242868" y="2144324"/>
                  </a:moveTo>
                  <a:lnTo>
                    <a:pt x="327872" y="2060332"/>
                  </a:lnTo>
                </a:path>
                <a:path w="710565" h="2200275">
                  <a:moveTo>
                    <a:pt x="319776" y="2175695"/>
                  </a:moveTo>
                  <a:lnTo>
                    <a:pt x="414900" y="2080572"/>
                  </a:lnTo>
                </a:path>
                <a:path w="710565" h="2200275">
                  <a:moveTo>
                    <a:pt x="427043" y="2175695"/>
                  </a:moveTo>
                  <a:lnTo>
                    <a:pt x="522166" y="2080572"/>
                  </a:lnTo>
                </a:path>
                <a:path w="710565" h="2200275">
                  <a:moveTo>
                    <a:pt x="516095" y="2193910"/>
                  </a:moveTo>
                  <a:lnTo>
                    <a:pt x="629433" y="2080572"/>
                  </a:lnTo>
                </a:path>
                <a:path w="710565" h="2200275">
                  <a:moveTo>
                    <a:pt x="617290" y="2199982"/>
                  </a:moveTo>
                  <a:lnTo>
                    <a:pt x="710389" y="2106882"/>
                  </a:lnTo>
                </a:path>
                <a:path w="710565" h="2200275">
                  <a:moveTo>
                    <a:pt x="320788" y="2175695"/>
                  </a:moveTo>
                  <a:lnTo>
                    <a:pt x="112326" y="1967233"/>
                  </a:lnTo>
                </a:path>
                <a:path w="710565" h="2200275">
                  <a:moveTo>
                    <a:pt x="110302" y="1965209"/>
                  </a:moveTo>
                  <a:lnTo>
                    <a:pt x="64764" y="1919671"/>
                  </a:lnTo>
                </a:path>
                <a:path w="710565" h="2200275">
                  <a:moveTo>
                    <a:pt x="428055" y="2175695"/>
                  </a:moveTo>
                  <a:lnTo>
                    <a:pt x="112326" y="1859966"/>
                  </a:lnTo>
                </a:path>
                <a:path w="710565" h="2200275">
                  <a:moveTo>
                    <a:pt x="110302" y="1857942"/>
                  </a:moveTo>
                  <a:lnTo>
                    <a:pt x="64764" y="1812404"/>
                  </a:lnTo>
                </a:path>
                <a:path w="710565" h="2200275">
                  <a:moveTo>
                    <a:pt x="559609" y="2199982"/>
                  </a:moveTo>
                  <a:lnTo>
                    <a:pt x="440198" y="2080572"/>
                  </a:lnTo>
                </a:path>
                <a:path w="710565" h="2200275">
                  <a:moveTo>
                    <a:pt x="111314" y="1751687"/>
                  </a:moveTo>
                  <a:lnTo>
                    <a:pt x="40478" y="1680851"/>
                  </a:lnTo>
                </a:path>
                <a:path w="710565" h="2200275">
                  <a:moveTo>
                    <a:pt x="666875" y="2199982"/>
                  </a:moveTo>
                  <a:lnTo>
                    <a:pt x="547465" y="2080572"/>
                  </a:lnTo>
                </a:path>
                <a:path w="710565" h="2200275">
                  <a:moveTo>
                    <a:pt x="112326" y="1645432"/>
                  </a:moveTo>
                  <a:lnTo>
                    <a:pt x="40478" y="1573584"/>
                  </a:lnTo>
                </a:path>
                <a:path w="710565" h="2200275">
                  <a:moveTo>
                    <a:pt x="710389" y="2136229"/>
                  </a:moveTo>
                  <a:lnTo>
                    <a:pt x="654732" y="2080572"/>
                  </a:lnTo>
                </a:path>
                <a:path w="710565" h="2200275">
                  <a:moveTo>
                    <a:pt x="112326" y="1538166"/>
                  </a:moveTo>
                  <a:lnTo>
                    <a:pt x="40478" y="1466317"/>
                  </a:lnTo>
                </a:path>
                <a:path w="710565" h="2200275">
                  <a:moveTo>
                    <a:pt x="112326" y="1430899"/>
                  </a:moveTo>
                  <a:lnTo>
                    <a:pt x="40478" y="1359050"/>
                  </a:lnTo>
                </a:path>
                <a:path w="710565" h="2200275">
                  <a:moveTo>
                    <a:pt x="112326" y="1323632"/>
                  </a:moveTo>
                  <a:lnTo>
                    <a:pt x="40478" y="1251783"/>
                  </a:lnTo>
                </a:path>
                <a:path w="710565" h="2200275">
                  <a:moveTo>
                    <a:pt x="112326" y="1216365"/>
                  </a:moveTo>
                  <a:lnTo>
                    <a:pt x="40478" y="1144516"/>
                  </a:lnTo>
                </a:path>
                <a:path w="710565" h="2200275">
                  <a:moveTo>
                    <a:pt x="112326" y="1109098"/>
                  </a:moveTo>
                  <a:lnTo>
                    <a:pt x="99171" y="1095943"/>
                  </a:lnTo>
                </a:path>
                <a:path w="710565" h="2200275">
                  <a:moveTo>
                    <a:pt x="90063" y="1085823"/>
                  </a:moveTo>
                  <a:lnTo>
                    <a:pt x="40478" y="1037250"/>
                  </a:lnTo>
                </a:path>
                <a:path w="710565" h="2200275">
                  <a:moveTo>
                    <a:pt x="112326" y="1001831"/>
                  </a:moveTo>
                  <a:lnTo>
                    <a:pt x="40478" y="929983"/>
                  </a:lnTo>
                </a:path>
                <a:path w="710565" h="2200275">
                  <a:moveTo>
                    <a:pt x="112326" y="894565"/>
                  </a:moveTo>
                  <a:lnTo>
                    <a:pt x="40478" y="822716"/>
                  </a:lnTo>
                </a:path>
                <a:path w="710565" h="2200275">
                  <a:moveTo>
                    <a:pt x="112326" y="787298"/>
                  </a:moveTo>
                  <a:lnTo>
                    <a:pt x="40478" y="715449"/>
                  </a:lnTo>
                </a:path>
                <a:path w="710565" h="2200275">
                  <a:moveTo>
                    <a:pt x="112326" y="679019"/>
                  </a:moveTo>
                  <a:lnTo>
                    <a:pt x="50597" y="617290"/>
                  </a:lnTo>
                </a:path>
                <a:path w="710565" h="2200275">
                  <a:moveTo>
                    <a:pt x="41490" y="608182"/>
                  </a:moveTo>
                  <a:lnTo>
                    <a:pt x="40478" y="608182"/>
                  </a:lnTo>
                </a:path>
                <a:path w="710565" h="2200275">
                  <a:moveTo>
                    <a:pt x="112326" y="571752"/>
                  </a:moveTo>
                  <a:lnTo>
                    <a:pt x="40478" y="50091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91" name="object 791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14345422" y="9148377"/>
              <a:ext cx="112326" cy="478652"/>
            </a:xfrm>
            <a:prstGeom prst="rect">
              <a:avLst/>
            </a:prstGeom>
          </p:spPr>
        </p:pic>
        <p:sp>
          <p:nvSpPr>
            <p:cNvPr id="792" name="object 792"/>
            <p:cNvSpPr/>
            <p:nvPr/>
          </p:nvSpPr>
          <p:spPr>
            <a:xfrm>
              <a:off x="14099518" y="11299785"/>
              <a:ext cx="239395" cy="0"/>
            </a:xfrm>
            <a:custGeom>
              <a:avLst/>
              <a:gdLst/>
              <a:ahLst/>
              <a:cxnLst/>
              <a:rect l="l" t="t" r="r" b="b"/>
              <a:pathLst>
                <a:path w="239394">
                  <a:moveTo>
                    <a:pt x="0" y="0"/>
                  </a:moveTo>
                  <a:lnTo>
                    <a:pt x="23882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93" name="object 793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14099518" y="8991524"/>
              <a:ext cx="1931815" cy="2404396"/>
            </a:xfrm>
            <a:prstGeom prst="rect">
              <a:avLst/>
            </a:prstGeom>
          </p:spPr>
        </p:pic>
        <p:sp>
          <p:nvSpPr>
            <p:cNvPr id="794" name="object 794"/>
            <p:cNvSpPr/>
            <p:nvPr/>
          </p:nvSpPr>
          <p:spPr>
            <a:xfrm>
              <a:off x="13466036" y="10081396"/>
              <a:ext cx="128905" cy="1242695"/>
            </a:xfrm>
            <a:custGeom>
              <a:avLst/>
              <a:gdLst/>
              <a:ahLst/>
              <a:cxnLst/>
              <a:rect l="l" t="t" r="r" b="b"/>
              <a:pathLst>
                <a:path w="128905" h="1242695">
                  <a:moveTo>
                    <a:pt x="128517" y="23274"/>
                  </a:moveTo>
                  <a:lnTo>
                    <a:pt x="0" y="23274"/>
                  </a:lnTo>
                </a:path>
                <a:path w="128905" h="1242695">
                  <a:moveTo>
                    <a:pt x="128517" y="1218389"/>
                  </a:moveTo>
                  <a:lnTo>
                    <a:pt x="0" y="1218389"/>
                  </a:lnTo>
                </a:path>
                <a:path w="128905" h="1242695">
                  <a:moveTo>
                    <a:pt x="30358" y="23274"/>
                  </a:moveTo>
                  <a:lnTo>
                    <a:pt x="30358" y="1218389"/>
                  </a:lnTo>
                </a:path>
                <a:path w="128905" h="1242695">
                  <a:moveTo>
                    <a:pt x="54645" y="47561"/>
                  </a:moveTo>
                  <a:lnTo>
                    <a:pt x="6071" y="0"/>
                  </a:lnTo>
                </a:path>
                <a:path w="128905" h="1242695">
                  <a:moveTo>
                    <a:pt x="6071" y="1195114"/>
                  </a:moveTo>
                  <a:lnTo>
                    <a:pt x="54645" y="12426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95" name="object 795"/>
          <p:cNvSpPr txBox="1"/>
          <p:nvPr/>
        </p:nvSpPr>
        <p:spPr>
          <a:xfrm>
            <a:off x="13361680" y="10592198"/>
            <a:ext cx="156210" cy="220979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5" dirty="0">
                <a:latin typeface="Microsoft Sans Serif"/>
                <a:cs typeface="Microsoft Sans Serif"/>
              </a:rPr>
              <a:t>500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796" name="object 796"/>
          <p:cNvSpPr txBox="1"/>
          <p:nvPr/>
        </p:nvSpPr>
        <p:spPr>
          <a:xfrm>
            <a:off x="14959119" y="10908093"/>
            <a:ext cx="902969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latin typeface="Microsoft Sans Serif"/>
                <a:cs typeface="Microsoft Sans Serif"/>
              </a:rPr>
              <a:t>Шар</a:t>
            </a:r>
            <a:r>
              <a:rPr sz="900" spc="9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підсилення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797" name="object 797"/>
          <p:cNvSpPr txBox="1"/>
          <p:nvPr/>
        </p:nvSpPr>
        <p:spPr>
          <a:xfrm>
            <a:off x="14944055" y="11048755"/>
            <a:ext cx="976630" cy="305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1615" marR="5080" indent="-209550">
              <a:lnSpc>
                <a:spcPct val="101800"/>
              </a:lnSpc>
              <a:spcBef>
                <a:spcPts val="100"/>
              </a:spcBef>
            </a:pPr>
            <a:r>
              <a:rPr sz="900" dirty="0">
                <a:latin typeface="Microsoft Sans Serif"/>
                <a:cs typeface="Microsoft Sans Serif"/>
              </a:rPr>
              <a:t>Техноеласт</a:t>
            </a:r>
            <a:r>
              <a:rPr sz="900" spc="110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ЭПП, </a:t>
            </a:r>
            <a:r>
              <a:rPr sz="900" spc="-10" dirty="0">
                <a:latin typeface="Microsoft Sans Serif"/>
                <a:cs typeface="Microsoft Sans Serif"/>
              </a:rPr>
              <a:t>b=350мм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798" name="object 798"/>
          <p:cNvSpPr txBox="1"/>
          <p:nvPr/>
        </p:nvSpPr>
        <p:spPr>
          <a:xfrm>
            <a:off x="14990491" y="10502301"/>
            <a:ext cx="1076960" cy="388620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112395" marR="62865" algn="ctr">
              <a:lnSpc>
                <a:spcPts val="880"/>
              </a:lnSpc>
              <a:spcBef>
                <a:spcPts val="315"/>
              </a:spcBef>
            </a:pPr>
            <a:r>
              <a:rPr sz="900" spc="-10" dirty="0">
                <a:latin typeface="Microsoft Sans Serif"/>
                <a:cs typeface="Microsoft Sans Serif"/>
              </a:rPr>
              <a:t>Галтель100x100 </a:t>
            </a:r>
            <a:r>
              <a:rPr sz="900" spc="-50" dirty="0">
                <a:latin typeface="Microsoft Sans Serif"/>
                <a:cs typeface="Microsoft Sans Serif"/>
              </a:rPr>
              <a:t>з</a:t>
            </a:r>
            <a:endParaRPr sz="900">
              <a:latin typeface="Microsoft Sans Serif"/>
              <a:cs typeface="Microsoft Sans Serif"/>
            </a:endParaRPr>
          </a:p>
          <a:p>
            <a:pPr algn="ctr">
              <a:lnSpc>
                <a:spcPts val="875"/>
              </a:lnSpc>
            </a:pPr>
            <a:r>
              <a:rPr sz="900" dirty="0">
                <a:latin typeface="Microsoft Sans Serif"/>
                <a:cs typeface="Microsoft Sans Serif"/>
              </a:rPr>
              <a:t>цементно-</a:t>
            </a:r>
            <a:r>
              <a:rPr sz="900" spc="-10" dirty="0">
                <a:latin typeface="Microsoft Sans Serif"/>
                <a:cs typeface="Microsoft Sans Serif"/>
              </a:rPr>
              <a:t>піщаного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799" name="object 799"/>
          <p:cNvSpPr txBox="1"/>
          <p:nvPr/>
        </p:nvSpPr>
        <p:spPr>
          <a:xfrm>
            <a:off x="15158589" y="10837257"/>
            <a:ext cx="782955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latin typeface="Microsoft Sans Serif"/>
                <a:cs typeface="Microsoft Sans Serif"/>
              </a:rPr>
              <a:t>розчину</a:t>
            </a:r>
            <a:r>
              <a:rPr sz="900" spc="15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М100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800" name="object 800"/>
          <p:cNvSpPr/>
          <p:nvPr/>
        </p:nvSpPr>
        <p:spPr>
          <a:xfrm>
            <a:off x="13276802" y="9124090"/>
            <a:ext cx="751205" cy="2200275"/>
          </a:xfrm>
          <a:custGeom>
            <a:avLst/>
            <a:gdLst/>
            <a:ahLst/>
            <a:cxnLst/>
            <a:rect l="l" t="t" r="r" b="b"/>
            <a:pathLst>
              <a:path w="751205" h="2200275">
                <a:moveTo>
                  <a:pt x="750867" y="24286"/>
                </a:moveTo>
                <a:lnTo>
                  <a:pt x="0" y="24286"/>
                </a:lnTo>
              </a:path>
              <a:path w="751205" h="2200275">
                <a:moveTo>
                  <a:pt x="317752" y="2175695"/>
                </a:moveTo>
                <a:lnTo>
                  <a:pt x="0" y="2175695"/>
                </a:lnTo>
              </a:path>
              <a:path w="751205" h="2200275">
                <a:moveTo>
                  <a:pt x="30358" y="24286"/>
                </a:moveTo>
                <a:lnTo>
                  <a:pt x="30358" y="2175695"/>
                </a:lnTo>
              </a:path>
              <a:path w="751205" h="2200275">
                <a:moveTo>
                  <a:pt x="53633" y="48573"/>
                </a:moveTo>
                <a:lnTo>
                  <a:pt x="6071" y="0"/>
                </a:lnTo>
              </a:path>
              <a:path w="751205" h="2200275">
                <a:moveTo>
                  <a:pt x="6071" y="2152420"/>
                </a:moveTo>
                <a:lnTo>
                  <a:pt x="53633" y="219998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1" name="object 801"/>
          <p:cNvSpPr txBox="1"/>
          <p:nvPr/>
        </p:nvSpPr>
        <p:spPr>
          <a:xfrm>
            <a:off x="13172445" y="10113545"/>
            <a:ext cx="156210" cy="220979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5" dirty="0">
                <a:latin typeface="Microsoft Sans Serif"/>
                <a:cs typeface="Microsoft Sans Serif"/>
              </a:rPr>
              <a:t>900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802" name="object 802"/>
          <p:cNvSpPr/>
          <p:nvPr/>
        </p:nvSpPr>
        <p:spPr>
          <a:xfrm>
            <a:off x="14397032" y="9004680"/>
            <a:ext cx="0" cy="125095"/>
          </a:xfrm>
          <a:custGeom>
            <a:avLst/>
            <a:gdLst/>
            <a:ahLst/>
            <a:cxnLst/>
            <a:rect l="l" t="t" r="r" b="b"/>
            <a:pathLst>
              <a:path h="125095">
                <a:moveTo>
                  <a:pt x="0" y="124470"/>
                </a:moveTo>
                <a:lnTo>
                  <a:pt x="0" y="0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03" name="object 803"/>
          <p:cNvGrpSpPr/>
          <p:nvPr/>
        </p:nvGrpSpPr>
        <p:grpSpPr>
          <a:xfrm>
            <a:off x="13965801" y="8576485"/>
            <a:ext cx="523875" cy="578485"/>
            <a:chOff x="13965801" y="8576485"/>
            <a:chExt cx="523875" cy="578485"/>
          </a:xfrm>
        </p:grpSpPr>
        <p:sp>
          <p:nvSpPr>
            <p:cNvPr id="804" name="object 804"/>
            <p:cNvSpPr/>
            <p:nvPr/>
          </p:nvSpPr>
          <p:spPr>
            <a:xfrm>
              <a:off x="14457749" y="9148377"/>
              <a:ext cx="31750" cy="6350"/>
            </a:xfrm>
            <a:custGeom>
              <a:avLst/>
              <a:gdLst/>
              <a:ahLst/>
              <a:cxnLst/>
              <a:rect l="l" t="t" r="r" b="b"/>
              <a:pathLst>
                <a:path w="31750" h="6350">
                  <a:moveTo>
                    <a:pt x="31370" y="6071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5" name="object 805"/>
            <p:cNvSpPr/>
            <p:nvPr/>
          </p:nvSpPr>
          <p:spPr>
            <a:xfrm>
              <a:off x="13968976" y="8579660"/>
              <a:ext cx="286385" cy="286385"/>
            </a:xfrm>
            <a:custGeom>
              <a:avLst/>
              <a:gdLst/>
              <a:ahLst/>
              <a:cxnLst/>
              <a:rect l="l" t="t" r="r" b="b"/>
              <a:pathLst>
                <a:path w="286384" h="286384">
                  <a:moveTo>
                    <a:pt x="286382" y="143191"/>
                  </a:moveTo>
                  <a:lnTo>
                    <a:pt x="279082" y="97931"/>
                  </a:lnTo>
                  <a:lnTo>
                    <a:pt x="258754" y="58624"/>
                  </a:lnTo>
                  <a:lnTo>
                    <a:pt x="227757" y="27627"/>
                  </a:lnTo>
                  <a:lnTo>
                    <a:pt x="188450" y="7299"/>
                  </a:lnTo>
                  <a:lnTo>
                    <a:pt x="143191" y="0"/>
                  </a:lnTo>
                  <a:lnTo>
                    <a:pt x="97931" y="7299"/>
                  </a:lnTo>
                  <a:lnTo>
                    <a:pt x="58624" y="27627"/>
                  </a:lnTo>
                  <a:lnTo>
                    <a:pt x="27627" y="58624"/>
                  </a:lnTo>
                  <a:lnTo>
                    <a:pt x="7299" y="97931"/>
                  </a:lnTo>
                  <a:lnTo>
                    <a:pt x="0" y="143191"/>
                  </a:lnTo>
                  <a:lnTo>
                    <a:pt x="7299" y="188450"/>
                  </a:lnTo>
                  <a:lnTo>
                    <a:pt x="27627" y="227757"/>
                  </a:lnTo>
                  <a:lnTo>
                    <a:pt x="58624" y="258754"/>
                  </a:lnTo>
                  <a:lnTo>
                    <a:pt x="97931" y="279082"/>
                  </a:lnTo>
                  <a:lnTo>
                    <a:pt x="143191" y="286382"/>
                  </a:lnTo>
                  <a:lnTo>
                    <a:pt x="188450" y="279082"/>
                  </a:lnTo>
                  <a:lnTo>
                    <a:pt x="227757" y="258754"/>
                  </a:lnTo>
                  <a:lnTo>
                    <a:pt x="258754" y="227757"/>
                  </a:lnTo>
                  <a:lnTo>
                    <a:pt x="279082" y="188450"/>
                  </a:lnTo>
                  <a:lnTo>
                    <a:pt x="286382" y="14319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06" name="object 806"/>
          <p:cNvSpPr txBox="1"/>
          <p:nvPr/>
        </p:nvSpPr>
        <p:spPr>
          <a:xfrm>
            <a:off x="14034196" y="8557819"/>
            <a:ext cx="155575" cy="3060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850" spc="-50" dirty="0">
                <a:latin typeface="Microsoft Sans Serif"/>
                <a:cs typeface="Microsoft Sans Serif"/>
              </a:rPr>
              <a:t>3</a:t>
            </a:r>
            <a:endParaRPr sz="1850">
              <a:latin typeface="Microsoft Sans Serif"/>
              <a:cs typeface="Microsoft Sans Serif"/>
            </a:endParaRPr>
          </a:p>
        </p:txBody>
      </p:sp>
      <p:grpSp>
        <p:nvGrpSpPr>
          <p:cNvPr id="807" name="object 807"/>
          <p:cNvGrpSpPr/>
          <p:nvPr/>
        </p:nvGrpSpPr>
        <p:grpSpPr>
          <a:xfrm>
            <a:off x="14457748" y="10104532"/>
            <a:ext cx="904875" cy="1915160"/>
            <a:chOff x="14457748" y="10104532"/>
            <a:chExt cx="904875" cy="1915160"/>
          </a:xfrm>
        </p:grpSpPr>
        <p:sp>
          <p:nvSpPr>
            <p:cNvPr id="808" name="object 808"/>
            <p:cNvSpPr/>
            <p:nvPr/>
          </p:nvSpPr>
          <p:spPr>
            <a:xfrm>
              <a:off x="15086170" y="10107707"/>
              <a:ext cx="273685" cy="1908810"/>
            </a:xfrm>
            <a:custGeom>
              <a:avLst/>
              <a:gdLst/>
              <a:ahLst/>
              <a:cxnLst/>
              <a:rect l="l" t="t" r="r" b="b"/>
              <a:pathLst>
                <a:path w="273684" h="1908809">
                  <a:moveTo>
                    <a:pt x="49585" y="0"/>
                  </a:moveTo>
                  <a:lnTo>
                    <a:pt x="49585" y="181139"/>
                  </a:lnTo>
                  <a:lnTo>
                    <a:pt x="0" y="199354"/>
                  </a:lnTo>
                  <a:lnTo>
                    <a:pt x="98159" y="234772"/>
                  </a:lnTo>
                  <a:lnTo>
                    <a:pt x="49585" y="252987"/>
                  </a:lnTo>
                  <a:lnTo>
                    <a:pt x="49585" y="435139"/>
                  </a:lnTo>
                </a:path>
                <a:path w="273684" h="1908809">
                  <a:moveTo>
                    <a:pt x="222629" y="1567512"/>
                  </a:moveTo>
                  <a:lnTo>
                    <a:pt x="222629" y="1673767"/>
                  </a:lnTo>
                  <a:lnTo>
                    <a:pt x="273226" y="1691982"/>
                  </a:lnTo>
                  <a:lnTo>
                    <a:pt x="173043" y="1728412"/>
                  </a:lnTo>
                  <a:lnTo>
                    <a:pt x="222629" y="1746628"/>
                  </a:lnTo>
                  <a:lnTo>
                    <a:pt x="222629" y="190854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9" name="object 809"/>
            <p:cNvSpPr/>
            <p:nvPr/>
          </p:nvSpPr>
          <p:spPr>
            <a:xfrm>
              <a:off x="14457748" y="10495284"/>
              <a:ext cx="120014" cy="40640"/>
            </a:xfrm>
            <a:custGeom>
              <a:avLst/>
              <a:gdLst/>
              <a:ahLst/>
              <a:cxnLst/>
              <a:rect l="l" t="t" r="r" b="b"/>
              <a:pathLst>
                <a:path w="120015" h="40640">
                  <a:moveTo>
                    <a:pt x="119410" y="0"/>
                  </a:moveTo>
                  <a:lnTo>
                    <a:pt x="0" y="20239"/>
                  </a:lnTo>
                  <a:lnTo>
                    <a:pt x="119410" y="40478"/>
                  </a:lnTo>
                  <a:lnTo>
                    <a:pt x="11941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0" name="object 810"/>
            <p:cNvSpPr/>
            <p:nvPr/>
          </p:nvSpPr>
          <p:spPr>
            <a:xfrm>
              <a:off x="14457748" y="10495284"/>
              <a:ext cx="120014" cy="40640"/>
            </a:xfrm>
            <a:custGeom>
              <a:avLst/>
              <a:gdLst/>
              <a:ahLst/>
              <a:cxnLst/>
              <a:rect l="l" t="t" r="r" b="b"/>
              <a:pathLst>
                <a:path w="120015" h="40640">
                  <a:moveTo>
                    <a:pt x="119410" y="40478"/>
                  </a:moveTo>
                  <a:lnTo>
                    <a:pt x="0" y="20239"/>
                  </a:lnTo>
                  <a:lnTo>
                    <a:pt x="119410" y="0"/>
                  </a:lnTo>
                  <a:lnTo>
                    <a:pt x="119410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1" name="object 811"/>
            <p:cNvSpPr/>
            <p:nvPr/>
          </p:nvSpPr>
          <p:spPr>
            <a:xfrm>
              <a:off x="14577158" y="10515523"/>
              <a:ext cx="261620" cy="430530"/>
            </a:xfrm>
            <a:custGeom>
              <a:avLst/>
              <a:gdLst/>
              <a:ahLst/>
              <a:cxnLst/>
              <a:rect l="l" t="t" r="r" b="b"/>
              <a:pathLst>
                <a:path w="261619" h="430529">
                  <a:moveTo>
                    <a:pt x="0" y="0"/>
                  </a:moveTo>
                  <a:lnTo>
                    <a:pt x="246916" y="0"/>
                  </a:lnTo>
                  <a:lnTo>
                    <a:pt x="69824" y="0"/>
                  </a:lnTo>
                </a:path>
                <a:path w="261619" h="430529">
                  <a:moveTo>
                    <a:pt x="261083" y="430079"/>
                  </a:moveTo>
                  <a:lnTo>
                    <a:pt x="69824" y="430079"/>
                  </a:lnTo>
                  <a:lnTo>
                    <a:pt x="69824" y="0"/>
                  </a:lnTo>
                </a:path>
                <a:path w="261619" h="430529">
                  <a:moveTo>
                    <a:pt x="261083" y="286382"/>
                  </a:moveTo>
                  <a:lnTo>
                    <a:pt x="69824" y="286382"/>
                  </a:lnTo>
                </a:path>
                <a:path w="261619" h="430529">
                  <a:moveTo>
                    <a:pt x="261083" y="143697"/>
                  </a:moveTo>
                  <a:lnTo>
                    <a:pt x="69824" y="14369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12" name="object 812"/>
          <p:cNvSpPr txBox="1"/>
          <p:nvPr/>
        </p:nvSpPr>
        <p:spPr>
          <a:xfrm>
            <a:off x="14674761" y="10342413"/>
            <a:ext cx="175895" cy="6032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5" dirty="0">
                <a:latin typeface="Microsoft Sans Serif"/>
                <a:cs typeface="Microsoft Sans Serif"/>
              </a:rPr>
              <a:t>(8)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z="900" spc="-25" dirty="0">
                <a:latin typeface="Microsoft Sans Serif"/>
                <a:cs typeface="Microsoft Sans Serif"/>
              </a:rPr>
              <a:t>(3)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z="900" spc="-25" dirty="0">
                <a:latin typeface="Microsoft Sans Serif"/>
                <a:cs typeface="Microsoft Sans Serif"/>
              </a:rPr>
              <a:t>(4)</a:t>
            </a:r>
            <a:endParaRPr sz="900">
              <a:latin typeface="Microsoft Sans Serif"/>
              <a:cs typeface="Microsoft Sans Serif"/>
            </a:endParaRPr>
          </a:p>
          <a:p>
            <a:pPr marL="19685">
              <a:lnSpc>
                <a:spcPct val="100000"/>
              </a:lnSpc>
              <a:spcBef>
                <a:spcPts val="100"/>
              </a:spcBef>
            </a:pPr>
            <a:r>
              <a:rPr sz="900" spc="-25" dirty="0">
                <a:latin typeface="Microsoft Sans Serif"/>
                <a:cs typeface="Microsoft Sans Serif"/>
              </a:rPr>
              <a:t>(1)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813" name="object 813"/>
          <p:cNvSpPr/>
          <p:nvPr/>
        </p:nvSpPr>
        <p:spPr>
          <a:xfrm>
            <a:off x="1409648" y="10447722"/>
            <a:ext cx="5379085" cy="2906395"/>
          </a:xfrm>
          <a:custGeom>
            <a:avLst/>
            <a:gdLst/>
            <a:ahLst/>
            <a:cxnLst/>
            <a:rect l="l" t="t" r="r" b="b"/>
            <a:pathLst>
              <a:path w="5379084" h="2906394">
                <a:moveTo>
                  <a:pt x="191258" y="2295105"/>
                </a:moveTo>
                <a:lnTo>
                  <a:pt x="4358474" y="2295105"/>
                </a:lnTo>
                <a:lnTo>
                  <a:pt x="4358474" y="0"/>
                </a:lnTo>
                <a:lnTo>
                  <a:pt x="191258" y="0"/>
                </a:lnTo>
                <a:lnTo>
                  <a:pt x="191258" y="2295105"/>
                </a:lnTo>
              </a:path>
              <a:path w="5379084" h="2906394">
                <a:moveTo>
                  <a:pt x="4358474" y="2246532"/>
                </a:moveTo>
                <a:lnTo>
                  <a:pt x="4358474" y="2079560"/>
                </a:lnTo>
              </a:path>
              <a:path w="5379084" h="2906394">
                <a:moveTo>
                  <a:pt x="4358474" y="2007711"/>
                </a:moveTo>
                <a:lnTo>
                  <a:pt x="4358474" y="1721329"/>
                </a:lnTo>
              </a:path>
              <a:path w="5379084" h="2906394">
                <a:moveTo>
                  <a:pt x="4358474" y="1649480"/>
                </a:moveTo>
                <a:lnTo>
                  <a:pt x="4358474" y="1362086"/>
                </a:lnTo>
              </a:path>
              <a:path w="5379084" h="2906394">
                <a:moveTo>
                  <a:pt x="4358474" y="1291249"/>
                </a:moveTo>
                <a:lnTo>
                  <a:pt x="4358474" y="1003855"/>
                </a:lnTo>
              </a:path>
              <a:path w="5379084" h="2906394">
                <a:moveTo>
                  <a:pt x="4358474" y="932007"/>
                </a:moveTo>
                <a:lnTo>
                  <a:pt x="4358474" y="645624"/>
                </a:lnTo>
              </a:path>
              <a:path w="5379084" h="2906394">
                <a:moveTo>
                  <a:pt x="4358474" y="573776"/>
                </a:moveTo>
                <a:lnTo>
                  <a:pt x="4358474" y="286382"/>
                </a:lnTo>
              </a:path>
              <a:path w="5379084" h="2906394">
                <a:moveTo>
                  <a:pt x="4358474" y="215545"/>
                </a:moveTo>
                <a:lnTo>
                  <a:pt x="4358474" y="47561"/>
                </a:lnTo>
                <a:lnTo>
                  <a:pt x="4104474" y="47561"/>
                </a:lnTo>
              </a:path>
              <a:path w="5379084" h="2906394">
                <a:moveTo>
                  <a:pt x="4032626" y="47561"/>
                </a:moveTo>
                <a:lnTo>
                  <a:pt x="3745232" y="47561"/>
                </a:lnTo>
              </a:path>
              <a:path w="5379084" h="2906394">
                <a:moveTo>
                  <a:pt x="3673383" y="47561"/>
                </a:moveTo>
                <a:lnTo>
                  <a:pt x="3387001" y="47561"/>
                </a:lnTo>
              </a:path>
              <a:path w="5379084" h="2906394">
                <a:moveTo>
                  <a:pt x="3315152" y="47561"/>
                </a:moveTo>
                <a:lnTo>
                  <a:pt x="3028770" y="47561"/>
                </a:lnTo>
              </a:path>
              <a:path w="5379084" h="2906394">
                <a:moveTo>
                  <a:pt x="2956921" y="47561"/>
                </a:moveTo>
                <a:lnTo>
                  <a:pt x="2669527" y="47561"/>
                </a:lnTo>
              </a:path>
              <a:path w="5379084" h="2906394">
                <a:moveTo>
                  <a:pt x="2597679" y="47561"/>
                </a:moveTo>
                <a:lnTo>
                  <a:pt x="2311296" y="47561"/>
                </a:lnTo>
              </a:path>
              <a:path w="5379084" h="2906394">
                <a:moveTo>
                  <a:pt x="2239448" y="47561"/>
                </a:moveTo>
                <a:lnTo>
                  <a:pt x="1952054" y="47561"/>
                </a:lnTo>
              </a:path>
              <a:path w="5379084" h="2906394">
                <a:moveTo>
                  <a:pt x="1881217" y="47561"/>
                </a:moveTo>
                <a:lnTo>
                  <a:pt x="1593823" y="47561"/>
                </a:lnTo>
              </a:path>
              <a:path w="5379084" h="2906394">
                <a:moveTo>
                  <a:pt x="1521974" y="47561"/>
                </a:moveTo>
                <a:lnTo>
                  <a:pt x="1235592" y="47561"/>
                </a:lnTo>
              </a:path>
              <a:path w="5379084" h="2906394">
                <a:moveTo>
                  <a:pt x="1163744" y="47561"/>
                </a:moveTo>
                <a:lnTo>
                  <a:pt x="876349" y="47561"/>
                </a:lnTo>
              </a:path>
              <a:path w="5379084" h="2906394">
                <a:moveTo>
                  <a:pt x="804501" y="47561"/>
                </a:moveTo>
                <a:lnTo>
                  <a:pt x="518119" y="47561"/>
                </a:lnTo>
              </a:path>
              <a:path w="5379084" h="2906394">
                <a:moveTo>
                  <a:pt x="446270" y="47561"/>
                </a:moveTo>
                <a:lnTo>
                  <a:pt x="191258" y="47561"/>
                </a:lnTo>
                <a:lnTo>
                  <a:pt x="191258" y="215545"/>
                </a:lnTo>
              </a:path>
              <a:path w="5379084" h="2906394">
                <a:moveTo>
                  <a:pt x="191258" y="286382"/>
                </a:moveTo>
                <a:lnTo>
                  <a:pt x="191258" y="573776"/>
                </a:lnTo>
              </a:path>
              <a:path w="5379084" h="2906394">
                <a:moveTo>
                  <a:pt x="191258" y="645624"/>
                </a:moveTo>
                <a:lnTo>
                  <a:pt x="191258" y="932007"/>
                </a:lnTo>
              </a:path>
              <a:path w="5379084" h="2906394">
                <a:moveTo>
                  <a:pt x="191258" y="1003855"/>
                </a:moveTo>
                <a:lnTo>
                  <a:pt x="191258" y="1291249"/>
                </a:lnTo>
              </a:path>
              <a:path w="5379084" h="2906394">
                <a:moveTo>
                  <a:pt x="191258" y="1362086"/>
                </a:moveTo>
                <a:lnTo>
                  <a:pt x="191258" y="1649480"/>
                </a:lnTo>
              </a:path>
              <a:path w="5379084" h="2906394">
                <a:moveTo>
                  <a:pt x="191258" y="1721329"/>
                </a:moveTo>
                <a:lnTo>
                  <a:pt x="191258" y="2007711"/>
                </a:lnTo>
              </a:path>
              <a:path w="5379084" h="2906394">
                <a:moveTo>
                  <a:pt x="191258" y="2079560"/>
                </a:moveTo>
                <a:lnTo>
                  <a:pt x="191258" y="2246532"/>
                </a:lnTo>
                <a:lnTo>
                  <a:pt x="446270" y="2246532"/>
                </a:lnTo>
              </a:path>
              <a:path w="5379084" h="2906394">
                <a:moveTo>
                  <a:pt x="518119" y="2246532"/>
                </a:moveTo>
                <a:lnTo>
                  <a:pt x="804501" y="2246532"/>
                </a:lnTo>
              </a:path>
              <a:path w="5379084" h="2906394">
                <a:moveTo>
                  <a:pt x="876349" y="2246532"/>
                </a:moveTo>
                <a:lnTo>
                  <a:pt x="1163744" y="2246532"/>
                </a:lnTo>
              </a:path>
              <a:path w="5379084" h="2906394">
                <a:moveTo>
                  <a:pt x="1235592" y="2246532"/>
                </a:moveTo>
                <a:lnTo>
                  <a:pt x="1521974" y="2246532"/>
                </a:lnTo>
              </a:path>
              <a:path w="5379084" h="2906394">
                <a:moveTo>
                  <a:pt x="1593823" y="2246532"/>
                </a:moveTo>
                <a:lnTo>
                  <a:pt x="1881217" y="2246532"/>
                </a:lnTo>
              </a:path>
              <a:path w="5379084" h="2906394">
                <a:moveTo>
                  <a:pt x="1952054" y="2246532"/>
                </a:moveTo>
                <a:lnTo>
                  <a:pt x="2239448" y="2246532"/>
                </a:lnTo>
              </a:path>
              <a:path w="5379084" h="2906394">
                <a:moveTo>
                  <a:pt x="2311296" y="2246532"/>
                </a:moveTo>
                <a:lnTo>
                  <a:pt x="2597679" y="2246532"/>
                </a:lnTo>
              </a:path>
              <a:path w="5379084" h="2906394">
                <a:moveTo>
                  <a:pt x="2669527" y="2246532"/>
                </a:moveTo>
                <a:lnTo>
                  <a:pt x="2956921" y="2246532"/>
                </a:lnTo>
              </a:path>
              <a:path w="5379084" h="2906394">
                <a:moveTo>
                  <a:pt x="3028770" y="2246532"/>
                </a:moveTo>
                <a:lnTo>
                  <a:pt x="3315152" y="2246532"/>
                </a:lnTo>
              </a:path>
              <a:path w="5379084" h="2906394">
                <a:moveTo>
                  <a:pt x="3387001" y="2246532"/>
                </a:moveTo>
                <a:lnTo>
                  <a:pt x="3673383" y="2246532"/>
                </a:lnTo>
              </a:path>
              <a:path w="5379084" h="2906394">
                <a:moveTo>
                  <a:pt x="3745232" y="2246532"/>
                </a:moveTo>
                <a:lnTo>
                  <a:pt x="4032626" y="2246532"/>
                </a:lnTo>
              </a:path>
              <a:path w="5379084" h="2906394">
                <a:moveTo>
                  <a:pt x="4104474" y="2246532"/>
                </a:moveTo>
                <a:lnTo>
                  <a:pt x="4358474" y="2246532"/>
                </a:lnTo>
              </a:path>
              <a:path w="5379084" h="2906394">
                <a:moveTo>
                  <a:pt x="5378521" y="2151408"/>
                </a:moveTo>
                <a:lnTo>
                  <a:pt x="5056720" y="2151408"/>
                </a:lnTo>
              </a:path>
              <a:path w="5379084" h="2906394">
                <a:moveTo>
                  <a:pt x="4984872" y="2151408"/>
                </a:moveTo>
                <a:lnTo>
                  <a:pt x="4697478" y="2151408"/>
                </a:lnTo>
              </a:path>
              <a:path w="5379084" h="2906394">
                <a:moveTo>
                  <a:pt x="4625629" y="2151408"/>
                </a:moveTo>
                <a:lnTo>
                  <a:pt x="4339247" y="2151408"/>
                </a:lnTo>
              </a:path>
              <a:path w="5379084" h="2906394">
                <a:moveTo>
                  <a:pt x="4267398" y="2151408"/>
                </a:moveTo>
                <a:lnTo>
                  <a:pt x="3981016" y="2151408"/>
                </a:lnTo>
              </a:path>
              <a:path w="5379084" h="2906394">
                <a:moveTo>
                  <a:pt x="3909168" y="2151408"/>
                </a:moveTo>
                <a:lnTo>
                  <a:pt x="3621773" y="2151408"/>
                </a:lnTo>
              </a:path>
              <a:path w="5379084" h="2906394">
                <a:moveTo>
                  <a:pt x="3549925" y="2151408"/>
                </a:moveTo>
                <a:lnTo>
                  <a:pt x="3263543" y="2151408"/>
                </a:lnTo>
              </a:path>
              <a:path w="5379084" h="2906394">
                <a:moveTo>
                  <a:pt x="3191694" y="2151408"/>
                </a:moveTo>
                <a:lnTo>
                  <a:pt x="2904300" y="2151408"/>
                </a:lnTo>
              </a:path>
              <a:path w="5379084" h="2906394">
                <a:moveTo>
                  <a:pt x="2833463" y="2151408"/>
                </a:moveTo>
                <a:lnTo>
                  <a:pt x="2546069" y="2151408"/>
                </a:lnTo>
              </a:path>
              <a:path w="5379084" h="2906394">
                <a:moveTo>
                  <a:pt x="2474221" y="2151408"/>
                </a:moveTo>
                <a:lnTo>
                  <a:pt x="2187838" y="2151408"/>
                </a:lnTo>
              </a:path>
              <a:path w="5379084" h="2906394">
                <a:moveTo>
                  <a:pt x="2115990" y="2151408"/>
                </a:moveTo>
                <a:lnTo>
                  <a:pt x="1828596" y="2151408"/>
                </a:lnTo>
              </a:path>
              <a:path w="5379084" h="2906394">
                <a:moveTo>
                  <a:pt x="1756747" y="2151408"/>
                </a:moveTo>
                <a:lnTo>
                  <a:pt x="1470365" y="2151408"/>
                </a:lnTo>
              </a:path>
              <a:path w="5379084" h="2906394">
                <a:moveTo>
                  <a:pt x="1398516" y="2151408"/>
                </a:moveTo>
                <a:lnTo>
                  <a:pt x="1112134" y="2151408"/>
                </a:lnTo>
              </a:path>
              <a:path w="5379084" h="2906394">
                <a:moveTo>
                  <a:pt x="1040286" y="2151408"/>
                </a:moveTo>
                <a:lnTo>
                  <a:pt x="752891" y="2151408"/>
                </a:lnTo>
              </a:path>
              <a:path w="5379084" h="2906394">
                <a:moveTo>
                  <a:pt x="681043" y="2151408"/>
                </a:moveTo>
                <a:lnTo>
                  <a:pt x="394661" y="2151408"/>
                </a:lnTo>
              </a:path>
              <a:path w="5379084" h="2906394">
                <a:moveTo>
                  <a:pt x="322812" y="2151408"/>
                </a:moveTo>
                <a:lnTo>
                  <a:pt x="0" y="2151408"/>
                </a:lnTo>
              </a:path>
              <a:path w="5379084" h="2906394">
                <a:moveTo>
                  <a:pt x="294477" y="2354810"/>
                </a:moveTo>
                <a:lnTo>
                  <a:pt x="294477" y="2906324"/>
                </a:lnTo>
              </a:path>
              <a:path w="5379084" h="2906394">
                <a:moveTo>
                  <a:pt x="2266771" y="2295105"/>
                </a:moveTo>
                <a:lnTo>
                  <a:pt x="2266771" y="2906324"/>
                </a:lnTo>
              </a:path>
              <a:path w="5379084" h="2906394">
                <a:moveTo>
                  <a:pt x="294477" y="2876977"/>
                </a:moveTo>
                <a:lnTo>
                  <a:pt x="2266771" y="2876977"/>
                </a:lnTo>
              </a:path>
              <a:path w="5379084" h="2906394">
                <a:moveTo>
                  <a:pt x="317752" y="2852690"/>
                </a:moveTo>
                <a:lnTo>
                  <a:pt x="270191" y="2900252"/>
                </a:lnTo>
              </a:path>
              <a:path w="5379084" h="2906394">
                <a:moveTo>
                  <a:pt x="2242484" y="2900252"/>
                </a:moveTo>
                <a:lnTo>
                  <a:pt x="2290045" y="285269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4" name="object 814"/>
          <p:cNvSpPr txBox="1"/>
          <p:nvPr/>
        </p:nvSpPr>
        <p:spPr>
          <a:xfrm>
            <a:off x="2547536" y="13178927"/>
            <a:ext cx="28575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0" dirty="0">
                <a:latin typeface="Microsoft Sans Serif"/>
                <a:cs typeface="Microsoft Sans Serif"/>
              </a:rPr>
              <a:t>8250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815" name="object 815"/>
          <p:cNvSpPr/>
          <p:nvPr/>
        </p:nvSpPr>
        <p:spPr>
          <a:xfrm>
            <a:off x="3652132" y="12742828"/>
            <a:ext cx="2021205" cy="611505"/>
          </a:xfrm>
          <a:custGeom>
            <a:avLst/>
            <a:gdLst/>
            <a:ahLst/>
            <a:cxnLst/>
            <a:rect l="l" t="t" r="r" b="b"/>
            <a:pathLst>
              <a:path w="2021204" h="611505">
                <a:moveTo>
                  <a:pt x="24286" y="0"/>
                </a:moveTo>
                <a:lnTo>
                  <a:pt x="24286" y="611218"/>
                </a:lnTo>
              </a:path>
              <a:path w="2021204" h="611505">
                <a:moveTo>
                  <a:pt x="1996580" y="0"/>
                </a:moveTo>
                <a:lnTo>
                  <a:pt x="1996580" y="611218"/>
                </a:lnTo>
              </a:path>
              <a:path w="2021204" h="611505">
                <a:moveTo>
                  <a:pt x="24286" y="581872"/>
                </a:moveTo>
                <a:lnTo>
                  <a:pt x="1996580" y="581872"/>
                </a:lnTo>
              </a:path>
              <a:path w="2021204" h="611505">
                <a:moveTo>
                  <a:pt x="47561" y="557585"/>
                </a:moveTo>
                <a:lnTo>
                  <a:pt x="0" y="605146"/>
                </a:lnTo>
              </a:path>
              <a:path w="2021204" h="611505">
                <a:moveTo>
                  <a:pt x="1972293" y="605146"/>
                </a:moveTo>
                <a:lnTo>
                  <a:pt x="2020866" y="55758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6" name="object 816"/>
          <p:cNvSpPr txBox="1"/>
          <p:nvPr/>
        </p:nvSpPr>
        <p:spPr>
          <a:xfrm>
            <a:off x="4519829" y="13178927"/>
            <a:ext cx="28575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0" dirty="0">
                <a:latin typeface="Microsoft Sans Serif"/>
                <a:cs typeface="Microsoft Sans Serif"/>
              </a:rPr>
              <a:t>8250</a:t>
            </a:r>
            <a:endParaRPr sz="900">
              <a:latin typeface="Microsoft Sans Serif"/>
              <a:cs typeface="Microsoft Sans Serif"/>
            </a:endParaRPr>
          </a:p>
        </p:txBody>
      </p:sp>
      <p:pic>
        <p:nvPicPr>
          <p:cNvPr id="817" name="object 817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3553973" y="13430955"/>
            <a:ext cx="245904" cy="245904"/>
          </a:xfrm>
          <a:prstGeom prst="rect">
            <a:avLst/>
          </a:prstGeom>
        </p:spPr>
      </p:pic>
      <p:sp>
        <p:nvSpPr>
          <p:cNvPr id="818" name="object 818"/>
          <p:cNvSpPr txBox="1"/>
          <p:nvPr/>
        </p:nvSpPr>
        <p:spPr>
          <a:xfrm>
            <a:off x="3604014" y="13428372"/>
            <a:ext cx="118745" cy="22606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1300" spc="-50" dirty="0">
                <a:latin typeface="Microsoft Sans Serif"/>
                <a:cs typeface="Microsoft Sans Serif"/>
              </a:rPr>
              <a:t>2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819" name="object 819"/>
          <p:cNvGrpSpPr/>
          <p:nvPr/>
        </p:nvGrpSpPr>
        <p:grpSpPr>
          <a:xfrm>
            <a:off x="5526266" y="10352460"/>
            <a:ext cx="246379" cy="3324860"/>
            <a:chOff x="5526266" y="10352460"/>
            <a:chExt cx="246379" cy="3324860"/>
          </a:xfrm>
        </p:grpSpPr>
        <p:sp>
          <p:nvSpPr>
            <p:cNvPr id="820" name="object 820"/>
            <p:cNvSpPr/>
            <p:nvPr/>
          </p:nvSpPr>
          <p:spPr>
            <a:xfrm>
              <a:off x="5648712" y="10355635"/>
              <a:ext cx="0" cy="3079750"/>
            </a:xfrm>
            <a:custGeom>
              <a:avLst/>
              <a:gdLst/>
              <a:ahLst/>
              <a:cxnLst/>
              <a:rect l="l" t="t" r="r" b="b"/>
              <a:pathLst>
                <a:path h="3079750">
                  <a:moveTo>
                    <a:pt x="0" y="3079368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21" name="object 82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526266" y="13430955"/>
              <a:ext cx="245904" cy="245904"/>
            </a:xfrm>
            <a:prstGeom prst="rect">
              <a:avLst/>
            </a:prstGeom>
          </p:spPr>
        </p:pic>
      </p:grpSp>
      <p:sp>
        <p:nvSpPr>
          <p:cNvPr id="822" name="object 822"/>
          <p:cNvSpPr txBox="1"/>
          <p:nvPr/>
        </p:nvSpPr>
        <p:spPr>
          <a:xfrm>
            <a:off x="5574283" y="13428372"/>
            <a:ext cx="118745" cy="22606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1300" spc="-50" dirty="0">
                <a:latin typeface="Microsoft Sans Serif"/>
                <a:cs typeface="Microsoft Sans Serif"/>
              </a:rPr>
              <a:t>3</a:t>
            </a:r>
            <a:endParaRPr sz="1300">
              <a:latin typeface="Microsoft Sans Serif"/>
              <a:cs typeface="Microsoft Sans Serif"/>
            </a:endParaRPr>
          </a:p>
        </p:txBody>
      </p:sp>
      <p:sp>
        <p:nvSpPr>
          <p:cNvPr id="823" name="object 823"/>
          <p:cNvSpPr/>
          <p:nvPr/>
        </p:nvSpPr>
        <p:spPr>
          <a:xfrm>
            <a:off x="3676419" y="10355635"/>
            <a:ext cx="2444115" cy="3079750"/>
          </a:xfrm>
          <a:custGeom>
            <a:avLst/>
            <a:gdLst/>
            <a:ahLst/>
            <a:cxnLst/>
            <a:rect l="l" t="t" r="r" b="b"/>
            <a:pathLst>
              <a:path w="2444115" h="3079750">
                <a:moveTo>
                  <a:pt x="0" y="3079368"/>
                </a:moveTo>
                <a:lnTo>
                  <a:pt x="0" y="0"/>
                </a:lnTo>
              </a:path>
              <a:path w="2444115" h="3079750">
                <a:moveTo>
                  <a:pt x="2115990" y="2446898"/>
                </a:moveTo>
                <a:lnTo>
                  <a:pt x="2115990" y="2998411"/>
                </a:lnTo>
              </a:path>
              <a:path w="2444115" h="3079750">
                <a:moveTo>
                  <a:pt x="1972293" y="2387193"/>
                </a:moveTo>
                <a:lnTo>
                  <a:pt x="1972293" y="2998411"/>
                </a:lnTo>
              </a:path>
              <a:path w="2444115" h="3079750">
                <a:moveTo>
                  <a:pt x="1972293" y="2969065"/>
                </a:moveTo>
                <a:lnTo>
                  <a:pt x="2115990" y="2969065"/>
                </a:lnTo>
                <a:lnTo>
                  <a:pt x="2443862" y="296906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4" name="object 824"/>
          <p:cNvSpPr txBox="1"/>
          <p:nvPr/>
        </p:nvSpPr>
        <p:spPr>
          <a:xfrm>
            <a:off x="5904179" y="13178927"/>
            <a:ext cx="220979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5" dirty="0">
                <a:latin typeface="Microsoft Sans Serif"/>
                <a:cs typeface="Microsoft Sans Serif"/>
              </a:rPr>
              <a:t>600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825" name="object 825"/>
          <p:cNvGrpSpPr/>
          <p:nvPr/>
        </p:nvGrpSpPr>
        <p:grpSpPr>
          <a:xfrm>
            <a:off x="1581680" y="10352460"/>
            <a:ext cx="4238625" cy="3324860"/>
            <a:chOff x="1581680" y="10352460"/>
            <a:chExt cx="4238625" cy="3324860"/>
          </a:xfrm>
        </p:grpSpPr>
        <p:sp>
          <p:nvSpPr>
            <p:cNvPr id="826" name="object 826"/>
            <p:cNvSpPr/>
            <p:nvPr/>
          </p:nvSpPr>
          <p:spPr>
            <a:xfrm>
              <a:off x="1704126" y="10355635"/>
              <a:ext cx="4112895" cy="3079750"/>
            </a:xfrm>
            <a:custGeom>
              <a:avLst/>
              <a:gdLst/>
              <a:ahLst/>
              <a:cxnLst/>
              <a:rect l="l" t="t" r="r" b="b"/>
              <a:pathLst>
                <a:path w="4112895" h="3079750">
                  <a:moveTo>
                    <a:pt x="4063996" y="2992340"/>
                  </a:moveTo>
                  <a:lnTo>
                    <a:pt x="4112570" y="2944778"/>
                  </a:lnTo>
                </a:path>
                <a:path w="4112895" h="3079750">
                  <a:moveTo>
                    <a:pt x="3968873" y="2944778"/>
                  </a:moveTo>
                  <a:lnTo>
                    <a:pt x="3920299" y="2992340"/>
                  </a:lnTo>
                </a:path>
                <a:path w="4112895" h="3079750">
                  <a:moveTo>
                    <a:pt x="0" y="3079368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27" name="object 82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581680" y="13430955"/>
              <a:ext cx="245904" cy="245904"/>
            </a:xfrm>
            <a:prstGeom prst="rect">
              <a:avLst/>
            </a:prstGeom>
          </p:spPr>
        </p:pic>
      </p:grpSp>
      <p:sp>
        <p:nvSpPr>
          <p:cNvPr id="828" name="object 828"/>
          <p:cNvSpPr txBox="1"/>
          <p:nvPr/>
        </p:nvSpPr>
        <p:spPr>
          <a:xfrm>
            <a:off x="1618565" y="13428372"/>
            <a:ext cx="118745" cy="22606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1300" spc="-50" dirty="0">
                <a:latin typeface="Microsoft Sans Serif"/>
                <a:cs typeface="Microsoft Sans Serif"/>
              </a:rPr>
              <a:t>1</a:t>
            </a:r>
            <a:endParaRPr sz="1300">
              <a:latin typeface="Microsoft Sans Serif"/>
              <a:cs typeface="Microsoft Sans Serif"/>
            </a:endParaRPr>
          </a:p>
        </p:txBody>
      </p:sp>
      <p:sp>
        <p:nvSpPr>
          <p:cNvPr id="829" name="object 829"/>
          <p:cNvSpPr/>
          <p:nvPr/>
        </p:nvSpPr>
        <p:spPr>
          <a:xfrm>
            <a:off x="1577632" y="10495284"/>
            <a:ext cx="4215130" cy="2607945"/>
          </a:xfrm>
          <a:custGeom>
            <a:avLst/>
            <a:gdLst/>
            <a:ahLst/>
            <a:cxnLst/>
            <a:rect l="l" t="t" r="r" b="b"/>
            <a:pathLst>
              <a:path w="4215130" h="2607944">
                <a:moveTo>
                  <a:pt x="4190490" y="0"/>
                </a:moveTo>
                <a:lnTo>
                  <a:pt x="4214777" y="0"/>
                </a:lnTo>
                <a:lnTo>
                  <a:pt x="4214777" y="2198970"/>
                </a:lnTo>
                <a:lnTo>
                  <a:pt x="4190490" y="2198970"/>
                </a:lnTo>
                <a:lnTo>
                  <a:pt x="4190490" y="0"/>
                </a:lnTo>
              </a:path>
              <a:path w="4215130" h="2607944">
                <a:moveTo>
                  <a:pt x="23274" y="2270818"/>
                </a:moveTo>
                <a:lnTo>
                  <a:pt x="23274" y="2607798"/>
                </a:lnTo>
              </a:path>
              <a:path w="4215130" h="2607944">
                <a:moveTo>
                  <a:pt x="4190490" y="2270818"/>
                </a:moveTo>
                <a:lnTo>
                  <a:pt x="4190490" y="2607798"/>
                </a:lnTo>
              </a:path>
              <a:path w="4215130" h="2607944">
                <a:moveTo>
                  <a:pt x="23274" y="2577440"/>
                </a:moveTo>
                <a:lnTo>
                  <a:pt x="4190490" y="2577440"/>
                </a:lnTo>
              </a:path>
              <a:path w="4215130" h="2607944">
                <a:moveTo>
                  <a:pt x="47561" y="2554165"/>
                </a:moveTo>
                <a:lnTo>
                  <a:pt x="0" y="2601726"/>
                </a:lnTo>
              </a:path>
              <a:path w="4215130" h="2607944">
                <a:moveTo>
                  <a:pt x="4167215" y="2601726"/>
                </a:moveTo>
                <a:lnTo>
                  <a:pt x="4214777" y="255416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0" name="object 830"/>
          <p:cNvSpPr txBox="1"/>
          <p:nvPr/>
        </p:nvSpPr>
        <p:spPr>
          <a:xfrm>
            <a:off x="3505854" y="12926951"/>
            <a:ext cx="35052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10" dirty="0">
                <a:latin typeface="Microsoft Sans Serif"/>
                <a:cs typeface="Microsoft Sans Serif"/>
              </a:rPr>
              <a:t>17430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831" name="object 831"/>
          <p:cNvSpPr/>
          <p:nvPr/>
        </p:nvSpPr>
        <p:spPr>
          <a:xfrm>
            <a:off x="5720560" y="12766103"/>
            <a:ext cx="120014" cy="337185"/>
          </a:xfrm>
          <a:custGeom>
            <a:avLst/>
            <a:gdLst/>
            <a:ahLst/>
            <a:cxnLst/>
            <a:rect l="l" t="t" r="r" b="b"/>
            <a:pathLst>
              <a:path w="120014" h="337184">
                <a:moveTo>
                  <a:pt x="47561" y="0"/>
                </a:moveTo>
                <a:lnTo>
                  <a:pt x="47561" y="336979"/>
                </a:lnTo>
              </a:path>
              <a:path w="120014" h="337184">
                <a:moveTo>
                  <a:pt x="71848" y="0"/>
                </a:moveTo>
                <a:lnTo>
                  <a:pt x="71848" y="336979"/>
                </a:lnTo>
              </a:path>
              <a:path w="120014" h="337184">
                <a:moveTo>
                  <a:pt x="47561" y="306621"/>
                </a:moveTo>
                <a:lnTo>
                  <a:pt x="0" y="306621"/>
                </a:lnTo>
              </a:path>
              <a:path w="120014" h="337184">
                <a:moveTo>
                  <a:pt x="71848" y="306621"/>
                </a:moveTo>
                <a:lnTo>
                  <a:pt x="119410" y="30662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2" name="object 832"/>
          <p:cNvSpPr txBox="1"/>
          <p:nvPr/>
        </p:nvSpPr>
        <p:spPr>
          <a:xfrm>
            <a:off x="5872808" y="12889508"/>
            <a:ext cx="220979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5" dirty="0">
                <a:latin typeface="Microsoft Sans Serif"/>
                <a:cs typeface="Microsoft Sans Serif"/>
              </a:rPr>
              <a:t>100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833" name="object 833"/>
          <p:cNvSpPr/>
          <p:nvPr/>
        </p:nvSpPr>
        <p:spPr>
          <a:xfrm>
            <a:off x="1600907" y="10447722"/>
            <a:ext cx="4216400" cy="2649855"/>
          </a:xfrm>
          <a:custGeom>
            <a:avLst/>
            <a:gdLst/>
            <a:ahLst/>
            <a:cxnLst/>
            <a:rect l="l" t="t" r="r" b="b"/>
            <a:pathLst>
              <a:path w="4216400" h="2649855">
                <a:moveTo>
                  <a:pt x="4167215" y="2625001"/>
                </a:moveTo>
                <a:lnTo>
                  <a:pt x="4191502" y="2625001"/>
                </a:lnTo>
              </a:path>
              <a:path w="4216400" h="2649855">
                <a:moveTo>
                  <a:pt x="4143940" y="2649288"/>
                </a:moveTo>
                <a:lnTo>
                  <a:pt x="4191502" y="2601726"/>
                </a:lnTo>
              </a:path>
              <a:path w="4216400" h="2649855">
                <a:moveTo>
                  <a:pt x="4215789" y="2601726"/>
                </a:moveTo>
                <a:lnTo>
                  <a:pt x="4167215" y="2649288"/>
                </a:lnTo>
              </a:path>
              <a:path w="4216400" h="2649855">
                <a:moveTo>
                  <a:pt x="4167215" y="1147552"/>
                </a:moveTo>
                <a:lnTo>
                  <a:pt x="1011" y="1147552"/>
                </a:lnTo>
              </a:path>
              <a:path w="4216400" h="2649855">
                <a:moveTo>
                  <a:pt x="3461885" y="2118014"/>
                </a:moveTo>
                <a:lnTo>
                  <a:pt x="3461885" y="2184803"/>
                </a:lnTo>
                <a:lnTo>
                  <a:pt x="3701718" y="2184803"/>
                </a:lnTo>
                <a:lnTo>
                  <a:pt x="3701718" y="2118014"/>
                </a:lnTo>
                <a:lnTo>
                  <a:pt x="3461885" y="2118014"/>
                </a:lnTo>
              </a:path>
              <a:path w="4216400" h="2649855">
                <a:moveTo>
                  <a:pt x="3701718" y="2184803"/>
                </a:moveTo>
                <a:lnTo>
                  <a:pt x="3701718" y="2118014"/>
                </a:lnTo>
              </a:path>
              <a:path w="4216400" h="2649855">
                <a:moveTo>
                  <a:pt x="3461885" y="2151408"/>
                </a:moveTo>
                <a:lnTo>
                  <a:pt x="3701718" y="2151408"/>
                </a:lnTo>
              </a:path>
              <a:path w="4216400" h="2649855">
                <a:moveTo>
                  <a:pt x="2750483" y="2118014"/>
                </a:moveTo>
                <a:lnTo>
                  <a:pt x="2750483" y="2184803"/>
                </a:lnTo>
                <a:lnTo>
                  <a:pt x="3455813" y="2184803"/>
                </a:lnTo>
                <a:lnTo>
                  <a:pt x="3455813" y="2118014"/>
                </a:lnTo>
                <a:lnTo>
                  <a:pt x="2750483" y="2118014"/>
                </a:lnTo>
              </a:path>
              <a:path w="4216400" h="2649855">
                <a:moveTo>
                  <a:pt x="2990316" y="2184803"/>
                </a:moveTo>
                <a:lnTo>
                  <a:pt x="2990316" y="2118014"/>
                </a:lnTo>
              </a:path>
              <a:path w="4216400" h="2649855">
                <a:moveTo>
                  <a:pt x="3229136" y="2184803"/>
                </a:moveTo>
                <a:lnTo>
                  <a:pt x="3229136" y="2118014"/>
                </a:lnTo>
              </a:path>
              <a:path w="4216400" h="2649855">
                <a:moveTo>
                  <a:pt x="2750483" y="2151408"/>
                </a:moveTo>
                <a:lnTo>
                  <a:pt x="3455813" y="2151408"/>
                </a:lnTo>
              </a:path>
              <a:path w="4216400" h="2649855">
                <a:moveTo>
                  <a:pt x="2040093" y="2118014"/>
                </a:moveTo>
                <a:lnTo>
                  <a:pt x="2040093" y="2184803"/>
                </a:lnTo>
                <a:lnTo>
                  <a:pt x="2745424" y="2184803"/>
                </a:lnTo>
                <a:lnTo>
                  <a:pt x="2745424" y="2118014"/>
                </a:lnTo>
                <a:lnTo>
                  <a:pt x="2040093" y="2118014"/>
                </a:lnTo>
              </a:path>
              <a:path w="4216400" h="2649855">
                <a:moveTo>
                  <a:pt x="2278914" y="2184803"/>
                </a:moveTo>
                <a:lnTo>
                  <a:pt x="2278914" y="2118014"/>
                </a:lnTo>
              </a:path>
              <a:path w="4216400" h="2649855">
                <a:moveTo>
                  <a:pt x="2517735" y="2184803"/>
                </a:moveTo>
                <a:lnTo>
                  <a:pt x="2517735" y="2118014"/>
                </a:lnTo>
              </a:path>
              <a:path w="4216400" h="2649855">
                <a:moveTo>
                  <a:pt x="2040093" y="2151408"/>
                </a:moveTo>
                <a:lnTo>
                  <a:pt x="2745424" y="2151408"/>
                </a:lnTo>
              </a:path>
              <a:path w="4216400" h="2649855">
                <a:moveTo>
                  <a:pt x="1328692" y="2118014"/>
                </a:moveTo>
                <a:lnTo>
                  <a:pt x="1328692" y="2184803"/>
                </a:lnTo>
                <a:lnTo>
                  <a:pt x="2034022" y="2184803"/>
                </a:lnTo>
                <a:lnTo>
                  <a:pt x="2034022" y="2118014"/>
                </a:lnTo>
                <a:lnTo>
                  <a:pt x="1328692" y="2118014"/>
                </a:lnTo>
              </a:path>
              <a:path w="4216400" h="2649855">
                <a:moveTo>
                  <a:pt x="1567512" y="2184803"/>
                </a:moveTo>
                <a:lnTo>
                  <a:pt x="1567512" y="2118014"/>
                </a:lnTo>
              </a:path>
              <a:path w="4216400" h="2649855">
                <a:moveTo>
                  <a:pt x="1806333" y="2184803"/>
                </a:moveTo>
                <a:lnTo>
                  <a:pt x="1806333" y="2118014"/>
                </a:lnTo>
              </a:path>
              <a:path w="4216400" h="2649855">
                <a:moveTo>
                  <a:pt x="1328692" y="2151408"/>
                </a:moveTo>
                <a:lnTo>
                  <a:pt x="2034022" y="2151408"/>
                </a:lnTo>
              </a:path>
              <a:path w="4216400" h="2649855">
                <a:moveTo>
                  <a:pt x="617290" y="2118014"/>
                </a:moveTo>
                <a:lnTo>
                  <a:pt x="617290" y="2184803"/>
                </a:lnTo>
                <a:lnTo>
                  <a:pt x="1322620" y="2184803"/>
                </a:lnTo>
                <a:lnTo>
                  <a:pt x="1322620" y="2118014"/>
                </a:lnTo>
                <a:lnTo>
                  <a:pt x="617290" y="2118014"/>
                </a:lnTo>
              </a:path>
              <a:path w="4216400" h="2649855">
                <a:moveTo>
                  <a:pt x="856110" y="2184803"/>
                </a:moveTo>
                <a:lnTo>
                  <a:pt x="856110" y="2118014"/>
                </a:lnTo>
              </a:path>
              <a:path w="4216400" h="2649855">
                <a:moveTo>
                  <a:pt x="1094931" y="2184803"/>
                </a:moveTo>
                <a:lnTo>
                  <a:pt x="1094931" y="2118014"/>
                </a:lnTo>
              </a:path>
              <a:path w="4216400" h="2649855">
                <a:moveTo>
                  <a:pt x="617290" y="2151408"/>
                </a:moveTo>
                <a:lnTo>
                  <a:pt x="1322620" y="2151408"/>
                </a:lnTo>
              </a:path>
              <a:path w="4216400" h="2649855">
                <a:moveTo>
                  <a:pt x="0" y="2118014"/>
                </a:moveTo>
                <a:lnTo>
                  <a:pt x="0" y="2184803"/>
                </a:lnTo>
                <a:lnTo>
                  <a:pt x="611218" y="2184803"/>
                </a:lnTo>
                <a:lnTo>
                  <a:pt x="611218" y="2118014"/>
                </a:lnTo>
                <a:lnTo>
                  <a:pt x="0" y="2118014"/>
                </a:lnTo>
              </a:path>
              <a:path w="4216400" h="2649855">
                <a:moveTo>
                  <a:pt x="384541" y="2184803"/>
                </a:moveTo>
                <a:lnTo>
                  <a:pt x="384541" y="2118014"/>
                </a:lnTo>
              </a:path>
              <a:path w="4216400" h="2649855">
                <a:moveTo>
                  <a:pt x="0" y="2151408"/>
                </a:moveTo>
                <a:lnTo>
                  <a:pt x="611218" y="2151408"/>
                </a:lnTo>
              </a:path>
              <a:path w="4216400" h="2649855">
                <a:moveTo>
                  <a:pt x="3461885" y="177091"/>
                </a:moveTo>
                <a:lnTo>
                  <a:pt x="3461885" y="110302"/>
                </a:lnTo>
                <a:lnTo>
                  <a:pt x="4167215" y="110302"/>
                </a:lnTo>
                <a:lnTo>
                  <a:pt x="4167215" y="177091"/>
                </a:lnTo>
                <a:lnTo>
                  <a:pt x="3461885" y="177091"/>
                </a:lnTo>
              </a:path>
              <a:path w="4216400" h="2649855">
                <a:moveTo>
                  <a:pt x="3701718" y="110302"/>
                </a:moveTo>
                <a:lnTo>
                  <a:pt x="3701718" y="177091"/>
                </a:lnTo>
              </a:path>
              <a:path w="4216400" h="2649855">
                <a:moveTo>
                  <a:pt x="3940538" y="110302"/>
                </a:moveTo>
                <a:lnTo>
                  <a:pt x="3940538" y="177091"/>
                </a:lnTo>
              </a:path>
              <a:path w="4216400" h="2649855">
                <a:moveTo>
                  <a:pt x="3461885" y="143697"/>
                </a:moveTo>
                <a:lnTo>
                  <a:pt x="4167215" y="143697"/>
                </a:lnTo>
              </a:path>
              <a:path w="4216400" h="2649855">
                <a:moveTo>
                  <a:pt x="2750483" y="177091"/>
                </a:moveTo>
                <a:lnTo>
                  <a:pt x="2750483" y="110302"/>
                </a:lnTo>
                <a:lnTo>
                  <a:pt x="3455813" y="110302"/>
                </a:lnTo>
                <a:lnTo>
                  <a:pt x="3455813" y="177091"/>
                </a:lnTo>
                <a:lnTo>
                  <a:pt x="2750483" y="177091"/>
                </a:lnTo>
              </a:path>
              <a:path w="4216400" h="2649855">
                <a:moveTo>
                  <a:pt x="2990316" y="110302"/>
                </a:moveTo>
                <a:lnTo>
                  <a:pt x="2990316" y="177091"/>
                </a:lnTo>
              </a:path>
              <a:path w="4216400" h="2649855">
                <a:moveTo>
                  <a:pt x="3229136" y="110302"/>
                </a:moveTo>
                <a:lnTo>
                  <a:pt x="3229136" y="177091"/>
                </a:lnTo>
              </a:path>
              <a:path w="4216400" h="2649855">
                <a:moveTo>
                  <a:pt x="2750483" y="143697"/>
                </a:moveTo>
                <a:lnTo>
                  <a:pt x="3455813" y="143697"/>
                </a:lnTo>
              </a:path>
              <a:path w="4216400" h="2649855">
                <a:moveTo>
                  <a:pt x="2040093" y="177091"/>
                </a:moveTo>
                <a:lnTo>
                  <a:pt x="2040093" y="110302"/>
                </a:lnTo>
                <a:lnTo>
                  <a:pt x="2745424" y="110302"/>
                </a:lnTo>
                <a:lnTo>
                  <a:pt x="2745424" y="177091"/>
                </a:lnTo>
                <a:lnTo>
                  <a:pt x="2040093" y="177091"/>
                </a:lnTo>
              </a:path>
              <a:path w="4216400" h="2649855">
                <a:moveTo>
                  <a:pt x="2278914" y="110302"/>
                </a:moveTo>
                <a:lnTo>
                  <a:pt x="2278914" y="177091"/>
                </a:lnTo>
              </a:path>
              <a:path w="4216400" h="2649855">
                <a:moveTo>
                  <a:pt x="2517735" y="110302"/>
                </a:moveTo>
                <a:lnTo>
                  <a:pt x="2517735" y="177091"/>
                </a:lnTo>
              </a:path>
              <a:path w="4216400" h="2649855">
                <a:moveTo>
                  <a:pt x="2040093" y="143697"/>
                </a:moveTo>
                <a:lnTo>
                  <a:pt x="2745424" y="143697"/>
                </a:lnTo>
              </a:path>
              <a:path w="4216400" h="2649855">
                <a:moveTo>
                  <a:pt x="1328692" y="177091"/>
                </a:moveTo>
                <a:lnTo>
                  <a:pt x="1328692" y="110302"/>
                </a:lnTo>
                <a:lnTo>
                  <a:pt x="2034022" y="110302"/>
                </a:lnTo>
                <a:lnTo>
                  <a:pt x="2034022" y="177091"/>
                </a:lnTo>
                <a:lnTo>
                  <a:pt x="1328692" y="177091"/>
                </a:lnTo>
              </a:path>
              <a:path w="4216400" h="2649855">
                <a:moveTo>
                  <a:pt x="1567512" y="110302"/>
                </a:moveTo>
                <a:lnTo>
                  <a:pt x="1567512" y="177091"/>
                </a:lnTo>
              </a:path>
              <a:path w="4216400" h="2649855">
                <a:moveTo>
                  <a:pt x="1806333" y="110302"/>
                </a:moveTo>
                <a:lnTo>
                  <a:pt x="1806333" y="177091"/>
                </a:lnTo>
              </a:path>
              <a:path w="4216400" h="2649855">
                <a:moveTo>
                  <a:pt x="1328692" y="143697"/>
                </a:moveTo>
                <a:lnTo>
                  <a:pt x="2034022" y="143697"/>
                </a:lnTo>
              </a:path>
              <a:path w="4216400" h="2649855">
                <a:moveTo>
                  <a:pt x="617290" y="177091"/>
                </a:moveTo>
                <a:lnTo>
                  <a:pt x="617290" y="110302"/>
                </a:lnTo>
                <a:lnTo>
                  <a:pt x="1322620" y="110302"/>
                </a:lnTo>
                <a:lnTo>
                  <a:pt x="1322620" y="177091"/>
                </a:lnTo>
                <a:lnTo>
                  <a:pt x="617290" y="177091"/>
                </a:lnTo>
              </a:path>
              <a:path w="4216400" h="2649855">
                <a:moveTo>
                  <a:pt x="856110" y="110302"/>
                </a:moveTo>
                <a:lnTo>
                  <a:pt x="856110" y="177091"/>
                </a:lnTo>
              </a:path>
              <a:path w="4216400" h="2649855">
                <a:moveTo>
                  <a:pt x="1094931" y="110302"/>
                </a:moveTo>
                <a:lnTo>
                  <a:pt x="1094931" y="177091"/>
                </a:lnTo>
              </a:path>
              <a:path w="4216400" h="2649855">
                <a:moveTo>
                  <a:pt x="617290" y="143697"/>
                </a:moveTo>
                <a:lnTo>
                  <a:pt x="1322620" y="143697"/>
                </a:lnTo>
              </a:path>
              <a:path w="4216400" h="2649855">
                <a:moveTo>
                  <a:pt x="384541" y="177091"/>
                </a:moveTo>
                <a:lnTo>
                  <a:pt x="384541" y="110302"/>
                </a:lnTo>
                <a:lnTo>
                  <a:pt x="611218" y="110302"/>
                </a:lnTo>
                <a:lnTo>
                  <a:pt x="611218" y="177091"/>
                </a:lnTo>
                <a:lnTo>
                  <a:pt x="384541" y="177091"/>
                </a:lnTo>
                <a:lnTo>
                  <a:pt x="384541" y="110302"/>
                </a:lnTo>
              </a:path>
              <a:path w="4216400" h="2649855">
                <a:moveTo>
                  <a:pt x="384541" y="143697"/>
                </a:moveTo>
                <a:lnTo>
                  <a:pt x="611218" y="143697"/>
                </a:lnTo>
              </a:path>
              <a:path w="4216400" h="2649855">
                <a:moveTo>
                  <a:pt x="3338427" y="2330524"/>
                </a:moveTo>
                <a:lnTo>
                  <a:pt x="3397120" y="1147552"/>
                </a:lnTo>
                <a:lnTo>
                  <a:pt x="3338427" y="0"/>
                </a:lnTo>
              </a:path>
              <a:path w="4216400" h="2649855">
                <a:moveTo>
                  <a:pt x="3369798" y="605146"/>
                </a:moveTo>
                <a:lnTo>
                  <a:pt x="3442658" y="522166"/>
                </a:lnTo>
                <a:lnTo>
                  <a:pt x="3740172" y="522166"/>
                </a:lnTo>
              </a:path>
              <a:path w="4216400" h="2649855">
                <a:moveTo>
                  <a:pt x="3548913" y="446270"/>
                </a:moveTo>
                <a:lnTo>
                  <a:pt x="3470993" y="494844"/>
                </a:lnTo>
                <a:lnTo>
                  <a:pt x="3548913" y="49484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4" name="object 834"/>
          <p:cNvSpPr txBox="1"/>
          <p:nvPr/>
        </p:nvSpPr>
        <p:spPr>
          <a:xfrm>
            <a:off x="5168490" y="10812984"/>
            <a:ext cx="137795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5" dirty="0">
                <a:latin typeface="Microsoft Sans Serif"/>
                <a:cs typeface="Microsoft Sans Serif"/>
              </a:rPr>
              <a:t>3°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835" name="object 835"/>
          <p:cNvSpPr/>
          <p:nvPr/>
        </p:nvSpPr>
        <p:spPr>
          <a:xfrm>
            <a:off x="4964633" y="12216614"/>
            <a:ext cx="370840" cy="159385"/>
          </a:xfrm>
          <a:custGeom>
            <a:avLst/>
            <a:gdLst/>
            <a:ahLst/>
            <a:cxnLst/>
            <a:rect l="l" t="t" r="r" b="b"/>
            <a:pathLst>
              <a:path w="370839" h="159384">
                <a:moveTo>
                  <a:pt x="0" y="158876"/>
                </a:moveTo>
                <a:lnTo>
                  <a:pt x="72860" y="76908"/>
                </a:lnTo>
                <a:lnTo>
                  <a:pt x="370374" y="76908"/>
                </a:lnTo>
              </a:path>
              <a:path w="370839" h="159384">
                <a:moveTo>
                  <a:pt x="179115" y="0"/>
                </a:moveTo>
                <a:lnTo>
                  <a:pt x="101195" y="48573"/>
                </a:lnTo>
                <a:lnTo>
                  <a:pt x="179115" y="4857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6" name="object 836"/>
          <p:cNvSpPr txBox="1"/>
          <p:nvPr/>
        </p:nvSpPr>
        <p:spPr>
          <a:xfrm>
            <a:off x="5162419" y="12136617"/>
            <a:ext cx="137795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5" dirty="0">
                <a:latin typeface="Microsoft Sans Serif"/>
                <a:cs typeface="Microsoft Sans Serif"/>
              </a:rPr>
              <a:t>3°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837" name="object 837"/>
          <p:cNvSpPr txBox="1"/>
          <p:nvPr/>
        </p:nvSpPr>
        <p:spPr>
          <a:xfrm>
            <a:off x="4291129" y="10057056"/>
            <a:ext cx="63754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latin typeface="Microsoft Sans Serif"/>
                <a:cs typeface="Microsoft Sans Serif"/>
              </a:rPr>
              <a:t>Секція</a:t>
            </a:r>
            <a:r>
              <a:rPr sz="900" spc="15" dirty="0">
                <a:latin typeface="Microsoft Sans Serif"/>
                <a:cs typeface="Microsoft Sans Serif"/>
              </a:rPr>
              <a:t> </a:t>
            </a:r>
            <a:r>
              <a:rPr sz="900" spc="-25" dirty="0">
                <a:latin typeface="Microsoft Sans Serif"/>
                <a:cs typeface="Microsoft Sans Serif"/>
              </a:rPr>
              <a:t>ОГК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838" name="object 838"/>
          <p:cNvSpPr/>
          <p:nvPr/>
        </p:nvSpPr>
        <p:spPr>
          <a:xfrm>
            <a:off x="1600907" y="10212950"/>
            <a:ext cx="3815079" cy="904240"/>
          </a:xfrm>
          <a:custGeom>
            <a:avLst/>
            <a:gdLst/>
            <a:ahLst/>
            <a:cxnLst/>
            <a:rect l="l" t="t" r="r" b="b"/>
            <a:pathLst>
              <a:path w="3815079" h="904240">
                <a:moveTo>
                  <a:pt x="2747447" y="0"/>
                </a:moveTo>
                <a:lnTo>
                  <a:pt x="3257471" y="0"/>
                </a:lnTo>
                <a:lnTo>
                  <a:pt x="3577248" y="345075"/>
                </a:lnTo>
              </a:path>
              <a:path w="3815079" h="904240">
                <a:moveTo>
                  <a:pt x="3257471" y="0"/>
                </a:moveTo>
                <a:lnTo>
                  <a:pt x="3815056" y="345075"/>
                </a:lnTo>
              </a:path>
              <a:path w="3815079" h="904240">
                <a:moveTo>
                  <a:pt x="2254627" y="664852"/>
                </a:moveTo>
                <a:lnTo>
                  <a:pt x="1776986" y="664852"/>
                </a:lnTo>
              </a:path>
              <a:path w="3815079" h="904240">
                <a:moveTo>
                  <a:pt x="1776986" y="903672"/>
                </a:moveTo>
                <a:lnTo>
                  <a:pt x="1298333" y="903672"/>
                </a:lnTo>
              </a:path>
              <a:path w="3815079" h="904240">
                <a:moveTo>
                  <a:pt x="1298333" y="664852"/>
                </a:moveTo>
                <a:lnTo>
                  <a:pt x="820692" y="664852"/>
                </a:lnTo>
              </a:path>
              <a:path w="3815079" h="904240">
                <a:moveTo>
                  <a:pt x="820692" y="903672"/>
                </a:moveTo>
                <a:lnTo>
                  <a:pt x="342039" y="903672"/>
                </a:lnTo>
              </a:path>
              <a:path w="3815079" h="904240">
                <a:moveTo>
                  <a:pt x="342039" y="664852"/>
                </a:moveTo>
                <a:lnTo>
                  <a:pt x="0" y="66485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9" name="object 839"/>
          <p:cNvSpPr txBox="1"/>
          <p:nvPr/>
        </p:nvSpPr>
        <p:spPr>
          <a:xfrm>
            <a:off x="2378541" y="11329079"/>
            <a:ext cx="877569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10" dirty="0">
                <a:latin typeface="Microsoft Sans Serif"/>
                <a:cs typeface="Microsoft Sans Serif"/>
              </a:rPr>
              <a:t>Снігоутримувач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840" name="object 840"/>
          <p:cNvGrpSpPr/>
          <p:nvPr/>
        </p:nvGrpSpPr>
        <p:grpSpPr>
          <a:xfrm>
            <a:off x="1597732" y="10874626"/>
            <a:ext cx="5123180" cy="2167890"/>
            <a:chOff x="1597732" y="10874626"/>
            <a:chExt cx="5123180" cy="2167890"/>
          </a:xfrm>
        </p:grpSpPr>
        <p:sp>
          <p:nvSpPr>
            <p:cNvPr id="841" name="object 841"/>
            <p:cNvSpPr/>
            <p:nvPr/>
          </p:nvSpPr>
          <p:spPr>
            <a:xfrm>
              <a:off x="2108906" y="12072916"/>
              <a:ext cx="12700" cy="9525"/>
            </a:xfrm>
            <a:custGeom>
              <a:avLst/>
              <a:gdLst/>
              <a:ahLst/>
              <a:cxnLst/>
              <a:rect l="l" t="t" r="r" b="b"/>
              <a:pathLst>
                <a:path w="12700" h="9525">
                  <a:moveTo>
                    <a:pt x="5059" y="0"/>
                  </a:moveTo>
                  <a:lnTo>
                    <a:pt x="0" y="8095"/>
                  </a:lnTo>
                  <a:lnTo>
                    <a:pt x="4047" y="9107"/>
                  </a:lnTo>
                  <a:lnTo>
                    <a:pt x="5059" y="0"/>
                  </a:lnTo>
                  <a:close/>
                </a:path>
                <a:path w="12700" h="9525">
                  <a:moveTo>
                    <a:pt x="5059" y="0"/>
                  </a:moveTo>
                  <a:lnTo>
                    <a:pt x="4160" y="8095"/>
                  </a:lnTo>
                  <a:lnTo>
                    <a:pt x="4047" y="9107"/>
                  </a:lnTo>
                  <a:lnTo>
                    <a:pt x="9107" y="8095"/>
                  </a:lnTo>
                  <a:lnTo>
                    <a:pt x="5059" y="0"/>
                  </a:lnTo>
                  <a:close/>
                </a:path>
                <a:path w="12700" h="9525">
                  <a:moveTo>
                    <a:pt x="5059" y="0"/>
                  </a:moveTo>
                  <a:lnTo>
                    <a:pt x="9107" y="8095"/>
                  </a:lnTo>
                  <a:lnTo>
                    <a:pt x="12143" y="5059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2" name="object 842"/>
            <p:cNvSpPr/>
            <p:nvPr/>
          </p:nvSpPr>
          <p:spPr>
            <a:xfrm>
              <a:off x="2108906" y="12072916"/>
              <a:ext cx="12700" cy="9525"/>
            </a:xfrm>
            <a:custGeom>
              <a:avLst/>
              <a:gdLst/>
              <a:ahLst/>
              <a:cxnLst/>
              <a:rect l="l" t="t" r="r" b="b"/>
              <a:pathLst>
                <a:path w="12700" h="9525">
                  <a:moveTo>
                    <a:pt x="0" y="8095"/>
                  </a:moveTo>
                  <a:lnTo>
                    <a:pt x="4047" y="9107"/>
                  </a:lnTo>
                  <a:lnTo>
                    <a:pt x="5059" y="0"/>
                  </a:lnTo>
                  <a:lnTo>
                    <a:pt x="0" y="8095"/>
                  </a:lnTo>
                  <a:close/>
                </a:path>
                <a:path w="12700" h="9525">
                  <a:moveTo>
                    <a:pt x="4047" y="9107"/>
                  </a:moveTo>
                  <a:lnTo>
                    <a:pt x="5059" y="0"/>
                  </a:lnTo>
                  <a:lnTo>
                    <a:pt x="9107" y="8095"/>
                  </a:lnTo>
                  <a:lnTo>
                    <a:pt x="4047" y="9107"/>
                  </a:lnTo>
                  <a:close/>
                </a:path>
                <a:path w="12700" h="9525">
                  <a:moveTo>
                    <a:pt x="5059" y="0"/>
                  </a:moveTo>
                  <a:lnTo>
                    <a:pt x="9107" y="8095"/>
                  </a:lnTo>
                  <a:lnTo>
                    <a:pt x="12143" y="5059"/>
                  </a:lnTo>
                  <a:lnTo>
                    <a:pt x="5059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3" name="object 843"/>
            <p:cNvSpPr/>
            <p:nvPr/>
          </p:nvSpPr>
          <p:spPr>
            <a:xfrm>
              <a:off x="2113966" y="12065832"/>
              <a:ext cx="8255" cy="12700"/>
            </a:xfrm>
            <a:custGeom>
              <a:avLst/>
              <a:gdLst/>
              <a:ahLst/>
              <a:cxnLst/>
              <a:rect l="l" t="t" r="r" b="b"/>
              <a:pathLst>
                <a:path w="8255" h="12700">
                  <a:moveTo>
                    <a:pt x="0" y="7083"/>
                  </a:moveTo>
                  <a:lnTo>
                    <a:pt x="7083" y="12143"/>
                  </a:lnTo>
                  <a:lnTo>
                    <a:pt x="8095" y="8095"/>
                  </a:lnTo>
                  <a:lnTo>
                    <a:pt x="0" y="7083"/>
                  </a:lnTo>
                  <a:close/>
                </a:path>
                <a:path w="8255" h="12700">
                  <a:moveTo>
                    <a:pt x="7083" y="3035"/>
                  </a:moveTo>
                  <a:lnTo>
                    <a:pt x="0" y="7083"/>
                  </a:lnTo>
                  <a:lnTo>
                    <a:pt x="8095" y="8095"/>
                  </a:lnTo>
                  <a:lnTo>
                    <a:pt x="7083" y="3035"/>
                  </a:lnTo>
                  <a:close/>
                </a:path>
                <a:path w="8255" h="12700">
                  <a:moveTo>
                    <a:pt x="4047" y="0"/>
                  </a:moveTo>
                  <a:lnTo>
                    <a:pt x="0" y="7083"/>
                  </a:lnTo>
                  <a:lnTo>
                    <a:pt x="7083" y="3035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4" name="object 844"/>
            <p:cNvSpPr/>
            <p:nvPr/>
          </p:nvSpPr>
          <p:spPr>
            <a:xfrm>
              <a:off x="2113966" y="12065832"/>
              <a:ext cx="8255" cy="12700"/>
            </a:xfrm>
            <a:custGeom>
              <a:avLst/>
              <a:gdLst/>
              <a:ahLst/>
              <a:cxnLst/>
              <a:rect l="l" t="t" r="r" b="b"/>
              <a:pathLst>
                <a:path w="8255" h="12700">
                  <a:moveTo>
                    <a:pt x="7083" y="12143"/>
                  </a:moveTo>
                  <a:lnTo>
                    <a:pt x="8095" y="8095"/>
                  </a:lnTo>
                  <a:lnTo>
                    <a:pt x="0" y="7083"/>
                  </a:lnTo>
                  <a:lnTo>
                    <a:pt x="7083" y="12143"/>
                  </a:lnTo>
                  <a:close/>
                </a:path>
                <a:path w="8255" h="12700">
                  <a:moveTo>
                    <a:pt x="8095" y="8095"/>
                  </a:moveTo>
                  <a:lnTo>
                    <a:pt x="0" y="7083"/>
                  </a:lnTo>
                  <a:lnTo>
                    <a:pt x="7083" y="3035"/>
                  </a:lnTo>
                  <a:lnTo>
                    <a:pt x="8095" y="8095"/>
                  </a:lnTo>
                  <a:close/>
                </a:path>
                <a:path w="8255" h="12700">
                  <a:moveTo>
                    <a:pt x="0" y="7083"/>
                  </a:moveTo>
                  <a:lnTo>
                    <a:pt x="7083" y="3035"/>
                  </a:lnTo>
                  <a:lnTo>
                    <a:pt x="4047" y="0"/>
                  </a:lnTo>
                  <a:lnTo>
                    <a:pt x="0" y="708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5" name="object 845"/>
            <p:cNvSpPr/>
            <p:nvPr/>
          </p:nvSpPr>
          <p:spPr>
            <a:xfrm>
              <a:off x="2105870" y="12063808"/>
              <a:ext cx="12700" cy="9525"/>
            </a:xfrm>
            <a:custGeom>
              <a:avLst/>
              <a:gdLst/>
              <a:ahLst/>
              <a:cxnLst/>
              <a:rect l="l" t="t" r="r" b="b"/>
              <a:pathLst>
                <a:path w="12700" h="9525">
                  <a:moveTo>
                    <a:pt x="4047" y="1011"/>
                  </a:moveTo>
                  <a:lnTo>
                    <a:pt x="0" y="4047"/>
                  </a:lnTo>
                  <a:lnTo>
                    <a:pt x="8095" y="9107"/>
                  </a:lnTo>
                  <a:lnTo>
                    <a:pt x="4047" y="1011"/>
                  </a:lnTo>
                  <a:close/>
                </a:path>
                <a:path w="12700" h="9525">
                  <a:moveTo>
                    <a:pt x="8095" y="0"/>
                  </a:moveTo>
                  <a:lnTo>
                    <a:pt x="4047" y="1011"/>
                  </a:lnTo>
                  <a:lnTo>
                    <a:pt x="8095" y="9107"/>
                  </a:lnTo>
                  <a:lnTo>
                    <a:pt x="8095" y="0"/>
                  </a:lnTo>
                  <a:close/>
                </a:path>
                <a:path w="12700" h="9525">
                  <a:moveTo>
                    <a:pt x="8095" y="0"/>
                  </a:moveTo>
                  <a:lnTo>
                    <a:pt x="8095" y="9107"/>
                  </a:lnTo>
                  <a:lnTo>
                    <a:pt x="12143" y="2023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6" name="object 846"/>
            <p:cNvSpPr/>
            <p:nvPr/>
          </p:nvSpPr>
          <p:spPr>
            <a:xfrm>
              <a:off x="2105870" y="12063808"/>
              <a:ext cx="12700" cy="9525"/>
            </a:xfrm>
            <a:custGeom>
              <a:avLst/>
              <a:gdLst/>
              <a:ahLst/>
              <a:cxnLst/>
              <a:rect l="l" t="t" r="r" b="b"/>
              <a:pathLst>
                <a:path w="12700" h="9525">
                  <a:moveTo>
                    <a:pt x="12143" y="2023"/>
                  </a:moveTo>
                  <a:lnTo>
                    <a:pt x="8095" y="0"/>
                  </a:lnTo>
                  <a:lnTo>
                    <a:pt x="8095" y="9107"/>
                  </a:lnTo>
                  <a:lnTo>
                    <a:pt x="12143" y="2023"/>
                  </a:lnTo>
                  <a:close/>
                </a:path>
                <a:path w="12700" h="9525">
                  <a:moveTo>
                    <a:pt x="8095" y="0"/>
                  </a:moveTo>
                  <a:lnTo>
                    <a:pt x="8095" y="9107"/>
                  </a:lnTo>
                  <a:lnTo>
                    <a:pt x="4047" y="1011"/>
                  </a:lnTo>
                  <a:lnTo>
                    <a:pt x="8095" y="0"/>
                  </a:lnTo>
                  <a:close/>
                </a:path>
                <a:path w="12700" h="9525">
                  <a:moveTo>
                    <a:pt x="8095" y="9107"/>
                  </a:moveTo>
                  <a:lnTo>
                    <a:pt x="4047" y="1011"/>
                  </a:lnTo>
                  <a:lnTo>
                    <a:pt x="0" y="4047"/>
                  </a:lnTo>
                  <a:lnTo>
                    <a:pt x="8095" y="910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7" name="object 847"/>
            <p:cNvSpPr/>
            <p:nvPr/>
          </p:nvSpPr>
          <p:spPr>
            <a:xfrm>
              <a:off x="2104858" y="12067856"/>
              <a:ext cx="9525" cy="13335"/>
            </a:xfrm>
            <a:custGeom>
              <a:avLst/>
              <a:gdLst/>
              <a:ahLst/>
              <a:cxnLst/>
              <a:rect l="l" t="t" r="r" b="b"/>
              <a:pathLst>
                <a:path w="9525" h="13334">
                  <a:moveTo>
                    <a:pt x="9107" y="5059"/>
                  </a:moveTo>
                  <a:lnTo>
                    <a:pt x="1011" y="9107"/>
                  </a:lnTo>
                  <a:lnTo>
                    <a:pt x="4047" y="13155"/>
                  </a:lnTo>
                  <a:lnTo>
                    <a:pt x="9107" y="5059"/>
                  </a:lnTo>
                  <a:close/>
                </a:path>
                <a:path w="9525" h="13334">
                  <a:moveTo>
                    <a:pt x="1011" y="0"/>
                  </a:moveTo>
                  <a:lnTo>
                    <a:pt x="0" y="5059"/>
                  </a:lnTo>
                  <a:lnTo>
                    <a:pt x="1011" y="9107"/>
                  </a:lnTo>
                  <a:lnTo>
                    <a:pt x="9107" y="5059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8" name="object 848"/>
            <p:cNvSpPr/>
            <p:nvPr/>
          </p:nvSpPr>
          <p:spPr>
            <a:xfrm>
              <a:off x="2104858" y="12067856"/>
              <a:ext cx="9525" cy="13335"/>
            </a:xfrm>
            <a:custGeom>
              <a:avLst/>
              <a:gdLst/>
              <a:ahLst/>
              <a:cxnLst/>
              <a:rect l="l" t="t" r="r" b="b"/>
              <a:pathLst>
                <a:path w="9525" h="13334">
                  <a:moveTo>
                    <a:pt x="1011" y="0"/>
                  </a:moveTo>
                  <a:lnTo>
                    <a:pt x="0" y="5059"/>
                  </a:lnTo>
                  <a:lnTo>
                    <a:pt x="9107" y="5059"/>
                  </a:lnTo>
                  <a:lnTo>
                    <a:pt x="1011" y="0"/>
                  </a:lnTo>
                  <a:close/>
                </a:path>
                <a:path w="9525" h="13334">
                  <a:moveTo>
                    <a:pt x="0" y="5059"/>
                  </a:moveTo>
                  <a:lnTo>
                    <a:pt x="9107" y="5059"/>
                  </a:lnTo>
                  <a:lnTo>
                    <a:pt x="1011" y="9107"/>
                  </a:lnTo>
                  <a:lnTo>
                    <a:pt x="0" y="5059"/>
                  </a:lnTo>
                  <a:close/>
                </a:path>
                <a:path w="9525" h="13334">
                  <a:moveTo>
                    <a:pt x="9107" y="5059"/>
                  </a:moveTo>
                  <a:lnTo>
                    <a:pt x="1011" y="9107"/>
                  </a:lnTo>
                  <a:lnTo>
                    <a:pt x="4047" y="13155"/>
                  </a:lnTo>
                  <a:lnTo>
                    <a:pt x="9107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9" name="object 849"/>
            <p:cNvSpPr/>
            <p:nvPr/>
          </p:nvSpPr>
          <p:spPr>
            <a:xfrm>
              <a:off x="2113966" y="11499140"/>
              <a:ext cx="1105535" cy="574040"/>
            </a:xfrm>
            <a:custGeom>
              <a:avLst/>
              <a:gdLst/>
              <a:ahLst/>
              <a:cxnLst/>
              <a:rect l="l" t="t" r="r" b="b"/>
              <a:pathLst>
                <a:path w="1105535" h="574040">
                  <a:moveTo>
                    <a:pt x="0" y="573776"/>
                  </a:moveTo>
                  <a:lnTo>
                    <a:pt x="370374" y="0"/>
                  </a:lnTo>
                  <a:lnTo>
                    <a:pt x="1105050" y="0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0" name="object 850"/>
            <p:cNvSpPr/>
            <p:nvPr/>
          </p:nvSpPr>
          <p:spPr>
            <a:xfrm>
              <a:off x="1600907" y="10877801"/>
              <a:ext cx="4167504" cy="1434465"/>
            </a:xfrm>
            <a:custGeom>
              <a:avLst/>
              <a:gdLst/>
              <a:ahLst/>
              <a:cxnLst/>
              <a:rect l="l" t="t" r="r" b="b"/>
              <a:pathLst>
                <a:path w="4167504" h="1434465">
                  <a:moveTo>
                    <a:pt x="3210921" y="0"/>
                  </a:moveTo>
                  <a:lnTo>
                    <a:pt x="2733280" y="0"/>
                  </a:lnTo>
                </a:path>
                <a:path w="4167504" h="1434465">
                  <a:moveTo>
                    <a:pt x="2733280" y="238820"/>
                  </a:moveTo>
                  <a:lnTo>
                    <a:pt x="2254627" y="238820"/>
                  </a:lnTo>
                </a:path>
                <a:path w="4167504" h="1434465">
                  <a:moveTo>
                    <a:pt x="4167215" y="0"/>
                  </a:moveTo>
                  <a:lnTo>
                    <a:pt x="3689574" y="0"/>
                  </a:lnTo>
                </a:path>
                <a:path w="4167504" h="1434465">
                  <a:moveTo>
                    <a:pt x="3689574" y="238820"/>
                  </a:moveTo>
                  <a:lnTo>
                    <a:pt x="3210921" y="238820"/>
                  </a:lnTo>
                </a:path>
                <a:path w="4167504" h="1434465">
                  <a:moveTo>
                    <a:pt x="2254627" y="1433935"/>
                  </a:moveTo>
                  <a:lnTo>
                    <a:pt x="1776986" y="1433935"/>
                  </a:lnTo>
                </a:path>
                <a:path w="4167504" h="1434465">
                  <a:moveTo>
                    <a:pt x="1776986" y="1195114"/>
                  </a:moveTo>
                  <a:lnTo>
                    <a:pt x="1298333" y="1195114"/>
                  </a:lnTo>
                </a:path>
                <a:path w="4167504" h="1434465">
                  <a:moveTo>
                    <a:pt x="1298333" y="1433935"/>
                  </a:moveTo>
                  <a:lnTo>
                    <a:pt x="820692" y="1433935"/>
                  </a:lnTo>
                </a:path>
                <a:path w="4167504" h="1434465">
                  <a:moveTo>
                    <a:pt x="820692" y="1195114"/>
                  </a:moveTo>
                  <a:lnTo>
                    <a:pt x="342039" y="1195114"/>
                  </a:lnTo>
                </a:path>
                <a:path w="4167504" h="1434465">
                  <a:moveTo>
                    <a:pt x="342039" y="1433935"/>
                  </a:moveTo>
                  <a:lnTo>
                    <a:pt x="0" y="1433935"/>
                  </a:lnTo>
                </a:path>
                <a:path w="4167504" h="1434465">
                  <a:moveTo>
                    <a:pt x="3210921" y="1433935"/>
                  </a:moveTo>
                  <a:lnTo>
                    <a:pt x="2733280" y="1433935"/>
                  </a:lnTo>
                </a:path>
                <a:path w="4167504" h="1434465">
                  <a:moveTo>
                    <a:pt x="2733280" y="1195114"/>
                  </a:moveTo>
                  <a:lnTo>
                    <a:pt x="2254627" y="1195114"/>
                  </a:lnTo>
                </a:path>
                <a:path w="4167504" h="1434465">
                  <a:moveTo>
                    <a:pt x="4167215" y="1433935"/>
                  </a:moveTo>
                  <a:lnTo>
                    <a:pt x="3689574" y="1433935"/>
                  </a:lnTo>
                </a:path>
                <a:path w="4167504" h="1434465">
                  <a:moveTo>
                    <a:pt x="3689574" y="1195114"/>
                  </a:moveTo>
                  <a:lnTo>
                    <a:pt x="3210921" y="11951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1" name="object 851"/>
            <p:cNvSpPr/>
            <p:nvPr/>
          </p:nvSpPr>
          <p:spPr>
            <a:xfrm>
              <a:off x="2104858" y="11110550"/>
              <a:ext cx="9525" cy="13335"/>
            </a:xfrm>
            <a:custGeom>
              <a:avLst/>
              <a:gdLst/>
              <a:ahLst/>
              <a:cxnLst/>
              <a:rect l="l" t="t" r="r" b="b"/>
              <a:pathLst>
                <a:path w="9525" h="13334">
                  <a:moveTo>
                    <a:pt x="9107" y="6071"/>
                  </a:moveTo>
                  <a:lnTo>
                    <a:pt x="0" y="9107"/>
                  </a:lnTo>
                  <a:lnTo>
                    <a:pt x="2023" y="13155"/>
                  </a:lnTo>
                  <a:lnTo>
                    <a:pt x="9107" y="6071"/>
                  </a:lnTo>
                  <a:close/>
                </a:path>
                <a:path w="9525" h="13334">
                  <a:moveTo>
                    <a:pt x="0" y="4047"/>
                  </a:moveTo>
                  <a:lnTo>
                    <a:pt x="0" y="9107"/>
                  </a:lnTo>
                  <a:lnTo>
                    <a:pt x="9107" y="6071"/>
                  </a:lnTo>
                  <a:lnTo>
                    <a:pt x="0" y="4047"/>
                  </a:lnTo>
                  <a:close/>
                </a:path>
                <a:path w="9525" h="13334">
                  <a:moveTo>
                    <a:pt x="2023" y="0"/>
                  </a:moveTo>
                  <a:lnTo>
                    <a:pt x="0" y="4047"/>
                  </a:lnTo>
                  <a:lnTo>
                    <a:pt x="9107" y="6071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2" name="object 852"/>
            <p:cNvSpPr/>
            <p:nvPr/>
          </p:nvSpPr>
          <p:spPr>
            <a:xfrm>
              <a:off x="2104858" y="11110550"/>
              <a:ext cx="9525" cy="13335"/>
            </a:xfrm>
            <a:custGeom>
              <a:avLst/>
              <a:gdLst/>
              <a:ahLst/>
              <a:cxnLst/>
              <a:rect l="l" t="t" r="r" b="b"/>
              <a:pathLst>
                <a:path w="9525" h="13334">
                  <a:moveTo>
                    <a:pt x="2023" y="0"/>
                  </a:moveTo>
                  <a:lnTo>
                    <a:pt x="0" y="4047"/>
                  </a:lnTo>
                  <a:lnTo>
                    <a:pt x="9107" y="6071"/>
                  </a:lnTo>
                  <a:lnTo>
                    <a:pt x="2023" y="0"/>
                  </a:lnTo>
                  <a:close/>
                </a:path>
                <a:path w="9525" h="13334">
                  <a:moveTo>
                    <a:pt x="0" y="4047"/>
                  </a:moveTo>
                  <a:lnTo>
                    <a:pt x="9107" y="6071"/>
                  </a:lnTo>
                  <a:lnTo>
                    <a:pt x="0" y="9107"/>
                  </a:lnTo>
                  <a:lnTo>
                    <a:pt x="0" y="4047"/>
                  </a:lnTo>
                  <a:close/>
                </a:path>
                <a:path w="9525" h="13334">
                  <a:moveTo>
                    <a:pt x="9107" y="6071"/>
                  </a:moveTo>
                  <a:lnTo>
                    <a:pt x="0" y="9107"/>
                  </a:lnTo>
                  <a:lnTo>
                    <a:pt x="2023" y="13155"/>
                  </a:lnTo>
                  <a:lnTo>
                    <a:pt x="9107" y="607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3" name="object 853"/>
            <p:cNvSpPr/>
            <p:nvPr/>
          </p:nvSpPr>
          <p:spPr>
            <a:xfrm>
              <a:off x="2106882" y="11116622"/>
              <a:ext cx="13335" cy="9525"/>
            </a:xfrm>
            <a:custGeom>
              <a:avLst/>
              <a:gdLst/>
              <a:ahLst/>
              <a:cxnLst/>
              <a:rect l="l" t="t" r="r" b="b"/>
              <a:pathLst>
                <a:path w="13335" h="9525">
                  <a:moveTo>
                    <a:pt x="7083" y="0"/>
                  </a:moveTo>
                  <a:lnTo>
                    <a:pt x="0" y="7083"/>
                  </a:lnTo>
                  <a:lnTo>
                    <a:pt x="4047" y="9107"/>
                  </a:lnTo>
                  <a:lnTo>
                    <a:pt x="7083" y="0"/>
                  </a:lnTo>
                  <a:close/>
                </a:path>
                <a:path w="13335" h="9525">
                  <a:moveTo>
                    <a:pt x="7083" y="0"/>
                  </a:moveTo>
                  <a:lnTo>
                    <a:pt x="4047" y="9107"/>
                  </a:lnTo>
                  <a:lnTo>
                    <a:pt x="9107" y="9107"/>
                  </a:lnTo>
                  <a:lnTo>
                    <a:pt x="7083" y="0"/>
                  </a:lnTo>
                  <a:close/>
                </a:path>
                <a:path w="13335" h="9525">
                  <a:moveTo>
                    <a:pt x="7083" y="0"/>
                  </a:moveTo>
                  <a:lnTo>
                    <a:pt x="9107" y="9107"/>
                  </a:lnTo>
                  <a:lnTo>
                    <a:pt x="13155" y="7083"/>
                  </a:lnTo>
                  <a:lnTo>
                    <a:pt x="70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4" name="object 854"/>
            <p:cNvSpPr/>
            <p:nvPr/>
          </p:nvSpPr>
          <p:spPr>
            <a:xfrm>
              <a:off x="2106882" y="11116622"/>
              <a:ext cx="13335" cy="9525"/>
            </a:xfrm>
            <a:custGeom>
              <a:avLst/>
              <a:gdLst/>
              <a:ahLst/>
              <a:cxnLst/>
              <a:rect l="l" t="t" r="r" b="b"/>
              <a:pathLst>
                <a:path w="13335" h="9525">
                  <a:moveTo>
                    <a:pt x="0" y="7083"/>
                  </a:moveTo>
                  <a:lnTo>
                    <a:pt x="4047" y="9107"/>
                  </a:lnTo>
                  <a:lnTo>
                    <a:pt x="7083" y="0"/>
                  </a:lnTo>
                  <a:lnTo>
                    <a:pt x="0" y="7083"/>
                  </a:lnTo>
                  <a:close/>
                </a:path>
                <a:path w="13335" h="9525">
                  <a:moveTo>
                    <a:pt x="4047" y="9107"/>
                  </a:moveTo>
                  <a:lnTo>
                    <a:pt x="7083" y="0"/>
                  </a:lnTo>
                  <a:lnTo>
                    <a:pt x="9107" y="9107"/>
                  </a:lnTo>
                  <a:lnTo>
                    <a:pt x="4047" y="9107"/>
                  </a:lnTo>
                  <a:close/>
                </a:path>
                <a:path w="13335" h="9525">
                  <a:moveTo>
                    <a:pt x="7083" y="0"/>
                  </a:moveTo>
                  <a:lnTo>
                    <a:pt x="9107" y="9107"/>
                  </a:lnTo>
                  <a:lnTo>
                    <a:pt x="13155" y="7083"/>
                  </a:lnTo>
                  <a:lnTo>
                    <a:pt x="7083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5" name="object 855"/>
            <p:cNvSpPr/>
            <p:nvPr/>
          </p:nvSpPr>
          <p:spPr>
            <a:xfrm>
              <a:off x="2113966" y="11110550"/>
              <a:ext cx="8255" cy="13335"/>
            </a:xfrm>
            <a:custGeom>
              <a:avLst/>
              <a:gdLst/>
              <a:ahLst/>
              <a:cxnLst/>
              <a:rect l="l" t="t" r="r" b="b"/>
              <a:pathLst>
                <a:path w="8255" h="13334">
                  <a:moveTo>
                    <a:pt x="0" y="6071"/>
                  </a:moveTo>
                  <a:lnTo>
                    <a:pt x="6071" y="13155"/>
                  </a:lnTo>
                  <a:lnTo>
                    <a:pt x="8095" y="9107"/>
                  </a:lnTo>
                  <a:lnTo>
                    <a:pt x="0" y="6071"/>
                  </a:lnTo>
                  <a:close/>
                </a:path>
                <a:path w="8255" h="13334">
                  <a:moveTo>
                    <a:pt x="8095" y="4047"/>
                  </a:moveTo>
                  <a:lnTo>
                    <a:pt x="0" y="6071"/>
                  </a:lnTo>
                  <a:lnTo>
                    <a:pt x="8095" y="9107"/>
                  </a:lnTo>
                  <a:lnTo>
                    <a:pt x="8095" y="4047"/>
                  </a:lnTo>
                  <a:close/>
                </a:path>
                <a:path w="8255" h="13334">
                  <a:moveTo>
                    <a:pt x="6071" y="0"/>
                  </a:moveTo>
                  <a:lnTo>
                    <a:pt x="0" y="6071"/>
                  </a:lnTo>
                  <a:lnTo>
                    <a:pt x="8095" y="4047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6" name="object 856"/>
            <p:cNvSpPr/>
            <p:nvPr/>
          </p:nvSpPr>
          <p:spPr>
            <a:xfrm>
              <a:off x="2113966" y="11110550"/>
              <a:ext cx="8255" cy="13335"/>
            </a:xfrm>
            <a:custGeom>
              <a:avLst/>
              <a:gdLst/>
              <a:ahLst/>
              <a:cxnLst/>
              <a:rect l="l" t="t" r="r" b="b"/>
              <a:pathLst>
                <a:path w="8255" h="13334">
                  <a:moveTo>
                    <a:pt x="6071" y="13155"/>
                  </a:moveTo>
                  <a:lnTo>
                    <a:pt x="8095" y="9107"/>
                  </a:lnTo>
                  <a:lnTo>
                    <a:pt x="0" y="6071"/>
                  </a:lnTo>
                  <a:lnTo>
                    <a:pt x="6071" y="13155"/>
                  </a:lnTo>
                  <a:close/>
                </a:path>
                <a:path w="8255" h="13334">
                  <a:moveTo>
                    <a:pt x="8095" y="9107"/>
                  </a:moveTo>
                  <a:lnTo>
                    <a:pt x="0" y="6071"/>
                  </a:lnTo>
                  <a:lnTo>
                    <a:pt x="8095" y="4047"/>
                  </a:lnTo>
                  <a:lnTo>
                    <a:pt x="8095" y="9107"/>
                  </a:lnTo>
                  <a:close/>
                </a:path>
                <a:path w="8255" h="13334">
                  <a:moveTo>
                    <a:pt x="0" y="6071"/>
                  </a:moveTo>
                  <a:lnTo>
                    <a:pt x="8095" y="4047"/>
                  </a:lnTo>
                  <a:lnTo>
                    <a:pt x="6071" y="0"/>
                  </a:lnTo>
                  <a:lnTo>
                    <a:pt x="0" y="607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7" name="object 857"/>
            <p:cNvSpPr/>
            <p:nvPr/>
          </p:nvSpPr>
          <p:spPr>
            <a:xfrm>
              <a:off x="2106882" y="11108526"/>
              <a:ext cx="13335" cy="8255"/>
            </a:xfrm>
            <a:custGeom>
              <a:avLst/>
              <a:gdLst/>
              <a:ahLst/>
              <a:cxnLst/>
              <a:rect l="l" t="t" r="r" b="b"/>
              <a:pathLst>
                <a:path w="13335" h="8254">
                  <a:moveTo>
                    <a:pt x="4047" y="0"/>
                  </a:moveTo>
                  <a:lnTo>
                    <a:pt x="0" y="2023"/>
                  </a:lnTo>
                  <a:lnTo>
                    <a:pt x="7083" y="8095"/>
                  </a:lnTo>
                  <a:lnTo>
                    <a:pt x="4047" y="0"/>
                  </a:lnTo>
                  <a:close/>
                </a:path>
                <a:path w="13335" h="8254">
                  <a:moveTo>
                    <a:pt x="9107" y="0"/>
                  </a:moveTo>
                  <a:lnTo>
                    <a:pt x="4047" y="0"/>
                  </a:lnTo>
                  <a:lnTo>
                    <a:pt x="7083" y="8095"/>
                  </a:lnTo>
                  <a:lnTo>
                    <a:pt x="9107" y="0"/>
                  </a:lnTo>
                  <a:close/>
                </a:path>
                <a:path w="13335" h="8254">
                  <a:moveTo>
                    <a:pt x="9107" y="0"/>
                  </a:moveTo>
                  <a:lnTo>
                    <a:pt x="7083" y="8095"/>
                  </a:lnTo>
                  <a:lnTo>
                    <a:pt x="13155" y="2023"/>
                  </a:lnTo>
                  <a:lnTo>
                    <a:pt x="910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8" name="object 858"/>
            <p:cNvSpPr/>
            <p:nvPr/>
          </p:nvSpPr>
          <p:spPr>
            <a:xfrm>
              <a:off x="2106882" y="11108526"/>
              <a:ext cx="13335" cy="8255"/>
            </a:xfrm>
            <a:custGeom>
              <a:avLst/>
              <a:gdLst/>
              <a:ahLst/>
              <a:cxnLst/>
              <a:rect l="l" t="t" r="r" b="b"/>
              <a:pathLst>
                <a:path w="13335" h="8254">
                  <a:moveTo>
                    <a:pt x="13155" y="2023"/>
                  </a:moveTo>
                  <a:lnTo>
                    <a:pt x="9107" y="0"/>
                  </a:lnTo>
                  <a:lnTo>
                    <a:pt x="7083" y="8095"/>
                  </a:lnTo>
                  <a:lnTo>
                    <a:pt x="13155" y="2023"/>
                  </a:lnTo>
                  <a:close/>
                </a:path>
                <a:path w="13335" h="8254">
                  <a:moveTo>
                    <a:pt x="9107" y="0"/>
                  </a:moveTo>
                  <a:lnTo>
                    <a:pt x="7083" y="8095"/>
                  </a:lnTo>
                  <a:lnTo>
                    <a:pt x="4047" y="0"/>
                  </a:lnTo>
                  <a:lnTo>
                    <a:pt x="9107" y="0"/>
                  </a:lnTo>
                  <a:close/>
                </a:path>
                <a:path w="13335" h="8254">
                  <a:moveTo>
                    <a:pt x="7083" y="8095"/>
                  </a:moveTo>
                  <a:lnTo>
                    <a:pt x="4047" y="0"/>
                  </a:lnTo>
                  <a:lnTo>
                    <a:pt x="0" y="2023"/>
                  </a:lnTo>
                  <a:lnTo>
                    <a:pt x="7083" y="809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9" name="object 859"/>
            <p:cNvSpPr/>
            <p:nvPr/>
          </p:nvSpPr>
          <p:spPr>
            <a:xfrm>
              <a:off x="2113966" y="11116622"/>
              <a:ext cx="1105535" cy="382905"/>
            </a:xfrm>
            <a:custGeom>
              <a:avLst/>
              <a:gdLst/>
              <a:ahLst/>
              <a:cxnLst/>
              <a:rect l="l" t="t" r="r" b="b"/>
              <a:pathLst>
                <a:path w="1105535" h="382904">
                  <a:moveTo>
                    <a:pt x="0" y="0"/>
                  </a:moveTo>
                  <a:lnTo>
                    <a:pt x="370374" y="382517"/>
                  </a:lnTo>
                  <a:lnTo>
                    <a:pt x="1105050" y="382517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0" name="object 860"/>
            <p:cNvSpPr/>
            <p:nvPr/>
          </p:nvSpPr>
          <p:spPr>
            <a:xfrm>
              <a:off x="5839971" y="11140909"/>
              <a:ext cx="877569" cy="1898650"/>
            </a:xfrm>
            <a:custGeom>
              <a:avLst/>
              <a:gdLst/>
              <a:ahLst/>
              <a:cxnLst/>
              <a:rect l="l" t="t" r="r" b="b"/>
              <a:pathLst>
                <a:path w="877570" h="1898650">
                  <a:moveTo>
                    <a:pt x="877361" y="1458221"/>
                  </a:moveTo>
                  <a:lnTo>
                    <a:pt x="485736" y="1458221"/>
                  </a:lnTo>
                </a:path>
                <a:path w="877570" h="1898650">
                  <a:moveTo>
                    <a:pt x="0" y="1601919"/>
                  </a:moveTo>
                  <a:lnTo>
                    <a:pt x="545441" y="1601919"/>
                  </a:lnTo>
                </a:path>
                <a:path w="877570" h="1898650">
                  <a:moveTo>
                    <a:pt x="516095" y="1458221"/>
                  </a:moveTo>
                  <a:lnTo>
                    <a:pt x="516095" y="1601919"/>
                  </a:lnTo>
                  <a:lnTo>
                    <a:pt x="516095" y="1898420"/>
                  </a:lnTo>
                </a:path>
                <a:path w="877570" h="1898650">
                  <a:moveTo>
                    <a:pt x="539370" y="1482508"/>
                  </a:moveTo>
                  <a:lnTo>
                    <a:pt x="491808" y="1433935"/>
                  </a:lnTo>
                </a:path>
                <a:path w="877570" h="1898650">
                  <a:moveTo>
                    <a:pt x="491808" y="1577632"/>
                  </a:moveTo>
                  <a:lnTo>
                    <a:pt x="539370" y="1625193"/>
                  </a:lnTo>
                </a:path>
                <a:path w="877570" h="1898650">
                  <a:moveTo>
                    <a:pt x="156852" y="1458221"/>
                  </a:moveTo>
                  <a:lnTo>
                    <a:pt x="545441" y="1458221"/>
                  </a:lnTo>
                </a:path>
                <a:path w="877570" h="1898650">
                  <a:moveTo>
                    <a:pt x="117386" y="24286"/>
                  </a:moveTo>
                  <a:lnTo>
                    <a:pt x="545441" y="24286"/>
                  </a:lnTo>
                </a:path>
                <a:path w="877570" h="1898650">
                  <a:moveTo>
                    <a:pt x="516095" y="1458221"/>
                  </a:moveTo>
                  <a:lnTo>
                    <a:pt x="516095" y="24286"/>
                  </a:lnTo>
                </a:path>
                <a:path w="877570" h="1898650">
                  <a:moveTo>
                    <a:pt x="491808" y="1433935"/>
                  </a:moveTo>
                  <a:lnTo>
                    <a:pt x="539370" y="1482508"/>
                  </a:lnTo>
                </a:path>
                <a:path w="877570" h="1898650">
                  <a:moveTo>
                    <a:pt x="539370" y="47561"/>
                  </a:moveTo>
                  <a:lnTo>
                    <a:pt x="491808" y="0"/>
                  </a:lnTo>
                </a:path>
                <a:path w="877570" h="1898650">
                  <a:moveTo>
                    <a:pt x="12143" y="1553345"/>
                  </a:moveTo>
                  <a:lnTo>
                    <a:pt x="337991" y="1553345"/>
                  </a:lnTo>
                </a:path>
                <a:path w="877570" h="1898650">
                  <a:moveTo>
                    <a:pt x="0" y="1601919"/>
                  </a:moveTo>
                  <a:lnTo>
                    <a:pt x="337991" y="1601919"/>
                  </a:lnTo>
                </a:path>
                <a:path w="877570" h="1898650">
                  <a:moveTo>
                    <a:pt x="308645" y="1553345"/>
                  </a:moveTo>
                  <a:lnTo>
                    <a:pt x="308645" y="1601919"/>
                  </a:lnTo>
                  <a:lnTo>
                    <a:pt x="308645" y="1865026"/>
                  </a:lnTo>
                </a:path>
                <a:path w="877570" h="1898650">
                  <a:moveTo>
                    <a:pt x="331920" y="1577632"/>
                  </a:moveTo>
                  <a:lnTo>
                    <a:pt x="284358" y="1530070"/>
                  </a:lnTo>
                </a:path>
                <a:path w="877570" h="1898650">
                  <a:moveTo>
                    <a:pt x="284358" y="1577632"/>
                  </a:moveTo>
                  <a:lnTo>
                    <a:pt x="331920" y="162519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61" name="object 861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6039325" y="12796461"/>
              <a:ext cx="102207" cy="203402"/>
            </a:xfrm>
            <a:prstGeom prst="rect">
              <a:avLst/>
            </a:prstGeom>
          </p:spPr>
        </p:pic>
      </p:grpSp>
      <p:sp>
        <p:nvSpPr>
          <p:cNvPr id="862" name="object 862"/>
          <p:cNvSpPr txBox="1"/>
          <p:nvPr/>
        </p:nvSpPr>
        <p:spPr>
          <a:xfrm>
            <a:off x="6013914" y="12787144"/>
            <a:ext cx="362585" cy="255270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46990">
              <a:lnSpc>
                <a:spcPct val="100000"/>
              </a:lnSpc>
              <a:spcBef>
                <a:spcPts val="30"/>
              </a:spcBef>
            </a:pPr>
            <a:r>
              <a:rPr sz="900" spc="-25" dirty="0">
                <a:latin typeface="Microsoft Sans Serif"/>
                <a:cs typeface="Microsoft Sans Serif"/>
              </a:rPr>
              <a:t>200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sz="900" spc="-25" dirty="0">
                <a:latin typeface="Microsoft Sans Serif"/>
                <a:cs typeface="Microsoft Sans Serif"/>
              </a:rPr>
              <a:t>600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863" name="object 863"/>
          <p:cNvSpPr/>
          <p:nvPr/>
        </p:nvSpPr>
        <p:spPr>
          <a:xfrm>
            <a:off x="5839971" y="10423435"/>
            <a:ext cx="725805" cy="2343150"/>
          </a:xfrm>
          <a:custGeom>
            <a:avLst/>
            <a:gdLst/>
            <a:ahLst/>
            <a:cxnLst/>
            <a:rect l="l" t="t" r="r" b="b"/>
            <a:pathLst>
              <a:path w="725804" h="2343150">
                <a:moveTo>
                  <a:pt x="142685" y="741760"/>
                </a:moveTo>
                <a:lnTo>
                  <a:pt x="545441" y="741760"/>
                </a:lnTo>
              </a:path>
              <a:path w="725804" h="2343150">
                <a:moveTo>
                  <a:pt x="0" y="24286"/>
                </a:moveTo>
                <a:lnTo>
                  <a:pt x="545441" y="24286"/>
                </a:lnTo>
              </a:path>
              <a:path w="725804" h="2343150">
                <a:moveTo>
                  <a:pt x="516095" y="741760"/>
                </a:moveTo>
                <a:lnTo>
                  <a:pt x="516095" y="24286"/>
                </a:lnTo>
              </a:path>
              <a:path w="725804" h="2343150">
                <a:moveTo>
                  <a:pt x="491808" y="717473"/>
                </a:moveTo>
                <a:lnTo>
                  <a:pt x="539370" y="765035"/>
                </a:lnTo>
              </a:path>
              <a:path w="725804" h="2343150">
                <a:moveTo>
                  <a:pt x="539370" y="48573"/>
                </a:moveTo>
                <a:lnTo>
                  <a:pt x="491808" y="0"/>
                </a:lnTo>
              </a:path>
              <a:path w="725804" h="2343150">
                <a:moveTo>
                  <a:pt x="36430" y="24286"/>
                </a:moveTo>
                <a:lnTo>
                  <a:pt x="725569" y="24286"/>
                </a:lnTo>
              </a:path>
              <a:path w="725804" h="2343150">
                <a:moveTo>
                  <a:pt x="0" y="2319392"/>
                </a:moveTo>
                <a:lnTo>
                  <a:pt x="725569" y="2319392"/>
                </a:lnTo>
              </a:path>
              <a:path w="725804" h="2343150">
                <a:moveTo>
                  <a:pt x="695210" y="24286"/>
                </a:moveTo>
                <a:lnTo>
                  <a:pt x="695210" y="2319392"/>
                </a:lnTo>
              </a:path>
              <a:path w="725804" h="2343150">
                <a:moveTo>
                  <a:pt x="719497" y="48573"/>
                </a:moveTo>
                <a:lnTo>
                  <a:pt x="671935" y="0"/>
                </a:lnTo>
              </a:path>
              <a:path w="725804" h="2343150">
                <a:moveTo>
                  <a:pt x="671935" y="2295105"/>
                </a:moveTo>
                <a:lnTo>
                  <a:pt x="719497" y="234266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4" name="object 864"/>
          <p:cNvSpPr txBox="1"/>
          <p:nvPr/>
        </p:nvSpPr>
        <p:spPr>
          <a:xfrm>
            <a:off x="6400479" y="11452159"/>
            <a:ext cx="156210" cy="285750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0" dirty="0">
                <a:latin typeface="Microsoft Sans Serif"/>
                <a:cs typeface="Microsoft Sans Serif"/>
              </a:rPr>
              <a:t>9600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865" name="object 865"/>
          <p:cNvGrpSpPr/>
          <p:nvPr/>
        </p:nvGrpSpPr>
        <p:grpSpPr>
          <a:xfrm>
            <a:off x="5836796" y="10468834"/>
            <a:ext cx="344805" cy="1153160"/>
            <a:chOff x="5836796" y="10468834"/>
            <a:chExt cx="344805" cy="1153160"/>
          </a:xfrm>
        </p:grpSpPr>
        <p:sp>
          <p:nvSpPr>
            <p:cNvPr id="866" name="object 866"/>
            <p:cNvSpPr/>
            <p:nvPr/>
          </p:nvSpPr>
          <p:spPr>
            <a:xfrm>
              <a:off x="5839971" y="10472009"/>
              <a:ext cx="338455" cy="1146810"/>
            </a:xfrm>
            <a:custGeom>
              <a:avLst/>
              <a:gdLst/>
              <a:ahLst/>
              <a:cxnLst/>
              <a:rect l="l" t="t" r="r" b="b"/>
              <a:pathLst>
                <a:path w="338454" h="1146809">
                  <a:moveTo>
                    <a:pt x="24286" y="23274"/>
                  </a:moveTo>
                  <a:lnTo>
                    <a:pt x="337991" y="23274"/>
                  </a:lnTo>
                </a:path>
                <a:path w="338454" h="1146809">
                  <a:moveTo>
                    <a:pt x="0" y="1123266"/>
                  </a:moveTo>
                  <a:lnTo>
                    <a:pt x="337991" y="1123266"/>
                  </a:lnTo>
                </a:path>
                <a:path w="338454" h="1146809">
                  <a:moveTo>
                    <a:pt x="308645" y="23274"/>
                  </a:moveTo>
                  <a:lnTo>
                    <a:pt x="308645" y="1123266"/>
                  </a:lnTo>
                </a:path>
                <a:path w="338454" h="1146809">
                  <a:moveTo>
                    <a:pt x="331920" y="47561"/>
                  </a:moveTo>
                  <a:lnTo>
                    <a:pt x="284358" y="0"/>
                  </a:lnTo>
                </a:path>
                <a:path w="338454" h="1146809">
                  <a:moveTo>
                    <a:pt x="284358" y="1098979"/>
                  </a:moveTo>
                  <a:lnTo>
                    <a:pt x="331920" y="114654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7" name="object 867"/>
            <p:cNvSpPr/>
            <p:nvPr/>
          </p:nvSpPr>
          <p:spPr>
            <a:xfrm>
              <a:off x="6039325" y="10910184"/>
              <a:ext cx="102235" cy="270510"/>
            </a:xfrm>
            <a:custGeom>
              <a:avLst/>
              <a:gdLst/>
              <a:ahLst/>
              <a:cxnLst/>
              <a:rect l="l" t="t" r="r" b="b"/>
              <a:pathLst>
                <a:path w="102235" h="270509">
                  <a:moveTo>
                    <a:pt x="0" y="0"/>
                  </a:moveTo>
                  <a:lnTo>
                    <a:pt x="0" y="270191"/>
                  </a:lnTo>
                  <a:lnTo>
                    <a:pt x="102207" y="270191"/>
                  </a:lnTo>
                  <a:lnTo>
                    <a:pt x="0" y="0"/>
                  </a:lnTo>
                  <a:close/>
                </a:path>
                <a:path w="102235" h="270509">
                  <a:moveTo>
                    <a:pt x="102207" y="0"/>
                  </a:moveTo>
                  <a:lnTo>
                    <a:pt x="0" y="0"/>
                  </a:lnTo>
                  <a:lnTo>
                    <a:pt x="102207" y="270191"/>
                  </a:lnTo>
                  <a:lnTo>
                    <a:pt x="10220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8" name="object 868"/>
            <p:cNvSpPr/>
            <p:nvPr/>
          </p:nvSpPr>
          <p:spPr>
            <a:xfrm>
              <a:off x="6039325" y="10910184"/>
              <a:ext cx="102235" cy="270510"/>
            </a:xfrm>
            <a:custGeom>
              <a:avLst/>
              <a:gdLst/>
              <a:ahLst/>
              <a:cxnLst/>
              <a:rect l="l" t="t" r="r" b="b"/>
              <a:pathLst>
                <a:path w="102235" h="270509">
                  <a:moveTo>
                    <a:pt x="0" y="270191"/>
                  </a:moveTo>
                  <a:lnTo>
                    <a:pt x="102207" y="270191"/>
                  </a:lnTo>
                  <a:lnTo>
                    <a:pt x="0" y="0"/>
                  </a:lnTo>
                  <a:lnTo>
                    <a:pt x="0" y="270191"/>
                  </a:lnTo>
                  <a:close/>
                </a:path>
                <a:path w="102235" h="270509">
                  <a:moveTo>
                    <a:pt x="102207" y="270191"/>
                  </a:moveTo>
                  <a:lnTo>
                    <a:pt x="0" y="0"/>
                  </a:lnTo>
                  <a:lnTo>
                    <a:pt x="102207" y="0"/>
                  </a:lnTo>
                  <a:lnTo>
                    <a:pt x="102207" y="270191"/>
                  </a:lnTo>
                  <a:close/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69" name="object 869"/>
          <p:cNvSpPr txBox="1"/>
          <p:nvPr/>
        </p:nvSpPr>
        <p:spPr>
          <a:xfrm>
            <a:off x="6013914" y="10662836"/>
            <a:ext cx="362585" cy="523240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0" dirty="0">
                <a:latin typeface="Microsoft Sans Serif"/>
                <a:cs typeface="Microsoft Sans Serif"/>
              </a:rPr>
              <a:t>4600</a:t>
            </a:r>
            <a:endParaRPr sz="900">
              <a:latin typeface="Microsoft Sans Serif"/>
              <a:cs typeface="Microsoft Sans Serif"/>
            </a:endParaRPr>
          </a:p>
          <a:p>
            <a:pPr marL="250190">
              <a:lnSpc>
                <a:spcPct val="100000"/>
              </a:lnSpc>
              <a:spcBef>
                <a:spcPts val="545"/>
              </a:spcBef>
            </a:pPr>
            <a:r>
              <a:rPr sz="900" spc="-20" dirty="0">
                <a:latin typeface="Microsoft Sans Serif"/>
                <a:cs typeface="Microsoft Sans Serif"/>
              </a:rPr>
              <a:t>3000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870" name="object 870"/>
          <p:cNvSpPr/>
          <p:nvPr/>
        </p:nvSpPr>
        <p:spPr>
          <a:xfrm>
            <a:off x="5839971" y="10423435"/>
            <a:ext cx="338455" cy="2295525"/>
          </a:xfrm>
          <a:custGeom>
            <a:avLst/>
            <a:gdLst/>
            <a:ahLst/>
            <a:cxnLst/>
            <a:rect l="l" t="t" r="r" b="b"/>
            <a:pathLst>
              <a:path w="338454" h="2295525">
                <a:moveTo>
                  <a:pt x="0" y="1171839"/>
                </a:moveTo>
                <a:lnTo>
                  <a:pt x="337991" y="1171839"/>
                </a:lnTo>
              </a:path>
              <a:path w="338454" h="2295525">
                <a:moveTo>
                  <a:pt x="24286" y="2270818"/>
                </a:moveTo>
                <a:lnTo>
                  <a:pt x="337991" y="2270818"/>
                </a:lnTo>
              </a:path>
              <a:path w="338454" h="2295525">
                <a:moveTo>
                  <a:pt x="308645" y="1171839"/>
                </a:moveTo>
                <a:lnTo>
                  <a:pt x="308645" y="2270818"/>
                </a:lnTo>
              </a:path>
              <a:path w="338454" h="2295525">
                <a:moveTo>
                  <a:pt x="331920" y="1195114"/>
                </a:moveTo>
                <a:lnTo>
                  <a:pt x="284358" y="1147552"/>
                </a:lnTo>
              </a:path>
              <a:path w="338454" h="2295525">
                <a:moveTo>
                  <a:pt x="284358" y="2247543"/>
                </a:moveTo>
                <a:lnTo>
                  <a:pt x="331920" y="2295105"/>
                </a:lnTo>
              </a:path>
              <a:path w="338454" h="2295525">
                <a:moveTo>
                  <a:pt x="36430" y="24286"/>
                </a:moveTo>
                <a:lnTo>
                  <a:pt x="174055" y="24286"/>
                </a:lnTo>
              </a:path>
              <a:path w="338454" h="2295525">
                <a:moveTo>
                  <a:pt x="0" y="454366"/>
                </a:moveTo>
                <a:lnTo>
                  <a:pt x="174055" y="454366"/>
                </a:lnTo>
              </a:path>
              <a:path w="338454" h="2295525">
                <a:moveTo>
                  <a:pt x="143697" y="24286"/>
                </a:moveTo>
                <a:lnTo>
                  <a:pt x="143697" y="454366"/>
                </a:lnTo>
              </a:path>
              <a:path w="338454" h="2295525">
                <a:moveTo>
                  <a:pt x="167983" y="48573"/>
                </a:moveTo>
                <a:lnTo>
                  <a:pt x="120422" y="0"/>
                </a:lnTo>
              </a:path>
              <a:path w="338454" h="2295525">
                <a:moveTo>
                  <a:pt x="120422" y="431091"/>
                </a:moveTo>
                <a:lnTo>
                  <a:pt x="167983" y="47865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1" name="object 871"/>
          <p:cNvSpPr txBox="1"/>
          <p:nvPr/>
        </p:nvSpPr>
        <p:spPr>
          <a:xfrm>
            <a:off x="5848966" y="10524199"/>
            <a:ext cx="156210" cy="285750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0" dirty="0">
                <a:latin typeface="Microsoft Sans Serif"/>
                <a:cs typeface="Microsoft Sans Serif"/>
              </a:rPr>
              <a:t>1800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872" name="object 872"/>
          <p:cNvGrpSpPr/>
          <p:nvPr/>
        </p:nvGrpSpPr>
        <p:grpSpPr>
          <a:xfrm>
            <a:off x="2838523" y="10373710"/>
            <a:ext cx="543560" cy="484505"/>
            <a:chOff x="2838523" y="10373710"/>
            <a:chExt cx="543560" cy="484505"/>
          </a:xfrm>
        </p:grpSpPr>
        <p:sp>
          <p:nvSpPr>
            <p:cNvPr id="873" name="object 873"/>
            <p:cNvSpPr/>
            <p:nvPr/>
          </p:nvSpPr>
          <p:spPr>
            <a:xfrm>
              <a:off x="3090499" y="10638981"/>
              <a:ext cx="287655" cy="191770"/>
            </a:xfrm>
            <a:custGeom>
              <a:avLst/>
              <a:gdLst/>
              <a:ahLst/>
              <a:cxnLst/>
              <a:rect l="l" t="t" r="r" b="b"/>
              <a:pathLst>
                <a:path w="287654" h="191770">
                  <a:moveTo>
                    <a:pt x="0" y="0"/>
                  </a:moveTo>
                  <a:lnTo>
                    <a:pt x="0" y="191258"/>
                  </a:lnTo>
                  <a:lnTo>
                    <a:pt x="287394" y="191258"/>
                  </a:lnTo>
                  <a:lnTo>
                    <a:pt x="287394" y="0"/>
                  </a:lnTo>
                  <a:lnTo>
                    <a:pt x="0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4" name="object 874"/>
            <p:cNvSpPr/>
            <p:nvPr/>
          </p:nvSpPr>
          <p:spPr>
            <a:xfrm>
              <a:off x="2917455" y="10376885"/>
              <a:ext cx="101600" cy="478155"/>
            </a:xfrm>
            <a:custGeom>
              <a:avLst/>
              <a:gdLst/>
              <a:ahLst/>
              <a:cxnLst/>
              <a:rect l="l" t="t" r="r" b="b"/>
              <a:pathLst>
                <a:path w="101600" h="478154">
                  <a:moveTo>
                    <a:pt x="101195" y="453354"/>
                  </a:moveTo>
                  <a:lnTo>
                    <a:pt x="0" y="453354"/>
                  </a:lnTo>
                </a:path>
                <a:path w="101600" h="478154">
                  <a:moveTo>
                    <a:pt x="101195" y="262095"/>
                  </a:moveTo>
                  <a:lnTo>
                    <a:pt x="0" y="262095"/>
                  </a:lnTo>
                </a:path>
                <a:path w="101600" h="478154">
                  <a:moveTo>
                    <a:pt x="29346" y="453354"/>
                  </a:moveTo>
                  <a:lnTo>
                    <a:pt x="29346" y="262095"/>
                  </a:lnTo>
                  <a:lnTo>
                    <a:pt x="29346" y="0"/>
                  </a:lnTo>
                </a:path>
                <a:path w="101600" h="478154">
                  <a:moveTo>
                    <a:pt x="6071" y="429067"/>
                  </a:moveTo>
                  <a:lnTo>
                    <a:pt x="53633" y="477641"/>
                  </a:lnTo>
                </a:path>
                <a:path w="101600" h="478154">
                  <a:moveTo>
                    <a:pt x="53633" y="286382"/>
                  </a:moveTo>
                  <a:lnTo>
                    <a:pt x="6071" y="23780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75" name="object 875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2838523" y="10382957"/>
              <a:ext cx="102207" cy="201378"/>
            </a:xfrm>
            <a:prstGeom prst="rect">
              <a:avLst/>
            </a:prstGeom>
          </p:spPr>
        </p:pic>
      </p:grpSp>
      <p:sp>
        <p:nvSpPr>
          <p:cNvPr id="876" name="object 876"/>
          <p:cNvSpPr txBox="1"/>
          <p:nvPr/>
        </p:nvSpPr>
        <p:spPr>
          <a:xfrm>
            <a:off x="2812100" y="10373640"/>
            <a:ext cx="156210" cy="220979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5" dirty="0">
                <a:latin typeface="Microsoft Sans Serif"/>
                <a:cs typeface="Microsoft Sans Serif"/>
              </a:rPr>
              <a:t>800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877" name="object 877"/>
          <p:cNvGrpSpPr/>
          <p:nvPr/>
        </p:nvGrpSpPr>
        <p:grpSpPr>
          <a:xfrm>
            <a:off x="3064049" y="10373710"/>
            <a:ext cx="1427480" cy="754380"/>
            <a:chOff x="3064049" y="10373710"/>
            <a:chExt cx="1427480" cy="754380"/>
          </a:xfrm>
        </p:grpSpPr>
        <p:sp>
          <p:nvSpPr>
            <p:cNvPr id="878" name="object 878"/>
            <p:cNvSpPr/>
            <p:nvPr/>
          </p:nvSpPr>
          <p:spPr>
            <a:xfrm>
              <a:off x="3067224" y="10902088"/>
              <a:ext cx="633095" cy="222885"/>
            </a:xfrm>
            <a:custGeom>
              <a:avLst/>
              <a:gdLst/>
              <a:ahLst/>
              <a:cxnLst/>
              <a:rect l="l" t="t" r="r" b="b"/>
              <a:pathLst>
                <a:path w="633095" h="222884">
                  <a:moveTo>
                    <a:pt x="310669" y="0"/>
                  </a:moveTo>
                  <a:lnTo>
                    <a:pt x="310669" y="222629"/>
                  </a:lnTo>
                </a:path>
                <a:path w="633095" h="222884">
                  <a:moveTo>
                    <a:pt x="609194" y="0"/>
                  </a:moveTo>
                  <a:lnTo>
                    <a:pt x="609194" y="222629"/>
                  </a:lnTo>
                </a:path>
                <a:path w="633095" h="222884">
                  <a:moveTo>
                    <a:pt x="310669" y="192270"/>
                  </a:moveTo>
                  <a:lnTo>
                    <a:pt x="609194" y="192270"/>
                  </a:lnTo>
                </a:path>
                <a:path w="633095" h="222884">
                  <a:moveTo>
                    <a:pt x="333943" y="167983"/>
                  </a:moveTo>
                  <a:lnTo>
                    <a:pt x="286382" y="216557"/>
                  </a:lnTo>
                </a:path>
                <a:path w="633095" h="222884">
                  <a:moveTo>
                    <a:pt x="584907" y="216557"/>
                  </a:moveTo>
                  <a:lnTo>
                    <a:pt x="632469" y="167983"/>
                  </a:lnTo>
                </a:path>
                <a:path w="633095" h="222884">
                  <a:moveTo>
                    <a:pt x="310669" y="0"/>
                  </a:moveTo>
                  <a:lnTo>
                    <a:pt x="310669" y="222629"/>
                  </a:lnTo>
                </a:path>
                <a:path w="633095" h="222884">
                  <a:moveTo>
                    <a:pt x="23274" y="0"/>
                  </a:moveTo>
                  <a:lnTo>
                    <a:pt x="23274" y="222629"/>
                  </a:lnTo>
                </a:path>
                <a:path w="633095" h="222884">
                  <a:moveTo>
                    <a:pt x="310669" y="192270"/>
                  </a:moveTo>
                  <a:lnTo>
                    <a:pt x="23274" y="192270"/>
                  </a:lnTo>
                </a:path>
                <a:path w="633095" h="222884">
                  <a:moveTo>
                    <a:pt x="286382" y="216557"/>
                  </a:moveTo>
                  <a:lnTo>
                    <a:pt x="333943" y="167983"/>
                  </a:lnTo>
                </a:path>
                <a:path w="633095" h="222884">
                  <a:moveTo>
                    <a:pt x="47561" y="167983"/>
                  </a:moveTo>
                  <a:lnTo>
                    <a:pt x="0" y="21655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9" name="object 879"/>
            <p:cNvSpPr/>
            <p:nvPr/>
          </p:nvSpPr>
          <p:spPr>
            <a:xfrm>
              <a:off x="3104666" y="10986080"/>
              <a:ext cx="259079" cy="102235"/>
            </a:xfrm>
            <a:custGeom>
              <a:avLst/>
              <a:gdLst/>
              <a:ahLst/>
              <a:cxnLst/>
              <a:rect l="l" t="t" r="r" b="b"/>
              <a:pathLst>
                <a:path w="259079" h="102234">
                  <a:moveTo>
                    <a:pt x="259059" y="0"/>
                  </a:moveTo>
                  <a:lnTo>
                    <a:pt x="0" y="0"/>
                  </a:lnTo>
                  <a:lnTo>
                    <a:pt x="0" y="102207"/>
                  </a:lnTo>
                  <a:lnTo>
                    <a:pt x="259059" y="0"/>
                  </a:lnTo>
                  <a:close/>
                </a:path>
                <a:path w="259079" h="102234">
                  <a:moveTo>
                    <a:pt x="259059" y="0"/>
                  </a:moveTo>
                  <a:lnTo>
                    <a:pt x="0" y="102207"/>
                  </a:lnTo>
                  <a:lnTo>
                    <a:pt x="259059" y="102207"/>
                  </a:lnTo>
                  <a:lnTo>
                    <a:pt x="25905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0" name="object 880"/>
            <p:cNvSpPr/>
            <p:nvPr/>
          </p:nvSpPr>
          <p:spPr>
            <a:xfrm>
              <a:off x="3104666" y="10986080"/>
              <a:ext cx="259079" cy="102235"/>
            </a:xfrm>
            <a:custGeom>
              <a:avLst/>
              <a:gdLst/>
              <a:ahLst/>
              <a:cxnLst/>
              <a:rect l="l" t="t" r="r" b="b"/>
              <a:pathLst>
                <a:path w="259079" h="102234">
                  <a:moveTo>
                    <a:pt x="0" y="0"/>
                  </a:moveTo>
                  <a:lnTo>
                    <a:pt x="0" y="102207"/>
                  </a:lnTo>
                  <a:lnTo>
                    <a:pt x="259059" y="0"/>
                  </a:lnTo>
                  <a:lnTo>
                    <a:pt x="0" y="0"/>
                  </a:lnTo>
                  <a:close/>
                </a:path>
                <a:path w="259079" h="102234">
                  <a:moveTo>
                    <a:pt x="0" y="102207"/>
                  </a:moveTo>
                  <a:lnTo>
                    <a:pt x="259059" y="0"/>
                  </a:lnTo>
                  <a:lnTo>
                    <a:pt x="259059" y="102207"/>
                  </a:lnTo>
                  <a:lnTo>
                    <a:pt x="0" y="102207"/>
                  </a:lnTo>
                  <a:close/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1" name="object 881"/>
            <p:cNvSpPr/>
            <p:nvPr/>
          </p:nvSpPr>
          <p:spPr>
            <a:xfrm>
              <a:off x="3974944" y="10638981"/>
              <a:ext cx="287655" cy="191770"/>
            </a:xfrm>
            <a:custGeom>
              <a:avLst/>
              <a:gdLst/>
              <a:ahLst/>
              <a:cxnLst/>
              <a:rect l="l" t="t" r="r" b="b"/>
              <a:pathLst>
                <a:path w="287654" h="191770">
                  <a:moveTo>
                    <a:pt x="287394" y="0"/>
                  </a:moveTo>
                  <a:lnTo>
                    <a:pt x="287394" y="191258"/>
                  </a:lnTo>
                  <a:lnTo>
                    <a:pt x="0" y="191258"/>
                  </a:lnTo>
                  <a:lnTo>
                    <a:pt x="0" y="0"/>
                  </a:lnTo>
                  <a:lnTo>
                    <a:pt x="287394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2" name="object 882"/>
            <p:cNvSpPr/>
            <p:nvPr/>
          </p:nvSpPr>
          <p:spPr>
            <a:xfrm>
              <a:off x="4334187" y="10376885"/>
              <a:ext cx="154305" cy="478155"/>
            </a:xfrm>
            <a:custGeom>
              <a:avLst/>
              <a:gdLst/>
              <a:ahLst/>
              <a:cxnLst/>
              <a:rect l="l" t="t" r="r" b="b"/>
              <a:pathLst>
                <a:path w="154304" h="478154">
                  <a:moveTo>
                    <a:pt x="0" y="453354"/>
                  </a:moveTo>
                  <a:lnTo>
                    <a:pt x="153816" y="453354"/>
                  </a:lnTo>
                </a:path>
                <a:path w="154304" h="478154">
                  <a:moveTo>
                    <a:pt x="0" y="262095"/>
                  </a:moveTo>
                  <a:lnTo>
                    <a:pt x="153816" y="262095"/>
                  </a:lnTo>
                </a:path>
                <a:path w="154304" h="478154">
                  <a:moveTo>
                    <a:pt x="123458" y="453354"/>
                  </a:moveTo>
                  <a:lnTo>
                    <a:pt x="123458" y="262095"/>
                  </a:lnTo>
                  <a:lnTo>
                    <a:pt x="123458" y="0"/>
                  </a:lnTo>
                </a:path>
                <a:path w="154304" h="478154">
                  <a:moveTo>
                    <a:pt x="100183" y="429067"/>
                  </a:moveTo>
                  <a:lnTo>
                    <a:pt x="147744" y="477641"/>
                  </a:lnTo>
                </a:path>
                <a:path w="154304" h="478154">
                  <a:moveTo>
                    <a:pt x="147744" y="286382"/>
                  </a:moveTo>
                  <a:lnTo>
                    <a:pt x="100183" y="23780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83" name="object 883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4349366" y="10382957"/>
              <a:ext cx="102207" cy="201378"/>
            </a:xfrm>
            <a:prstGeom prst="rect">
              <a:avLst/>
            </a:prstGeom>
          </p:spPr>
        </p:pic>
      </p:grpSp>
      <p:sp>
        <p:nvSpPr>
          <p:cNvPr id="884" name="object 884"/>
          <p:cNvSpPr txBox="1"/>
          <p:nvPr/>
        </p:nvSpPr>
        <p:spPr>
          <a:xfrm>
            <a:off x="4322943" y="10373640"/>
            <a:ext cx="156210" cy="220979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5" dirty="0">
                <a:latin typeface="Microsoft Sans Serif"/>
                <a:cs typeface="Microsoft Sans Serif"/>
              </a:rPr>
              <a:t>800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885" name="object 885"/>
          <p:cNvGrpSpPr/>
          <p:nvPr/>
        </p:nvGrpSpPr>
        <p:grpSpPr>
          <a:xfrm>
            <a:off x="3648957" y="10898913"/>
            <a:ext cx="641350" cy="229235"/>
            <a:chOff x="3648957" y="10898913"/>
            <a:chExt cx="641350" cy="229235"/>
          </a:xfrm>
        </p:grpSpPr>
        <p:sp>
          <p:nvSpPr>
            <p:cNvPr id="886" name="object 886"/>
            <p:cNvSpPr/>
            <p:nvPr/>
          </p:nvSpPr>
          <p:spPr>
            <a:xfrm>
              <a:off x="3652132" y="10902088"/>
              <a:ext cx="635000" cy="222885"/>
            </a:xfrm>
            <a:custGeom>
              <a:avLst/>
              <a:gdLst/>
              <a:ahLst/>
              <a:cxnLst/>
              <a:rect l="l" t="t" r="r" b="b"/>
              <a:pathLst>
                <a:path w="635000" h="222884">
                  <a:moveTo>
                    <a:pt x="322812" y="0"/>
                  </a:moveTo>
                  <a:lnTo>
                    <a:pt x="322812" y="222629"/>
                  </a:lnTo>
                </a:path>
                <a:path w="635000" h="222884">
                  <a:moveTo>
                    <a:pt x="24286" y="0"/>
                  </a:moveTo>
                  <a:lnTo>
                    <a:pt x="24286" y="222629"/>
                  </a:lnTo>
                </a:path>
                <a:path w="635000" h="222884">
                  <a:moveTo>
                    <a:pt x="322812" y="192270"/>
                  </a:moveTo>
                  <a:lnTo>
                    <a:pt x="24286" y="192270"/>
                  </a:lnTo>
                </a:path>
                <a:path w="635000" h="222884">
                  <a:moveTo>
                    <a:pt x="299537" y="216557"/>
                  </a:moveTo>
                  <a:lnTo>
                    <a:pt x="347099" y="167983"/>
                  </a:lnTo>
                </a:path>
                <a:path w="635000" h="222884">
                  <a:moveTo>
                    <a:pt x="47561" y="167983"/>
                  </a:moveTo>
                  <a:lnTo>
                    <a:pt x="0" y="216557"/>
                  </a:lnTo>
                </a:path>
                <a:path w="635000" h="222884">
                  <a:moveTo>
                    <a:pt x="322812" y="0"/>
                  </a:moveTo>
                  <a:lnTo>
                    <a:pt x="322812" y="222629"/>
                  </a:lnTo>
                </a:path>
                <a:path w="635000" h="222884">
                  <a:moveTo>
                    <a:pt x="610206" y="0"/>
                  </a:moveTo>
                  <a:lnTo>
                    <a:pt x="610206" y="222629"/>
                  </a:lnTo>
                </a:path>
                <a:path w="635000" h="222884">
                  <a:moveTo>
                    <a:pt x="322812" y="192270"/>
                  </a:moveTo>
                  <a:lnTo>
                    <a:pt x="610206" y="192270"/>
                  </a:lnTo>
                </a:path>
                <a:path w="635000" h="222884">
                  <a:moveTo>
                    <a:pt x="347099" y="167983"/>
                  </a:moveTo>
                  <a:lnTo>
                    <a:pt x="299537" y="216557"/>
                  </a:lnTo>
                </a:path>
                <a:path w="635000" h="222884">
                  <a:moveTo>
                    <a:pt x="585919" y="216557"/>
                  </a:moveTo>
                  <a:lnTo>
                    <a:pt x="634493" y="16798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7" name="object 887"/>
            <p:cNvSpPr/>
            <p:nvPr/>
          </p:nvSpPr>
          <p:spPr>
            <a:xfrm>
              <a:off x="3989112" y="10986080"/>
              <a:ext cx="259079" cy="102235"/>
            </a:xfrm>
            <a:custGeom>
              <a:avLst/>
              <a:gdLst/>
              <a:ahLst/>
              <a:cxnLst/>
              <a:rect l="l" t="t" r="r" b="b"/>
              <a:pathLst>
                <a:path w="259079" h="102234">
                  <a:moveTo>
                    <a:pt x="259059" y="0"/>
                  </a:moveTo>
                  <a:lnTo>
                    <a:pt x="0" y="0"/>
                  </a:lnTo>
                  <a:lnTo>
                    <a:pt x="0" y="102207"/>
                  </a:lnTo>
                  <a:lnTo>
                    <a:pt x="259059" y="0"/>
                  </a:lnTo>
                  <a:close/>
                </a:path>
                <a:path w="259079" h="102234">
                  <a:moveTo>
                    <a:pt x="259059" y="0"/>
                  </a:moveTo>
                  <a:lnTo>
                    <a:pt x="0" y="102207"/>
                  </a:lnTo>
                  <a:lnTo>
                    <a:pt x="259059" y="102207"/>
                  </a:lnTo>
                  <a:lnTo>
                    <a:pt x="25905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8" name="object 888"/>
            <p:cNvSpPr/>
            <p:nvPr/>
          </p:nvSpPr>
          <p:spPr>
            <a:xfrm>
              <a:off x="3989112" y="10986080"/>
              <a:ext cx="259079" cy="102235"/>
            </a:xfrm>
            <a:custGeom>
              <a:avLst/>
              <a:gdLst/>
              <a:ahLst/>
              <a:cxnLst/>
              <a:rect l="l" t="t" r="r" b="b"/>
              <a:pathLst>
                <a:path w="259079" h="102234">
                  <a:moveTo>
                    <a:pt x="0" y="0"/>
                  </a:moveTo>
                  <a:lnTo>
                    <a:pt x="0" y="102207"/>
                  </a:lnTo>
                  <a:lnTo>
                    <a:pt x="259059" y="0"/>
                  </a:lnTo>
                  <a:lnTo>
                    <a:pt x="0" y="0"/>
                  </a:lnTo>
                  <a:close/>
                </a:path>
                <a:path w="259079" h="102234">
                  <a:moveTo>
                    <a:pt x="0" y="102207"/>
                  </a:moveTo>
                  <a:lnTo>
                    <a:pt x="259059" y="0"/>
                  </a:lnTo>
                  <a:lnTo>
                    <a:pt x="259059" y="102207"/>
                  </a:lnTo>
                  <a:lnTo>
                    <a:pt x="0" y="102207"/>
                  </a:lnTo>
                  <a:close/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89" name="object 889"/>
          <p:cNvSpPr txBox="1"/>
          <p:nvPr/>
        </p:nvSpPr>
        <p:spPr>
          <a:xfrm>
            <a:off x="3087918" y="10948585"/>
            <a:ext cx="1170305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latin typeface="Microsoft Sans Serif"/>
                <a:cs typeface="Microsoft Sans Serif"/>
              </a:rPr>
              <a:t>1200</a:t>
            </a:r>
            <a:r>
              <a:rPr sz="900" spc="3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1250</a:t>
            </a:r>
            <a:r>
              <a:rPr sz="900" spc="10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1250</a:t>
            </a:r>
            <a:r>
              <a:rPr sz="900" spc="40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1200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890" name="object 890"/>
          <p:cNvSpPr/>
          <p:nvPr/>
        </p:nvSpPr>
        <p:spPr>
          <a:xfrm>
            <a:off x="1757759" y="12565736"/>
            <a:ext cx="0" cy="67310"/>
          </a:xfrm>
          <a:custGeom>
            <a:avLst/>
            <a:gdLst/>
            <a:ahLst/>
            <a:cxnLst/>
            <a:rect l="l" t="t" r="r" b="b"/>
            <a:pathLst>
              <a:path h="67309">
                <a:moveTo>
                  <a:pt x="0" y="6678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1" name="object 891"/>
          <p:cNvSpPr txBox="1"/>
          <p:nvPr/>
        </p:nvSpPr>
        <p:spPr>
          <a:xfrm>
            <a:off x="2618373" y="10064140"/>
            <a:ext cx="24130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5" dirty="0">
                <a:latin typeface="Microsoft Sans Serif"/>
                <a:cs typeface="Microsoft Sans Serif"/>
              </a:rPr>
              <a:t>Люк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892" name="object 892"/>
          <p:cNvSpPr/>
          <p:nvPr/>
        </p:nvSpPr>
        <p:spPr>
          <a:xfrm>
            <a:off x="2476244" y="10212950"/>
            <a:ext cx="3538220" cy="1223645"/>
          </a:xfrm>
          <a:custGeom>
            <a:avLst/>
            <a:gdLst/>
            <a:ahLst/>
            <a:cxnLst/>
            <a:rect l="l" t="t" r="r" b="b"/>
            <a:pathLst>
              <a:path w="3538220" h="1223645">
                <a:moveTo>
                  <a:pt x="0" y="0"/>
                </a:moveTo>
                <a:lnTo>
                  <a:pt x="510023" y="0"/>
                </a:lnTo>
                <a:lnTo>
                  <a:pt x="829800" y="489784"/>
                </a:lnTo>
              </a:path>
              <a:path w="3538220" h="1223645">
                <a:moveTo>
                  <a:pt x="510023" y="0"/>
                </a:moveTo>
                <a:lnTo>
                  <a:pt x="1716269" y="489784"/>
                </a:lnTo>
              </a:path>
              <a:path w="3538220" h="1223645">
                <a:moveTo>
                  <a:pt x="3363726" y="664852"/>
                </a:moveTo>
                <a:lnTo>
                  <a:pt x="3537781" y="664852"/>
                </a:lnTo>
              </a:path>
              <a:path w="3538220" h="1223645">
                <a:moveTo>
                  <a:pt x="2886085" y="903672"/>
                </a:moveTo>
                <a:lnTo>
                  <a:pt x="3537781" y="903672"/>
                </a:lnTo>
              </a:path>
              <a:path w="3538220" h="1223645">
                <a:moveTo>
                  <a:pt x="3507423" y="664852"/>
                </a:moveTo>
                <a:lnTo>
                  <a:pt x="3507423" y="903672"/>
                </a:lnTo>
                <a:lnTo>
                  <a:pt x="3507423" y="1223449"/>
                </a:lnTo>
              </a:path>
              <a:path w="3538220" h="1223645">
                <a:moveTo>
                  <a:pt x="3531710" y="689138"/>
                </a:moveTo>
                <a:lnTo>
                  <a:pt x="3484148" y="641577"/>
                </a:lnTo>
              </a:path>
              <a:path w="3538220" h="1223645">
                <a:moveTo>
                  <a:pt x="3484148" y="880397"/>
                </a:moveTo>
                <a:lnTo>
                  <a:pt x="3531710" y="92795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3" name="object 893"/>
          <p:cNvSpPr txBox="1"/>
          <p:nvPr/>
        </p:nvSpPr>
        <p:spPr>
          <a:xfrm>
            <a:off x="5848966" y="11161728"/>
            <a:ext cx="156210" cy="285750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0" dirty="0">
                <a:latin typeface="Microsoft Sans Serif"/>
                <a:cs typeface="Microsoft Sans Serif"/>
              </a:rPr>
              <a:t>1000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894" name="object 894"/>
          <p:cNvGrpSpPr/>
          <p:nvPr/>
        </p:nvGrpSpPr>
        <p:grpSpPr>
          <a:xfrm>
            <a:off x="5836796" y="12285287"/>
            <a:ext cx="145415" cy="484505"/>
            <a:chOff x="5836796" y="12285287"/>
            <a:chExt cx="145415" cy="484505"/>
          </a:xfrm>
        </p:grpSpPr>
        <p:sp>
          <p:nvSpPr>
            <p:cNvPr id="895" name="object 895"/>
            <p:cNvSpPr/>
            <p:nvPr/>
          </p:nvSpPr>
          <p:spPr>
            <a:xfrm>
              <a:off x="5839971" y="12288462"/>
              <a:ext cx="139065" cy="478155"/>
            </a:xfrm>
            <a:custGeom>
              <a:avLst/>
              <a:gdLst/>
              <a:ahLst/>
              <a:cxnLst/>
              <a:rect l="l" t="t" r="r" b="b"/>
              <a:pathLst>
                <a:path w="139064" h="478154">
                  <a:moveTo>
                    <a:pt x="0" y="454366"/>
                  </a:moveTo>
                  <a:lnTo>
                    <a:pt x="138637" y="454366"/>
                  </a:lnTo>
                </a:path>
                <a:path w="139064" h="478154">
                  <a:moveTo>
                    <a:pt x="0" y="23274"/>
                  </a:moveTo>
                  <a:lnTo>
                    <a:pt x="138637" y="23274"/>
                  </a:lnTo>
                </a:path>
                <a:path w="139064" h="478154">
                  <a:moveTo>
                    <a:pt x="109290" y="454366"/>
                  </a:moveTo>
                  <a:lnTo>
                    <a:pt x="109290" y="23274"/>
                  </a:lnTo>
                </a:path>
                <a:path w="139064" h="478154">
                  <a:moveTo>
                    <a:pt x="85003" y="430079"/>
                  </a:moveTo>
                  <a:lnTo>
                    <a:pt x="132565" y="477641"/>
                  </a:lnTo>
                </a:path>
                <a:path w="139064" h="478154">
                  <a:moveTo>
                    <a:pt x="132565" y="47561"/>
                  </a:moveTo>
                  <a:lnTo>
                    <a:pt x="8500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6" name="object 896"/>
            <p:cNvSpPr/>
            <p:nvPr/>
          </p:nvSpPr>
          <p:spPr>
            <a:xfrm>
              <a:off x="5839971" y="12397753"/>
              <a:ext cx="102235" cy="259079"/>
            </a:xfrm>
            <a:custGeom>
              <a:avLst/>
              <a:gdLst/>
              <a:ahLst/>
              <a:cxnLst/>
              <a:rect l="l" t="t" r="r" b="b"/>
              <a:pathLst>
                <a:path w="102235" h="259079">
                  <a:moveTo>
                    <a:pt x="0" y="0"/>
                  </a:moveTo>
                  <a:lnTo>
                    <a:pt x="0" y="259059"/>
                  </a:lnTo>
                  <a:lnTo>
                    <a:pt x="102207" y="259059"/>
                  </a:lnTo>
                  <a:lnTo>
                    <a:pt x="0" y="0"/>
                  </a:lnTo>
                  <a:close/>
                </a:path>
                <a:path w="102235" h="259079">
                  <a:moveTo>
                    <a:pt x="102207" y="0"/>
                  </a:moveTo>
                  <a:lnTo>
                    <a:pt x="0" y="0"/>
                  </a:lnTo>
                  <a:lnTo>
                    <a:pt x="102207" y="259059"/>
                  </a:lnTo>
                  <a:lnTo>
                    <a:pt x="10220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7" name="object 897"/>
            <p:cNvSpPr/>
            <p:nvPr/>
          </p:nvSpPr>
          <p:spPr>
            <a:xfrm>
              <a:off x="5839971" y="12397753"/>
              <a:ext cx="102235" cy="259079"/>
            </a:xfrm>
            <a:custGeom>
              <a:avLst/>
              <a:gdLst/>
              <a:ahLst/>
              <a:cxnLst/>
              <a:rect l="l" t="t" r="r" b="b"/>
              <a:pathLst>
                <a:path w="102235" h="259079">
                  <a:moveTo>
                    <a:pt x="0" y="259059"/>
                  </a:moveTo>
                  <a:lnTo>
                    <a:pt x="102207" y="259059"/>
                  </a:lnTo>
                  <a:lnTo>
                    <a:pt x="0" y="0"/>
                  </a:lnTo>
                  <a:lnTo>
                    <a:pt x="0" y="259059"/>
                  </a:lnTo>
                  <a:close/>
                </a:path>
                <a:path w="102235" h="259079">
                  <a:moveTo>
                    <a:pt x="102207" y="259059"/>
                  </a:moveTo>
                  <a:lnTo>
                    <a:pt x="0" y="0"/>
                  </a:lnTo>
                  <a:lnTo>
                    <a:pt x="102207" y="0"/>
                  </a:lnTo>
                  <a:lnTo>
                    <a:pt x="102207" y="259059"/>
                  </a:lnTo>
                  <a:close/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98" name="object 898"/>
          <p:cNvSpPr txBox="1"/>
          <p:nvPr/>
        </p:nvSpPr>
        <p:spPr>
          <a:xfrm>
            <a:off x="5814560" y="12388214"/>
            <a:ext cx="156210" cy="285750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0" dirty="0">
                <a:latin typeface="Microsoft Sans Serif"/>
                <a:cs typeface="Microsoft Sans Serif"/>
              </a:rPr>
              <a:t>1800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899" name="object 899"/>
          <p:cNvSpPr/>
          <p:nvPr/>
        </p:nvSpPr>
        <p:spPr>
          <a:xfrm>
            <a:off x="5362330" y="11754152"/>
            <a:ext cx="616585" cy="582295"/>
          </a:xfrm>
          <a:custGeom>
            <a:avLst/>
            <a:gdLst/>
            <a:ahLst/>
            <a:cxnLst/>
            <a:rect l="l" t="t" r="r" b="b"/>
            <a:pathLst>
              <a:path w="616585" h="582295">
                <a:moveTo>
                  <a:pt x="477641" y="557585"/>
                </a:moveTo>
                <a:lnTo>
                  <a:pt x="616278" y="557585"/>
                </a:lnTo>
              </a:path>
              <a:path w="616585" h="582295">
                <a:moveTo>
                  <a:pt x="0" y="318764"/>
                </a:moveTo>
                <a:lnTo>
                  <a:pt x="616278" y="318764"/>
                </a:lnTo>
              </a:path>
              <a:path w="616585" h="582295">
                <a:moveTo>
                  <a:pt x="586931" y="557585"/>
                </a:moveTo>
                <a:lnTo>
                  <a:pt x="586931" y="318764"/>
                </a:lnTo>
                <a:lnTo>
                  <a:pt x="586931" y="0"/>
                </a:lnTo>
              </a:path>
              <a:path w="616585" h="582295">
                <a:moveTo>
                  <a:pt x="562644" y="534310"/>
                </a:moveTo>
                <a:lnTo>
                  <a:pt x="610206" y="581872"/>
                </a:lnTo>
              </a:path>
              <a:path w="616585" h="582295">
                <a:moveTo>
                  <a:pt x="610206" y="343051"/>
                </a:moveTo>
                <a:lnTo>
                  <a:pt x="562644" y="29548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0" name="object 900"/>
          <p:cNvSpPr txBox="1"/>
          <p:nvPr/>
        </p:nvSpPr>
        <p:spPr>
          <a:xfrm>
            <a:off x="5814560" y="11738541"/>
            <a:ext cx="561975" cy="548005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262255">
              <a:lnSpc>
                <a:spcPct val="100000"/>
              </a:lnSpc>
              <a:spcBef>
                <a:spcPts val="30"/>
              </a:spcBef>
            </a:pPr>
            <a:r>
              <a:rPr sz="900" spc="-20" dirty="0">
                <a:latin typeface="Microsoft Sans Serif"/>
                <a:cs typeface="Microsoft Sans Serif"/>
              </a:rPr>
              <a:t>1000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490"/>
              </a:spcBef>
            </a:pPr>
            <a:r>
              <a:rPr sz="900" spc="-20" dirty="0">
                <a:latin typeface="Microsoft Sans Serif"/>
                <a:cs typeface="Microsoft Sans Serif"/>
              </a:rPr>
              <a:t>4600</a:t>
            </a:r>
            <a:endParaRPr sz="900">
              <a:latin typeface="Microsoft Sans Serif"/>
              <a:cs typeface="Microsoft Sans Serif"/>
            </a:endParaRPr>
          </a:p>
          <a:p>
            <a:pPr marL="274320">
              <a:lnSpc>
                <a:spcPct val="100000"/>
              </a:lnSpc>
              <a:spcBef>
                <a:spcPts val="545"/>
              </a:spcBef>
            </a:pPr>
            <a:r>
              <a:rPr sz="900" spc="-20" dirty="0">
                <a:latin typeface="Microsoft Sans Serif"/>
                <a:cs typeface="Microsoft Sans Serif"/>
              </a:rPr>
              <a:t>6000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901" name="object 901"/>
          <p:cNvSpPr/>
          <p:nvPr/>
        </p:nvSpPr>
        <p:spPr>
          <a:xfrm>
            <a:off x="5839971" y="10183603"/>
            <a:ext cx="338455" cy="336550"/>
          </a:xfrm>
          <a:custGeom>
            <a:avLst/>
            <a:gdLst/>
            <a:ahLst/>
            <a:cxnLst/>
            <a:rect l="l" t="t" r="r" b="b"/>
            <a:pathLst>
              <a:path w="338454" h="336550">
                <a:moveTo>
                  <a:pt x="0" y="311681"/>
                </a:moveTo>
                <a:lnTo>
                  <a:pt x="337991" y="311681"/>
                </a:lnTo>
              </a:path>
              <a:path w="338454" h="336550">
                <a:moveTo>
                  <a:pt x="278286" y="264119"/>
                </a:moveTo>
                <a:lnTo>
                  <a:pt x="308645" y="264119"/>
                </a:lnTo>
                <a:lnTo>
                  <a:pt x="308645" y="311681"/>
                </a:lnTo>
              </a:path>
              <a:path w="338454" h="336550">
                <a:moveTo>
                  <a:pt x="308645" y="264119"/>
                </a:moveTo>
                <a:lnTo>
                  <a:pt x="308645" y="0"/>
                </a:lnTo>
              </a:path>
              <a:path w="338454" h="336550">
                <a:moveTo>
                  <a:pt x="284358" y="288406"/>
                </a:moveTo>
                <a:lnTo>
                  <a:pt x="331920" y="335967"/>
                </a:lnTo>
              </a:path>
              <a:path w="338454" h="336550">
                <a:moveTo>
                  <a:pt x="331920" y="288406"/>
                </a:moveTo>
                <a:lnTo>
                  <a:pt x="284358" y="23983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2" name="object 902"/>
          <p:cNvSpPr txBox="1"/>
          <p:nvPr/>
        </p:nvSpPr>
        <p:spPr>
          <a:xfrm>
            <a:off x="6013914" y="10180357"/>
            <a:ext cx="156210" cy="220979"/>
          </a:xfrm>
          <a:prstGeom prst="rect">
            <a:avLst/>
          </a:prstGeom>
        </p:spPr>
        <p:txBody>
          <a:bodyPr vert="vert270" wrap="square" lIns="0" tIns="3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900" spc="-25" dirty="0">
                <a:latin typeface="Microsoft Sans Serif"/>
                <a:cs typeface="Microsoft Sans Serif"/>
              </a:rPr>
              <a:t>200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903" name="object 903"/>
          <p:cNvGrpSpPr/>
          <p:nvPr/>
        </p:nvGrpSpPr>
        <p:grpSpPr>
          <a:xfrm>
            <a:off x="1406473" y="10468467"/>
            <a:ext cx="5628640" cy="245110"/>
            <a:chOff x="1406473" y="10468467"/>
            <a:chExt cx="5628640" cy="245110"/>
          </a:xfrm>
        </p:grpSpPr>
        <p:sp>
          <p:nvSpPr>
            <p:cNvPr id="904" name="object 904"/>
            <p:cNvSpPr/>
            <p:nvPr/>
          </p:nvSpPr>
          <p:spPr>
            <a:xfrm>
              <a:off x="1409648" y="10558025"/>
              <a:ext cx="5379085" cy="67310"/>
            </a:xfrm>
            <a:custGeom>
              <a:avLst/>
              <a:gdLst/>
              <a:ahLst/>
              <a:cxnLst/>
              <a:rect l="l" t="t" r="r" b="b"/>
              <a:pathLst>
                <a:path w="5379084" h="67309">
                  <a:moveTo>
                    <a:pt x="802477" y="66788"/>
                  </a:moveTo>
                  <a:lnTo>
                    <a:pt x="808549" y="66788"/>
                  </a:lnTo>
                </a:path>
                <a:path w="5379084" h="67309">
                  <a:moveTo>
                    <a:pt x="342039" y="66788"/>
                  </a:moveTo>
                  <a:lnTo>
                    <a:pt x="342039" y="0"/>
                  </a:lnTo>
                  <a:lnTo>
                    <a:pt x="569728" y="0"/>
                  </a:lnTo>
                  <a:lnTo>
                    <a:pt x="569728" y="66788"/>
                  </a:lnTo>
                  <a:lnTo>
                    <a:pt x="342039" y="66788"/>
                  </a:lnTo>
                </a:path>
                <a:path w="5379084" h="67309">
                  <a:moveTo>
                    <a:pt x="191258" y="66788"/>
                  </a:moveTo>
                  <a:lnTo>
                    <a:pt x="191258" y="0"/>
                  </a:lnTo>
                  <a:lnTo>
                    <a:pt x="335967" y="0"/>
                  </a:lnTo>
                  <a:lnTo>
                    <a:pt x="335967" y="66788"/>
                  </a:lnTo>
                  <a:lnTo>
                    <a:pt x="191258" y="66788"/>
                  </a:lnTo>
                </a:path>
                <a:path w="5379084" h="67309">
                  <a:moveTo>
                    <a:pt x="342039" y="33394"/>
                  </a:moveTo>
                  <a:lnTo>
                    <a:pt x="569728" y="33394"/>
                  </a:lnTo>
                </a:path>
                <a:path w="5379084" h="67309">
                  <a:moveTo>
                    <a:pt x="191258" y="33394"/>
                  </a:moveTo>
                  <a:lnTo>
                    <a:pt x="335967" y="33394"/>
                  </a:lnTo>
                </a:path>
                <a:path w="5379084" h="67309">
                  <a:moveTo>
                    <a:pt x="5378521" y="33394"/>
                  </a:moveTo>
                  <a:lnTo>
                    <a:pt x="5056720" y="33394"/>
                  </a:lnTo>
                </a:path>
                <a:path w="5379084" h="67309">
                  <a:moveTo>
                    <a:pt x="4984872" y="33394"/>
                  </a:moveTo>
                  <a:lnTo>
                    <a:pt x="4697478" y="33394"/>
                  </a:lnTo>
                </a:path>
                <a:path w="5379084" h="67309">
                  <a:moveTo>
                    <a:pt x="4625629" y="33394"/>
                  </a:moveTo>
                  <a:lnTo>
                    <a:pt x="4339247" y="33394"/>
                  </a:lnTo>
                </a:path>
                <a:path w="5379084" h="67309">
                  <a:moveTo>
                    <a:pt x="4267398" y="33394"/>
                  </a:moveTo>
                  <a:lnTo>
                    <a:pt x="3981016" y="33394"/>
                  </a:lnTo>
                </a:path>
                <a:path w="5379084" h="67309">
                  <a:moveTo>
                    <a:pt x="3909168" y="33394"/>
                  </a:moveTo>
                  <a:lnTo>
                    <a:pt x="3621773" y="33394"/>
                  </a:lnTo>
                </a:path>
                <a:path w="5379084" h="67309">
                  <a:moveTo>
                    <a:pt x="3549925" y="33394"/>
                  </a:moveTo>
                  <a:lnTo>
                    <a:pt x="3263543" y="33394"/>
                  </a:lnTo>
                </a:path>
                <a:path w="5379084" h="67309">
                  <a:moveTo>
                    <a:pt x="3191694" y="33394"/>
                  </a:moveTo>
                  <a:lnTo>
                    <a:pt x="2904300" y="33394"/>
                  </a:lnTo>
                </a:path>
                <a:path w="5379084" h="67309">
                  <a:moveTo>
                    <a:pt x="2833463" y="33394"/>
                  </a:moveTo>
                  <a:lnTo>
                    <a:pt x="2546069" y="33394"/>
                  </a:lnTo>
                </a:path>
                <a:path w="5379084" h="67309">
                  <a:moveTo>
                    <a:pt x="2474221" y="33394"/>
                  </a:moveTo>
                  <a:lnTo>
                    <a:pt x="2187838" y="33394"/>
                  </a:lnTo>
                </a:path>
                <a:path w="5379084" h="67309">
                  <a:moveTo>
                    <a:pt x="2115990" y="33394"/>
                  </a:moveTo>
                  <a:lnTo>
                    <a:pt x="1828596" y="33394"/>
                  </a:lnTo>
                </a:path>
                <a:path w="5379084" h="67309">
                  <a:moveTo>
                    <a:pt x="1756747" y="33394"/>
                  </a:moveTo>
                  <a:lnTo>
                    <a:pt x="1470365" y="33394"/>
                  </a:lnTo>
                </a:path>
                <a:path w="5379084" h="67309">
                  <a:moveTo>
                    <a:pt x="1398516" y="33394"/>
                  </a:moveTo>
                  <a:lnTo>
                    <a:pt x="1112134" y="33394"/>
                  </a:lnTo>
                </a:path>
                <a:path w="5379084" h="67309">
                  <a:moveTo>
                    <a:pt x="1040286" y="33394"/>
                  </a:moveTo>
                  <a:lnTo>
                    <a:pt x="752891" y="33394"/>
                  </a:lnTo>
                </a:path>
                <a:path w="5379084" h="67309">
                  <a:moveTo>
                    <a:pt x="681043" y="33394"/>
                  </a:moveTo>
                  <a:lnTo>
                    <a:pt x="394661" y="33394"/>
                  </a:lnTo>
                </a:path>
                <a:path w="5379084" h="67309">
                  <a:moveTo>
                    <a:pt x="322812" y="33394"/>
                  </a:moveTo>
                  <a:lnTo>
                    <a:pt x="0" y="3339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05" name="object 90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789687" y="10468467"/>
              <a:ext cx="244892" cy="244892"/>
            </a:xfrm>
            <a:prstGeom prst="rect">
              <a:avLst/>
            </a:prstGeom>
          </p:spPr>
        </p:pic>
      </p:grpSp>
      <p:sp>
        <p:nvSpPr>
          <p:cNvPr id="906" name="object 906"/>
          <p:cNvSpPr txBox="1"/>
          <p:nvPr/>
        </p:nvSpPr>
        <p:spPr>
          <a:xfrm>
            <a:off x="6841246" y="10373777"/>
            <a:ext cx="3133090" cy="44450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951230">
              <a:lnSpc>
                <a:spcPts val="869"/>
              </a:lnSpc>
              <a:spcBef>
                <a:spcPts val="120"/>
              </a:spcBef>
              <a:tabLst>
                <a:tab pos="1670050" algn="l"/>
              </a:tabLst>
            </a:pPr>
            <a:r>
              <a:rPr sz="9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Залізобетонна</a:t>
            </a:r>
            <a:r>
              <a:rPr sz="900" u="sng" spc="-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900" u="sng" spc="-1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конструкція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ts val="1335"/>
              </a:lnSpc>
              <a:tabLst>
                <a:tab pos="366395" algn="l"/>
              </a:tabLst>
            </a:pPr>
            <a:r>
              <a:rPr sz="1350" spc="-50" dirty="0">
                <a:latin typeface="Times New Roman"/>
                <a:cs typeface="Times New Roman"/>
              </a:rPr>
              <a:t>Б</a:t>
            </a:r>
            <a:r>
              <a:rPr sz="1350" dirty="0">
                <a:latin typeface="Times New Roman"/>
                <a:cs typeface="Times New Roman"/>
              </a:rPr>
              <a:t>	</a:t>
            </a:r>
            <a:r>
              <a:rPr sz="1350" baseline="3086" dirty="0">
                <a:latin typeface="Microsoft Sans Serif"/>
                <a:cs typeface="Microsoft Sans Serif"/>
              </a:rPr>
              <a:t>Захисний</a:t>
            </a:r>
            <a:r>
              <a:rPr sz="1350" spc="75" baseline="3086" dirty="0">
                <a:latin typeface="Microsoft Sans Serif"/>
                <a:cs typeface="Microsoft Sans Serif"/>
              </a:rPr>
              <a:t> </a:t>
            </a:r>
            <a:r>
              <a:rPr sz="1350" spc="-37" baseline="3086" dirty="0">
                <a:latin typeface="Microsoft Sans Serif"/>
                <a:cs typeface="Microsoft Sans Serif"/>
              </a:rPr>
              <a:t>шар</a:t>
            </a:r>
            <a:endParaRPr sz="1350" baseline="3086">
              <a:latin typeface="Microsoft Sans Serif"/>
              <a:cs typeface="Microsoft Sans Serif"/>
            </a:endParaRPr>
          </a:p>
          <a:p>
            <a:pPr marL="555625">
              <a:lnSpc>
                <a:spcPts val="1070"/>
              </a:lnSpc>
            </a:pPr>
            <a:r>
              <a:rPr sz="900" dirty="0">
                <a:latin typeface="Microsoft Sans Serif"/>
                <a:cs typeface="Microsoft Sans Serif"/>
              </a:rPr>
              <a:t>Гідроизоляція-</a:t>
            </a:r>
            <a:r>
              <a:rPr sz="900" spc="6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2</a:t>
            </a:r>
            <a:r>
              <a:rPr sz="900" spc="6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слоя</a:t>
            </a:r>
            <a:r>
              <a:rPr sz="900" spc="6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Техноеласт</a:t>
            </a:r>
            <a:r>
              <a:rPr sz="900" spc="6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ЕПП,</a:t>
            </a:r>
            <a:r>
              <a:rPr sz="900" spc="60" dirty="0">
                <a:latin typeface="Microsoft Sans Serif"/>
                <a:cs typeface="Microsoft Sans Serif"/>
              </a:rPr>
              <a:t> </a:t>
            </a:r>
            <a:r>
              <a:rPr sz="950" spc="-20" dirty="0">
                <a:latin typeface="Symbol"/>
                <a:cs typeface="Symbol"/>
              </a:rPr>
              <a:t></a:t>
            </a:r>
            <a:r>
              <a:rPr sz="900" spc="-20" dirty="0">
                <a:latin typeface="Microsoft Sans Serif"/>
                <a:cs typeface="Microsoft Sans Serif"/>
              </a:rPr>
              <a:t>=4мм</a:t>
            </a:r>
            <a:endParaRPr sz="900">
              <a:latin typeface="Microsoft Sans Serif"/>
              <a:cs typeface="Microsoft Sans Serif"/>
            </a:endParaRPr>
          </a:p>
        </p:txBody>
      </p:sp>
      <p:pic>
        <p:nvPicPr>
          <p:cNvPr id="907" name="object 907"/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6786651" y="12476179"/>
            <a:ext cx="244892" cy="244892"/>
          </a:xfrm>
          <a:prstGeom prst="rect">
            <a:avLst/>
          </a:prstGeom>
        </p:spPr>
      </p:pic>
      <p:sp>
        <p:nvSpPr>
          <p:cNvPr id="908" name="object 908"/>
          <p:cNvSpPr txBox="1"/>
          <p:nvPr/>
        </p:nvSpPr>
        <p:spPr>
          <a:xfrm>
            <a:off x="6839222" y="12462567"/>
            <a:ext cx="153035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А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909" name="object 909"/>
          <p:cNvSpPr txBox="1"/>
          <p:nvPr/>
        </p:nvSpPr>
        <p:spPr>
          <a:xfrm>
            <a:off x="3137504" y="9606231"/>
            <a:ext cx="1083945" cy="22606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1300" dirty="0">
                <a:latin typeface="Microsoft Sans Serif"/>
                <a:cs typeface="Microsoft Sans Serif"/>
              </a:rPr>
              <a:t>План</a:t>
            </a:r>
            <a:r>
              <a:rPr sz="1300" spc="3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покрівлі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910" name="object 910"/>
          <p:cNvGrpSpPr/>
          <p:nvPr/>
        </p:nvGrpSpPr>
        <p:grpSpPr>
          <a:xfrm>
            <a:off x="-2222" y="1150"/>
            <a:ext cx="20107275" cy="14202410"/>
            <a:chOff x="-2222" y="1150"/>
            <a:chExt cx="20107275" cy="14202410"/>
          </a:xfrm>
        </p:grpSpPr>
        <p:sp>
          <p:nvSpPr>
            <p:cNvPr id="911" name="object 911"/>
            <p:cNvSpPr/>
            <p:nvPr/>
          </p:nvSpPr>
          <p:spPr>
            <a:xfrm>
              <a:off x="0" y="3372"/>
              <a:ext cx="20102830" cy="14197965"/>
            </a:xfrm>
            <a:custGeom>
              <a:avLst/>
              <a:gdLst/>
              <a:ahLst/>
              <a:cxnLst/>
              <a:rect l="l" t="t" r="r" b="b"/>
              <a:pathLst>
                <a:path w="20102830" h="14197965">
                  <a:moveTo>
                    <a:pt x="0" y="14197677"/>
                  </a:moveTo>
                  <a:lnTo>
                    <a:pt x="0" y="0"/>
                  </a:lnTo>
                  <a:lnTo>
                    <a:pt x="20102413" y="0"/>
                  </a:lnTo>
                  <a:lnTo>
                    <a:pt x="20102413" y="14197677"/>
                  </a:lnTo>
                  <a:lnTo>
                    <a:pt x="0" y="14197677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2" name="object 912"/>
            <p:cNvSpPr/>
            <p:nvPr/>
          </p:nvSpPr>
          <p:spPr>
            <a:xfrm>
              <a:off x="477641" y="122783"/>
              <a:ext cx="19505930" cy="13959205"/>
            </a:xfrm>
            <a:custGeom>
              <a:avLst/>
              <a:gdLst/>
              <a:ahLst/>
              <a:cxnLst/>
              <a:rect l="l" t="t" r="r" b="b"/>
              <a:pathLst>
                <a:path w="19505930" h="13959205">
                  <a:moveTo>
                    <a:pt x="0" y="13958857"/>
                  </a:moveTo>
                  <a:lnTo>
                    <a:pt x="0" y="0"/>
                  </a:lnTo>
                  <a:lnTo>
                    <a:pt x="19505362" y="0"/>
                  </a:lnTo>
                  <a:lnTo>
                    <a:pt x="19505362" y="13958857"/>
                  </a:lnTo>
                  <a:lnTo>
                    <a:pt x="0" y="13958857"/>
                  </a:lnTo>
                </a:path>
              </a:pathLst>
            </a:custGeom>
            <a:ln w="141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3" name="object 913"/>
            <p:cNvSpPr/>
            <p:nvPr/>
          </p:nvSpPr>
          <p:spPr>
            <a:xfrm>
              <a:off x="15560776" y="12767115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3227112" y="956294"/>
                  </a:moveTo>
                  <a:lnTo>
                    <a:pt x="3227112" y="1314524"/>
                  </a:lnTo>
                </a:path>
                <a:path w="4422775" h="1315084">
                  <a:moveTo>
                    <a:pt x="4422227" y="717473"/>
                  </a:moveTo>
                  <a:lnTo>
                    <a:pt x="3227112" y="717473"/>
                  </a:lnTo>
                </a:path>
                <a:path w="4422775" h="1315084">
                  <a:moveTo>
                    <a:pt x="3227112" y="598063"/>
                  </a:moveTo>
                  <a:lnTo>
                    <a:pt x="3227112" y="956294"/>
                  </a:lnTo>
                </a:path>
                <a:path w="4422775" h="1315084">
                  <a:moveTo>
                    <a:pt x="3944586" y="598063"/>
                  </a:moveTo>
                  <a:lnTo>
                    <a:pt x="3944586" y="956294"/>
                  </a:lnTo>
                </a:path>
                <a:path w="4422775" h="1315084">
                  <a:moveTo>
                    <a:pt x="3586355" y="598063"/>
                  </a:moveTo>
                  <a:lnTo>
                    <a:pt x="3586355" y="956294"/>
                  </a:lnTo>
                </a:path>
                <a:path w="4422775" h="1315084">
                  <a:moveTo>
                    <a:pt x="1554357" y="0"/>
                  </a:moveTo>
                  <a:lnTo>
                    <a:pt x="1554357" y="1314524"/>
                  </a:lnTo>
                </a:path>
                <a:path w="4422775" h="1315084">
                  <a:moveTo>
                    <a:pt x="4422227" y="956294"/>
                  </a:moveTo>
                  <a:lnTo>
                    <a:pt x="1554357" y="956294"/>
                  </a:lnTo>
                </a:path>
                <a:path w="4422775" h="1315084">
                  <a:moveTo>
                    <a:pt x="1315536" y="0"/>
                  </a:moveTo>
                  <a:lnTo>
                    <a:pt x="1315536" y="1314524"/>
                  </a:lnTo>
                </a:path>
                <a:path w="4422775" h="1315084">
                  <a:moveTo>
                    <a:pt x="956294" y="0"/>
                  </a:moveTo>
                  <a:lnTo>
                    <a:pt x="956294" y="1314524"/>
                  </a:lnTo>
                </a:path>
                <a:path w="4422775" h="1315084">
                  <a:moveTo>
                    <a:pt x="717473" y="0"/>
                  </a:moveTo>
                  <a:lnTo>
                    <a:pt x="717473" y="598063"/>
                  </a:lnTo>
                </a:path>
                <a:path w="4422775" h="1315084">
                  <a:moveTo>
                    <a:pt x="478652" y="0"/>
                  </a:moveTo>
                  <a:lnTo>
                    <a:pt x="478652" y="1314524"/>
                  </a:lnTo>
                </a:path>
                <a:path w="4422775" h="1315084">
                  <a:moveTo>
                    <a:pt x="239832" y="0"/>
                  </a:moveTo>
                  <a:lnTo>
                    <a:pt x="239832" y="598063"/>
                  </a:lnTo>
                </a:path>
                <a:path w="4422775" h="1315084">
                  <a:moveTo>
                    <a:pt x="0" y="598063"/>
                  </a:moveTo>
                  <a:lnTo>
                    <a:pt x="4422227" y="598063"/>
                  </a:lnTo>
                </a:path>
                <a:path w="4422775" h="1315084">
                  <a:moveTo>
                    <a:pt x="0" y="478652"/>
                  </a:moveTo>
                  <a:lnTo>
                    <a:pt x="1554357" y="478652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4" name="object 914"/>
            <p:cNvSpPr/>
            <p:nvPr/>
          </p:nvSpPr>
          <p:spPr>
            <a:xfrm>
              <a:off x="15560776" y="12886525"/>
              <a:ext cx="1554480" cy="1076325"/>
            </a:xfrm>
            <a:custGeom>
              <a:avLst/>
              <a:gdLst/>
              <a:ahLst/>
              <a:cxnLst/>
              <a:rect l="l" t="t" r="r" b="b"/>
              <a:pathLst>
                <a:path w="1554480" h="1076325">
                  <a:moveTo>
                    <a:pt x="0" y="239832"/>
                  </a:moveTo>
                  <a:lnTo>
                    <a:pt x="1554357" y="239832"/>
                  </a:lnTo>
                </a:path>
                <a:path w="1554480" h="1076325">
                  <a:moveTo>
                    <a:pt x="0" y="598063"/>
                  </a:moveTo>
                  <a:lnTo>
                    <a:pt x="1554357" y="598063"/>
                  </a:lnTo>
                </a:path>
                <a:path w="1554480" h="1076325">
                  <a:moveTo>
                    <a:pt x="0" y="717473"/>
                  </a:moveTo>
                  <a:lnTo>
                    <a:pt x="1554357" y="717473"/>
                  </a:lnTo>
                </a:path>
                <a:path w="1554480" h="1076325">
                  <a:moveTo>
                    <a:pt x="0" y="836883"/>
                  </a:moveTo>
                  <a:lnTo>
                    <a:pt x="1554357" y="836883"/>
                  </a:lnTo>
                </a:path>
                <a:path w="1554480" h="1076325">
                  <a:moveTo>
                    <a:pt x="0" y="956294"/>
                  </a:moveTo>
                  <a:lnTo>
                    <a:pt x="1554357" y="956294"/>
                  </a:lnTo>
                </a:path>
                <a:path w="1554480" h="1076325">
                  <a:moveTo>
                    <a:pt x="0" y="1075704"/>
                  </a:moveTo>
                  <a:lnTo>
                    <a:pt x="1554357" y="1075704"/>
                  </a:lnTo>
                </a:path>
                <a:path w="1554480" h="1076325">
                  <a:moveTo>
                    <a:pt x="0" y="119410"/>
                  </a:moveTo>
                  <a:lnTo>
                    <a:pt x="1554357" y="119410"/>
                  </a:lnTo>
                </a:path>
                <a:path w="1554480" h="1076325">
                  <a:moveTo>
                    <a:pt x="0" y="0"/>
                  </a:moveTo>
                  <a:lnTo>
                    <a:pt x="1554357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5" name="object 915"/>
            <p:cNvSpPr/>
            <p:nvPr/>
          </p:nvSpPr>
          <p:spPr>
            <a:xfrm>
              <a:off x="15560776" y="12767115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4422227" y="238820"/>
                  </a:moveTo>
                  <a:lnTo>
                    <a:pt x="1554357" y="238820"/>
                  </a:lnTo>
                </a:path>
                <a:path w="4422775" h="1315084">
                  <a:moveTo>
                    <a:pt x="4422227" y="0"/>
                  </a:moveTo>
                  <a:lnTo>
                    <a:pt x="0" y="0"/>
                  </a:lnTo>
                  <a:lnTo>
                    <a:pt x="0" y="1314524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16" name="object 916"/>
          <p:cNvSpPr txBox="1"/>
          <p:nvPr/>
        </p:nvSpPr>
        <p:spPr>
          <a:xfrm>
            <a:off x="16047023" y="13947283"/>
            <a:ext cx="444500" cy="123189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600" i="1" spc="-10" dirty="0">
                <a:latin typeface="Times New Roman"/>
                <a:cs typeface="Times New Roman"/>
              </a:rPr>
              <a:t>Журавський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917" name="object 917"/>
          <p:cNvSpPr txBox="1"/>
          <p:nvPr/>
        </p:nvSpPr>
        <p:spPr>
          <a:xfrm>
            <a:off x="17721747" y="12763325"/>
            <a:ext cx="1651635" cy="233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0480">
              <a:lnSpc>
                <a:spcPts val="819"/>
              </a:lnSpc>
              <a:spcBef>
                <a:spcPts val="95"/>
              </a:spcBef>
            </a:pPr>
            <a:r>
              <a:rPr sz="700" i="1" spc="-10" dirty="0">
                <a:latin typeface="Times New Roman"/>
                <a:cs typeface="Times New Roman"/>
              </a:rPr>
              <a:t>КВАЛІФІКАЦІЙНА</a:t>
            </a:r>
            <a:r>
              <a:rPr sz="700" i="1" spc="1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ВИПУСКНА</a:t>
            </a:r>
            <a:r>
              <a:rPr sz="700" i="1" spc="1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РОБОТА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819"/>
              </a:lnSpc>
            </a:pPr>
            <a:r>
              <a:rPr sz="700" i="1" dirty="0">
                <a:latin typeface="Times New Roman"/>
                <a:cs typeface="Times New Roman"/>
              </a:rPr>
              <a:t>здобувача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ступеня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вищої</a:t>
            </a:r>
            <a:r>
              <a:rPr sz="700" i="1" spc="-2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освіти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"магістр"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918" name="object 918"/>
          <p:cNvSpPr txBox="1"/>
          <p:nvPr/>
        </p:nvSpPr>
        <p:spPr>
          <a:xfrm>
            <a:off x="18172065" y="13105365"/>
            <a:ext cx="756285" cy="1314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i="1" spc="-10" dirty="0">
                <a:latin typeface="Times New Roman"/>
                <a:cs typeface="Times New Roman"/>
              </a:rPr>
              <a:t>Інженерна</a:t>
            </a:r>
            <a:r>
              <a:rPr sz="700" i="1" spc="1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споруда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919" name="object 919"/>
          <p:cNvSpPr txBox="1"/>
          <p:nvPr/>
        </p:nvSpPr>
        <p:spPr>
          <a:xfrm>
            <a:off x="17284583" y="13415023"/>
            <a:ext cx="1334135" cy="230504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490855" marR="5080" indent="-478790">
              <a:lnSpc>
                <a:spcPts val="780"/>
              </a:lnSpc>
              <a:spcBef>
                <a:spcPts val="170"/>
              </a:spcBef>
            </a:pPr>
            <a:r>
              <a:rPr sz="700" i="1" dirty="0">
                <a:latin typeface="Times New Roman"/>
                <a:cs typeface="Times New Roman"/>
              </a:rPr>
              <a:t>Розділ</a:t>
            </a:r>
            <a:r>
              <a:rPr sz="700" i="1" spc="6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"Архітектурно-планувальні</a:t>
            </a:r>
            <a:r>
              <a:rPr sz="700" i="1" spc="500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рішення".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920" name="object 920"/>
          <p:cNvSpPr txBox="1"/>
          <p:nvPr/>
        </p:nvSpPr>
        <p:spPr>
          <a:xfrm>
            <a:off x="15503047" y="13220357"/>
            <a:ext cx="1673860" cy="622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6200" marR="68580" indent="41275">
              <a:lnSpc>
                <a:spcPct val="111900"/>
              </a:lnSpc>
              <a:spcBef>
                <a:spcPts val="100"/>
              </a:spcBef>
              <a:tabLst>
                <a:tab pos="552450" algn="l"/>
              </a:tabLst>
            </a:pPr>
            <a:r>
              <a:rPr sz="700" i="1" dirty="0">
                <a:latin typeface="Times New Roman"/>
                <a:cs typeface="Times New Roman"/>
              </a:rPr>
              <a:t>Зм.</a:t>
            </a:r>
            <a:r>
              <a:rPr sz="700" i="1" spc="22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Кільк.</a:t>
            </a:r>
            <a:r>
              <a:rPr sz="700" spc="130" dirty="0">
                <a:latin typeface="Times New Roman"/>
                <a:cs typeface="Times New Roman"/>
              </a:rPr>
              <a:t> </a:t>
            </a:r>
            <a:r>
              <a:rPr sz="1050" i="1" baseline="3968" dirty="0">
                <a:latin typeface="Times New Roman"/>
                <a:cs typeface="Times New Roman"/>
              </a:rPr>
              <a:t>Арк.</a:t>
            </a:r>
            <a:r>
              <a:rPr sz="1050" i="1" spc="157" baseline="3968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№док.</a:t>
            </a:r>
            <a:r>
              <a:rPr sz="700" i="1" spc="14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Підпис</a:t>
            </a:r>
            <a:r>
              <a:rPr sz="700" i="1" spc="265" dirty="0">
                <a:latin typeface="Times New Roman"/>
                <a:cs typeface="Times New Roman"/>
              </a:rPr>
              <a:t> </a:t>
            </a:r>
            <a:r>
              <a:rPr sz="1050" i="1" spc="-30" baseline="3968" dirty="0">
                <a:latin typeface="Times New Roman"/>
                <a:cs typeface="Times New Roman"/>
              </a:rPr>
              <a:t>Дата</a:t>
            </a:r>
            <a:r>
              <a:rPr sz="1050" i="1" spc="750" baseline="3968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Виконав</a:t>
            </a:r>
            <a:r>
              <a:rPr sz="700" i="1" dirty="0">
                <a:latin typeface="Times New Roman"/>
                <a:cs typeface="Times New Roman"/>
              </a:rPr>
              <a:t>	</a:t>
            </a:r>
            <a:r>
              <a:rPr sz="900" i="1" spc="-15" baseline="4629" dirty="0">
                <a:latin typeface="Times New Roman"/>
                <a:cs typeface="Times New Roman"/>
              </a:rPr>
              <a:t>Візіренко</a:t>
            </a:r>
            <a:endParaRPr sz="900" baseline="4629">
              <a:latin typeface="Times New Roman"/>
              <a:cs typeface="Times New Roman"/>
            </a:endParaRPr>
          </a:p>
          <a:p>
            <a:pPr marL="57150">
              <a:lnSpc>
                <a:spcPct val="100000"/>
              </a:lnSpc>
              <a:spcBef>
                <a:spcPts val="35"/>
              </a:spcBef>
            </a:pPr>
            <a:r>
              <a:rPr sz="600" i="1" spc="10" dirty="0">
                <a:latin typeface="Times New Roman"/>
                <a:cs typeface="Times New Roman"/>
              </a:rPr>
              <a:t>Консультант</a:t>
            </a:r>
            <a:r>
              <a:rPr sz="600" i="1" spc="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Гетун</a:t>
            </a: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15"/>
              </a:spcBef>
            </a:pPr>
            <a:endParaRPr sz="600">
              <a:latin typeface="Times New Roman"/>
              <a:cs typeface="Times New Roman"/>
            </a:endParaRPr>
          </a:p>
          <a:p>
            <a:pPr marL="79375">
              <a:lnSpc>
                <a:spcPct val="100000"/>
              </a:lnSpc>
              <a:tabLst>
                <a:tab pos="558165" algn="l"/>
              </a:tabLst>
            </a:pPr>
            <a:r>
              <a:rPr sz="1050" i="1" spc="-15" baseline="3968" dirty="0">
                <a:latin typeface="Times New Roman"/>
                <a:cs typeface="Times New Roman"/>
              </a:rPr>
              <a:t>Керівник</a:t>
            </a:r>
            <a:r>
              <a:rPr sz="1050" i="1" baseline="3968" dirty="0">
                <a:latin typeface="Times New Roman"/>
                <a:cs typeface="Times New Roman"/>
              </a:rPr>
              <a:t>	</a:t>
            </a:r>
            <a:r>
              <a:rPr sz="700" i="1" spc="-10" dirty="0">
                <a:latin typeface="Times New Roman"/>
                <a:cs typeface="Times New Roman"/>
              </a:rPr>
              <a:t>Колякова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921" name="object 921"/>
          <p:cNvSpPr txBox="1"/>
          <p:nvPr/>
        </p:nvSpPr>
        <p:spPr>
          <a:xfrm>
            <a:off x="17162138" y="13766169"/>
            <a:ext cx="1581150" cy="230504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12700" marR="5080" indent="2540">
              <a:lnSpc>
                <a:spcPts val="780"/>
              </a:lnSpc>
              <a:spcBef>
                <a:spcPts val="170"/>
              </a:spcBef>
            </a:pPr>
            <a:r>
              <a:rPr sz="700" i="1" dirty="0">
                <a:latin typeface="Times New Roman"/>
                <a:cs typeface="Times New Roman"/>
              </a:rPr>
              <a:t>Фасад</a:t>
            </a:r>
            <a:r>
              <a:rPr sz="700" i="1" spc="-2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1-</a:t>
            </a:r>
            <a:r>
              <a:rPr sz="700" i="1" dirty="0">
                <a:latin typeface="Times New Roman"/>
                <a:cs typeface="Times New Roman"/>
              </a:rPr>
              <a:t>3,</a:t>
            </a:r>
            <a:r>
              <a:rPr sz="700" i="1" spc="-2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план</a:t>
            </a:r>
            <a:r>
              <a:rPr sz="700" i="1" spc="-2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на</a:t>
            </a:r>
            <a:r>
              <a:rPr sz="700" i="1" spc="-2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відмітці</a:t>
            </a:r>
            <a:r>
              <a:rPr sz="700" i="1" spc="-2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+0,000,</a:t>
            </a:r>
            <a:r>
              <a:rPr sz="700" i="1" spc="-25" dirty="0">
                <a:latin typeface="Times New Roman"/>
                <a:cs typeface="Times New Roman"/>
              </a:rPr>
              <a:t> </a:t>
            </a:r>
            <a:r>
              <a:rPr sz="700" i="1" spc="-20" dirty="0">
                <a:latin typeface="Times New Roman"/>
                <a:cs typeface="Times New Roman"/>
              </a:rPr>
              <a:t>план</a:t>
            </a:r>
            <a:r>
              <a:rPr sz="700" i="1" spc="50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покрівлі,</a:t>
            </a:r>
            <a:r>
              <a:rPr sz="700" i="1" spc="-1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розріз</a:t>
            </a:r>
            <a:r>
              <a:rPr sz="700" i="1" spc="-1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1-</a:t>
            </a:r>
            <a:r>
              <a:rPr sz="700" i="1" dirty="0">
                <a:latin typeface="Times New Roman"/>
                <a:cs typeface="Times New Roman"/>
              </a:rPr>
              <a:t>1,</a:t>
            </a:r>
            <a:r>
              <a:rPr sz="700" i="1" spc="-10" dirty="0">
                <a:latin typeface="Times New Roman"/>
                <a:cs typeface="Times New Roman"/>
              </a:rPr>
              <a:t> розріз</a:t>
            </a:r>
            <a:r>
              <a:rPr sz="700" i="1" spc="-1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2-</a:t>
            </a:r>
            <a:r>
              <a:rPr sz="700" i="1" dirty="0">
                <a:latin typeface="Times New Roman"/>
                <a:cs typeface="Times New Roman"/>
              </a:rPr>
              <a:t>2,</a:t>
            </a:r>
            <a:r>
              <a:rPr sz="700" i="1" spc="-1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вузли</a:t>
            </a:r>
            <a:r>
              <a:rPr sz="700" i="1" spc="-1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1,2,3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922" name="object 922"/>
          <p:cNvSpPr txBox="1"/>
          <p:nvPr/>
        </p:nvSpPr>
        <p:spPr>
          <a:xfrm>
            <a:off x="18734662" y="13353293"/>
            <a:ext cx="1223010" cy="6508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0480" algn="ctr">
              <a:lnSpc>
                <a:spcPct val="100000"/>
              </a:lnSpc>
              <a:spcBef>
                <a:spcPts val="95"/>
              </a:spcBef>
              <a:tabLst>
                <a:tab pos="798195" algn="l"/>
              </a:tabLst>
            </a:pPr>
            <a:r>
              <a:rPr sz="700" i="1" dirty="0">
                <a:latin typeface="Times New Roman"/>
                <a:cs typeface="Times New Roman"/>
              </a:rPr>
              <a:t>Стадія</a:t>
            </a:r>
            <a:r>
              <a:rPr sz="700" i="1" spc="470" dirty="0">
                <a:latin typeface="Times New Roman"/>
                <a:cs typeface="Times New Roman"/>
              </a:rPr>
              <a:t> </a:t>
            </a:r>
            <a:r>
              <a:rPr sz="1050" i="1" spc="-15" baseline="3968" dirty="0">
                <a:latin typeface="Times New Roman"/>
                <a:cs typeface="Times New Roman"/>
              </a:rPr>
              <a:t>Аркуш</a:t>
            </a:r>
            <a:r>
              <a:rPr sz="1050" i="1" baseline="3968" dirty="0">
                <a:latin typeface="Times New Roman"/>
                <a:cs typeface="Times New Roman"/>
              </a:rPr>
              <a:t>	</a:t>
            </a:r>
            <a:r>
              <a:rPr sz="1050" i="1" spc="-15" baseline="3968" dirty="0">
                <a:latin typeface="Times New Roman"/>
                <a:cs typeface="Times New Roman"/>
              </a:rPr>
              <a:t>Аркушів</a:t>
            </a:r>
            <a:endParaRPr sz="1050" baseline="3968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45"/>
              </a:spcBef>
              <a:tabLst>
                <a:tab pos="401320" algn="l"/>
                <a:tab pos="793750" algn="l"/>
              </a:tabLst>
            </a:pPr>
            <a:r>
              <a:rPr sz="1050" i="1" spc="-37" baseline="3968" dirty="0">
                <a:latin typeface="Times New Roman"/>
                <a:cs typeface="Times New Roman"/>
              </a:rPr>
              <a:t>ПД</a:t>
            </a:r>
            <a:r>
              <a:rPr sz="1050" i="1" baseline="3968" dirty="0">
                <a:latin typeface="Times New Roman"/>
                <a:cs typeface="Times New Roman"/>
              </a:rPr>
              <a:t>	</a:t>
            </a:r>
            <a:r>
              <a:rPr sz="700" i="1" spc="-50" dirty="0">
                <a:latin typeface="Times New Roman"/>
                <a:cs typeface="Times New Roman"/>
              </a:rPr>
              <a:t>1</a:t>
            </a:r>
            <a:r>
              <a:rPr sz="700" i="1" dirty="0">
                <a:latin typeface="Times New Roman"/>
                <a:cs typeface="Times New Roman"/>
              </a:rPr>
              <a:t>	</a:t>
            </a:r>
            <a:r>
              <a:rPr sz="700" i="1" spc="-25" dirty="0">
                <a:latin typeface="Times New Roman"/>
                <a:cs typeface="Times New Roman"/>
              </a:rPr>
              <a:t>10</a:t>
            </a: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60"/>
              </a:spcBef>
            </a:pPr>
            <a:endParaRPr sz="700">
              <a:latin typeface="Times New Roman"/>
              <a:cs typeface="Times New Roman"/>
            </a:endParaRPr>
          </a:p>
          <a:p>
            <a:pPr marL="85725" algn="ctr">
              <a:lnSpc>
                <a:spcPts val="819"/>
              </a:lnSpc>
            </a:pPr>
            <a:r>
              <a:rPr sz="700" i="1" spc="-10" dirty="0">
                <a:latin typeface="Times New Roman"/>
                <a:cs typeface="Times New Roman"/>
              </a:rPr>
              <a:t>КНУБА</a:t>
            </a:r>
            <a:endParaRPr sz="700">
              <a:latin typeface="Times New Roman"/>
              <a:cs typeface="Times New Roman"/>
            </a:endParaRPr>
          </a:p>
          <a:p>
            <a:pPr marL="73660" algn="ctr">
              <a:lnSpc>
                <a:spcPts val="819"/>
              </a:lnSpc>
            </a:pPr>
            <a:r>
              <a:rPr sz="700" i="1" spc="-10" dirty="0">
                <a:latin typeface="Times New Roman"/>
                <a:cs typeface="Times New Roman"/>
              </a:rPr>
              <a:t>ПЦБм-23-</a:t>
            </a:r>
            <a:r>
              <a:rPr sz="700" i="1" dirty="0">
                <a:latin typeface="Times New Roman"/>
                <a:cs typeface="Times New Roman"/>
              </a:rPr>
              <a:t>ЗБК Кафедра </a:t>
            </a:r>
            <a:r>
              <a:rPr sz="700" i="1" spc="-25" dirty="0">
                <a:latin typeface="Times New Roman"/>
                <a:cs typeface="Times New Roman"/>
              </a:rPr>
              <a:t>ЗБК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923" name="object 923"/>
          <p:cNvSpPr/>
          <p:nvPr/>
        </p:nvSpPr>
        <p:spPr>
          <a:xfrm>
            <a:off x="16939054" y="10185627"/>
            <a:ext cx="3044190" cy="2581910"/>
          </a:xfrm>
          <a:custGeom>
            <a:avLst/>
            <a:gdLst/>
            <a:ahLst/>
            <a:cxnLst/>
            <a:rect l="l" t="t" r="r" b="b"/>
            <a:pathLst>
              <a:path w="3044190" h="2581909">
                <a:moveTo>
                  <a:pt x="0" y="0"/>
                </a:moveTo>
                <a:lnTo>
                  <a:pt x="3043949" y="0"/>
                </a:lnTo>
              </a:path>
              <a:path w="3044190" h="2581909">
                <a:moveTo>
                  <a:pt x="0" y="478652"/>
                </a:moveTo>
                <a:lnTo>
                  <a:pt x="3043949" y="478652"/>
                </a:lnTo>
              </a:path>
              <a:path w="3044190" h="2581909">
                <a:moveTo>
                  <a:pt x="238820" y="0"/>
                </a:moveTo>
                <a:lnTo>
                  <a:pt x="238820" y="2581487"/>
                </a:lnTo>
              </a:path>
              <a:path w="3044190" h="2581909">
                <a:moveTo>
                  <a:pt x="2515711" y="0"/>
                </a:moveTo>
                <a:lnTo>
                  <a:pt x="2515711" y="2581487"/>
                </a:lnTo>
              </a:path>
              <a:path w="3044190" h="2581909">
                <a:moveTo>
                  <a:pt x="3043949" y="0"/>
                </a:moveTo>
                <a:lnTo>
                  <a:pt x="3043949" y="2581487"/>
                </a:lnTo>
              </a:path>
              <a:path w="3044190" h="2581909">
                <a:moveTo>
                  <a:pt x="0" y="0"/>
                </a:moveTo>
                <a:lnTo>
                  <a:pt x="0" y="258148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4" name="object 924"/>
          <p:cNvSpPr txBox="1"/>
          <p:nvPr/>
        </p:nvSpPr>
        <p:spPr>
          <a:xfrm>
            <a:off x="17619540" y="9905778"/>
            <a:ext cx="1447165" cy="22606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1300" dirty="0">
                <a:latin typeface="Microsoft Sans Serif"/>
                <a:cs typeface="Microsoft Sans Serif"/>
              </a:rPr>
              <a:t>Позначення</a:t>
            </a:r>
            <a:r>
              <a:rPr sz="1300" spc="-5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шарів</a:t>
            </a:r>
            <a:endParaRPr sz="1300">
              <a:latin typeface="Microsoft Sans Serif"/>
              <a:cs typeface="Microsoft Sans Serif"/>
            </a:endParaRPr>
          </a:p>
        </p:txBody>
      </p:sp>
      <p:sp>
        <p:nvSpPr>
          <p:cNvPr id="925" name="object 925"/>
          <p:cNvSpPr txBox="1"/>
          <p:nvPr/>
        </p:nvSpPr>
        <p:spPr>
          <a:xfrm>
            <a:off x="16965820" y="10265526"/>
            <a:ext cx="185420" cy="307340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 indent="14604">
              <a:lnSpc>
                <a:spcPct val="103299"/>
              </a:lnSpc>
              <a:spcBef>
                <a:spcPts val="85"/>
              </a:spcBef>
            </a:pPr>
            <a:r>
              <a:rPr sz="900" spc="30" dirty="0">
                <a:latin typeface="Microsoft Sans Serif"/>
                <a:cs typeface="Microsoft Sans Serif"/>
              </a:rPr>
              <a:t>№ </a:t>
            </a:r>
            <a:r>
              <a:rPr sz="900" spc="-25" dirty="0">
                <a:latin typeface="Microsoft Sans Serif"/>
                <a:cs typeface="Microsoft Sans Serif"/>
              </a:rPr>
              <a:t>п/п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926" name="object 926"/>
          <p:cNvSpPr txBox="1"/>
          <p:nvPr/>
        </p:nvSpPr>
        <p:spPr>
          <a:xfrm>
            <a:off x="19442064" y="10270585"/>
            <a:ext cx="548005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10" dirty="0">
                <a:latin typeface="Microsoft Sans Serif"/>
                <a:cs typeface="Microsoft Sans Serif"/>
              </a:rPr>
              <a:t>Товщина,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927" name="object 927"/>
          <p:cNvSpPr txBox="1"/>
          <p:nvPr/>
        </p:nvSpPr>
        <p:spPr>
          <a:xfrm>
            <a:off x="19619155" y="10410235"/>
            <a:ext cx="18669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5" dirty="0">
                <a:latin typeface="Microsoft Sans Serif"/>
                <a:cs typeface="Microsoft Sans Serif"/>
              </a:rPr>
              <a:t>мм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928" name="object 928"/>
          <p:cNvSpPr/>
          <p:nvPr/>
        </p:nvSpPr>
        <p:spPr>
          <a:xfrm>
            <a:off x="16939054" y="10855538"/>
            <a:ext cx="3044190" cy="0"/>
          </a:xfrm>
          <a:custGeom>
            <a:avLst/>
            <a:gdLst/>
            <a:ahLst/>
            <a:cxnLst/>
            <a:rect l="l" t="t" r="r" b="b"/>
            <a:pathLst>
              <a:path w="3044190">
                <a:moveTo>
                  <a:pt x="0" y="0"/>
                </a:moveTo>
                <a:lnTo>
                  <a:pt x="3043949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9" name="object 929"/>
          <p:cNvSpPr txBox="1"/>
          <p:nvPr/>
        </p:nvSpPr>
        <p:spPr>
          <a:xfrm>
            <a:off x="17017429" y="10672330"/>
            <a:ext cx="90805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50" dirty="0">
                <a:latin typeface="Microsoft Sans Serif"/>
                <a:cs typeface="Microsoft Sans Serif"/>
              </a:rPr>
              <a:t>1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930" name="object 930"/>
          <p:cNvSpPr txBox="1"/>
          <p:nvPr/>
        </p:nvSpPr>
        <p:spPr>
          <a:xfrm>
            <a:off x="19712255" y="10671318"/>
            <a:ext cx="64769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50" dirty="0">
                <a:latin typeface="Microsoft Sans Serif"/>
                <a:cs typeface="Microsoft Sans Serif"/>
              </a:rPr>
              <a:t>-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931" name="object 931"/>
          <p:cNvSpPr/>
          <p:nvPr/>
        </p:nvSpPr>
        <p:spPr>
          <a:xfrm>
            <a:off x="16939054" y="11237045"/>
            <a:ext cx="3044190" cy="0"/>
          </a:xfrm>
          <a:custGeom>
            <a:avLst/>
            <a:gdLst/>
            <a:ahLst/>
            <a:cxnLst/>
            <a:rect l="l" t="t" r="r" b="b"/>
            <a:pathLst>
              <a:path w="3044190">
                <a:moveTo>
                  <a:pt x="0" y="0"/>
                </a:moveTo>
                <a:lnTo>
                  <a:pt x="3043949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2" name="object 932"/>
          <p:cNvSpPr txBox="1"/>
          <p:nvPr/>
        </p:nvSpPr>
        <p:spPr>
          <a:xfrm>
            <a:off x="19668742" y="10957700"/>
            <a:ext cx="155575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5" dirty="0">
                <a:latin typeface="Microsoft Sans Serif"/>
                <a:cs typeface="Microsoft Sans Serif"/>
              </a:rPr>
              <a:t>40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933" name="object 933"/>
          <p:cNvSpPr txBox="1"/>
          <p:nvPr/>
        </p:nvSpPr>
        <p:spPr>
          <a:xfrm>
            <a:off x="17014394" y="10958712"/>
            <a:ext cx="90805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50" dirty="0">
                <a:latin typeface="Microsoft Sans Serif"/>
                <a:cs typeface="Microsoft Sans Serif"/>
              </a:rPr>
              <a:t>2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934" name="object 934"/>
          <p:cNvSpPr txBox="1"/>
          <p:nvPr/>
        </p:nvSpPr>
        <p:spPr>
          <a:xfrm>
            <a:off x="17197665" y="10660187"/>
            <a:ext cx="1475105" cy="312420"/>
          </a:xfrm>
          <a:prstGeom prst="rect">
            <a:avLst/>
          </a:prstGeom>
        </p:spPr>
        <p:txBody>
          <a:bodyPr vert="horz" wrap="square" lIns="0" tIns="5715" rIns="0" bIns="0" rtlCol="0">
            <a:spAutoFit/>
          </a:bodyPr>
          <a:lstStyle/>
          <a:p>
            <a:pPr marL="12700" marR="5080">
              <a:lnSpc>
                <a:spcPct val="107000"/>
              </a:lnSpc>
              <a:spcBef>
                <a:spcPts val="45"/>
              </a:spcBef>
            </a:pPr>
            <a:r>
              <a:rPr sz="900" dirty="0">
                <a:latin typeface="Microsoft Sans Serif"/>
                <a:cs typeface="Microsoft Sans Serif"/>
              </a:rPr>
              <a:t>Залізобетонна</a:t>
            </a:r>
            <a:r>
              <a:rPr sz="900" spc="1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конструкція </a:t>
            </a:r>
            <a:r>
              <a:rPr sz="900" dirty="0">
                <a:latin typeface="Microsoft Sans Serif"/>
                <a:cs typeface="Microsoft Sans Serif"/>
              </a:rPr>
              <a:t>Захисний</a:t>
            </a:r>
            <a:r>
              <a:rPr sz="900" spc="50" dirty="0">
                <a:latin typeface="Microsoft Sans Serif"/>
                <a:cs typeface="Microsoft Sans Serif"/>
              </a:rPr>
              <a:t> </a:t>
            </a:r>
            <a:r>
              <a:rPr sz="900" spc="-25" dirty="0">
                <a:latin typeface="Microsoft Sans Serif"/>
                <a:cs typeface="Microsoft Sans Serif"/>
              </a:rPr>
              <a:t>шар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935" name="object 935"/>
          <p:cNvGrpSpPr/>
          <p:nvPr/>
        </p:nvGrpSpPr>
        <p:grpSpPr>
          <a:xfrm>
            <a:off x="16935879" y="10850479"/>
            <a:ext cx="3050540" cy="1920239"/>
            <a:chOff x="16935879" y="10850479"/>
            <a:chExt cx="3050540" cy="1920239"/>
          </a:xfrm>
        </p:grpSpPr>
        <p:pic>
          <p:nvPicPr>
            <p:cNvPr id="936" name="object 936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17212280" y="10850479"/>
              <a:ext cx="2226292" cy="369362"/>
            </a:xfrm>
            <a:prstGeom prst="rect">
              <a:avLst/>
            </a:prstGeom>
          </p:spPr>
        </p:pic>
        <p:sp>
          <p:nvSpPr>
            <p:cNvPr id="937" name="object 937"/>
            <p:cNvSpPr/>
            <p:nvPr/>
          </p:nvSpPr>
          <p:spPr>
            <a:xfrm>
              <a:off x="16939054" y="11619562"/>
              <a:ext cx="3044190" cy="1148080"/>
            </a:xfrm>
            <a:custGeom>
              <a:avLst/>
              <a:gdLst/>
              <a:ahLst/>
              <a:cxnLst/>
              <a:rect l="l" t="t" r="r" b="b"/>
              <a:pathLst>
                <a:path w="3044190" h="1148079">
                  <a:moveTo>
                    <a:pt x="0" y="0"/>
                  </a:moveTo>
                  <a:lnTo>
                    <a:pt x="3043949" y="0"/>
                  </a:lnTo>
                </a:path>
                <a:path w="3044190" h="1148079">
                  <a:moveTo>
                    <a:pt x="0" y="573776"/>
                  </a:moveTo>
                  <a:lnTo>
                    <a:pt x="3043949" y="573776"/>
                  </a:lnTo>
                </a:path>
                <a:path w="3044190" h="1148079">
                  <a:moveTo>
                    <a:pt x="0" y="956294"/>
                  </a:moveTo>
                  <a:lnTo>
                    <a:pt x="3043949" y="956294"/>
                  </a:lnTo>
                </a:path>
                <a:path w="3044190" h="1148079">
                  <a:moveTo>
                    <a:pt x="0" y="191258"/>
                  </a:moveTo>
                  <a:lnTo>
                    <a:pt x="3043949" y="191258"/>
                  </a:lnTo>
                </a:path>
                <a:path w="3044190" h="1148079">
                  <a:moveTo>
                    <a:pt x="0" y="1147552"/>
                  </a:moveTo>
                  <a:lnTo>
                    <a:pt x="3043949" y="1147552"/>
                  </a:lnTo>
                </a:path>
                <a:path w="3044190" h="1148079">
                  <a:moveTo>
                    <a:pt x="0" y="765035"/>
                  </a:moveTo>
                  <a:lnTo>
                    <a:pt x="3043949" y="76503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38" name="object 938"/>
          <p:cNvSpPr txBox="1"/>
          <p:nvPr/>
        </p:nvSpPr>
        <p:spPr>
          <a:xfrm>
            <a:off x="17197665" y="11269381"/>
            <a:ext cx="2181225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latin typeface="Microsoft Sans Serif"/>
                <a:cs typeface="Microsoft Sans Serif"/>
              </a:rPr>
              <a:t>Гідроізоляція-</a:t>
            </a:r>
            <a:r>
              <a:rPr sz="900" spc="6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2</a:t>
            </a:r>
            <a:r>
              <a:rPr sz="900" spc="6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шари</a:t>
            </a:r>
            <a:r>
              <a:rPr sz="900" spc="6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Техноеласт</a:t>
            </a:r>
            <a:r>
              <a:rPr sz="900" spc="65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ЕПП,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939" name="object 939"/>
          <p:cNvSpPr txBox="1"/>
          <p:nvPr/>
        </p:nvSpPr>
        <p:spPr>
          <a:xfrm>
            <a:off x="17811810" y="10325230"/>
            <a:ext cx="828675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10" dirty="0">
                <a:latin typeface="Microsoft Sans Serif"/>
                <a:cs typeface="Microsoft Sans Serif"/>
              </a:rPr>
              <a:t>Найменування</a:t>
            </a:r>
            <a:endParaRPr sz="900">
              <a:latin typeface="Microsoft Sans Serif"/>
              <a:cs typeface="Microsoft Sans Serif"/>
            </a:endParaRPr>
          </a:p>
        </p:txBody>
      </p:sp>
      <p:graphicFrame>
        <p:nvGraphicFramePr>
          <p:cNvPr id="940" name="object 940"/>
          <p:cNvGraphicFramePr>
            <a:graphicFrameLocks noGrp="1"/>
          </p:cNvGraphicFramePr>
          <p:nvPr/>
        </p:nvGraphicFramePr>
        <p:xfrm>
          <a:off x="12820032" y="11384684"/>
          <a:ext cx="7053578" cy="13830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92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4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89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2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43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6355" algn="ctr">
                        <a:lnSpc>
                          <a:spcPts val="850"/>
                        </a:lnSpc>
                      </a:pPr>
                      <a:r>
                        <a:rPr sz="900" spc="-50" dirty="0">
                          <a:latin typeface="Microsoft Sans Serif"/>
                          <a:cs typeface="Microsoft Sans Serif"/>
                        </a:rPr>
                        <a:t>3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950" spc="-10" dirty="0">
                          <a:latin typeface="Symbol"/>
                          <a:cs typeface="Symbol"/>
                        </a:rPr>
                        <a:t>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=4мм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34925" marB="0"/>
                </a:tc>
                <a:tc>
                  <a:txBody>
                    <a:bodyPr/>
                    <a:lstStyle/>
                    <a:p>
                      <a:pPr marR="88900" algn="r">
                        <a:lnSpc>
                          <a:spcPts val="850"/>
                        </a:lnSpc>
                      </a:pPr>
                      <a:r>
                        <a:rPr sz="900" spc="-50" dirty="0">
                          <a:latin typeface="Microsoft Sans Serif"/>
                          <a:cs typeface="Microsoft Sans Serif"/>
                        </a:rPr>
                        <a:t>8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7005">
                <a:tc>
                  <a:txBody>
                    <a:bodyPr/>
                    <a:lstStyle/>
                    <a:p>
                      <a:pPr marR="3309620" algn="ctr">
                        <a:lnSpc>
                          <a:spcPts val="1025"/>
                        </a:lnSpc>
                        <a:spcBef>
                          <a:spcPts val="190"/>
                        </a:spcBef>
                      </a:pP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Фундаментна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4130" marB="0"/>
                </a:tc>
                <a:tc>
                  <a:txBody>
                    <a:bodyPr/>
                    <a:lstStyle/>
                    <a:p>
                      <a:pPr marL="50165" algn="ctr">
                        <a:lnSpc>
                          <a:spcPts val="1035"/>
                        </a:lnSpc>
                        <a:spcBef>
                          <a:spcPts val="180"/>
                        </a:spcBef>
                      </a:pPr>
                      <a:r>
                        <a:rPr sz="900" spc="-50" dirty="0">
                          <a:latin typeface="Microsoft Sans Serif"/>
                          <a:cs typeface="Microsoft Sans Serif"/>
                        </a:rPr>
                        <a:t>4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2860" marB="0"/>
                </a:tc>
                <a:tc>
                  <a:txBody>
                    <a:bodyPr/>
                    <a:lstStyle/>
                    <a:p>
                      <a:pPr marL="7874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900" dirty="0">
                          <a:latin typeface="Microsoft Sans Serif"/>
                          <a:cs typeface="Microsoft Sans Serif"/>
                        </a:rPr>
                        <a:t>Праймер</a:t>
                      </a:r>
                      <a:r>
                        <a:rPr sz="90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бітумний</a:t>
                      </a:r>
                      <a:r>
                        <a:rPr sz="900" spc="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ТехноНІКОЛЬ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2065" marB="0"/>
                </a:tc>
                <a:tc>
                  <a:txBody>
                    <a:bodyPr/>
                    <a:lstStyle/>
                    <a:p>
                      <a:pPr marR="102235" algn="r">
                        <a:lnSpc>
                          <a:spcPts val="1035"/>
                        </a:lnSpc>
                        <a:spcBef>
                          <a:spcPts val="180"/>
                        </a:spcBef>
                      </a:pPr>
                      <a:r>
                        <a:rPr sz="900" spc="-50" dirty="0">
                          <a:latin typeface="Microsoft Sans Serif"/>
                          <a:cs typeface="Microsoft Sans Serif"/>
                        </a:rPr>
                        <a:t>-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286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307715" algn="ctr">
                        <a:lnSpc>
                          <a:spcPts val="1070"/>
                        </a:lnSpc>
                      </a:pPr>
                      <a:r>
                        <a:rPr sz="900" dirty="0">
                          <a:latin typeface="Microsoft Sans Serif"/>
                          <a:cs typeface="Microsoft Sans Serif"/>
                        </a:rPr>
                        <a:t>плита</a:t>
                      </a:r>
                      <a:r>
                        <a:rPr sz="900" spc="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20" dirty="0">
                          <a:latin typeface="Microsoft Sans Serif"/>
                          <a:cs typeface="Microsoft Sans Serif"/>
                        </a:rPr>
                        <a:t>з.б.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46355" algn="ctr">
                        <a:lnSpc>
                          <a:spcPts val="985"/>
                        </a:lnSpc>
                      </a:pPr>
                      <a:r>
                        <a:rPr sz="900" spc="-50" dirty="0">
                          <a:latin typeface="Microsoft Sans Serif"/>
                          <a:cs typeface="Microsoft Sans Serif"/>
                        </a:rPr>
                        <a:t>5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0795" marB="0"/>
                </a:tc>
                <a:tc>
                  <a:txBody>
                    <a:bodyPr/>
                    <a:lstStyle/>
                    <a:p>
                      <a:pPr marL="78740">
                        <a:lnSpc>
                          <a:spcPts val="1015"/>
                        </a:lnSpc>
                      </a:pPr>
                      <a:r>
                        <a:rPr sz="900" dirty="0">
                          <a:latin typeface="Microsoft Sans Serif"/>
                          <a:cs typeface="Microsoft Sans Serif"/>
                        </a:rPr>
                        <a:t>Вирівнюючий</a:t>
                      </a:r>
                      <a:r>
                        <a:rPr sz="900" spc="8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dirty="0">
                          <a:latin typeface="Microsoft Sans Serif"/>
                          <a:cs typeface="Microsoft Sans Serif"/>
                        </a:rPr>
                        <a:t>шар</a:t>
                      </a:r>
                      <a:r>
                        <a:rPr sz="900" spc="8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25" dirty="0">
                          <a:latin typeface="Microsoft Sans Serif"/>
                          <a:cs typeface="Microsoft Sans Serif"/>
                        </a:rPr>
                        <a:t>із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  <a:p>
                      <a:pPr marL="38100">
                        <a:lnSpc>
                          <a:spcPts val="1080"/>
                        </a:lnSpc>
                        <a:spcBef>
                          <a:spcPts val="10"/>
                        </a:spcBef>
                      </a:pPr>
                      <a:r>
                        <a:rPr sz="900" dirty="0">
                          <a:latin typeface="Microsoft Sans Serif"/>
                          <a:cs typeface="Microsoft Sans Serif"/>
                        </a:rPr>
                        <a:t>цементно-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піщаного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358140">
                        <a:lnSpc>
                          <a:spcPts val="985"/>
                        </a:lnSpc>
                      </a:pPr>
                      <a:r>
                        <a:rPr sz="900" spc="-25" dirty="0">
                          <a:latin typeface="Microsoft Sans Serif"/>
                          <a:cs typeface="Microsoft Sans Serif"/>
                        </a:rPr>
                        <a:t>30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079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89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8740">
                        <a:lnSpc>
                          <a:spcPts val="915"/>
                        </a:lnSpc>
                      </a:pPr>
                      <a:r>
                        <a:rPr sz="900" dirty="0">
                          <a:latin typeface="Microsoft Sans Serif"/>
                          <a:cs typeface="Microsoft Sans Serif"/>
                        </a:rPr>
                        <a:t>розчину</a:t>
                      </a:r>
                      <a:r>
                        <a:rPr sz="9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20" dirty="0">
                          <a:latin typeface="Microsoft Sans Serif"/>
                          <a:cs typeface="Microsoft Sans Serif"/>
                        </a:rPr>
                        <a:t>М100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6355"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00" spc="-50" dirty="0">
                          <a:latin typeface="Microsoft Sans Serif"/>
                          <a:cs typeface="Microsoft Sans Serif"/>
                        </a:rPr>
                        <a:t>6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0320" marB="0"/>
                </a:tc>
                <a:tc>
                  <a:txBody>
                    <a:bodyPr/>
                    <a:lstStyle/>
                    <a:p>
                      <a:pPr marL="7874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900" dirty="0">
                          <a:latin typeface="Microsoft Sans Serif"/>
                          <a:cs typeface="Microsoft Sans Serif"/>
                        </a:rPr>
                        <a:t>Бетонна</a:t>
                      </a:r>
                      <a:r>
                        <a:rPr sz="90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підготовка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2700" marB="0"/>
                </a:tc>
                <a:tc>
                  <a:txBody>
                    <a:bodyPr/>
                    <a:lstStyle/>
                    <a:p>
                      <a:pPr marL="32194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900" spc="-25" dirty="0">
                          <a:latin typeface="Microsoft Sans Serif"/>
                          <a:cs typeface="Microsoft Sans Serif"/>
                        </a:rPr>
                        <a:t>100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032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6355"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spc="-50" dirty="0">
                          <a:latin typeface="Microsoft Sans Serif"/>
                          <a:cs typeface="Microsoft Sans Serif"/>
                        </a:rPr>
                        <a:t>7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2860" marB="0"/>
                </a:tc>
                <a:tc>
                  <a:txBody>
                    <a:bodyPr/>
                    <a:lstStyle/>
                    <a:p>
                      <a:pPr marL="7874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900" dirty="0">
                          <a:latin typeface="Microsoft Sans Serif"/>
                          <a:cs typeface="Microsoft Sans Serif"/>
                        </a:rPr>
                        <a:t>Щебенева</a:t>
                      </a:r>
                      <a:r>
                        <a:rPr sz="900" spc="10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підготовка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0955" marB="0"/>
                </a:tc>
                <a:tc>
                  <a:txBody>
                    <a:bodyPr/>
                    <a:lstStyle/>
                    <a:p>
                      <a:pPr marL="32575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spc="-25" dirty="0">
                          <a:latin typeface="Microsoft Sans Serif"/>
                          <a:cs typeface="Microsoft Sans Serif"/>
                        </a:rPr>
                        <a:t>300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286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6355"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spc="-50" dirty="0">
                          <a:latin typeface="Microsoft Sans Serif"/>
                          <a:cs typeface="Microsoft Sans Serif"/>
                        </a:rPr>
                        <a:t>8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2860" marB="0"/>
                </a:tc>
                <a:tc>
                  <a:txBody>
                    <a:bodyPr/>
                    <a:lstStyle/>
                    <a:p>
                      <a:pPr marL="78740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dirty="0">
                          <a:latin typeface="Microsoft Sans Serif"/>
                          <a:cs typeface="Microsoft Sans Serif"/>
                        </a:rPr>
                        <a:t>Утеплювач</a:t>
                      </a:r>
                      <a:r>
                        <a:rPr sz="900" spc="2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900" spc="-10" dirty="0">
                          <a:latin typeface="Microsoft Sans Serif"/>
                          <a:cs typeface="Microsoft Sans Serif"/>
                        </a:rPr>
                        <a:t>Піноплекс-</a:t>
                      </a:r>
                      <a:r>
                        <a:rPr sz="900" spc="-25" dirty="0">
                          <a:latin typeface="Microsoft Sans Serif"/>
                          <a:cs typeface="Microsoft Sans Serif"/>
                        </a:rPr>
                        <a:t>35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2860" marB="0"/>
                </a:tc>
                <a:tc>
                  <a:txBody>
                    <a:bodyPr/>
                    <a:lstStyle/>
                    <a:p>
                      <a:pPr marL="358140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900" spc="-25" dirty="0">
                          <a:latin typeface="Microsoft Sans Serif"/>
                          <a:cs typeface="Microsoft Sans Serif"/>
                        </a:rPr>
                        <a:t>50</a:t>
                      </a:r>
                      <a:endParaRPr sz="9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286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41" name="object 941"/>
          <p:cNvSpPr/>
          <p:nvPr/>
        </p:nvSpPr>
        <p:spPr>
          <a:xfrm>
            <a:off x="17719268" y="11151029"/>
            <a:ext cx="316865" cy="0"/>
          </a:xfrm>
          <a:custGeom>
            <a:avLst/>
            <a:gdLst/>
            <a:ahLst/>
            <a:cxnLst/>
            <a:rect l="l" t="t" r="r" b="b"/>
            <a:pathLst>
              <a:path w="316865">
                <a:moveTo>
                  <a:pt x="0" y="0"/>
                </a:moveTo>
                <a:lnTo>
                  <a:pt x="31674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2" name="object 942"/>
          <p:cNvSpPr txBox="1"/>
          <p:nvPr/>
        </p:nvSpPr>
        <p:spPr>
          <a:xfrm>
            <a:off x="17525327" y="11089254"/>
            <a:ext cx="1866264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sz="900" spc="-80" dirty="0">
                <a:latin typeface="Microsoft Sans Serif"/>
                <a:cs typeface="Microsoft Sans Serif"/>
              </a:rPr>
              <a:t>4С</a:t>
            </a:r>
            <a:r>
              <a:rPr sz="975" spc="-120" baseline="47008" dirty="0">
                <a:latin typeface="Microsoft Sans Serif"/>
                <a:cs typeface="Microsoft Sans Serif"/>
              </a:rPr>
              <a:t>5</a:t>
            </a:r>
            <a:r>
              <a:rPr sz="900" spc="-80" dirty="0">
                <a:latin typeface="Microsoft Sans Serif"/>
                <a:cs typeface="Microsoft Sans Serif"/>
              </a:rPr>
              <a:t>р</a:t>
            </a:r>
            <a:r>
              <a:rPr sz="975" spc="-120" baseline="47008" dirty="0">
                <a:latin typeface="Microsoft Sans Serif"/>
                <a:cs typeface="Microsoft Sans Serif"/>
              </a:rPr>
              <a:t>Вр-</a:t>
            </a:r>
            <a:r>
              <a:rPr sz="975" spc="-15" baseline="47008" dirty="0">
                <a:latin typeface="Microsoft Sans Serif"/>
                <a:cs typeface="Microsoft Sans Serif"/>
              </a:rPr>
              <a:t>I-</a:t>
            </a:r>
            <a:r>
              <a:rPr sz="975" spc="-120" baseline="47008" dirty="0">
                <a:latin typeface="Microsoft Sans Serif"/>
                <a:cs typeface="Microsoft Sans Serif"/>
              </a:rPr>
              <a:t>100</a:t>
            </a:r>
            <a:r>
              <a:rPr sz="900" spc="-80" dirty="0">
                <a:latin typeface="Microsoft Sans Serif"/>
                <a:cs typeface="Microsoft Sans Serif"/>
              </a:rPr>
              <a:t>,</a:t>
            </a:r>
            <a:r>
              <a:rPr sz="900" spc="3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ДСТУ</a:t>
            </a:r>
            <a:r>
              <a:rPr sz="900" spc="3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Б</a:t>
            </a:r>
            <a:r>
              <a:rPr sz="900" spc="3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В.2.6-</a:t>
            </a:r>
            <a:r>
              <a:rPr sz="900" spc="-10" dirty="0">
                <a:latin typeface="Microsoft Sans Serif"/>
                <a:cs typeface="Microsoft Sans Serif"/>
              </a:rPr>
              <a:t>173:2011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943" name="object 943"/>
          <p:cNvSpPr txBox="1"/>
          <p:nvPr/>
        </p:nvSpPr>
        <p:spPr>
          <a:xfrm>
            <a:off x="17697460" y="11125682"/>
            <a:ext cx="392430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650" spc="-10" dirty="0">
                <a:latin typeface="Microsoft Sans Serif"/>
                <a:cs typeface="Microsoft Sans Serif"/>
              </a:rPr>
              <a:t>5Вр-I-</a:t>
            </a:r>
            <a:r>
              <a:rPr sz="650" spc="-25" dirty="0">
                <a:latin typeface="Microsoft Sans Serif"/>
                <a:cs typeface="Microsoft Sans Serif"/>
              </a:rPr>
              <a:t>100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944" name="object 944"/>
          <p:cNvSpPr txBox="1"/>
          <p:nvPr/>
        </p:nvSpPr>
        <p:spPr>
          <a:xfrm>
            <a:off x="15494441" y="7752343"/>
            <a:ext cx="4025900" cy="1495425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980440">
              <a:lnSpc>
                <a:spcPct val="100000"/>
              </a:lnSpc>
              <a:spcBef>
                <a:spcPts val="115"/>
              </a:spcBef>
            </a:pPr>
            <a:r>
              <a:rPr sz="1300" spc="-10" dirty="0">
                <a:latin typeface="Microsoft Sans Serif"/>
                <a:cs typeface="Microsoft Sans Serif"/>
              </a:rPr>
              <a:t>Примітки:</a:t>
            </a:r>
            <a:endParaRPr sz="1300">
              <a:latin typeface="Microsoft Sans Serif"/>
              <a:cs typeface="Microsoft Sans Serif"/>
            </a:endParaRPr>
          </a:p>
          <a:p>
            <a:pPr marL="16510" marR="5080" indent="-4445">
              <a:lnSpc>
                <a:spcPct val="102600"/>
              </a:lnSpc>
              <a:spcBef>
                <a:spcPts val="15"/>
              </a:spcBef>
              <a:buAutoNum type="arabicPeriod"/>
              <a:tabLst>
                <a:tab pos="16510" algn="l"/>
                <a:tab pos="140970" algn="l"/>
              </a:tabLst>
            </a:pPr>
            <a:r>
              <a:rPr sz="900" dirty="0">
                <a:latin typeface="Microsoft Sans Serif"/>
                <a:cs typeface="Microsoft Sans Serif"/>
              </a:rPr>
              <a:t>	За</a:t>
            </a:r>
            <a:r>
              <a:rPr sz="900" spc="4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відносну</a:t>
            </a:r>
            <a:r>
              <a:rPr sz="900" spc="5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відмітку</a:t>
            </a:r>
            <a:r>
              <a:rPr sz="900" spc="5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0,000</a:t>
            </a:r>
            <a:r>
              <a:rPr sz="900" spc="5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прийнято</a:t>
            </a:r>
            <a:r>
              <a:rPr sz="900" spc="5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рівень</a:t>
            </a:r>
            <a:r>
              <a:rPr sz="900" spc="5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верха</a:t>
            </a:r>
            <a:r>
              <a:rPr sz="900" spc="5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фундаментної</a:t>
            </a:r>
            <a:r>
              <a:rPr sz="900" spc="6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плити, </a:t>
            </a:r>
            <a:r>
              <a:rPr sz="900" dirty="0">
                <a:latin typeface="Microsoft Sans Serif"/>
                <a:cs typeface="Microsoft Sans Serif"/>
              </a:rPr>
              <a:t>що</a:t>
            </a:r>
            <a:r>
              <a:rPr sz="900" spc="4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відповідає</a:t>
            </a:r>
            <a:r>
              <a:rPr sz="900" spc="4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абсолютній</a:t>
            </a:r>
            <a:r>
              <a:rPr sz="900" spc="4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відмітці</a:t>
            </a:r>
            <a:r>
              <a:rPr sz="900" spc="4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146,85</a:t>
            </a:r>
            <a:r>
              <a:rPr sz="900" spc="4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в</a:t>
            </a:r>
            <a:r>
              <a:rPr sz="900" spc="4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Балтійській</a:t>
            </a:r>
            <a:r>
              <a:rPr sz="900" spc="4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системі</a:t>
            </a:r>
            <a:r>
              <a:rPr sz="900" spc="4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висот.</a:t>
            </a:r>
            <a:endParaRPr sz="900">
              <a:latin typeface="Microsoft Sans Serif"/>
              <a:cs typeface="Microsoft Sans Serif"/>
            </a:endParaRPr>
          </a:p>
          <a:p>
            <a:pPr marL="20320" marR="300355" indent="129539">
              <a:lnSpc>
                <a:spcPct val="102600"/>
              </a:lnSpc>
              <a:spcBef>
                <a:spcPts val="5"/>
              </a:spcBef>
              <a:buAutoNum type="arabicPeriod"/>
              <a:tabLst>
                <a:tab pos="149860" algn="l"/>
              </a:tabLst>
            </a:pPr>
            <a:r>
              <a:rPr sz="900" dirty="0">
                <a:latin typeface="Microsoft Sans Serif"/>
                <a:cs typeface="Microsoft Sans Serif"/>
              </a:rPr>
              <a:t>Навколо</a:t>
            </a:r>
            <a:r>
              <a:rPr sz="900" spc="3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будівлі</a:t>
            </a:r>
            <a:r>
              <a:rPr sz="900" spc="3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виконати</a:t>
            </a:r>
            <a:r>
              <a:rPr sz="900" spc="3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відмостку</a:t>
            </a:r>
            <a:r>
              <a:rPr sz="900" spc="3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шириною</a:t>
            </a:r>
            <a:r>
              <a:rPr sz="900" spc="3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1,0</a:t>
            </a:r>
            <a:r>
              <a:rPr sz="900" spc="3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м</a:t>
            </a:r>
            <a:r>
              <a:rPr sz="900" spc="3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по</a:t>
            </a:r>
            <a:r>
              <a:rPr sz="900" spc="3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щебеневій основі.</a:t>
            </a:r>
            <a:endParaRPr sz="900">
              <a:latin typeface="Microsoft Sans Serif"/>
              <a:cs typeface="Microsoft Sans Serif"/>
            </a:endParaRPr>
          </a:p>
          <a:p>
            <a:pPr marL="24765" marR="55880" indent="-5080">
              <a:lnSpc>
                <a:spcPts val="1110"/>
              </a:lnSpc>
              <a:spcBef>
                <a:spcPts val="30"/>
              </a:spcBef>
              <a:buAutoNum type="arabicPeriod"/>
              <a:tabLst>
                <a:tab pos="24765" algn="l"/>
                <a:tab pos="149860" algn="l"/>
              </a:tabLst>
            </a:pPr>
            <a:r>
              <a:rPr sz="900" dirty="0">
                <a:latin typeface="Microsoft Sans Serif"/>
                <a:cs typeface="Microsoft Sans Serif"/>
              </a:rPr>
              <a:t>	Ухилоутворююча</a:t>
            </a:r>
            <a:r>
              <a:rPr sz="900" spc="3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набетонка</a:t>
            </a:r>
            <a:r>
              <a:rPr sz="900" spc="4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в</a:t>
            </a:r>
            <a:r>
              <a:rPr sz="900" spc="3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резервуарах</a:t>
            </a:r>
            <a:r>
              <a:rPr sz="900" spc="4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має</a:t>
            </a:r>
            <a:r>
              <a:rPr sz="900" spc="4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нахил</a:t>
            </a:r>
            <a:r>
              <a:rPr sz="900" spc="3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і=5°</a:t>
            </a:r>
            <a:r>
              <a:rPr sz="900" spc="3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в</a:t>
            </a:r>
            <a:r>
              <a:rPr sz="900" spc="3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напрямку </a:t>
            </a:r>
            <a:r>
              <a:rPr sz="900" dirty="0">
                <a:latin typeface="Microsoft Sans Serif"/>
                <a:cs typeface="Microsoft Sans Serif"/>
              </a:rPr>
              <a:t>до</a:t>
            </a:r>
            <a:r>
              <a:rPr sz="900" spc="4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дренажних</a:t>
            </a:r>
            <a:r>
              <a:rPr sz="900" spc="4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приямків.</a:t>
            </a:r>
            <a:endParaRPr sz="900">
              <a:latin typeface="Microsoft Sans Serif"/>
              <a:cs typeface="Microsoft Sans Serif"/>
            </a:endParaRPr>
          </a:p>
          <a:p>
            <a:pPr marL="152400" indent="-128905">
              <a:lnSpc>
                <a:spcPts val="1065"/>
              </a:lnSpc>
              <a:buAutoNum type="arabicPeriod"/>
              <a:tabLst>
                <a:tab pos="152400" algn="l"/>
              </a:tabLst>
            </a:pPr>
            <a:r>
              <a:rPr sz="900" dirty="0">
                <a:latin typeface="Microsoft Sans Serif"/>
                <a:cs typeface="Microsoft Sans Serif"/>
              </a:rPr>
              <a:t>По</a:t>
            </a:r>
            <a:r>
              <a:rPr sz="900" spc="6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"холодних</a:t>
            </a:r>
            <a:r>
              <a:rPr sz="900" spc="6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швах"</a:t>
            </a:r>
            <a:r>
              <a:rPr sz="900" spc="6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залізобетонної</a:t>
            </a:r>
            <a:r>
              <a:rPr sz="900" spc="6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конструкції</a:t>
            </a:r>
            <a:r>
              <a:rPr sz="900" spc="6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по</a:t>
            </a:r>
            <a:r>
              <a:rPr sz="900" spc="5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периметру</a:t>
            </a:r>
            <a:endParaRPr sz="900">
              <a:latin typeface="Microsoft Sans Serif"/>
              <a:cs typeface="Microsoft Sans Serif"/>
            </a:endParaRPr>
          </a:p>
          <a:p>
            <a:pPr marL="13335" marR="474345" indent="3810">
              <a:lnSpc>
                <a:spcPct val="102600"/>
              </a:lnSpc>
              <a:spcBef>
                <a:spcPts val="10"/>
              </a:spcBef>
            </a:pPr>
            <a:r>
              <a:rPr sz="900" dirty="0">
                <a:latin typeface="Microsoft Sans Serif"/>
                <a:cs typeface="Microsoft Sans Serif"/>
              </a:rPr>
              <a:t>резервуарів</a:t>
            </a:r>
            <a:r>
              <a:rPr sz="900" spc="7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встановити</a:t>
            </a:r>
            <a:r>
              <a:rPr sz="900" spc="7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набухаючий</a:t>
            </a:r>
            <a:r>
              <a:rPr sz="900" spc="7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профіль</a:t>
            </a:r>
            <a:r>
              <a:rPr sz="900" spc="7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типу</a:t>
            </a:r>
            <a:r>
              <a:rPr sz="900" spc="7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ТехноНІКОЛЬ </a:t>
            </a:r>
            <a:r>
              <a:rPr sz="900" dirty="0">
                <a:latin typeface="Microsoft Sans Serif"/>
                <a:cs typeface="Microsoft Sans Serif"/>
              </a:rPr>
              <a:t>IC-125-</a:t>
            </a:r>
            <a:r>
              <a:rPr sz="900" spc="-20" dirty="0">
                <a:latin typeface="Microsoft Sans Serif"/>
                <a:cs typeface="Microsoft Sans Serif"/>
              </a:rPr>
              <a:t>2SP.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945" name="object 945"/>
          <p:cNvSpPr txBox="1"/>
          <p:nvPr/>
        </p:nvSpPr>
        <p:spPr>
          <a:xfrm>
            <a:off x="15498489" y="9222203"/>
            <a:ext cx="2616835" cy="3054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latin typeface="Microsoft Sans Serif"/>
                <a:cs typeface="Microsoft Sans Serif"/>
              </a:rPr>
              <a:t>Витрати</a:t>
            </a:r>
            <a:r>
              <a:rPr sz="900" spc="6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матеріалу</a:t>
            </a:r>
            <a:r>
              <a:rPr sz="900" spc="6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-</a:t>
            </a:r>
            <a:r>
              <a:rPr sz="900" spc="6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168,5п.м.</a:t>
            </a:r>
            <a:endParaRPr sz="900">
              <a:latin typeface="Microsoft Sans Serif"/>
              <a:cs typeface="Microsoft Sans Serif"/>
            </a:endParaRPr>
          </a:p>
          <a:p>
            <a:pPr marL="16510">
              <a:lnSpc>
                <a:spcPct val="100000"/>
              </a:lnSpc>
              <a:spcBef>
                <a:spcPts val="20"/>
              </a:spcBef>
            </a:pPr>
            <a:r>
              <a:rPr sz="900" spc="-80" dirty="0">
                <a:latin typeface="Microsoft Sans Serif"/>
                <a:cs typeface="Microsoft Sans Serif"/>
              </a:rPr>
              <a:t>5.</a:t>
            </a:r>
            <a:r>
              <a:rPr sz="900" spc="-15" dirty="0">
                <a:latin typeface="Microsoft Sans Serif"/>
                <a:cs typeface="Microsoft Sans Serif"/>
              </a:rPr>
              <a:t> </a:t>
            </a:r>
            <a:r>
              <a:rPr sz="900" spc="-95" dirty="0">
                <a:latin typeface="Microsoft Sans Serif"/>
                <a:cs typeface="Microsoft Sans Serif"/>
              </a:rPr>
              <a:t>Відмітки</a:t>
            </a:r>
            <a:r>
              <a:rPr sz="900" spc="-10" dirty="0">
                <a:latin typeface="Microsoft Sans Serif"/>
                <a:cs typeface="Microsoft Sans Serif"/>
              </a:rPr>
              <a:t> </a:t>
            </a:r>
            <a:r>
              <a:rPr sz="900" spc="-105" dirty="0">
                <a:latin typeface="Microsoft Sans Serif"/>
                <a:cs typeface="Microsoft Sans Serif"/>
              </a:rPr>
              <a:t>на</a:t>
            </a:r>
            <a:r>
              <a:rPr sz="900" spc="-10" dirty="0">
                <a:latin typeface="Microsoft Sans Serif"/>
                <a:cs typeface="Microsoft Sans Serif"/>
              </a:rPr>
              <a:t> </a:t>
            </a:r>
            <a:r>
              <a:rPr sz="900" spc="-95" dirty="0">
                <a:latin typeface="Microsoft Sans Serif"/>
                <a:cs typeface="Microsoft Sans Serif"/>
              </a:rPr>
              <a:t>планах</a:t>
            </a:r>
            <a:r>
              <a:rPr sz="900" spc="-10" dirty="0">
                <a:latin typeface="Microsoft Sans Serif"/>
                <a:cs typeface="Microsoft Sans Serif"/>
              </a:rPr>
              <a:t> </a:t>
            </a:r>
            <a:r>
              <a:rPr sz="900" spc="-100" dirty="0">
                <a:latin typeface="Microsoft Sans Serif"/>
                <a:cs typeface="Microsoft Sans Serif"/>
              </a:rPr>
              <a:t>вказані</a:t>
            </a:r>
            <a:r>
              <a:rPr sz="900" spc="-15" dirty="0">
                <a:latin typeface="Microsoft Sans Serif"/>
                <a:cs typeface="Microsoft Sans Serif"/>
              </a:rPr>
              <a:t> </a:t>
            </a:r>
            <a:r>
              <a:rPr sz="900" spc="-110" dirty="0">
                <a:latin typeface="Microsoft Sans Serif"/>
                <a:cs typeface="Microsoft Sans Serif"/>
              </a:rPr>
              <a:t>по</a:t>
            </a:r>
            <a:r>
              <a:rPr sz="900" spc="-10" dirty="0">
                <a:latin typeface="Microsoft Sans Serif"/>
                <a:cs typeface="Microsoft Sans Serif"/>
              </a:rPr>
              <a:t> </a:t>
            </a:r>
            <a:r>
              <a:rPr sz="900" spc="-95" dirty="0">
                <a:latin typeface="Microsoft Sans Serif"/>
                <a:cs typeface="Microsoft Sans Serif"/>
              </a:rPr>
              <a:t>верху</a:t>
            </a:r>
            <a:r>
              <a:rPr sz="900" spc="-10" dirty="0">
                <a:latin typeface="Microsoft Sans Serif"/>
                <a:cs typeface="Microsoft Sans Serif"/>
              </a:rPr>
              <a:t> </a:t>
            </a:r>
            <a:r>
              <a:rPr sz="900" spc="-95" dirty="0">
                <a:latin typeface="Microsoft Sans Serif"/>
                <a:cs typeface="Microsoft Sans Serif"/>
              </a:rPr>
              <a:t>несучих</a:t>
            </a:r>
            <a:r>
              <a:rPr sz="900" spc="-10" dirty="0">
                <a:latin typeface="Microsoft Sans Serif"/>
                <a:cs typeface="Microsoft Sans Serif"/>
              </a:rPr>
              <a:t> </a:t>
            </a:r>
            <a:r>
              <a:rPr sz="900" spc="-75" dirty="0">
                <a:latin typeface="Microsoft Sans Serif"/>
                <a:cs typeface="Microsoft Sans Serif"/>
              </a:rPr>
              <a:t>конструкцій.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946" name="object 946"/>
          <p:cNvGrpSpPr/>
          <p:nvPr/>
        </p:nvGrpSpPr>
        <p:grpSpPr>
          <a:xfrm>
            <a:off x="7594179" y="12421534"/>
            <a:ext cx="476250" cy="1315085"/>
            <a:chOff x="7594179" y="12421534"/>
            <a:chExt cx="476250" cy="1315085"/>
          </a:xfrm>
        </p:grpSpPr>
        <p:sp>
          <p:nvSpPr>
            <p:cNvPr id="947" name="object 947"/>
            <p:cNvSpPr/>
            <p:nvPr/>
          </p:nvSpPr>
          <p:spPr>
            <a:xfrm>
              <a:off x="7596719" y="13563521"/>
              <a:ext cx="469900" cy="170180"/>
            </a:xfrm>
            <a:custGeom>
              <a:avLst/>
              <a:gdLst/>
              <a:ahLst/>
              <a:cxnLst/>
              <a:rect l="l" t="t" r="r" b="b"/>
              <a:pathLst>
                <a:path w="469900" h="170180">
                  <a:moveTo>
                    <a:pt x="0" y="9107"/>
                  </a:moveTo>
                  <a:lnTo>
                    <a:pt x="14167" y="9107"/>
                  </a:lnTo>
                </a:path>
                <a:path w="469900" h="170180">
                  <a:moveTo>
                    <a:pt x="70836" y="9107"/>
                  </a:moveTo>
                  <a:lnTo>
                    <a:pt x="90063" y="9107"/>
                  </a:lnTo>
                </a:path>
                <a:path w="469900" h="170180">
                  <a:moveTo>
                    <a:pt x="146732" y="9107"/>
                  </a:moveTo>
                  <a:lnTo>
                    <a:pt x="165960" y="9107"/>
                  </a:lnTo>
                </a:path>
                <a:path w="469900" h="170180">
                  <a:moveTo>
                    <a:pt x="222629" y="9107"/>
                  </a:moveTo>
                  <a:lnTo>
                    <a:pt x="241856" y="9107"/>
                  </a:lnTo>
                </a:path>
                <a:path w="469900" h="170180">
                  <a:moveTo>
                    <a:pt x="298525" y="9107"/>
                  </a:moveTo>
                  <a:lnTo>
                    <a:pt x="317752" y="9107"/>
                  </a:lnTo>
                </a:path>
                <a:path w="469900" h="170180">
                  <a:moveTo>
                    <a:pt x="374422" y="9107"/>
                  </a:moveTo>
                  <a:lnTo>
                    <a:pt x="393649" y="9107"/>
                  </a:lnTo>
                </a:path>
                <a:path w="469900" h="170180">
                  <a:moveTo>
                    <a:pt x="450318" y="9107"/>
                  </a:moveTo>
                  <a:lnTo>
                    <a:pt x="469545" y="9107"/>
                  </a:lnTo>
                </a:path>
                <a:path w="469900" h="170180">
                  <a:moveTo>
                    <a:pt x="33394" y="46549"/>
                  </a:moveTo>
                  <a:lnTo>
                    <a:pt x="52621" y="46549"/>
                  </a:lnTo>
                </a:path>
                <a:path w="469900" h="170180">
                  <a:moveTo>
                    <a:pt x="109290" y="46549"/>
                  </a:moveTo>
                  <a:lnTo>
                    <a:pt x="128517" y="46549"/>
                  </a:lnTo>
                </a:path>
                <a:path w="469900" h="170180">
                  <a:moveTo>
                    <a:pt x="185187" y="46549"/>
                  </a:moveTo>
                  <a:lnTo>
                    <a:pt x="188222" y="46549"/>
                  </a:lnTo>
                </a:path>
                <a:path w="469900" h="170180">
                  <a:moveTo>
                    <a:pt x="279298" y="46549"/>
                  </a:moveTo>
                  <a:lnTo>
                    <a:pt x="280310" y="46549"/>
                  </a:lnTo>
                </a:path>
                <a:path w="469900" h="170180">
                  <a:moveTo>
                    <a:pt x="336979" y="46549"/>
                  </a:moveTo>
                  <a:lnTo>
                    <a:pt x="356206" y="46549"/>
                  </a:lnTo>
                </a:path>
                <a:path w="469900" h="170180">
                  <a:moveTo>
                    <a:pt x="412876" y="46549"/>
                  </a:moveTo>
                  <a:lnTo>
                    <a:pt x="432103" y="46549"/>
                  </a:lnTo>
                </a:path>
                <a:path w="469900" h="170180">
                  <a:moveTo>
                    <a:pt x="0" y="85003"/>
                  </a:moveTo>
                  <a:lnTo>
                    <a:pt x="14167" y="85003"/>
                  </a:lnTo>
                </a:path>
                <a:path w="469900" h="170180">
                  <a:moveTo>
                    <a:pt x="70836" y="85003"/>
                  </a:moveTo>
                  <a:lnTo>
                    <a:pt x="90063" y="85003"/>
                  </a:lnTo>
                </a:path>
                <a:path w="469900" h="170180">
                  <a:moveTo>
                    <a:pt x="146732" y="85003"/>
                  </a:moveTo>
                  <a:lnTo>
                    <a:pt x="165960" y="85003"/>
                  </a:lnTo>
                </a:path>
                <a:path w="469900" h="170180">
                  <a:moveTo>
                    <a:pt x="298525" y="85003"/>
                  </a:moveTo>
                  <a:lnTo>
                    <a:pt x="317752" y="85003"/>
                  </a:lnTo>
                </a:path>
                <a:path w="469900" h="170180">
                  <a:moveTo>
                    <a:pt x="374422" y="85003"/>
                  </a:moveTo>
                  <a:lnTo>
                    <a:pt x="393649" y="85003"/>
                  </a:lnTo>
                </a:path>
                <a:path w="469900" h="170180">
                  <a:moveTo>
                    <a:pt x="450318" y="85003"/>
                  </a:moveTo>
                  <a:lnTo>
                    <a:pt x="469545" y="85003"/>
                  </a:lnTo>
                </a:path>
                <a:path w="469900" h="170180">
                  <a:moveTo>
                    <a:pt x="33394" y="122446"/>
                  </a:moveTo>
                  <a:lnTo>
                    <a:pt x="52621" y="122446"/>
                  </a:lnTo>
                </a:path>
                <a:path w="469900" h="170180">
                  <a:moveTo>
                    <a:pt x="109290" y="122446"/>
                  </a:moveTo>
                  <a:lnTo>
                    <a:pt x="128517" y="122446"/>
                  </a:lnTo>
                </a:path>
                <a:path w="469900" h="170180">
                  <a:moveTo>
                    <a:pt x="185187" y="122446"/>
                  </a:moveTo>
                  <a:lnTo>
                    <a:pt x="187211" y="122446"/>
                  </a:lnTo>
                </a:path>
                <a:path w="469900" h="170180">
                  <a:moveTo>
                    <a:pt x="279298" y="122446"/>
                  </a:moveTo>
                  <a:lnTo>
                    <a:pt x="280310" y="122446"/>
                  </a:lnTo>
                </a:path>
                <a:path w="469900" h="170180">
                  <a:moveTo>
                    <a:pt x="336979" y="122446"/>
                  </a:moveTo>
                  <a:lnTo>
                    <a:pt x="356206" y="122446"/>
                  </a:lnTo>
                </a:path>
                <a:path w="469900" h="170180">
                  <a:moveTo>
                    <a:pt x="412876" y="122446"/>
                  </a:moveTo>
                  <a:lnTo>
                    <a:pt x="432103" y="122446"/>
                  </a:lnTo>
                </a:path>
                <a:path w="469900" h="170180">
                  <a:moveTo>
                    <a:pt x="0" y="160900"/>
                  </a:moveTo>
                  <a:lnTo>
                    <a:pt x="14167" y="160900"/>
                  </a:lnTo>
                </a:path>
                <a:path w="469900" h="170180">
                  <a:moveTo>
                    <a:pt x="70836" y="160900"/>
                  </a:moveTo>
                  <a:lnTo>
                    <a:pt x="90063" y="160900"/>
                  </a:lnTo>
                </a:path>
                <a:path w="469900" h="170180">
                  <a:moveTo>
                    <a:pt x="146732" y="160900"/>
                  </a:moveTo>
                  <a:lnTo>
                    <a:pt x="165960" y="160900"/>
                  </a:lnTo>
                </a:path>
                <a:path w="469900" h="170180">
                  <a:moveTo>
                    <a:pt x="222629" y="160900"/>
                  </a:moveTo>
                  <a:lnTo>
                    <a:pt x="241856" y="160900"/>
                  </a:lnTo>
                </a:path>
                <a:path w="469900" h="170180">
                  <a:moveTo>
                    <a:pt x="298525" y="160900"/>
                  </a:moveTo>
                  <a:lnTo>
                    <a:pt x="317752" y="160900"/>
                  </a:lnTo>
                </a:path>
                <a:path w="469900" h="170180">
                  <a:moveTo>
                    <a:pt x="374422" y="160900"/>
                  </a:moveTo>
                  <a:lnTo>
                    <a:pt x="393649" y="160900"/>
                  </a:lnTo>
                </a:path>
                <a:path w="469900" h="170180">
                  <a:moveTo>
                    <a:pt x="450318" y="160900"/>
                  </a:moveTo>
                  <a:lnTo>
                    <a:pt x="469545" y="160900"/>
                  </a:lnTo>
                </a:path>
                <a:path w="469900" h="170180">
                  <a:moveTo>
                    <a:pt x="5059" y="170007"/>
                  </a:moveTo>
                  <a:lnTo>
                    <a:pt x="5059" y="151792"/>
                  </a:lnTo>
                </a:path>
                <a:path w="469900" h="170180">
                  <a:moveTo>
                    <a:pt x="5059" y="94111"/>
                  </a:moveTo>
                  <a:lnTo>
                    <a:pt x="5059" y="75896"/>
                  </a:lnTo>
                </a:path>
                <a:path w="469900" h="170180">
                  <a:moveTo>
                    <a:pt x="5059" y="18215"/>
                  </a:moveTo>
                  <a:lnTo>
                    <a:pt x="5059" y="0"/>
                  </a:lnTo>
                </a:path>
                <a:path w="469900" h="170180">
                  <a:moveTo>
                    <a:pt x="42501" y="132565"/>
                  </a:moveTo>
                  <a:lnTo>
                    <a:pt x="42501" y="113338"/>
                  </a:lnTo>
                </a:path>
                <a:path w="469900" h="170180">
                  <a:moveTo>
                    <a:pt x="42501" y="56669"/>
                  </a:moveTo>
                  <a:lnTo>
                    <a:pt x="42501" y="37442"/>
                  </a:lnTo>
                </a:path>
                <a:path w="469900" h="170180">
                  <a:moveTo>
                    <a:pt x="80956" y="170007"/>
                  </a:moveTo>
                  <a:lnTo>
                    <a:pt x="80956" y="151792"/>
                  </a:lnTo>
                </a:path>
                <a:path w="469900" h="170180">
                  <a:moveTo>
                    <a:pt x="80956" y="94111"/>
                  </a:moveTo>
                  <a:lnTo>
                    <a:pt x="80956" y="75896"/>
                  </a:lnTo>
                </a:path>
                <a:path w="469900" h="170180">
                  <a:moveTo>
                    <a:pt x="80956" y="18215"/>
                  </a:moveTo>
                  <a:lnTo>
                    <a:pt x="80956" y="0"/>
                  </a:lnTo>
                </a:path>
                <a:path w="469900" h="170180">
                  <a:moveTo>
                    <a:pt x="118398" y="132565"/>
                  </a:moveTo>
                  <a:lnTo>
                    <a:pt x="118398" y="113338"/>
                  </a:lnTo>
                </a:path>
                <a:path w="469900" h="170180">
                  <a:moveTo>
                    <a:pt x="118398" y="56669"/>
                  </a:moveTo>
                  <a:lnTo>
                    <a:pt x="118398" y="37442"/>
                  </a:lnTo>
                </a:path>
                <a:path w="469900" h="170180">
                  <a:moveTo>
                    <a:pt x="156852" y="170007"/>
                  </a:moveTo>
                  <a:lnTo>
                    <a:pt x="156852" y="151792"/>
                  </a:lnTo>
                </a:path>
                <a:path w="469900" h="170180">
                  <a:moveTo>
                    <a:pt x="156852" y="94111"/>
                  </a:moveTo>
                  <a:lnTo>
                    <a:pt x="156852" y="75896"/>
                  </a:lnTo>
                </a:path>
                <a:path w="469900" h="170180">
                  <a:moveTo>
                    <a:pt x="156852" y="18215"/>
                  </a:moveTo>
                  <a:lnTo>
                    <a:pt x="156852" y="0"/>
                  </a:lnTo>
                </a:path>
                <a:path w="469900" h="170180">
                  <a:moveTo>
                    <a:pt x="232748" y="170007"/>
                  </a:moveTo>
                  <a:lnTo>
                    <a:pt x="232748" y="151792"/>
                  </a:lnTo>
                </a:path>
                <a:path w="469900" h="170180">
                  <a:moveTo>
                    <a:pt x="232748" y="18215"/>
                  </a:moveTo>
                  <a:lnTo>
                    <a:pt x="232748" y="0"/>
                  </a:lnTo>
                </a:path>
                <a:path w="469900" h="170180">
                  <a:moveTo>
                    <a:pt x="308645" y="170007"/>
                  </a:moveTo>
                  <a:lnTo>
                    <a:pt x="308645" y="151792"/>
                  </a:lnTo>
                </a:path>
                <a:path w="469900" h="170180">
                  <a:moveTo>
                    <a:pt x="308645" y="94111"/>
                  </a:moveTo>
                  <a:lnTo>
                    <a:pt x="308645" y="75896"/>
                  </a:lnTo>
                </a:path>
                <a:path w="469900" h="170180">
                  <a:moveTo>
                    <a:pt x="308645" y="18215"/>
                  </a:moveTo>
                  <a:lnTo>
                    <a:pt x="308645" y="0"/>
                  </a:lnTo>
                </a:path>
                <a:path w="469900" h="170180">
                  <a:moveTo>
                    <a:pt x="346087" y="132565"/>
                  </a:moveTo>
                  <a:lnTo>
                    <a:pt x="346087" y="113338"/>
                  </a:lnTo>
                </a:path>
                <a:path w="469900" h="170180">
                  <a:moveTo>
                    <a:pt x="346087" y="56669"/>
                  </a:moveTo>
                  <a:lnTo>
                    <a:pt x="346087" y="37442"/>
                  </a:lnTo>
                </a:path>
                <a:path w="469900" h="170180">
                  <a:moveTo>
                    <a:pt x="384541" y="170007"/>
                  </a:moveTo>
                  <a:lnTo>
                    <a:pt x="384541" y="151792"/>
                  </a:lnTo>
                </a:path>
                <a:path w="469900" h="170180">
                  <a:moveTo>
                    <a:pt x="384541" y="94111"/>
                  </a:moveTo>
                  <a:lnTo>
                    <a:pt x="384541" y="75896"/>
                  </a:lnTo>
                </a:path>
                <a:path w="469900" h="170180">
                  <a:moveTo>
                    <a:pt x="384541" y="18215"/>
                  </a:moveTo>
                  <a:lnTo>
                    <a:pt x="384541" y="0"/>
                  </a:lnTo>
                </a:path>
                <a:path w="469900" h="170180">
                  <a:moveTo>
                    <a:pt x="421983" y="132565"/>
                  </a:moveTo>
                  <a:lnTo>
                    <a:pt x="421983" y="113338"/>
                  </a:lnTo>
                </a:path>
                <a:path w="469900" h="170180">
                  <a:moveTo>
                    <a:pt x="421983" y="56669"/>
                  </a:moveTo>
                  <a:lnTo>
                    <a:pt x="421983" y="37442"/>
                  </a:lnTo>
                </a:path>
                <a:path w="469900" h="170180">
                  <a:moveTo>
                    <a:pt x="460437" y="170007"/>
                  </a:moveTo>
                  <a:lnTo>
                    <a:pt x="460437" y="151792"/>
                  </a:lnTo>
                </a:path>
                <a:path w="469900" h="170180">
                  <a:moveTo>
                    <a:pt x="460437" y="94111"/>
                  </a:moveTo>
                  <a:lnTo>
                    <a:pt x="460437" y="75896"/>
                  </a:lnTo>
                </a:path>
                <a:path w="469900" h="170180">
                  <a:moveTo>
                    <a:pt x="460437" y="18215"/>
                  </a:moveTo>
                  <a:lnTo>
                    <a:pt x="460437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48" name="object 948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7613416" y="12421534"/>
              <a:ext cx="456390" cy="178103"/>
            </a:xfrm>
            <a:prstGeom prst="rect">
              <a:avLst/>
            </a:prstGeom>
          </p:spPr>
        </p:pic>
      </p:grpSp>
      <p:sp>
        <p:nvSpPr>
          <p:cNvPr id="949" name="object 949"/>
          <p:cNvSpPr txBox="1"/>
          <p:nvPr/>
        </p:nvSpPr>
        <p:spPr>
          <a:xfrm>
            <a:off x="7596719" y="12422040"/>
            <a:ext cx="478790" cy="191770"/>
          </a:xfrm>
          <a:prstGeom prst="rect">
            <a:avLst/>
          </a:prstGeom>
          <a:ln w="5059">
            <a:solidFill>
              <a:srgbClr val="000000"/>
            </a:solidFill>
          </a:ln>
        </p:spPr>
        <p:txBody>
          <a:bodyPr vert="horz" wrap="square" lIns="0" tIns="60325" rIns="0" bIns="0" rtlCol="0">
            <a:spAutoFit/>
          </a:bodyPr>
          <a:lstStyle/>
          <a:p>
            <a:pPr marR="6350" algn="ctr">
              <a:lnSpc>
                <a:spcPct val="100000"/>
              </a:lnSpc>
              <a:spcBef>
                <a:spcPts val="475"/>
              </a:spcBef>
            </a:pPr>
            <a:r>
              <a:rPr sz="750" spc="-50" dirty="0">
                <a:latin typeface="Microsoft Sans Serif"/>
                <a:cs typeface="Microsoft Sans Serif"/>
              </a:rPr>
              <a:t>1</a:t>
            </a:r>
            <a:endParaRPr sz="750">
              <a:latin typeface="Microsoft Sans Serif"/>
              <a:cs typeface="Microsoft Sans Serif"/>
            </a:endParaRPr>
          </a:p>
        </p:txBody>
      </p:sp>
      <p:pic>
        <p:nvPicPr>
          <p:cNvPr id="950" name="object 950"/>
          <p:cNvPicPr/>
          <p:nvPr/>
        </p:nvPicPr>
        <p:blipFill>
          <a:blip r:embed="rId38" cstate="print"/>
          <a:stretch>
            <a:fillRect/>
          </a:stretch>
        </p:blipFill>
        <p:spPr>
          <a:xfrm>
            <a:off x="7771280" y="13204784"/>
            <a:ext cx="117386" cy="117386"/>
          </a:xfrm>
          <a:prstGeom prst="rect">
            <a:avLst/>
          </a:prstGeom>
        </p:spPr>
      </p:pic>
      <p:sp>
        <p:nvSpPr>
          <p:cNvPr id="951" name="object 951"/>
          <p:cNvSpPr txBox="1"/>
          <p:nvPr/>
        </p:nvSpPr>
        <p:spPr>
          <a:xfrm>
            <a:off x="7596719" y="13168859"/>
            <a:ext cx="478790" cy="191770"/>
          </a:xfrm>
          <a:prstGeom prst="rect">
            <a:avLst/>
          </a:prstGeom>
          <a:ln w="5059">
            <a:solidFill>
              <a:srgbClr val="000000"/>
            </a:solidFill>
          </a:ln>
        </p:spPr>
        <p:txBody>
          <a:bodyPr vert="horz" wrap="square" lIns="0" tIns="36195" rIns="0" bIns="0" rtlCol="0">
            <a:spAutoFit/>
          </a:bodyPr>
          <a:lstStyle/>
          <a:p>
            <a:pPr marR="4445" algn="ctr">
              <a:lnSpc>
                <a:spcPct val="100000"/>
              </a:lnSpc>
              <a:spcBef>
                <a:spcPts val="285"/>
              </a:spcBef>
            </a:pPr>
            <a:r>
              <a:rPr sz="750" spc="-50" dirty="0">
                <a:latin typeface="Microsoft Sans Serif"/>
                <a:cs typeface="Microsoft Sans Serif"/>
              </a:rPr>
              <a:t>3</a:t>
            </a:r>
            <a:endParaRPr sz="750">
              <a:latin typeface="Microsoft Sans Serif"/>
              <a:cs typeface="Microsoft Sans Serif"/>
            </a:endParaRPr>
          </a:p>
        </p:txBody>
      </p:sp>
      <p:pic>
        <p:nvPicPr>
          <p:cNvPr id="952" name="object 952"/>
          <p:cNvPicPr/>
          <p:nvPr/>
        </p:nvPicPr>
        <p:blipFill>
          <a:blip r:embed="rId39" cstate="print"/>
          <a:stretch>
            <a:fillRect/>
          </a:stretch>
        </p:blipFill>
        <p:spPr>
          <a:xfrm>
            <a:off x="7594189" y="12763573"/>
            <a:ext cx="483712" cy="196318"/>
          </a:xfrm>
          <a:prstGeom prst="rect">
            <a:avLst/>
          </a:prstGeom>
        </p:spPr>
      </p:pic>
      <p:sp>
        <p:nvSpPr>
          <p:cNvPr id="953" name="object 953"/>
          <p:cNvSpPr txBox="1"/>
          <p:nvPr/>
        </p:nvSpPr>
        <p:spPr>
          <a:xfrm>
            <a:off x="7789444" y="12784777"/>
            <a:ext cx="81280" cy="1460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50" dirty="0">
                <a:latin typeface="Microsoft Sans Serif"/>
                <a:cs typeface="Microsoft Sans Serif"/>
              </a:rPr>
              <a:t>2</a:t>
            </a:r>
            <a:endParaRPr sz="750">
              <a:latin typeface="Microsoft Sans Serif"/>
              <a:cs typeface="Microsoft Sans Serif"/>
            </a:endParaRPr>
          </a:p>
        </p:txBody>
      </p:sp>
      <p:sp>
        <p:nvSpPr>
          <p:cNvPr id="954" name="object 954"/>
          <p:cNvSpPr txBox="1"/>
          <p:nvPr/>
        </p:nvSpPr>
        <p:spPr>
          <a:xfrm>
            <a:off x="8170156" y="12844990"/>
            <a:ext cx="335407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10" dirty="0">
                <a:latin typeface="Microsoft Sans Serif"/>
                <a:cs typeface="Microsoft Sans Serif"/>
              </a:rPr>
              <a:t>жовто-</a:t>
            </a:r>
            <a:r>
              <a:rPr sz="900" dirty="0">
                <a:latin typeface="Microsoft Sans Serif"/>
                <a:cs typeface="Microsoft Sans Serif"/>
              </a:rPr>
              <a:t>бурого,</a:t>
            </a:r>
            <a:r>
              <a:rPr sz="900" spc="9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середньої</a:t>
            </a:r>
            <a:r>
              <a:rPr sz="900" spc="9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щільності,</a:t>
            </a:r>
            <a:r>
              <a:rPr sz="900" spc="9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маловологий,</a:t>
            </a:r>
            <a:r>
              <a:rPr sz="900" spc="9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кварцовий,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955" name="object 955"/>
          <p:cNvSpPr txBox="1"/>
          <p:nvPr/>
        </p:nvSpPr>
        <p:spPr>
          <a:xfrm>
            <a:off x="8101125" y="12972084"/>
            <a:ext cx="3300095" cy="329565"/>
          </a:xfrm>
          <a:prstGeom prst="rect">
            <a:avLst/>
          </a:prstGeom>
        </p:spPr>
        <p:txBody>
          <a:bodyPr vert="horz" wrap="square" lIns="0" tIns="26670" rIns="0" bIns="0" rtlCol="0">
            <a:spAutoFit/>
          </a:bodyPr>
          <a:lstStyle/>
          <a:p>
            <a:pPr marL="81280">
              <a:lnSpc>
                <a:spcPct val="100000"/>
              </a:lnSpc>
              <a:spcBef>
                <a:spcPts val="210"/>
              </a:spcBef>
            </a:pPr>
            <a:r>
              <a:rPr sz="900" dirty="0">
                <a:latin typeface="Microsoft Sans Serif"/>
                <a:cs typeface="Microsoft Sans Serif"/>
              </a:rPr>
              <a:t>з</a:t>
            </a:r>
            <a:r>
              <a:rPr sz="900" spc="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зернами</a:t>
            </a:r>
            <a:r>
              <a:rPr sz="900" spc="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та</a:t>
            </a:r>
            <a:r>
              <a:rPr sz="900" spc="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улаками</a:t>
            </a:r>
            <a:r>
              <a:rPr sz="900" spc="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граніту;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900" dirty="0">
                <a:latin typeface="Microsoft Sans Serif"/>
                <a:cs typeface="Microsoft Sans Serif"/>
              </a:rPr>
              <a:t>-</a:t>
            </a:r>
            <a:r>
              <a:rPr sz="900" spc="5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Жорствяний</a:t>
            </a:r>
            <a:r>
              <a:rPr sz="900" spc="5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грунт</a:t>
            </a:r>
            <a:r>
              <a:rPr sz="900" spc="4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з</a:t>
            </a:r>
            <a:r>
              <a:rPr sz="900" spc="5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уламків</a:t>
            </a:r>
            <a:r>
              <a:rPr sz="900" spc="4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граніту,</a:t>
            </a:r>
            <a:r>
              <a:rPr sz="900" spc="5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середньої</a:t>
            </a:r>
            <a:r>
              <a:rPr sz="900" spc="5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щільності,</a:t>
            </a:r>
            <a:r>
              <a:rPr sz="900" spc="45" dirty="0">
                <a:latin typeface="Microsoft Sans Serif"/>
                <a:cs typeface="Microsoft Sans Serif"/>
              </a:rPr>
              <a:t> </a:t>
            </a:r>
            <a:r>
              <a:rPr sz="900" spc="-50" dirty="0">
                <a:latin typeface="Microsoft Sans Serif"/>
                <a:cs typeface="Microsoft Sans Serif"/>
              </a:rPr>
              <a:t>з</a:t>
            </a:r>
            <a:endParaRPr sz="900">
              <a:latin typeface="Microsoft Sans Serif"/>
              <a:cs typeface="Microsoft Sans Serif"/>
            </a:endParaRPr>
          </a:p>
        </p:txBody>
      </p:sp>
      <p:pic>
        <p:nvPicPr>
          <p:cNvPr id="956" name="object 956"/>
          <p:cNvPicPr/>
          <p:nvPr/>
        </p:nvPicPr>
        <p:blipFill>
          <a:blip r:embed="rId40" cstate="print"/>
          <a:stretch>
            <a:fillRect/>
          </a:stretch>
        </p:blipFill>
        <p:spPr>
          <a:xfrm>
            <a:off x="7771280" y="13593373"/>
            <a:ext cx="117386" cy="117386"/>
          </a:xfrm>
          <a:prstGeom prst="rect">
            <a:avLst/>
          </a:prstGeom>
        </p:spPr>
      </p:pic>
      <p:sp>
        <p:nvSpPr>
          <p:cNvPr id="957" name="object 957"/>
          <p:cNvSpPr txBox="1"/>
          <p:nvPr/>
        </p:nvSpPr>
        <p:spPr>
          <a:xfrm>
            <a:off x="7789444" y="13575112"/>
            <a:ext cx="81280" cy="1460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50" dirty="0">
                <a:latin typeface="Microsoft Sans Serif"/>
                <a:cs typeface="Microsoft Sans Serif"/>
              </a:rPr>
              <a:t>4</a:t>
            </a:r>
            <a:endParaRPr sz="750">
              <a:latin typeface="Microsoft Sans Serif"/>
              <a:cs typeface="Microsoft Sans Serif"/>
            </a:endParaRPr>
          </a:p>
        </p:txBody>
      </p:sp>
      <p:sp>
        <p:nvSpPr>
          <p:cNvPr id="958" name="object 958"/>
          <p:cNvSpPr/>
          <p:nvPr/>
        </p:nvSpPr>
        <p:spPr>
          <a:xfrm>
            <a:off x="7596719" y="13557449"/>
            <a:ext cx="478790" cy="191770"/>
          </a:xfrm>
          <a:custGeom>
            <a:avLst/>
            <a:gdLst/>
            <a:ahLst/>
            <a:cxnLst/>
            <a:rect l="l" t="t" r="r" b="b"/>
            <a:pathLst>
              <a:path w="478790" h="191769">
                <a:moveTo>
                  <a:pt x="478652" y="0"/>
                </a:moveTo>
                <a:lnTo>
                  <a:pt x="0" y="0"/>
                </a:lnTo>
                <a:lnTo>
                  <a:pt x="0" y="191258"/>
                </a:lnTo>
                <a:lnTo>
                  <a:pt x="478652" y="191258"/>
                </a:lnTo>
                <a:lnTo>
                  <a:pt x="478652" y="0"/>
                </a:lnTo>
              </a:path>
            </a:pathLst>
          </a:custGeom>
          <a:ln w="50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9" name="object 959"/>
          <p:cNvSpPr txBox="1"/>
          <p:nvPr/>
        </p:nvSpPr>
        <p:spPr>
          <a:xfrm>
            <a:off x="8101125" y="13192690"/>
            <a:ext cx="2963545" cy="471170"/>
          </a:xfrm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81280">
              <a:lnSpc>
                <a:spcPct val="100000"/>
              </a:lnSpc>
              <a:spcBef>
                <a:spcPts val="765"/>
              </a:spcBef>
            </a:pPr>
            <a:r>
              <a:rPr sz="900" dirty="0">
                <a:latin typeface="Microsoft Sans Serif"/>
                <a:cs typeface="Microsoft Sans Serif"/>
              </a:rPr>
              <a:t>піщаним</a:t>
            </a:r>
            <a:r>
              <a:rPr sz="900" spc="5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та</a:t>
            </a:r>
            <a:r>
              <a:rPr sz="900" spc="5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супіщаним</a:t>
            </a:r>
            <a:r>
              <a:rPr sz="900" spc="5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наповнювачем,</a:t>
            </a:r>
            <a:r>
              <a:rPr sz="900" spc="5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маловологий;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sz="900" dirty="0">
                <a:latin typeface="Microsoft Sans Serif"/>
                <a:cs typeface="Microsoft Sans Serif"/>
              </a:rPr>
              <a:t>-</a:t>
            </a:r>
            <a:r>
              <a:rPr sz="900" spc="7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Граніт</a:t>
            </a:r>
            <a:r>
              <a:rPr sz="900" spc="7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сильно</a:t>
            </a:r>
            <a:r>
              <a:rPr sz="900" spc="6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вивітрілий,</a:t>
            </a:r>
            <a:r>
              <a:rPr sz="900" spc="7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тріщинуватий,</a:t>
            </a:r>
            <a:r>
              <a:rPr sz="900" spc="7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сірий.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960" name="object 960"/>
          <p:cNvSpPr txBox="1"/>
          <p:nvPr/>
        </p:nvSpPr>
        <p:spPr>
          <a:xfrm>
            <a:off x="8101125" y="12000517"/>
            <a:ext cx="3278504" cy="86868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216535" marR="2152650" indent="10795">
              <a:lnSpc>
                <a:spcPct val="100000"/>
              </a:lnSpc>
              <a:spcBef>
                <a:spcPts val="115"/>
              </a:spcBef>
            </a:pPr>
            <a:r>
              <a:rPr sz="1300" spc="-10" dirty="0">
                <a:latin typeface="Microsoft Sans Serif"/>
                <a:cs typeface="Microsoft Sans Serif"/>
              </a:rPr>
              <a:t>Умовні позначення</a:t>
            </a:r>
            <a:endParaRPr sz="1300">
              <a:latin typeface="Microsoft Sans Serif"/>
              <a:cs typeface="Microsoft Sans Serif"/>
            </a:endParaRPr>
          </a:p>
          <a:p>
            <a:pPr marL="83820" indent="-71120">
              <a:lnSpc>
                <a:spcPts val="1055"/>
              </a:lnSpc>
              <a:buChar char="-"/>
              <a:tabLst>
                <a:tab pos="83820" algn="l"/>
              </a:tabLst>
            </a:pPr>
            <a:r>
              <a:rPr sz="900" dirty="0">
                <a:latin typeface="Microsoft Sans Serif"/>
                <a:cs typeface="Microsoft Sans Serif"/>
              </a:rPr>
              <a:t>Грунтово-рослинний</a:t>
            </a:r>
            <a:r>
              <a:rPr sz="900" spc="9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шар,</a:t>
            </a:r>
            <a:r>
              <a:rPr sz="900" spc="9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супіщаний,</a:t>
            </a:r>
            <a:r>
              <a:rPr sz="900" spc="10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твердої</a:t>
            </a:r>
            <a:r>
              <a:rPr sz="900" spc="9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консистенції</a:t>
            </a:r>
            <a:endParaRPr sz="900">
              <a:latin typeface="Microsoft Sans Serif"/>
              <a:cs typeface="Microsoft Sans Serif"/>
            </a:endParaRPr>
          </a:p>
          <a:p>
            <a:pPr marL="81280">
              <a:lnSpc>
                <a:spcPct val="100000"/>
              </a:lnSpc>
              <a:spcBef>
                <a:spcPts val="20"/>
              </a:spcBef>
            </a:pPr>
            <a:r>
              <a:rPr sz="900" dirty="0">
                <a:latin typeface="Microsoft Sans Serif"/>
                <a:cs typeface="Microsoft Sans Serif"/>
              </a:rPr>
              <a:t>з</a:t>
            </a:r>
            <a:r>
              <a:rPr sz="900" spc="2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залишками</a:t>
            </a:r>
            <a:r>
              <a:rPr sz="900" spc="2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органічних</a:t>
            </a:r>
            <a:r>
              <a:rPr sz="900" spc="2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речовин</a:t>
            </a:r>
            <a:r>
              <a:rPr sz="900" spc="2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та</a:t>
            </a:r>
            <a:r>
              <a:rPr sz="900" spc="2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корінням</a:t>
            </a:r>
            <a:r>
              <a:rPr sz="900" spc="3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рослин;</a:t>
            </a:r>
            <a:endParaRPr sz="900">
              <a:latin typeface="Microsoft Sans Serif"/>
              <a:cs typeface="Microsoft Sans Serif"/>
            </a:endParaRPr>
          </a:p>
          <a:p>
            <a:pPr marL="83820" indent="-71120">
              <a:lnSpc>
                <a:spcPct val="100000"/>
              </a:lnSpc>
              <a:spcBef>
                <a:spcPts val="265"/>
              </a:spcBef>
              <a:buChar char="-"/>
              <a:tabLst>
                <a:tab pos="83820" algn="l"/>
              </a:tabLst>
            </a:pPr>
            <a:r>
              <a:rPr sz="900" dirty="0">
                <a:latin typeface="Microsoft Sans Serif"/>
                <a:cs typeface="Microsoft Sans Serif"/>
              </a:rPr>
              <a:t>Пісок</a:t>
            </a:r>
            <a:r>
              <a:rPr sz="900" spc="3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середньозернистий,</a:t>
            </a:r>
            <a:r>
              <a:rPr sz="900" spc="4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жовто-</a:t>
            </a:r>
            <a:r>
              <a:rPr sz="900" dirty="0">
                <a:latin typeface="Microsoft Sans Serif"/>
                <a:cs typeface="Microsoft Sans Serif"/>
              </a:rPr>
              <a:t>сірого</a:t>
            </a:r>
            <a:r>
              <a:rPr sz="900" spc="3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кольору</a:t>
            </a:r>
            <a:r>
              <a:rPr sz="900" spc="40" dirty="0">
                <a:latin typeface="Microsoft Sans Serif"/>
                <a:cs typeface="Microsoft Sans Serif"/>
              </a:rPr>
              <a:t> </a:t>
            </a:r>
            <a:r>
              <a:rPr sz="900" spc="-25" dirty="0">
                <a:latin typeface="Microsoft Sans Serif"/>
                <a:cs typeface="Microsoft Sans Serif"/>
              </a:rPr>
              <a:t>до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961" name="object 961"/>
          <p:cNvGrpSpPr/>
          <p:nvPr/>
        </p:nvGrpSpPr>
        <p:grpSpPr>
          <a:xfrm>
            <a:off x="7620489" y="13166320"/>
            <a:ext cx="7943850" cy="918844"/>
            <a:chOff x="7620489" y="13166320"/>
            <a:chExt cx="7943850" cy="918844"/>
          </a:xfrm>
        </p:grpSpPr>
        <p:sp>
          <p:nvSpPr>
            <p:cNvPr id="962" name="object 962"/>
            <p:cNvSpPr/>
            <p:nvPr/>
          </p:nvSpPr>
          <p:spPr>
            <a:xfrm>
              <a:off x="7623029" y="13168860"/>
              <a:ext cx="452755" cy="178435"/>
            </a:xfrm>
            <a:custGeom>
              <a:avLst/>
              <a:gdLst/>
              <a:ahLst/>
              <a:cxnLst/>
              <a:rect l="l" t="t" r="r" b="b"/>
              <a:pathLst>
                <a:path w="452754" h="178434">
                  <a:moveTo>
                    <a:pt x="18215" y="50597"/>
                  </a:moveTo>
                  <a:lnTo>
                    <a:pt x="0" y="82980"/>
                  </a:lnTo>
                  <a:lnTo>
                    <a:pt x="33394" y="82980"/>
                  </a:lnTo>
                  <a:lnTo>
                    <a:pt x="18215" y="50597"/>
                  </a:lnTo>
                </a:path>
                <a:path w="452754" h="178434">
                  <a:moveTo>
                    <a:pt x="131553" y="50597"/>
                  </a:moveTo>
                  <a:lnTo>
                    <a:pt x="113338" y="82980"/>
                  </a:lnTo>
                  <a:lnTo>
                    <a:pt x="145720" y="82980"/>
                  </a:lnTo>
                  <a:lnTo>
                    <a:pt x="131553" y="50597"/>
                  </a:lnTo>
                </a:path>
                <a:path w="452754" h="178434">
                  <a:moveTo>
                    <a:pt x="75896" y="3035"/>
                  </a:moveTo>
                  <a:lnTo>
                    <a:pt x="57681" y="36430"/>
                  </a:lnTo>
                  <a:lnTo>
                    <a:pt x="91075" y="36430"/>
                  </a:lnTo>
                  <a:lnTo>
                    <a:pt x="75896" y="3035"/>
                  </a:lnTo>
                </a:path>
                <a:path w="452754" h="178434">
                  <a:moveTo>
                    <a:pt x="74884" y="91075"/>
                  </a:moveTo>
                  <a:lnTo>
                    <a:pt x="56669" y="124470"/>
                  </a:lnTo>
                  <a:lnTo>
                    <a:pt x="90063" y="124470"/>
                  </a:lnTo>
                  <a:lnTo>
                    <a:pt x="74884" y="91075"/>
                  </a:lnTo>
                </a:path>
                <a:path w="452754" h="178434">
                  <a:moveTo>
                    <a:pt x="19227" y="139649"/>
                  </a:moveTo>
                  <a:lnTo>
                    <a:pt x="1011" y="173043"/>
                  </a:lnTo>
                  <a:lnTo>
                    <a:pt x="34406" y="173043"/>
                  </a:lnTo>
                  <a:lnTo>
                    <a:pt x="19227" y="139649"/>
                  </a:lnTo>
                </a:path>
                <a:path w="452754" h="178434">
                  <a:moveTo>
                    <a:pt x="131553" y="144709"/>
                  </a:moveTo>
                  <a:lnTo>
                    <a:pt x="113338" y="178103"/>
                  </a:lnTo>
                  <a:lnTo>
                    <a:pt x="146732" y="178103"/>
                  </a:lnTo>
                  <a:lnTo>
                    <a:pt x="131553" y="144709"/>
                  </a:lnTo>
                </a:path>
                <a:path w="452754" h="178434">
                  <a:moveTo>
                    <a:pt x="263107" y="142685"/>
                  </a:moveTo>
                  <a:lnTo>
                    <a:pt x="244892" y="176079"/>
                  </a:lnTo>
                  <a:lnTo>
                    <a:pt x="278286" y="176079"/>
                  </a:lnTo>
                  <a:lnTo>
                    <a:pt x="263107" y="142685"/>
                  </a:lnTo>
                </a:path>
                <a:path w="452754" h="178434">
                  <a:moveTo>
                    <a:pt x="256023" y="47561"/>
                  </a:moveTo>
                  <a:lnTo>
                    <a:pt x="249951" y="58693"/>
                  </a:lnTo>
                </a:path>
                <a:path w="452754" h="178434">
                  <a:moveTo>
                    <a:pt x="261083" y="79944"/>
                  </a:moveTo>
                  <a:lnTo>
                    <a:pt x="271202" y="79944"/>
                  </a:lnTo>
                  <a:lnTo>
                    <a:pt x="256023" y="47561"/>
                  </a:lnTo>
                </a:path>
                <a:path w="452754" h="178434">
                  <a:moveTo>
                    <a:pt x="293465" y="0"/>
                  </a:moveTo>
                  <a:lnTo>
                    <a:pt x="275250" y="32382"/>
                  </a:lnTo>
                  <a:lnTo>
                    <a:pt x="307633" y="32382"/>
                  </a:lnTo>
                  <a:lnTo>
                    <a:pt x="293465" y="0"/>
                  </a:lnTo>
                </a:path>
                <a:path w="452754" h="178434">
                  <a:moveTo>
                    <a:pt x="419959" y="3035"/>
                  </a:moveTo>
                  <a:lnTo>
                    <a:pt x="401744" y="36430"/>
                  </a:lnTo>
                  <a:lnTo>
                    <a:pt x="435139" y="36430"/>
                  </a:lnTo>
                  <a:lnTo>
                    <a:pt x="419959" y="3035"/>
                  </a:lnTo>
                </a:path>
                <a:path w="452754" h="178434">
                  <a:moveTo>
                    <a:pt x="361266" y="47561"/>
                  </a:moveTo>
                  <a:lnTo>
                    <a:pt x="343051" y="80956"/>
                  </a:lnTo>
                  <a:lnTo>
                    <a:pt x="376445" y="80956"/>
                  </a:lnTo>
                  <a:lnTo>
                    <a:pt x="361266" y="47561"/>
                  </a:lnTo>
                </a:path>
                <a:path w="452754" h="178434">
                  <a:moveTo>
                    <a:pt x="301561" y="90063"/>
                  </a:moveTo>
                  <a:lnTo>
                    <a:pt x="283346" y="123458"/>
                  </a:lnTo>
                  <a:lnTo>
                    <a:pt x="316740" y="123458"/>
                  </a:lnTo>
                  <a:lnTo>
                    <a:pt x="301561" y="90063"/>
                  </a:lnTo>
                </a:path>
                <a:path w="452754" h="178434">
                  <a:moveTo>
                    <a:pt x="416923" y="90063"/>
                  </a:moveTo>
                  <a:lnTo>
                    <a:pt x="398708" y="122446"/>
                  </a:lnTo>
                  <a:lnTo>
                    <a:pt x="431091" y="122446"/>
                  </a:lnTo>
                  <a:lnTo>
                    <a:pt x="416923" y="90063"/>
                  </a:lnTo>
                </a:path>
                <a:path w="452754" h="178434">
                  <a:moveTo>
                    <a:pt x="361266" y="138637"/>
                  </a:moveTo>
                  <a:lnTo>
                    <a:pt x="343051" y="172031"/>
                  </a:lnTo>
                  <a:lnTo>
                    <a:pt x="376445" y="172031"/>
                  </a:lnTo>
                  <a:lnTo>
                    <a:pt x="361266" y="138637"/>
                  </a:lnTo>
                </a:path>
                <a:path w="452754" h="178434">
                  <a:moveTo>
                    <a:pt x="452342" y="162924"/>
                  </a:moveTo>
                  <a:lnTo>
                    <a:pt x="447282" y="172031"/>
                  </a:lnTo>
                  <a:lnTo>
                    <a:pt x="452342" y="172031"/>
                  </a:lnTo>
                </a:path>
                <a:path w="452754" h="178434">
                  <a:moveTo>
                    <a:pt x="183163" y="4047"/>
                  </a:moveTo>
                  <a:lnTo>
                    <a:pt x="164948" y="36430"/>
                  </a:lnTo>
                  <a:lnTo>
                    <a:pt x="198342" y="36430"/>
                  </a:lnTo>
                  <a:lnTo>
                    <a:pt x="183163" y="4047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3" name="object 963"/>
            <p:cNvSpPr/>
            <p:nvPr/>
          </p:nvSpPr>
          <p:spPr>
            <a:xfrm>
              <a:off x="11617202" y="13221481"/>
              <a:ext cx="3943985" cy="860425"/>
            </a:xfrm>
            <a:custGeom>
              <a:avLst/>
              <a:gdLst/>
              <a:ahLst/>
              <a:cxnLst/>
              <a:rect l="l" t="t" r="r" b="b"/>
              <a:pathLst>
                <a:path w="3943984" h="860425">
                  <a:moveTo>
                    <a:pt x="358230" y="0"/>
                  </a:moveTo>
                  <a:lnTo>
                    <a:pt x="358230" y="860158"/>
                  </a:lnTo>
                </a:path>
                <a:path w="3943984" h="860425">
                  <a:moveTo>
                    <a:pt x="2987280" y="0"/>
                  </a:moveTo>
                  <a:lnTo>
                    <a:pt x="2987280" y="860158"/>
                  </a:lnTo>
                </a:path>
                <a:path w="3943984" h="860425">
                  <a:moveTo>
                    <a:pt x="0" y="0"/>
                  </a:moveTo>
                  <a:lnTo>
                    <a:pt x="3943574" y="0"/>
                  </a:lnTo>
                  <a:lnTo>
                    <a:pt x="3943574" y="860158"/>
                  </a:lnTo>
                </a:path>
                <a:path w="3943984" h="860425">
                  <a:moveTo>
                    <a:pt x="0" y="477641"/>
                  </a:moveTo>
                  <a:lnTo>
                    <a:pt x="3465933" y="477641"/>
                  </a:lnTo>
                </a:path>
                <a:path w="3943984" h="860425">
                  <a:moveTo>
                    <a:pt x="3465933" y="0"/>
                  </a:moveTo>
                  <a:lnTo>
                    <a:pt x="3465933" y="860158"/>
                  </a:lnTo>
                </a:path>
                <a:path w="3943984" h="860425">
                  <a:moveTo>
                    <a:pt x="0" y="0"/>
                  </a:moveTo>
                  <a:lnTo>
                    <a:pt x="0" y="86015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64" name="object 964"/>
          <p:cNvSpPr txBox="1"/>
          <p:nvPr/>
        </p:nvSpPr>
        <p:spPr>
          <a:xfrm>
            <a:off x="11631824" y="13291260"/>
            <a:ext cx="331470" cy="305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6995">
              <a:lnSpc>
                <a:spcPct val="101800"/>
              </a:lnSpc>
              <a:spcBef>
                <a:spcPts val="100"/>
              </a:spcBef>
            </a:pPr>
            <a:r>
              <a:rPr sz="900" spc="30" dirty="0">
                <a:latin typeface="Microsoft Sans Serif"/>
                <a:cs typeface="Microsoft Sans Serif"/>
              </a:rPr>
              <a:t>№ </a:t>
            </a:r>
            <a:r>
              <a:rPr sz="900" spc="-10" dirty="0">
                <a:latin typeface="Microsoft Sans Serif"/>
                <a:cs typeface="Microsoft Sans Serif"/>
              </a:rPr>
              <a:t>прим.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965" name="object 965"/>
          <p:cNvSpPr txBox="1"/>
          <p:nvPr/>
        </p:nvSpPr>
        <p:spPr>
          <a:xfrm>
            <a:off x="12636691" y="13360072"/>
            <a:ext cx="828675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10" dirty="0">
                <a:latin typeface="Microsoft Sans Serif"/>
                <a:cs typeface="Microsoft Sans Serif"/>
              </a:rPr>
              <a:t>Найменування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966" name="object 966"/>
          <p:cNvSpPr txBox="1"/>
          <p:nvPr/>
        </p:nvSpPr>
        <p:spPr>
          <a:xfrm>
            <a:off x="14657558" y="13303403"/>
            <a:ext cx="377825" cy="305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2555" marR="5080" indent="-110489">
              <a:lnSpc>
                <a:spcPct val="101800"/>
              </a:lnSpc>
              <a:spcBef>
                <a:spcPts val="100"/>
              </a:spcBef>
            </a:pPr>
            <a:r>
              <a:rPr sz="900" spc="-10" dirty="0">
                <a:latin typeface="Microsoft Sans Serif"/>
                <a:cs typeface="Microsoft Sans Serif"/>
              </a:rPr>
              <a:t>Об'єм, </a:t>
            </a:r>
            <a:r>
              <a:rPr sz="900" spc="-50" dirty="0">
                <a:latin typeface="Microsoft Sans Serif"/>
                <a:cs typeface="Microsoft Sans Serif"/>
              </a:rPr>
              <a:t>м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967" name="object 967"/>
          <p:cNvSpPr txBox="1"/>
          <p:nvPr/>
        </p:nvSpPr>
        <p:spPr>
          <a:xfrm>
            <a:off x="14844769" y="13426506"/>
            <a:ext cx="71120" cy="1238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50" spc="-50" dirty="0">
                <a:latin typeface="Microsoft Sans Serif"/>
                <a:cs typeface="Microsoft Sans Serif"/>
              </a:rPr>
              <a:t>3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968" name="object 968"/>
          <p:cNvSpPr txBox="1"/>
          <p:nvPr/>
        </p:nvSpPr>
        <p:spPr>
          <a:xfrm>
            <a:off x="15157462" y="13291260"/>
            <a:ext cx="332105" cy="305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7780">
              <a:lnSpc>
                <a:spcPct val="101800"/>
              </a:lnSpc>
              <a:spcBef>
                <a:spcPts val="100"/>
              </a:spcBef>
            </a:pPr>
            <a:r>
              <a:rPr sz="900" spc="-20" dirty="0">
                <a:latin typeface="Microsoft Sans Serif"/>
                <a:cs typeface="Microsoft Sans Serif"/>
              </a:rPr>
              <a:t>Клас </a:t>
            </a:r>
            <a:r>
              <a:rPr sz="900" spc="-10" dirty="0">
                <a:latin typeface="Microsoft Sans Serif"/>
                <a:cs typeface="Microsoft Sans Serif"/>
              </a:rPr>
              <a:t>прим.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969" name="object 969"/>
          <p:cNvSpPr txBox="1"/>
          <p:nvPr/>
        </p:nvSpPr>
        <p:spPr>
          <a:xfrm>
            <a:off x="12463647" y="12939608"/>
            <a:ext cx="1885950" cy="22606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1300" spc="-10" dirty="0">
                <a:latin typeface="Microsoft Sans Serif"/>
                <a:cs typeface="Microsoft Sans Serif"/>
              </a:rPr>
              <a:t>Експлікація</a:t>
            </a:r>
            <a:r>
              <a:rPr sz="1300" spc="-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резервуарів</a:t>
            </a:r>
            <a:endParaRPr sz="1300">
              <a:latin typeface="Microsoft Sans Serif"/>
              <a:cs typeface="Microsoft Sans Serif"/>
            </a:endParaRPr>
          </a:p>
        </p:txBody>
      </p:sp>
      <p:sp>
        <p:nvSpPr>
          <p:cNvPr id="970" name="object 970"/>
          <p:cNvSpPr/>
          <p:nvPr/>
        </p:nvSpPr>
        <p:spPr>
          <a:xfrm>
            <a:off x="11617201" y="13699121"/>
            <a:ext cx="3943985" cy="382905"/>
          </a:xfrm>
          <a:custGeom>
            <a:avLst/>
            <a:gdLst/>
            <a:ahLst/>
            <a:cxnLst/>
            <a:rect l="l" t="t" r="r" b="b"/>
            <a:pathLst>
              <a:path w="3943984" h="382905">
                <a:moveTo>
                  <a:pt x="0" y="0"/>
                </a:moveTo>
                <a:lnTo>
                  <a:pt x="3943574" y="0"/>
                </a:lnTo>
              </a:path>
              <a:path w="3943984" h="382905">
                <a:moveTo>
                  <a:pt x="0" y="191258"/>
                </a:moveTo>
                <a:lnTo>
                  <a:pt x="3943574" y="191258"/>
                </a:lnTo>
              </a:path>
              <a:path w="3943984" h="382905">
                <a:moveTo>
                  <a:pt x="0" y="382517"/>
                </a:moveTo>
                <a:lnTo>
                  <a:pt x="3943574" y="38251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1" name="object 971"/>
          <p:cNvSpPr txBox="1"/>
          <p:nvPr/>
        </p:nvSpPr>
        <p:spPr>
          <a:xfrm>
            <a:off x="14734466" y="13707172"/>
            <a:ext cx="220345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5" dirty="0">
                <a:latin typeface="Microsoft Sans Serif"/>
                <a:cs typeface="Microsoft Sans Serif"/>
              </a:rPr>
              <a:t>500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972" name="object 972"/>
          <p:cNvSpPr txBox="1"/>
          <p:nvPr/>
        </p:nvSpPr>
        <p:spPr>
          <a:xfrm>
            <a:off x="15141271" y="13697053"/>
            <a:ext cx="358775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latin typeface="Microsoft Sans Serif"/>
                <a:cs typeface="Microsoft Sans Serif"/>
              </a:rPr>
              <a:t>1-</a:t>
            </a:r>
            <a:r>
              <a:rPr sz="900" spc="-20" dirty="0">
                <a:latin typeface="Microsoft Sans Serif"/>
                <a:cs typeface="Microsoft Sans Serif"/>
              </a:rPr>
              <a:t>роб.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973" name="object 973"/>
          <p:cNvSpPr txBox="1"/>
          <p:nvPr/>
        </p:nvSpPr>
        <p:spPr>
          <a:xfrm>
            <a:off x="11645991" y="13887299"/>
            <a:ext cx="288671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latin typeface="Microsoft Sans Serif"/>
                <a:cs typeface="Microsoft Sans Serif"/>
              </a:rPr>
              <a:t>2рез.</a:t>
            </a:r>
            <a:r>
              <a:rPr sz="900" spc="36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Резервуар</a:t>
            </a:r>
            <a:r>
              <a:rPr sz="900" spc="5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технічної</a:t>
            </a:r>
            <a:r>
              <a:rPr sz="900" spc="5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води</a:t>
            </a:r>
            <a:r>
              <a:rPr sz="900" spc="5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для</a:t>
            </a:r>
            <a:r>
              <a:rPr sz="900" spc="5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власних</a:t>
            </a:r>
            <a:r>
              <a:rPr sz="900" spc="5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потреб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974" name="object 974"/>
          <p:cNvSpPr txBox="1"/>
          <p:nvPr/>
        </p:nvSpPr>
        <p:spPr>
          <a:xfrm>
            <a:off x="14734466" y="13898432"/>
            <a:ext cx="220345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25" dirty="0">
                <a:latin typeface="Microsoft Sans Serif"/>
                <a:cs typeface="Microsoft Sans Serif"/>
              </a:rPr>
              <a:t>500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975" name="object 975"/>
          <p:cNvSpPr txBox="1"/>
          <p:nvPr/>
        </p:nvSpPr>
        <p:spPr>
          <a:xfrm>
            <a:off x="15120931" y="13913611"/>
            <a:ext cx="841375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sz="1350" baseline="12345" dirty="0">
                <a:latin typeface="Microsoft Sans Serif"/>
                <a:cs typeface="Microsoft Sans Serif"/>
              </a:rPr>
              <a:t>2-роб.</a:t>
            </a:r>
            <a:r>
              <a:rPr sz="1350" spc="195" baseline="12345" dirty="0">
                <a:latin typeface="Microsoft Sans Serif"/>
                <a:cs typeface="Microsoft Sans Serif"/>
              </a:rPr>
              <a:t>  </a:t>
            </a:r>
            <a:r>
              <a:rPr sz="700" i="1" spc="-45" dirty="0">
                <a:latin typeface="Times New Roman"/>
                <a:cs typeface="Times New Roman"/>
              </a:rPr>
              <a:t>Зав.</a:t>
            </a:r>
            <a:r>
              <a:rPr sz="700" i="1" spc="10" dirty="0">
                <a:latin typeface="Times New Roman"/>
                <a:cs typeface="Times New Roman"/>
              </a:rPr>
              <a:t> </a:t>
            </a:r>
            <a:r>
              <a:rPr sz="700" i="1" spc="-20" dirty="0">
                <a:latin typeface="Times New Roman"/>
                <a:cs typeface="Times New Roman"/>
              </a:rPr>
              <a:t>каф.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976" name="object 976"/>
          <p:cNvSpPr txBox="1"/>
          <p:nvPr/>
        </p:nvSpPr>
        <p:spPr>
          <a:xfrm>
            <a:off x="11641943" y="13702112"/>
            <a:ext cx="2890520" cy="1657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50" baseline="3086" dirty="0">
                <a:latin typeface="Microsoft Sans Serif"/>
                <a:cs typeface="Microsoft Sans Serif"/>
              </a:rPr>
              <a:t>1рез.</a:t>
            </a:r>
            <a:r>
              <a:rPr sz="1350" spc="607" baseline="3086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Резервуар</a:t>
            </a:r>
            <a:r>
              <a:rPr sz="900" spc="5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технічної</a:t>
            </a:r>
            <a:r>
              <a:rPr sz="900" spc="5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води</a:t>
            </a:r>
            <a:r>
              <a:rPr sz="900" spc="5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для</a:t>
            </a:r>
            <a:r>
              <a:rPr sz="900" spc="5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власних</a:t>
            </a:r>
            <a:r>
              <a:rPr sz="900" spc="5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потреб</a:t>
            </a:r>
            <a:endParaRPr sz="9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87245" y="3532047"/>
            <a:ext cx="129539" cy="129539"/>
          </a:xfrm>
          <a:custGeom>
            <a:avLst/>
            <a:gdLst/>
            <a:ahLst/>
            <a:cxnLst/>
            <a:rect l="l" t="t" r="r" b="b"/>
            <a:pathLst>
              <a:path w="129539" h="129539">
                <a:moveTo>
                  <a:pt x="129023" y="129529"/>
                </a:moveTo>
                <a:lnTo>
                  <a:pt x="119410" y="119410"/>
                </a:lnTo>
                <a:lnTo>
                  <a:pt x="57681" y="57681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859460" y="3589728"/>
            <a:ext cx="72390" cy="72390"/>
          </a:xfrm>
          <a:custGeom>
            <a:avLst/>
            <a:gdLst/>
            <a:ahLst/>
            <a:cxnLst/>
            <a:rect l="l" t="t" r="r" b="b"/>
            <a:pathLst>
              <a:path w="72389" h="72389">
                <a:moveTo>
                  <a:pt x="71848" y="718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587245" y="3317513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811392" y="3542166"/>
            <a:ext cx="48260" cy="47625"/>
          </a:xfrm>
          <a:custGeom>
            <a:avLst/>
            <a:gdLst/>
            <a:ahLst/>
            <a:cxnLst/>
            <a:rect l="l" t="t" r="r" b="b"/>
            <a:pathLst>
              <a:path w="48260" h="47625">
                <a:moveTo>
                  <a:pt x="48067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073994" y="3589728"/>
            <a:ext cx="72390" cy="72390"/>
          </a:xfrm>
          <a:custGeom>
            <a:avLst/>
            <a:gdLst/>
            <a:ahLst/>
            <a:cxnLst/>
            <a:rect l="l" t="t" r="r" b="b"/>
            <a:pathLst>
              <a:path w="72389" h="72389">
                <a:moveTo>
                  <a:pt x="71848" y="718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587245" y="3102979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026432" y="3542166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47561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288527" y="3589728"/>
            <a:ext cx="72390" cy="72390"/>
          </a:xfrm>
          <a:custGeom>
            <a:avLst/>
            <a:gdLst/>
            <a:ahLst/>
            <a:cxnLst/>
            <a:rect l="l" t="t" r="r" b="b"/>
            <a:pathLst>
              <a:path w="72389" h="72389">
                <a:moveTo>
                  <a:pt x="71848" y="718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587245" y="2887940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91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240966" y="3542166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47561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503567" y="3589728"/>
            <a:ext cx="72390" cy="72390"/>
          </a:xfrm>
          <a:custGeom>
            <a:avLst/>
            <a:gdLst/>
            <a:ahLst/>
            <a:cxnLst/>
            <a:rect l="l" t="t" r="r" b="b"/>
            <a:pathLst>
              <a:path w="72389" h="72389">
                <a:moveTo>
                  <a:pt x="71848" y="718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587245" y="2673406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455499" y="3542166"/>
            <a:ext cx="48260" cy="47625"/>
          </a:xfrm>
          <a:custGeom>
            <a:avLst/>
            <a:gdLst/>
            <a:ahLst/>
            <a:cxnLst/>
            <a:rect l="l" t="t" r="r" b="b"/>
            <a:pathLst>
              <a:path w="48260" h="47625">
                <a:moveTo>
                  <a:pt x="48067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718101" y="3589728"/>
            <a:ext cx="72390" cy="72390"/>
          </a:xfrm>
          <a:custGeom>
            <a:avLst/>
            <a:gdLst/>
            <a:ahLst/>
            <a:cxnLst/>
            <a:rect l="l" t="t" r="r" b="b"/>
            <a:pathLst>
              <a:path w="72389" h="72389">
                <a:moveTo>
                  <a:pt x="71848" y="718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587245" y="2458872"/>
            <a:ext cx="116205" cy="116205"/>
          </a:xfrm>
          <a:custGeom>
            <a:avLst/>
            <a:gdLst/>
            <a:ahLst/>
            <a:cxnLst/>
            <a:rect l="l" t="t" r="r" b="b"/>
            <a:pathLst>
              <a:path w="116205" h="116205">
                <a:moveTo>
                  <a:pt x="115868" y="11586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670539" y="3542166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47561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932635" y="3589728"/>
            <a:ext cx="72390" cy="72390"/>
          </a:xfrm>
          <a:custGeom>
            <a:avLst/>
            <a:gdLst/>
            <a:ahLst/>
            <a:cxnLst/>
            <a:rect l="l" t="t" r="r" b="b"/>
            <a:pathLst>
              <a:path w="72389" h="72389">
                <a:moveTo>
                  <a:pt x="71848" y="718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587245" y="2244339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885073" y="3542166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47561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147674" y="3589728"/>
            <a:ext cx="71755" cy="72390"/>
          </a:xfrm>
          <a:custGeom>
            <a:avLst/>
            <a:gdLst/>
            <a:ahLst/>
            <a:cxnLst/>
            <a:rect l="l" t="t" r="r" b="b"/>
            <a:pathLst>
              <a:path w="71755" h="72389">
                <a:moveTo>
                  <a:pt x="71342" y="718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587245" y="2029299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91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99607" y="3542166"/>
            <a:ext cx="48260" cy="47625"/>
          </a:xfrm>
          <a:custGeom>
            <a:avLst/>
            <a:gdLst/>
            <a:ahLst/>
            <a:cxnLst/>
            <a:rect l="l" t="t" r="r" b="b"/>
            <a:pathLst>
              <a:path w="48260" h="47625">
                <a:moveTo>
                  <a:pt x="48067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362208" y="3589728"/>
            <a:ext cx="72390" cy="72390"/>
          </a:xfrm>
          <a:custGeom>
            <a:avLst/>
            <a:gdLst/>
            <a:ahLst/>
            <a:cxnLst/>
            <a:rect l="l" t="t" r="r" b="b"/>
            <a:pathLst>
              <a:path w="72389" h="72389">
                <a:moveTo>
                  <a:pt x="71848" y="718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587245" y="1814765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314646" y="3542166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47561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576742" y="3589728"/>
            <a:ext cx="72390" cy="72390"/>
          </a:xfrm>
          <a:custGeom>
            <a:avLst/>
            <a:gdLst/>
            <a:ahLst/>
            <a:cxnLst/>
            <a:rect l="l" t="t" r="r" b="b"/>
            <a:pathLst>
              <a:path w="72389" h="72389">
                <a:moveTo>
                  <a:pt x="71848" y="718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587245" y="1600232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529180" y="3542166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47561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791781" y="3589728"/>
            <a:ext cx="71755" cy="72390"/>
          </a:xfrm>
          <a:custGeom>
            <a:avLst/>
            <a:gdLst/>
            <a:ahLst/>
            <a:cxnLst/>
            <a:rect l="l" t="t" r="r" b="b"/>
            <a:pathLst>
              <a:path w="71754" h="72389">
                <a:moveTo>
                  <a:pt x="71342" y="718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711715" y="1510168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19244" y="3417190"/>
            <a:ext cx="172720" cy="172720"/>
          </a:xfrm>
          <a:custGeom>
            <a:avLst/>
            <a:gdLst/>
            <a:ahLst/>
            <a:cxnLst/>
            <a:rect l="l" t="t" r="r" b="b"/>
            <a:pathLst>
              <a:path w="172720" h="172720">
                <a:moveTo>
                  <a:pt x="172537" y="172537"/>
                </a:moveTo>
                <a:lnTo>
                  <a:pt x="124470" y="124975"/>
                </a:lnTo>
              </a:path>
              <a:path w="172720" h="172720">
                <a:moveTo>
                  <a:pt x="0" y="0"/>
                </a:moveTo>
                <a:lnTo>
                  <a:pt x="59705" y="59705"/>
                </a:lnTo>
                <a:lnTo>
                  <a:pt x="119410" y="11941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006315" y="3589728"/>
            <a:ext cx="72390" cy="72390"/>
          </a:xfrm>
          <a:custGeom>
            <a:avLst/>
            <a:gdLst/>
            <a:ahLst/>
            <a:cxnLst/>
            <a:rect l="l" t="t" r="r" b="b"/>
            <a:pathLst>
              <a:path w="72389" h="72389">
                <a:moveTo>
                  <a:pt x="71848" y="718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926249" y="1510168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916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958247" y="3542166"/>
            <a:ext cx="48260" cy="47625"/>
          </a:xfrm>
          <a:custGeom>
            <a:avLst/>
            <a:gdLst/>
            <a:ahLst/>
            <a:cxnLst/>
            <a:rect l="l" t="t" r="r" b="b"/>
            <a:pathLst>
              <a:path w="48260" h="47625">
                <a:moveTo>
                  <a:pt x="48067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19244" y="3202657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0" y="0"/>
                </a:moveTo>
                <a:lnTo>
                  <a:pt x="59705" y="59705"/>
                </a:lnTo>
                <a:lnTo>
                  <a:pt x="119410" y="11941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220849" y="3589728"/>
            <a:ext cx="72390" cy="72390"/>
          </a:xfrm>
          <a:custGeom>
            <a:avLst/>
            <a:gdLst/>
            <a:ahLst/>
            <a:cxnLst/>
            <a:rect l="l" t="t" r="r" b="b"/>
            <a:pathLst>
              <a:path w="72389" h="72389">
                <a:moveTo>
                  <a:pt x="71848" y="718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2141289" y="1510168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173287" y="3542166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47561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19244" y="2988123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0" y="0"/>
                </a:moveTo>
                <a:lnTo>
                  <a:pt x="59705" y="59705"/>
                </a:lnTo>
                <a:lnTo>
                  <a:pt x="119410" y="11941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435888" y="3589728"/>
            <a:ext cx="71755" cy="72390"/>
          </a:xfrm>
          <a:custGeom>
            <a:avLst/>
            <a:gdLst/>
            <a:ahLst/>
            <a:cxnLst/>
            <a:rect l="l" t="t" r="r" b="b"/>
            <a:pathLst>
              <a:path w="71754" h="72389">
                <a:moveTo>
                  <a:pt x="71342" y="718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355822" y="1510168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387821" y="3542166"/>
            <a:ext cx="48260" cy="47625"/>
          </a:xfrm>
          <a:custGeom>
            <a:avLst/>
            <a:gdLst/>
            <a:ahLst/>
            <a:cxnLst/>
            <a:rect l="l" t="t" r="r" b="b"/>
            <a:pathLst>
              <a:path w="48260" h="47625">
                <a:moveTo>
                  <a:pt x="48067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19244" y="2773083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0" y="0"/>
                </a:moveTo>
                <a:lnTo>
                  <a:pt x="59705" y="60211"/>
                </a:lnTo>
                <a:lnTo>
                  <a:pt x="119410" y="11991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650422" y="3589728"/>
            <a:ext cx="72390" cy="72390"/>
          </a:xfrm>
          <a:custGeom>
            <a:avLst/>
            <a:gdLst/>
            <a:ahLst/>
            <a:cxnLst/>
            <a:rect l="l" t="t" r="r" b="b"/>
            <a:pathLst>
              <a:path w="72389" h="72389">
                <a:moveTo>
                  <a:pt x="71848" y="718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570356" y="1510168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602354" y="3542166"/>
            <a:ext cx="48260" cy="47625"/>
          </a:xfrm>
          <a:custGeom>
            <a:avLst/>
            <a:gdLst/>
            <a:ahLst/>
            <a:cxnLst/>
            <a:rect l="l" t="t" r="r" b="b"/>
            <a:pathLst>
              <a:path w="48260" h="47625">
                <a:moveTo>
                  <a:pt x="48067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19244" y="2558550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0" y="0"/>
                </a:moveTo>
                <a:lnTo>
                  <a:pt x="59705" y="59705"/>
                </a:lnTo>
                <a:lnTo>
                  <a:pt x="119410" y="11941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864956" y="3589728"/>
            <a:ext cx="72390" cy="72390"/>
          </a:xfrm>
          <a:custGeom>
            <a:avLst/>
            <a:gdLst/>
            <a:ahLst/>
            <a:cxnLst/>
            <a:rect l="l" t="t" r="r" b="b"/>
            <a:pathLst>
              <a:path w="72389" h="72389">
                <a:moveTo>
                  <a:pt x="71848" y="718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785396" y="1510168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817394" y="3542166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47561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19244" y="2344016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0" y="0"/>
                </a:moveTo>
                <a:lnTo>
                  <a:pt x="59705" y="59705"/>
                </a:lnTo>
                <a:lnTo>
                  <a:pt x="119410" y="11941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079489" y="3589728"/>
            <a:ext cx="72390" cy="72390"/>
          </a:xfrm>
          <a:custGeom>
            <a:avLst/>
            <a:gdLst/>
            <a:ahLst/>
            <a:cxnLst/>
            <a:rect l="l" t="t" r="r" b="b"/>
            <a:pathLst>
              <a:path w="72389" h="72389">
                <a:moveTo>
                  <a:pt x="71848" y="718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999929" y="1510168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5031928" y="3542166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47561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19244" y="2129482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59705" y="59705"/>
                </a:lnTo>
                <a:lnTo>
                  <a:pt x="26310" y="2631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5294529" y="3589728"/>
            <a:ext cx="72390" cy="72390"/>
          </a:xfrm>
          <a:custGeom>
            <a:avLst/>
            <a:gdLst/>
            <a:ahLst/>
            <a:cxnLst/>
            <a:rect l="l" t="t" r="r" b="b"/>
            <a:pathLst>
              <a:path w="72389" h="72389">
                <a:moveTo>
                  <a:pt x="71848" y="718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214463" y="1510168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246461" y="3542166"/>
            <a:ext cx="48260" cy="47625"/>
          </a:xfrm>
          <a:custGeom>
            <a:avLst/>
            <a:gdLst/>
            <a:ahLst/>
            <a:cxnLst/>
            <a:rect l="l" t="t" r="r" b="b"/>
            <a:pathLst>
              <a:path w="48260" h="47625">
                <a:moveTo>
                  <a:pt x="48067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619244" y="1914443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0" y="0"/>
                </a:moveTo>
                <a:lnTo>
                  <a:pt x="59705" y="60211"/>
                </a:lnTo>
                <a:lnTo>
                  <a:pt x="119410" y="11991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509063" y="3589728"/>
            <a:ext cx="72390" cy="72390"/>
          </a:xfrm>
          <a:custGeom>
            <a:avLst/>
            <a:gdLst/>
            <a:ahLst/>
            <a:cxnLst/>
            <a:rect l="l" t="t" r="r" b="b"/>
            <a:pathLst>
              <a:path w="72389" h="72389">
                <a:moveTo>
                  <a:pt x="71848" y="718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428997" y="1510168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916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461501" y="3542166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47561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19244" y="1699909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0" y="0"/>
                </a:moveTo>
                <a:lnTo>
                  <a:pt x="59705" y="59705"/>
                </a:lnTo>
                <a:lnTo>
                  <a:pt x="119410" y="11941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5723596" y="3589728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47055" y="4705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644036" y="1510168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34912" y="3491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5651242" y="3517374"/>
            <a:ext cx="72390" cy="72390"/>
          </a:xfrm>
          <a:custGeom>
            <a:avLst/>
            <a:gdLst/>
            <a:ahLst/>
            <a:cxnLst/>
            <a:rect l="l" t="t" r="r" b="b"/>
            <a:pathLst>
              <a:path w="72389" h="72389">
                <a:moveTo>
                  <a:pt x="72354" y="7235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78949" y="1545080"/>
            <a:ext cx="85090" cy="85090"/>
          </a:xfrm>
          <a:custGeom>
            <a:avLst/>
            <a:gdLst/>
            <a:ahLst/>
            <a:cxnLst/>
            <a:rect l="l" t="t" r="r" b="b"/>
            <a:pathLst>
              <a:path w="85089" h="85089">
                <a:moveTo>
                  <a:pt x="84497" y="8449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5651242" y="3302334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91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858570" y="1510168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5651242" y="3087800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4073104" y="1510168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916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5651242" y="2873266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4288144" y="1510168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5651242" y="2658733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4502677" y="1510168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5651242" y="2443693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91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4717211" y="1510168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916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5651242" y="2229159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4932250" y="1510168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5651242" y="2014626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5146784" y="1510168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5651242" y="1800092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5361318" y="1510168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5575851" y="1510168"/>
            <a:ext cx="194945" cy="194945"/>
          </a:xfrm>
          <a:custGeom>
            <a:avLst/>
            <a:gdLst/>
            <a:ahLst/>
            <a:cxnLst/>
            <a:rect l="l" t="t" r="r" b="b"/>
            <a:pathLst>
              <a:path w="194945" h="194944">
                <a:moveTo>
                  <a:pt x="194800" y="194800"/>
                </a:moveTo>
                <a:lnTo>
                  <a:pt x="75390" y="74884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1587245" y="3639313"/>
            <a:ext cx="22225" cy="22860"/>
          </a:xfrm>
          <a:custGeom>
            <a:avLst/>
            <a:gdLst/>
            <a:ahLst/>
            <a:cxnLst/>
            <a:rect l="l" t="t" r="r" b="b"/>
            <a:pathLst>
              <a:path w="22225" h="22860">
                <a:moveTo>
                  <a:pt x="21756" y="2226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7" name="object 87"/>
          <p:cNvGrpSpPr/>
          <p:nvPr/>
        </p:nvGrpSpPr>
        <p:grpSpPr>
          <a:xfrm>
            <a:off x="1593823" y="3431357"/>
            <a:ext cx="231775" cy="231775"/>
            <a:chOff x="1593823" y="3431357"/>
            <a:chExt cx="231775" cy="231775"/>
          </a:xfrm>
        </p:grpSpPr>
        <p:sp>
          <p:nvSpPr>
            <p:cNvPr id="88" name="object 88"/>
            <p:cNvSpPr/>
            <p:nvPr/>
          </p:nvSpPr>
          <p:spPr>
            <a:xfrm>
              <a:off x="1783058" y="3620592"/>
              <a:ext cx="40640" cy="41275"/>
            </a:xfrm>
            <a:custGeom>
              <a:avLst/>
              <a:gdLst/>
              <a:ahLst/>
              <a:cxnLst/>
              <a:rect l="l" t="t" r="r" b="b"/>
              <a:pathLst>
                <a:path w="40639" h="41275">
                  <a:moveTo>
                    <a:pt x="40478" y="40984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1755229" y="3592764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1755229" y="3592764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1595341" y="3432875"/>
              <a:ext cx="134620" cy="134620"/>
            </a:xfrm>
            <a:custGeom>
              <a:avLst/>
              <a:gdLst/>
              <a:ahLst/>
              <a:cxnLst/>
              <a:rect l="l" t="t" r="r" b="b"/>
              <a:pathLst>
                <a:path w="134619" h="134620">
                  <a:moveTo>
                    <a:pt x="0" y="0"/>
                  </a:moveTo>
                  <a:lnTo>
                    <a:pt x="111314" y="111314"/>
                  </a:lnTo>
                  <a:lnTo>
                    <a:pt x="134083" y="134083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2" name="object 92"/>
          <p:cNvSpPr/>
          <p:nvPr/>
        </p:nvSpPr>
        <p:spPr>
          <a:xfrm>
            <a:off x="1966727" y="3589728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5" h="57785">
                <a:moveTo>
                  <a:pt x="57681" y="5768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3" name="object 93"/>
          <p:cNvGrpSpPr/>
          <p:nvPr/>
        </p:nvGrpSpPr>
        <p:grpSpPr>
          <a:xfrm>
            <a:off x="1585727" y="3208728"/>
            <a:ext cx="122555" cy="122555"/>
            <a:chOff x="1585727" y="3208728"/>
            <a:chExt cx="122555" cy="122555"/>
          </a:xfrm>
        </p:grpSpPr>
        <p:sp>
          <p:nvSpPr>
            <p:cNvPr id="94" name="object 94"/>
            <p:cNvSpPr/>
            <p:nvPr/>
          </p:nvSpPr>
          <p:spPr>
            <a:xfrm>
              <a:off x="1702608" y="332560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4047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1674779" y="3297780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1674779" y="3297780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1587245" y="3210246"/>
              <a:ext cx="62230" cy="62230"/>
            </a:xfrm>
            <a:custGeom>
              <a:avLst/>
              <a:gdLst/>
              <a:ahLst/>
              <a:cxnLst/>
              <a:rect l="l" t="t" r="r" b="b"/>
              <a:pathLst>
                <a:path w="62230" h="62229">
                  <a:moveTo>
                    <a:pt x="61729" y="61729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8" name="object 98"/>
          <p:cNvSpPr/>
          <p:nvPr/>
        </p:nvSpPr>
        <p:spPr>
          <a:xfrm>
            <a:off x="1919165" y="3542166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47561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2185815" y="3593776"/>
            <a:ext cx="67310" cy="67945"/>
          </a:xfrm>
          <a:custGeom>
            <a:avLst/>
            <a:gdLst/>
            <a:ahLst/>
            <a:cxnLst/>
            <a:rect l="l" t="t" r="r" b="b"/>
            <a:pathLst>
              <a:path w="67310" h="67945">
                <a:moveTo>
                  <a:pt x="67294" y="678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0" name="object 100"/>
          <p:cNvGrpSpPr/>
          <p:nvPr/>
        </p:nvGrpSpPr>
        <p:grpSpPr>
          <a:xfrm>
            <a:off x="1594329" y="3002796"/>
            <a:ext cx="114300" cy="114300"/>
            <a:chOff x="1594329" y="3002796"/>
            <a:chExt cx="114300" cy="114300"/>
          </a:xfrm>
        </p:grpSpPr>
        <p:sp>
          <p:nvSpPr>
            <p:cNvPr id="101" name="object 101"/>
            <p:cNvSpPr/>
            <p:nvPr/>
          </p:nvSpPr>
          <p:spPr>
            <a:xfrm>
              <a:off x="1622158" y="3030625"/>
              <a:ext cx="85090" cy="85090"/>
            </a:xfrm>
            <a:custGeom>
              <a:avLst/>
              <a:gdLst/>
              <a:ahLst/>
              <a:cxnLst/>
              <a:rect l="l" t="t" r="r" b="b"/>
              <a:pathLst>
                <a:path w="85089" h="85089">
                  <a:moveTo>
                    <a:pt x="84497" y="84497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1594329" y="3002796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1594329" y="3002796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4" name="object 104"/>
          <p:cNvGrpSpPr/>
          <p:nvPr/>
        </p:nvGrpSpPr>
        <p:grpSpPr>
          <a:xfrm>
            <a:off x="2394782" y="3588210"/>
            <a:ext cx="60325" cy="60325"/>
            <a:chOff x="2394782" y="3588210"/>
            <a:chExt cx="60325" cy="60325"/>
          </a:xfrm>
        </p:grpSpPr>
        <p:sp>
          <p:nvSpPr>
            <p:cNvPr id="105" name="object 105"/>
            <p:cNvSpPr/>
            <p:nvPr/>
          </p:nvSpPr>
          <p:spPr>
            <a:xfrm>
              <a:off x="2452970" y="364639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2452970" y="364639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2396300" y="3589728"/>
              <a:ext cx="31115" cy="31115"/>
            </a:xfrm>
            <a:custGeom>
              <a:avLst/>
              <a:gdLst/>
              <a:ahLst/>
              <a:cxnLst/>
              <a:rect l="l" t="t" r="r" b="b"/>
              <a:pathLst>
                <a:path w="31114" h="31114">
                  <a:moveTo>
                    <a:pt x="30864" y="30864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8" name="object 108"/>
          <p:cNvGrpSpPr/>
          <p:nvPr/>
        </p:nvGrpSpPr>
        <p:grpSpPr>
          <a:xfrm>
            <a:off x="1585727" y="2779155"/>
            <a:ext cx="118110" cy="118110"/>
            <a:chOff x="1585727" y="2779155"/>
            <a:chExt cx="118110" cy="118110"/>
          </a:xfrm>
        </p:grpSpPr>
        <p:sp>
          <p:nvSpPr>
            <p:cNvPr id="109" name="object 109"/>
            <p:cNvSpPr/>
            <p:nvPr/>
          </p:nvSpPr>
          <p:spPr>
            <a:xfrm>
              <a:off x="1701596" y="2895023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1701596" y="2895023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1587245" y="2780673"/>
              <a:ext cx="88900" cy="88900"/>
            </a:xfrm>
            <a:custGeom>
              <a:avLst/>
              <a:gdLst/>
              <a:ahLst/>
              <a:cxnLst/>
              <a:rect l="l" t="t" r="r" b="b"/>
              <a:pathLst>
                <a:path w="88900" h="88900">
                  <a:moveTo>
                    <a:pt x="88545" y="8854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2" name="object 112"/>
          <p:cNvSpPr/>
          <p:nvPr/>
        </p:nvSpPr>
        <p:spPr>
          <a:xfrm>
            <a:off x="2348233" y="3542166"/>
            <a:ext cx="48260" cy="47625"/>
          </a:xfrm>
          <a:custGeom>
            <a:avLst/>
            <a:gdLst/>
            <a:ahLst/>
            <a:cxnLst/>
            <a:rect l="l" t="t" r="r" b="b"/>
            <a:pathLst>
              <a:path w="48260" h="47625">
                <a:moveTo>
                  <a:pt x="48067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2610834" y="3589728"/>
            <a:ext cx="72390" cy="72390"/>
          </a:xfrm>
          <a:custGeom>
            <a:avLst/>
            <a:gdLst/>
            <a:ahLst/>
            <a:cxnLst/>
            <a:rect l="l" t="t" r="r" b="b"/>
            <a:pathLst>
              <a:path w="72389" h="72389">
                <a:moveTo>
                  <a:pt x="71848" y="718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14" name="object 114"/>
          <p:cNvGrpSpPr/>
          <p:nvPr/>
        </p:nvGrpSpPr>
        <p:grpSpPr>
          <a:xfrm>
            <a:off x="1585727" y="2564621"/>
            <a:ext cx="37465" cy="37465"/>
            <a:chOff x="1585727" y="2564621"/>
            <a:chExt cx="37465" cy="37465"/>
          </a:xfrm>
        </p:grpSpPr>
        <p:sp>
          <p:nvSpPr>
            <p:cNvPr id="115" name="object 115"/>
            <p:cNvSpPr/>
            <p:nvPr/>
          </p:nvSpPr>
          <p:spPr>
            <a:xfrm>
              <a:off x="1621146" y="2600040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1621146" y="2600040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1587245" y="2566139"/>
              <a:ext cx="8255" cy="8255"/>
            </a:xfrm>
            <a:custGeom>
              <a:avLst/>
              <a:gdLst/>
              <a:ahLst/>
              <a:cxnLst/>
              <a:rect l="l" t="t" r="r" b="b"/>
              <a:pathLst>
                <a:path w="8255" h="8255">
                  <a:moveTo>
                    <a:pt x="8095" y="809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8" name="object 118"/>
          <p:cNvSpPr/>
          <p:nvPr/>
        </p:nvSpPr>
        <p:spPr>
          <a:xfrm>
            <a:off x="2588065" y="3566959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22768" y="2276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1648974" y="2627868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5" h="57785">
                <a:moveTo>
                  <a:pt x="57681" y="5768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0" name="object 120"/>
          <p:cNvGrpSpPr/>
          <p:nvPr/>
        </p:nvGrpSpPr>
        <p:grpSpPr>
          <a:xfrm>
            <a:off x="2823850" y="3588210"/>
            <a:ext cx="74930" cy="74930"/>
            <a:chOff x="2823850" y="3588210"/>
            <a:chExt cx="74930" cy="74930"/>
          </a:xfrm>
        </p:grpSpPr>
        <p:sp>
          <p:nvSpPr>
            <p:cNvPr id="121" name="object 121"/>
            <p:cNvSpPr/>
            <p:nvPr/>
          </p:nvSpPr>
          <p:spPr>
            <a:xfrm>
              <a:off x="2883555" y="3647409"/>
              <a:ext cx="13970" cy="14604"/>
            </a:xfrm>
            <a:custGeom>
              <a:avLst/>
              <a:gdLst/>
              <a:ahLst/>
              <a:cxnLst/>
              <a:rect l="l" t="t" r="r" b="b"/>
              <a:pathLst>
                <a:path w="13969" h="14604">
                  <a:moveTo>
                    <a:pt x="13661" y="14167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2855220" y="3619580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2855220" y="3619580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2825368" y="3589728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4047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5" name="object 125"/>
          <p:cNvSpPr/>
          <p:nvPr/>
        </p:nvSpPr>
        <p:spPr>
          <a:xfrm>
            <a:off x="1587245" y="2351605"/>
            <a:ext cx="115570" cy="115570"/>
          </a:xfrm>
          <a:custGeom>
            <a:avLst/>
            <a:gdLst/>
            <a:ahLst/>
            <a:cxnLst/>
            <a:rect l="l" t="t" r="r" b="b"/>
            <a:pathLst>
              <a:path w="115569" h="115569">
                <a:moveTo>
                  <a:pt x="115362" y="11536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2777806" y="3542166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47561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3040407" y="3589728"/>
            <a:ext cx="71755" cy="72390"/>
          </a:xfrm>
          <a:custGeom>
            <a:avLst/>
            <a:gdLst/>
            <a:ahLst/>
            <a:cxnLst/>
            <a:rect l="l" t="t" r="r" b="b"/>
            <a:pathLst>
              <a:path w="71755" h="72389">
                <a:moveTo>
                  <a:pt x="71342" y="718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1587245" y="2136566"/>
            <a:ext cx="19050" cy="19685"/>
          </a:xfrm>
          <a:custGeom>
            <a:avLst/>
            <a:gdLst/>
            <a:ahLst/>
            <a:cxnLst/>
            <a:rect l="l" t="t" r="r" b="b"/>
            <a:pathLst>
              <a:path w="19050" h="19685">
                <a:moveTo>
                  <a:pt x="18721" y="1922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2992340" y="3542166"/>
            <a:ext cx="48260" cy="47625"/>
          </a:xfrm>
          <a:custGeom>
            <a:avLst/>
            <a:gdLst/>
            <a:ahLst/>
            <a:cxnLst/>
            <a:rect l="l" t="t" r="r" b="b"/>
            <a:pathLst>
              <a:path w="48260" h="47625">
                <a:moveTo>
                  <a:pt x="48067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0" name="object 130"/>
          <p:cNvGrpSpPr/>
          <p:nvPr/>
        </p:nvGrpSpPr>
        <p:grpSpPr>
          <a:xfrm>
            <a:off x="1604448" y="2154275"/>
            <a:ext cx="104139" cy="104139"/>
            <a:chOff x="1604448" y="2154275"/>
            <a:chExt cx="104139" cy="104139"/>
          </a:xfrm>
        </p:grpSpPr>
        <p:sp>
          <p:nvSpPr>
            <p:cNvPr id="131" name="object 131"/>
            <p:cNvSpPr/>
            <p:nvPr/>
          </p:nvSpPr>
          <p:spPr>
            <a:xfrm>
              <a:off x="1675791" y="2225618"/>
              <a:ext cx="31115" cy="31115"/>
            </a:xfrm>
            <a:custGeom>
              <a:avLst/>
              <a:gdLst/>
              <a:ahLst/>
              <a:cxnLst/>
              <a:rect l="l" t="t" r="r" b="b"/>
              <a:pathLst>
                <a:path w="31114" h="31114">
                  <a:moveTo>
                    <a:pt x="30864" y="30864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1647962" y="2197789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1647962" y="2197789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1605966" y="2155793"/>
              <a:ext cx="16510" cy="16510"/>
            </a:xfrm>
            <a:custGeom>
              <a:avLst/>
              <a:gdLst/>
              <a:ahLst/>
              <a:cxnLst/>
              <a:rect l="l" t="t" r="r" b="b"/>
              <a:pathLst>
                <a:path w="16509" h="16510">
                  <a:moveTo>
                    <a:pt x="16191" y="16191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5" name="object 135"/>
          <p:cNvGrpSpPr/>
          <p:nvPr/>
        </p:nvGrpSpPr>
        <p:grpSpPr>
          <a:xfrm>
            <a:off x="3257977" y="3592764"/>
            <a:ext cx="70485" cy="70485"/>
            <a:chOff x="3257977" y="3592764"/>
            <a:chExt cx="70485" cy="70485"/>
          </a:xfrm>
        </p:grpSpPr>
        <p:sp>
          <p:nvSpPr>
            <p:cNvPr id="136" name="object 136"/>
            <p:cNvSpPr/>
            <p:nvPr/>
          </p:nvSpPr>
          <p:spPr>
            <a:xfrm>
              <a:off x="3285806" y="3620593"/>
              <a:ext cx="41275" cy="41275"/>
            </a:xfrm>
            <a:custGeom>
              <a:avLst/>
              <a:gdLst/>
              <a:ahLst/>
              <a:cxnLst/>
              <a:rect l="l" t="t" r="r" b="b"/>
              <a:pathLst>
                <a:path w="41275" h="41275">
                  <a:moveTo>
                    <a:pt x="40984" y="40984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3257977" y="3592764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3257977" y="3592764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9" name="object 139"/>
          <p:cNvSpPr/>
          <p:nvPr/>
        </p:nvSpPr>
        <p:spPr>
          <a:xfrm>
            <a:off x="1595341" y="1930128"/>
            <a:ext cx="111760" cy="111760"/>
          </a:xfrm>
          <a:custGeom>
            <a:avLst/>
            <a:gdLst/>
            <a:ahLst/>
            <a:cxnLst/>
            <a:rect l="l" t="t" r="r" b="b"/>
            <a:pathLst>
              <a:path w="111760" h="111760">
                <a:moveTo>
                  <a:pt x="111314" y="11131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206873" y="3542166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25298" y="2479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3469475" y="3589728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5" h="57785">
                <a:moveTo>
                  <a:pt x="57681" y="5768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42" name="object 142"/>
          <p:cNvGrpSpPr/>
          <p:nvPr/>
        </p:nvGrpSpPr>
        <p:grpSpPr>
          <a:xfrm>
            <a:off x="1585727" y="1705980"/>
            <a:ext cx="122555" cy="122555"/>
            <a:chOff x="1585727" y="1705980"/>
            <a:chExt cx="122555" cy="122555"/>
          </a:xfrm>
        </p:grpSpPr>
        <p:sp>
          <p:nvSpPr>
            <p:cNvPr id="143" name="object 143"/>
            <p:cNvSpPr/>
            <p:nvPr/>
          </p:nvSpPr>
          <p:spPr>
            <a:xfrm>
              <a:off x="1702608" y="182286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4">
                  <a:moveTo>
                    <a:pt x="4047" y="4047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1674779" y="1795032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1674779" y="1795032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1587245" y="1707498"/>
              <a:ext cx="62230" cy="62230"/>
            </a:xfrm>
            <a:custGeom>
              <a:avLst/>
              <a:gdLst/>
              <a:ahLst/>
              <a:cxnLst/>
              <a:rect l="l" t="t" r="r" b="b"/>
              <a:pathLst>
                <a:path w="62230" h="62230">
                  <a:moveTo>
                    <a:pt x="61729" y="61729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7" name="object 147"/>
          <p:cNvSpPr/>
          <p:nvPr/>
        </p:nvSpPr>
        <p:spPr>
          <a:xfrm>
            <a:off x="3421913" y="3542166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47561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688562" y="3593776"/>
            <a:ext cx="67310" cy="67945"/>
          </a:xfrm>
          <a:custGeom>
            <a:avLst/>
            <a:gdLst/>
            <a:ahLst/>
            <a:cxnLst/>
            <a:rect l="l" t="t" r="r" b="b"/>
            <a:pathLst>
              <a:path w="67310" h="67945">
                <a:moveTo>
                  <a:pt x="67294" y="678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1622158" y="1527877"/>
            <a:ext cx="102235" cy="102235"/>
          </a:xfrm>
          <a:custGeom>
            <a:avLst/>
            <a:gdLst/>
            <a:ahLst/>
            <a:cxnLst/>
            <a:rect l="l" t="t" r="r" b="b"/>
            <a:pathLst>
              <a:path w="102235" h="102235">
                <a:moveTo>
                  <a:pt x="0" y="0"/>
                </a:moveTo>
                <a:lnTo>
                  <a:pt x="84497" y="84497"/>
                </a:lnTo>
                <a:lnTo>
                  <a:pt x="101701" y="10170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50" name="object 150"/>
          <p:cNvGrpSpPr/>
          <p:nvPr/>
        </p:nvGrpSpPr>
        <p:grpSpPr>
          <a:xfrm>
            <a:off x="3617726" y="3522939"/>
            <a:ext cx="45085" cy="45085"/>
            <a:chOff x="3617726" y="3522939"/>
            <a:chExt cx="45085" cy="45085"/>
          </a:xfrm>
        </p:grpSpPr>
        <p:sp>
          <p:nvSpPr>
            <p:cNvPr id="151" name="object 151"/>
            <p:cNvSpPr/>
            <p:nvPr/>
          </p:nvSpPr>
          <p:spPr>
            <a:xfrm>
              <a:off x="3660734" y="356594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3660734" y="356594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3619244" y="3524457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15685" y="1568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4" name="object 154"/>
          <p:cNvGrpSpPr/>
          <p:nvPr/>
        </p:nvGrpSpPr>
        <p:grpSpPr>
          <a:xfrm>
            <a:off x="3897530" y="3588210"/>
            <a:ext cx="60325" cy="60325"/>
            <a:chOff x="3897530" y="3588210"/>
            <a:chExt cx="60325" cy="60325"/>
          </a:xfrm>
        </p:grpSpPr>
        <p:sp>
          <p:nvSpPr>
            <p:cNvPr id="155" name="object 155"/>
            <p:cNvSpPr/>
            <p:nvPr/>
          </p:nvSpPr>
          <p:spPr>
            <a:xfrm>
              <a:off x="3955717" y="364639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3955717" y="364639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3899048" y="3589728"/>
              <a:ext cx="31115" cy="31115"/>
            </a:xfrm>
            <a:custGeom>
              <a:avLst/>
              <a:gdLst/>
              <a:ahLst/>
              <a:cxnLst/>
              <a:rect l="l" t="t" r="r" b="b"/>
              <a:pathLst>
                <a:path w="31114" h="31114">
                  <a:moveTo>
                    <a:pt x="30864" y="30864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8" name="object 158"/>
          <p:cNvGrpSpPr/>
          <p:nvPr/>
        </p:nvGrpSpPr>
        <p:grpSpPr>
          <a:xfrm>
            <a:off x="1817464" y="1508650"/>
            <a:ext cx="122555" cy="122555"/>
            <a:chOff x="1817464" y="1508650"/>
            <a:chExt cx="122555" cy="122555"/>
          </a:xfrm>
        </p:grpSpPr>
        <p:sp>
          <p:nvSpPr>
            <p:cNvPr id="159" name="object 159"/>
            <p:cNvSpPr/>
            <p:nvPr/>
          </p:nvSpPr>
          <p:spPr>
            <a:xfrm>
              <a:off x="1917141" y="1608327"/>
              <a:ext cx="21590" cy="21590"/>
            </a:xfrm>
            <a:custGeom>
              <a:avLst/>
              <a:gdLst/>
              <a:ahLst/>
              <a:cxnLst/>
              <a:rect l="l" t="t" r="r" b="b"/>
              <a:pathLst>
                <a:path w="21589" h="21589">
                  <a:moveTo>
                    <a:pt x="21250" y="2125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1889313" y="1580498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1889313" y="1580498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1818982" y="151016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4525" y="4452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3" name="object 163"/>
          <p:cNvSpPr/>
          <p:nvPr/>
        </p:nvSpPr>
        <p:spPr>
          <a:xfrm>
            <a:off x="3850980" y="3542166"/>
            <a:ext cx="48260" cy="47625"/>
          </a:xfrm>
          <a:custGeom>
            <a:avLst/>
            <a:gdLst/>
            <a:ahLst/>
            <a:cxnLst/>
            <a:rect l="l" t="t" r="r" b="b"/>
            <a:pathLst>
              <a:path w="48260" h="47625">
                <a:moveTo>
                  <a:pt x="48067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19244" y="3309923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0" y="0"/>
                </a:moveTo>
                <a:lnTo>
                  <a:pt x="59705" y="59705"/>
                </a:lnTo>
                <a:lnTo>
                  <a:pt x="119410" y="11941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4113582" y="3589728"/>
            <a:ext cx="72390" cy="72390"/>
          </a:xfrm>
          <a:custGeom>
            <a:avLst/>
            <a:gdLst/>
            <a:ahLst/>
            <a:cxnLst/>
            <a:rect l="l" t="t" r="r" b="b"/>
            <a:pathLst>
              <a:path w="72389" h="72389">
                <a:moveTo>
                  <a:pt x="71848" y="718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2033516" y="1510168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916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4090813" y="3566959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22768" y="2276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619244" y="3095390"/>
            <a:ext cx="42545" cy="42545"/>
          </a:xfrm>
          <a:custGeom>
            <a:avLst/>
            <a:gdLst/>
            <a:ahLst/>
            <a:cxnLst/>
            <a:rect l="l" t="t" r="r" b="b"/>
            <a:pathLst>
              <a:path w="42545" h="42544">
                <a:moveTo>
                  <a:pt x="42501" y="4250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69" name="object 169"/>
          <p:cNvGrpSpPr/>
          <p:nvPr/>
        </p:nvGrpSpPr>
        <p:grpSpPr>
          <a:xfrm>
            <a:off x="3687550" y="3163697"/>
            <a:ext cx="52705" cy="52705"/>
            <a:chOff x="3687550" y="3163697"/>
            <a:chExt cx="52705" cy="52705"/>
          </a:xfrm>
        </p:grpSpPr>
        <p:sp>
          <p:nvSpPr>
            <p:cNvPr id="170" name="object 170"/>
            <p:cNvSpPr/>
            <p:nvPr/>
          </p:nvSpPr>
          <p:spPr>
            <a:xfrm>
              <a:off x="3715379" y="3191525"/>
              <a:ext cx="23495" cy="23495"/>
            </a:xfrm>
            <a:custGeom>
              <a:avLst/>
              <a:gdLst/>
              <a:ahLst/>
              <a:cxnLst/>
              <a:rect l="l" t="t" r="r" b="b"/>
              <a:pathLst>
                <a:path w="23495" h="23494">
                  <a:moveTo>
                    <a:pt x="23274" y="23274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3687550" y="316369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3687550" y="316369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3" name="object 173"/>
          <p:cNvGrpSpPr/>
          <p:nvPr/>
        </p:nvGrpSpPr>
        <p:grpSpPr>
          <a:xfrm>
            <a:off x="4326597" y="3588210"/>
            <a:ext cx="74930" cy="74930"/>
            <a:chOff x="4326597" y="3588210"/>
            <a:chExt cx="74930" cy="74930"/>
          </a:xfrm>
        </p:grpSpPr>
        <p:sp>
          <p:nvSpPr>
            <p:cNvPr id="174" name="object 174"/>
            <p:cNvSpPr/>
            <p:nvPr/>
          </p:nvSpPr>
          <p:spPr>
            <a:xfrm>
              <a:off x="4386303" y="3647409"/>
              <a:ext cx="13970" cy="14604"/>
            </a:xfrm>
            <a:custGeom>
              <a:avLst/>
              <a:gdLst/>
              <a:ahLst/>
              <a:cxnLst/>
              <a:rect l="l" t="t" r="r" b="b"/>
              <a:pathLst>
                <a:path w="13970" h="14604">
                  <a:moveTo>
                    <a:pt x="13661" y="14167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4358474" y="3619580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4358474" y="3619580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4328115" y="3589728"/>
              <a:ext cx="5080" cy="4445"/>
            </a:xfrm>
            <a:custGeom>
              <a:avLst/>
              <a:gdLst/>
              <a:ahLst/>
              <a:cxnLst/>
              <a:rect l="l" t="t" r="r" b="b"/>
              <a:pathLst>
                <a:path w="5079" h="4445">
                  <a:moveTo>
                    <a:pt x="4553" y="4047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8" name="object 178"/>
          <p:cNvGrpSpPr/>
          <p:nvPr/>
        </p:nvGrpSpPr>
        <p:grpSpPr>
          <a:xfrm>
            <a:off x="2247038" y="1508650"/>
            <a:ext cx="122555" cy="122555"/>
            <a:chOff x="2247038" y="1508650"/>
            <a:chExt cx="122555" cy="122555"/>
          </a:xfrm>
        </p:grpSpPr>
        <p:sp>
          <p:nvSpPr>
            <p:cNvPr id="179" name="object 179"/>
            <p:cNvSpPr/>
            <p:nvPr/>
          </p:nvSpPr>
          <p:spPr>
            <a:xfrm>
              <a:off x="2319898" y="1581510"/>
              <a:ext cx="48260" cy="48260"/>
            </a:xfrm>
            <a:custGeom>
              <a:avLst/>
              <a:gdLst/>
              <a:ahLst/>
              <a:cxnLst/>
              <a:rect l="l" t="t" r="r" b="b"/>
              <a:pathLst>
                <a:path w="48260" h="48260">
                  <a:moveTo>
                    <a:pt x="48067" y="48067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2292069" y="1553682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2292069" y="1553682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2248555" y="1510168"/>
              <a:ext cx="17780" cy="17780"/>
            </a:xfrm>
            <a:custGeom>
              <a:avLst/>
              <a:gdLst/>
              <a:ahLst/>
              <a:cxnLst/>
              <a:rect l="l" t="t" r="r" b="b"/>
              <a:pathLst>
                <a:path w="17780" h="17780">
                  <a:moveTo>
                    <a:pt x="17709" y="17709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3" name="object 183"/>
          <p:cNvSpPr/>
          <p:nvPr/>
        </p:nvSpPr>
        <p:spPr>
          <a:xfrm>
            <a:off x="4280554" y="3542166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47561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34929" y="2896035"/>
            <a:ext cx="104139" cy="104775"/>
          </a:xfrm>
          <a:custGeom>
            <a:avLst/>
            <a:gdLst/>
            <a:ahLst/>
            <a:cxnLst/>
            <a:rect l="l" t="t" r="r" b="b"/>
            <a:pathLst>
              <a:path w="104139" h="104775">
                <a:moveTo>
                  <a:pt x="0" y="0"/>
                </a:moveTo>
                <a:lnTo>
                  <a:pt x="44019" y="44525"/>
                </a:lnTo>
                <a:lnTo>
                  <a:pt x="103725" y="10423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4543155" y="3589728"/>
            <a:ext cx="71755" cy="72390"/>
          </a:xfrm>
          <a:custGeom>
            <a:avLst/>
            <a:gdLst/>
            <a:ahLst/>
            <a:cxnLst/>
            <a:rect l="l" t="t" r="r" b="b"/>
            <a:pathLst>
              <a:path w="71754" h="72389">
                <a:moveTo>
                  <a:pt x="71342" y="718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2463089" y="1510168"/>
            <a:ext cx="98425" cy="98425"/>
          </a:xfrm>
          <a:custGeom>
            <a:avLst/>
            <a:gdLst/>
            <a:ahLst/>
            <a:cxnLst/>
            <a:rect l="l" t="t" r="r" b="b"/>
            <a:pathLst>
              <a:path w="98425" h="98425">
                <a:moveTo>
                  <a:pt x="98159" y="9815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4495088" y="3542166"/>
            <a:ext cx="48260" cy="47625"/>
          </a:xfrm>
          <a:custGeom>
            <a:avLst/>
            <a:gdLst/>
            <a:ahLst/>
            <a:cxnLst/>
            <a:rect l="l" t="t" r="r" b="b"/>
            <a:pathLst>
              <a:path w="48260" h="47625">
                <a:moveTo>
                  <a:pt x="48067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88" name="object 188"/>
          <p:cNvGrpSpPr/>
          <p:nvPr/>
        </p:nvGrpSpPr>
        <p:grpSpPr>
          <a:xfrm>
            <a:off x="3617726" y="2664299"/>
            <a:ext cx="99060" cy="99060"/>
            <a:chOff x="3617726" y="2664299"/>
            <a:chExt cx="99060" cy="99060"/>
          </a:xfrm>
        </p:grpSpPr>
        <p:sp>
          <p:nvSpPr>
            <p:cNvPr id="189" name="object 189"/>
            <p:cNvSpPr/>
            <p:nvPr/>
          </p:nvSpPr>
          <p:spPr>
            <a:xfrm>
              <a:off x="3619244" y="2665816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59705" y="5970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3714367" y="2760940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3714367" y="2760940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3678949" y="2725522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9613" y="9613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3" name="object 193"/>
          <p:cNvGrpSpPr/>
          <p:nvPr/>
        </p:nvGrpSpPr>
        <p:grpSpPr>
          <a:xfrm>
            <a:off x="4760725" y="3592764"/>
            <a:ext cx="70485" cy="70485"/>
            <a:chOff x="4760725" y="3592764"/>
            <a:chExt cx="70485" cy="70485"/>
          </a:xfrm>
        </p:grpSpPr>
        <p:sp>
          <p:nvSpPr>
            <p:cNvPr id="194" name="object 194"/>
            <p:cNvSpPr/>
            <p:nvPr/>
          </p:nvSpPr>
          <p:spPr>
            <a:xfrm>
              <a:off x="4788553" y="3620593"/>
              <a:ext cx="41275" cy="41275"/>
            </a:xfrm>
            <a:custGeom>
              <a:avLst/>
              <a:gdLst/>
              <a:ahLst/>
              <a:cxnLst/>
              <a:rect l="l" t="t" r="r" b="b"/>
              <a:pathLst>
                <a:path w="41275" h="41275">
                  <a:moveTo>
                    <a:pt x="40984" y="40984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4760725" y="3592764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4760725" y="3592764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7" name="object 197"/>
          <p:cNvGrpSpPr/>
          <p:nvPr/>
        </p:nvGrpSpPr>
        <p:grpSpPr>
          <a:xfrm>
            <a:off x="2694320" y="1526865"/>
            <a:ext cx="104775" cy="104775"/>
            <a:chOff x="2694320" y="1526865"/>
            <a:chExt cx="104775" cy="104775"/>
          </a:xfrm>
        </p:grpSpPr>
        <p:sp>
          <p:nvSpPr>
            <p:cNvPr id="198" name="object 198"/>
            <p:cNvSpPr/>
            <p:nvPr/>
          </p:nvSpPr>
          <p:spPr>
            <a:xfrm>
              <a:off x="2722149" y="1554694"/>
              <a:ext cx="75565" cy="74930"/>
            </a:xfrm>
            <a:custGeom>
              <a:avLst/>
              <a:gdLst/>
              <a:ahLst/>
              <a:cxnLst/>
              <a:rect l="l" t="t" r="r" b="b"/>
              <a:pathLst>
                <a:path w="75564" h="74930">
                  <a:moveTo>
                    <a:pt x="75390" y="74884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2694320" y="1526865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2694320" y="1526865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1" name="object 201"/>
          <p:cNvSpPr/>
          <p:nvPr/>
        </p:nvSpPr>
        <p:spPr>
          <a:xfrm>
            <a:off x="4710127" y="3542166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24792" y="2479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02" name="object 202"/>
          <p:cNvGrpSpPr/>
          <p:nvPr/>
        </p:nvGrpSpPr>
        <p:grpSpPr>
          <a:xfrm>
            <a:off x="3633917" y="2465956"/>
            <a:ext cx="106680" cy="106680"/>
            <a:chOff x="3633917" y="2465956"/>
            <a:chExt cx="106680" cy="106680"/>
          </a:xfrm>
        </p:grpSpPr>
        <p:sp>
          <p:nvSpPr>
            <p:cNvPr id="203" name="object 203"/>
            <p:cNvSpPr/>
            <p:nvPr/>
          </p:nvSpPr>
          <p:spPr>
            <a:xfrm>
              <a:off x="3661746" y="2493785"/>
              <a:ext cx="17780" cy="17780"/>
            </a:xfrm>
            <a:custGeom>
              <a:avLst/>
              <a:gdLst/>
              <a:ahLst/>
              <a:cxnLst/>
              <a:rect l="l" t="t" r="r" b="b"/>
              <a:pathLst>
                <a:path w="17779" h="17780">
                  <a:moveTo>
                    <a:pt x="17203" y="17203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3633917" y="2465956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3633917" y="2465956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3678949" y="2510988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59705" y="5970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7" name="object 207"/>
          <p:cNvSpPr/>
          <p:nvPr/>
        </p:nvSpPr>
        <p:spPr>
          <a:xfrm>
            <a:off x="4972223" y="3589728"/>
            <a:ext cx="58419" cy="57785"/>
          </a:xfrm>
          <a:custGeom>
            <a:avLst/>
            <a:gdLst/>
            <a:ahLst/>
            <a:cxnLst/>
            <a:rect l="l" t="t" r="r" b="b"/>
            <a:pathLst>
              <a:path w="58420" h="57785">
                <a:moveTo>
                  <a:pt x="58187" y="5768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08" name="object 208"/>
          <p:cNvGrpSpPr/>
          <p:nvPr/>
        </p:nvGrpSpPr>
        <p:grpSpPr>
          <a:xfrm>
            <a:off x="2891145" y="1508650"/>
            <a:ext cx="100965" cy="100965"/>
            <a:chOff x="2891145" y="1508650"/>
            <a:chExt cx="100965" cy="100965"/>
          </a:xfrm>
        </p:grpSpPr>
        <p:sp>
          <p:nvSpPr>
            <p:cNvPr id="209" name="object 209"/>
            <p:cNvSpPr/>
            <p:nvPr/>
          </p:nvSpPr>
          <p:spPr>
            <a:xfrm>
              <a:off x="2989810" y="1607315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2989810" y="1607315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2892662" y="1510168"/>
              <a:ext cx="71755" cy="71755"/>
            </a:xfrm>
            <a:custGeom>
              <a:avLst/>
              <a:gdLst/>
              <a:ahLst/>
              <a:cxnLst/>
              <a:rect l="l" t="t" r="r" b="b"/>
              <a:pathLst>
                <a:path w="71755" h="71755">
                  <a:moveTo>
                    <a:pt x="71342" y="71342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2" name="object 212"/>
          <p:cNvSpPr/>
          <p:nvPr/>
        </p:nvSpPr>
        <p:spPr>
          <a:xfrm>
            <a:off x="4924661" y="3542166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47561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3619244" y="2236749"/>
            <a:ext cx="96520" cy="96520"/>
          </a:xfrm>
          <a:custGeom>
            <a:avLst/>
            <a:gdLst/>
            <a:ahLst/>
            <a:cxnLst/>
            <a:rect l="l" t="t" r="r" b="b"/>
            <a:pathLst>
              <a:path w="96520" h="96519">
                <a:moveTo>
                  <a:pt x="0" y="0"/>
                </a:moveTo>
                <a:lnTo>
                  <a:pt x="59705" y="59705"/>
                </a:lnTo>
                <a:lnTo>
                  <a:pt x="96135" y="9613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5191310" y="3593776"/>
            <a:ext cx="67310" cy="67945"/>
          </a:xfrm>
          <a:custGeom>
            <a:avLst/>
            <a:gdLst/>
            <a:ahLst/>
            <a:cxnLst/>
            <a:rect l="l" t="t" r="r" b="b"/>
            <a:pathLst>
              <a:path w="67310" h="67945">
                <a:moveTo>
                  <a:pt x="67294" y="678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3124905" y="1527877"/>
            <a:ext cx="102235" cy="102235"/>
          </a:xfrm>
          <a:custGeom>
            <a:avLst/>
            <a:gdLst/>
            <a:ahLst/>
            <a:cxnLst/>
            <a:rect l="l" t="t" r="r" b="b"/>
            <a:pathLst>
              <a:path w="102235" h="102235">
                <a:moveTo>
                  <a:pt x="101701" y="10170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16" name="object 216"/>
          <p:cNvGrpSpPr/>
          <p:nvPr/>
        </p:nvGrpSpPr>
        <p:grpSpPr>
          <a:xfrm>
            <a:off x="3617726" y="2020697"/>
            <a:ext cx="122555" cy="122555"/>
            <a:chOff x="3617726" y="2020697"/>
            <a:chExt cx="122555" cy="122555"/>
          </a:xfrm>
        </p:grpSpPr>
        <p:sp>
          <p:nvSpPr>
            <p:cNvPr id="217" name="object 217"/>
            <p:cNvSpPr/>
            <p:nvPr/>
          </p:nvSpPr>
          <p:spPr>
            <a:xfrm>
              <a:off x="3660734" y="2063199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8"/>
            <p:cNvSpPr/>
            <p:nvPr/>
          </p:nvSpPr>
          <p:spPr>
            <a:xfrm>
              <a:off x="3660734" y="2063199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9"/>
            <p:cNvSpPr/>
            <p:nvPr/>
          </p:nvSpPr>
          <p:spPr>
            <a:xfrm>
              <a:off x="3619244" y="2022215"/>
              <a:ext cx="120014" cy="120014"/>
            </a:xfrm>
            <a:custGeom>
              <a:avLst/>
              <a:gdLst/>
              <a:ahLst/>
              <a:cxnLst/>
              <a:rect l="l" t="t" r="r" b="b"/>
              <a:pathLst>
                <a:path w="120014" h="120014">
                  <a:moveTo>
                    <a:pt x="15685" y="15179"/>
                  </a:moveTo>
                  <a:lnTo>
                    <a:pt x="0" y="0"/>
                  </a:lnTo>
                </a:path>
                <a:path w="120014" h="120014">
                  <a:moveTo>
                    <a:pt x="119410" y="119410"/>
                  </a:moveTo>
                  <a:lnTo>
                    <a:pt x="69318" y="6881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0" name="object 220"/>
          <p:cNvGrpSpPr/>
          <p:nvPr/>
        </p:nvGrpSpPr>
        <p:grpSpPr>
          <a:xfrm>
            <a:off x="5400278" y="3588210"/>
            <a:ext cx="60325" cy="60325"/>
            <a:chOff x="5400278" y="3588210"/>
            <a:chExt cx="60325" cy="60325"/>
          </a:xfrm>
        </p:grpSpPr>
        <p:sp>
          <p:nvSpPr>
            <p:cNvPr id="221" name="object 221"/>
            <p:cNvSpPr/>
            <p:nvPr/>
          </p:nvSpPr>
          <p:spPr>
            <a:xfrm>
              <a:off x="5458465" y="364639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2"/>
            <p:cNvSpPr/>
            <p:nvPr/>
          </p:nvSpPr>
          <p:spPr>
            <a:xfrm>
              <a:off x="5458465" y="364639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3"/>
            <p:cNvSpPr/>
            <p:nvPr/>
          </p:nvSpPr>
          <p:spPr>
            <a:xfrm>
              <a:off x="5401796" y="3589728"/>
              <a:ext cx="31115" cy="31115"/>
            </a:xfrm>
            <a:custGeom>
              <a:avLst/>
              <a:gdLst/>
              <a:ahLst/>
              <a:cxnLst/>
              <a:rect l="l" t="t" r="r" b="b"/>
              <a:pathLst>
                <a:path w="31114" h="31114">
                  <a:moveTo>
                    <a:pt x="30864" y="30864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4" name="object 224"/>
          <p:cNvGrpSpPr/>
          <p:nvPr/>
        </p:nvGrpSpPr>
        <p:grpSpPr>
          <a:xfrm>
            <a:off x="3320212" y="1508650"/>
            <a:ext cx="123189" cy="122555"/>
            <a:chOff x="3320212" y="1508650"/>
            <a:chExt cx="123189" cy="122555"/>
          </a:xfrm>
        </p:grpSpPr>
        <p:sp>
          <p:nvSpPr>
            <p:cNvPr id="225" name="object 225"/>
            <p:cNvSpPr/>
            <p:nvPr/>
          </p:nvSpPr>
          <p:spPr>
            <a:xfrm>
              <a:off x="3419889" y="1608327"/>
              <a:ext cx="22225" cy="21590"/>
            </a:xfrm>
            <a:custGeom>
              <a:avLst/>
              <a:gdLst/>
              <a:ahLst/>
              <a:cxnLst/>
              <a:rect l="l" t="t" r="r" b="b"/>
              <a:pathLst>
                <a:path w="22225" h="21589">
                  <a:moveTo>
                    <a:pt x="21756" y="2125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6"/>
            <p:cNvSpPr/>
            <p:nvPr/>
          </p:nvSpPr>
          <p:spPr>
            <a:xfrm>
              <a:off x="3392060" y="1580498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7"/>
            <p:cNvSpPr/>
            <p:nvPr/>
          </p:nvSpPr>
          <p:spPr>
            <a:xfrm>
              <a:off x="3392060" y="1580498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8"/>
            <p:cNvSpPr/>
            <p:nvPr/>
          </p:nvSpPr>
          <p:spPr>
            <a:xfrm>
              <a:off x="3321730" y="151016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4525" y="4452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9" name="object 229"/>
          <p:cNvSpPr/>
          <p:nvPr/>
        </p:nvSpPr>
        <p:spPr>
          <a:xfrm>
            <a:off x="5353728" y="3542166"/>
            <a:ext cx="48260" cy="47625"/>
          </a:xfrm>
          <a:custGeom>
            <a:avLst/>
            <a:gdLst/>
            <a:ahLst/>
            <a:cxnLst/>
            <a:rect l="l" t="t" r="r" b="b"/>
            <a:pathLst>
              <a:path w="48260" h="47625">
                <a:moveTo>
                  <a:pt x="48067" y="475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3619244" y="1807176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0" y="0"/>
                </a:moveTo>
                <a:lnTo>
                  <a:pt x="59705" y="59705"/>
                </a:lnTo>
                <a:lnTo>
                  <a:pt x="119410" y="11991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5651242" y="3624640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4" h="37464">
                <a:moveTo>
                  <a:pt x="36936" y="3693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3536770" y="1510168"/>
            <a:ext cx="125095" cy="125095"/>
          </a:xfrm>
          <a:custGeom>
            <a:avLst/>
            <a:gdLst/>
            <a:ahLst/>
            <a:cxnLst/>
            <a:rect l="l" t="t" r="r" b="b"/>
            <a:pathLst>
              <a:path w="125095" h="125094">
                <a:moveTo>
                  <a:pt x="124975" y="12497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5616330" y="3589728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34912" y="3491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34" name="object 234"/>
          <p:cNvGrpSpPr/>
          <p:nvPr/>
        </p:nvGrpSpPr>
        <p:grpSpPr>
          <a:xfrm>
            <a:off x="3687550" y="1660949"/>
            <a:ext cx="52705" cy="52705"/>
            <a:chOff x="3687550" y="1660949"/>
            <a:chExt cx="52705" cy="52705"/>
          </a:xfrm>
        </p:grpSpPr>
        <p:sp>
          <p:nvSpPr>
            <p:cNvPr id="235" name="object 235"/>
            <p:cNvSpPr/>
            <p:nvPr/>
          </p:nvSpPr>
          <p:spPr>
            <a:xfrm>
              <a:off x="3715379" y="1688777"/>
              <a:ext cx="23495" cy="23495"/>
            </a:xfrm>
            <a:custGeom>
              <a:avLst/>
              <a:gdLst/>
              <a:ahLst/>
              <a:cxnLst/>
              <a:rect l="l" t="t" r="r" b="b"/>
              <a:pathLst>
                <a:path w="23495" h="23494">
                  <a:moveTo>
                    <a:pt x="23274" y="23274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6"/>
            <p:cNvSpPr/>
            <p:nvPr/>
          </p:nvSpPr>
          <p:spPr>
            <a:xfrm>
              <a:off x="3687550" y="1660949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7"/>
            <p:cNvSpPr/>
            <p:nvPr/>
          </p:nvSpPr>
          <p:spPr>
            <a:xfrm>
              <a:off x="3687550" y="1660949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8" name="object 238"/>
          <p:cNvSpPr/>
          <p:nvPr/>
        </p:nvSpPr>
        <p:spPr>
          <a:xfrm>
            <a:off x="5593561" y="3566959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22768" y="2276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39" name="object 239"/>
          <p:cNvGrpSpPr/>
          <p:nvPr/>
        </p:nvGrpSpPr>
        <p:grpSpPr>
          <a:xfrm>
            <a:off x="5672999" y="3431864"/>
            <a:ext cx="99695" cy="99695"/>
            <a:chOff x="5672999" y="3431864"/>
            <a:chExt cx="99695" cy="99695"/>
          </a:xfrm>
        </p:grpSpPr>
        <p:sp>
          <p:nvSpPr>
            <p:cNvPr id="240" name="object 240"/>
            <p:cNvSpPr/>
            <p:nvPr/>
          </p:nvSpPr>
          <p:spPr>
            <a:xfrm>
              <a:off x="5701334" y="3459692"/>
              <a:ext cx="69850" cy="69850"/>
            </a:xfrm>
            <a:custGeom>
              <a:avLst/>
              <a:gdLst/>
              <a:ahLst/>
              <a:cxnLst/>
              <a:rect l="l" t="t" r="r" b="b"/>
              <a:pathLst>
                <a:path w="69850" h="69850">
                  <a:moveTo>
                    <a:pt x="69318" y="69824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41"/>
            <p:cNvSpPr/>
            <p:nvPr/>
          </p:nvSpPr>
          <p:spPr>
            <a:xfrm>
              <a:off x="5672999" y="3431864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2"/>
            <p:cNvSpPr/>
            <p:nvPr/>
          </p:nvSpPr>
          <p:spPr>
            <a:xfrm>
              <a:off x="5672999" y="3431864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3" name="object 243"/>
          <p:cNvGrpSpPr/>
          <p:nvPr/>
        </p:nvGrpSpPr>
        <p:grpSpPr>
          <a:xfrm>
            <a:off x="3749785" y="1508650"/>
            <a:ext cx="122555" cy="122555"/>
            <a:chOff x="3749785" y="1508650"/>
            <a:chExt cx="122555" cy="122555"/>
          </a:xfrm>
        </p:grpSpPr>
        <p:sp>
          <p:nvSpPr>
            <p:cNvPr id="244" name="object 244"/>
            <p:cNvSpPr/>
            <p:nvPr/>
          </p:nvSpPr>
          <p:spPr>
            <a:xfrm>
              <a:off x="3822646" y="1581510"/>
              <a:ext cx="48260" cy="48260"/>
            </a:xfrm>
            <a:custGeom>
              <a:avLst/>
              <a:gdLst/>
              <a:ahLst/>
              <a:cxnLst/>
              <a:rect l="l" t="t" r="r" b="b"/>
              <a:pathLst>
                <a:path w="48260" h="48260">
                  <a:moveTo>
                    <a:pt x="48067" y="48067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5"/>
            <p:cNvSpPr/>
            <p:nvPr/>
          </p:nvSpPr>
          <p:spPr>
            <a:xfrm>
              <a:off x="3794817" y="1553682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6"/>
            <p:cNvSpPr/>
            <p:nvPr/>
          </p:nvSpPr>
          <p:spPr>
            <a:xfrm>
              <a:off x="3794817" y="1553682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7"/>
            <p:cNvSpPr/>
            <p:nvPr/>
          </p:nvSpPr>
          <p:spPr>
            <a:xfrm>
              <a:off x="3751303" y="1510168"/>
              <a:ext cx="17780" cy="17780"/>
            </a:xfrm>
            <a:custGeom>
              <a:avLst/>
              <a:gdLst/>
              <a:ahLst/>
              <a:cxnLst/>
              <a:rect l="l" t="t" r="r" b="b"/>
              <a:pathLst>
                <a:path w="17779" h="17780">
                  <a:moveTo>
                    <a:pt x="17709" y="17709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8" name="object 248"/>
          <p:cNvSpPr/>
          <p:nvPr/>
        </p:nvSpPr>
        <p:spPr>
          <a:xfrm>
            <a:off x="5651242" y="3195067"/>
            <a:ext cx="104139" cy="104139"/>
          </a:xfrm>
          <a:custGeom>
            <a:avLst/>
            <a:gdLst/>
            <a:ahLst/>
            <a:cxnLst/>
            <a:rect l="l" t="t" r="r" b="b"/>
            <a:pathLst>
              <a:path w="104139" h="104139">
                <a:moveTo>
                  <a:pt x="103725" y="10372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3965837" y="1510168"/>
            <a:ext cx="98425" cy="98425"/>
          </a:xfrm>
          <a:custGeom>
            <a:avLst/>
            <a:gdLst/>
            <a:ahLst/>
            <a:cxnLst/>
            <a:rect l="l" t="t" r="r" b="b"/>
            <a:pathLst>
              <a:path w="98425" h="98425">
                <a:moveTo>
                  <a:pt x="98159" y="9815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50" name="object 250"/>
          <p:cNvGrpSpPr/>
          <p:nvPr/>
        </p:nvGrpSpPr>
        <p:grpSpPr>
          <a:xfrm>
            <a:off x="5649724" y="2979015"/>
            <a:ext cx="122555" cy="122555"/>
            <a:chOff x="5649724" y="2979015"/>
            <a:chExt cx="122555" cy="122555"/>
          </a:xfrm>
        </p:grpSpPr>
        <p:sp>
          <p:nvSpPr>
            <p:cNvPr id="251" name="object 251"/>
            <p:cNvSpPr/>
            <p:nvPr/>
          </p:nvSpPr>
          <p:spPr>
            <a:xfrm>
              <a:off x="5728150" y="3057442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5" h="42544">
                  <a:moveTo>
                    <a:pt x="42501" y="42501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2"/>
            <p:cNvSpPr/>
            <p:nvPr/>
          </p:nvSpPr>
          <p:spPr>
            <a:xfrm>
              <a:off x="5700322" y="3029613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3"/>
            <p:cNvSpPr/>
            <p:nvPr/>
          </p:nvSpPr>
          <p:spPr>
            <a:xfrm>
              <a:off x="5700322" y="3029613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4"/>
            <p:cNvSpPr/>
            <p:nvPr/>
          </p:nvSpPr>
          <p:spPr>
            <a:xfrm>
              <a:off x="5651242" y="2980533"/>
              <a:ext cx="22860" cy="23495"/>
            </a:xfrm>
            <a:custGeom>
              <a:avLst/>
              <a:gdLst/>
              <a:ahLst/>
              <a:cxnLst/>
              <a:rect l="l" t="t" r="r" b="b"/>
              <a:pathLst>
                <a:path w="22860" h="23494">
                  <a:moveTo>
                    <a:pt x="22768" y="23274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55" name="object 255"/>
          <p:cNvGrpSpPr/>
          <p:nvPr/>
        </p:nvGrpSpPr>
        <p:grpSpPr>
          <a:xfrm>
            <a:off x="4197068" y="1526865"/>
            <a:ext cx="104775" cy="104775"/>
            <a:chOff x="4197068" y="1526865"/>
            <a:chExt cx="104775" cy="104775"/>
          </a:xfrm>
        </p:grpSpPr>
        <p:sp>
          <p:nvSpPr>
            <p:cNvPr id="256" name="object 256"/>
            <p:cNvSpPr/>
            <p:nvPr/>
          </p:nvSpPr>
          <p:spPr>
            <a:xfrm>
              <a:off x="4224896" y="1554694"/>
              <a:ext cx="75565" cy="74930"/>
            </a:xfrm>
            <a:custGeom>
              <a:avLst/>
              <a:gdLst/>
              <a:ahLst/>
              <a:cxnLst/>
              <a:rect l="l" t="t" r="r" b="b"/>
              <a:pathLst>
                <a:path w="75564" h="74930">
                  <a:moveTo>
                    <a:pt x="75390" y="74884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7"/>
            <p:cNvSpPr/>
            <p:nvPr/>
          </p:nvSpPr>
          <p:spPr>
            <a:xfrm>
              <a:off x="4197068" y="1526865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8"/>
            <p:cNvSpPr/>
            <p:nvPr/>
          </p:nvSpPr>
          <p:spPr>
            <a:xfrm>
              <a:off x="4197068" y="1526865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9" name="object 259"/>
          <p:cNvSpPr/>
          <p:nvPr/>
        </p:nvSpPr>
        <p:spPr>
          <a:xfrm>
            <a:off x="5651242" y="2765999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60" name="object 260"/>
          <p:cNvGrpSpPr/>
          <p:nvPr/>
        </p:nvGrpSpPr>
        <p:grpSpPr>
          <a:xfrm>
            <a:off x="4393892" y="1508650"/>
            <a:ext cx="100965" cy="100965"/>
            <a:chOff x="4393892" y="1508650"/>
            <a:chExt cx="100965" cy="100965"/>
          </a:xfrm>
        </p:grpSpPr>
        <p:sp>
          <p:nvSpPr>
            <p:cNvPr id="261" name="object 261"/>
            <p:cNvSpPr/>
            <p:nvPr/>
          </p:nvSpPr>
          <p:spPr>
            <a:xfrm>
              <a:off x="4492557" y="1607315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2"/>
            <p:cNvSpPr/>
            <p:nvPr/>
          </p:nvSpPr>
          <p:spPr>
            <a:xfrm>
              <a:off x="4492557" y="1607315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63"/>
            <p:cNvSpPr/>
            <p:nvPr/>
          </p:nvSpPr>
          <p:spPr>
            <a:xfrm>
              <a:off x="4395410" y="1510168"/>
              <a:ext cx="71755" cy="71755"/>
            </a:xfrm>
            <a:custGeom>
              <a:avLst/>
              <a:gdLst/>
              <a:ahLst/>
              <a:cxnLst/>
              <a:rect l="l" t="t" r="r" b="b"/>
              <a:pathLst>
                <a:path w="71754" h="71755">
                  <a:moveTo>
                    <a:pt x="71342" y="71342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4" name="object 264"/>
          <p:cNvGrpSpPr/>
          <p:nvPr/>
        </p:nvGrpSpPr>
        <p:grpSpPr>
          <a:xfrm>
            <a:off x="5649724" y="2549442"/>
            <a:ext cx="122555" cy="123189"/>
            <a:chOff x="5649724" y="2549442"/>
            <a:chExt cx="122555" cy="123189"/>
          </a:xfrm>
        </p:grpSpPr>
        <p:sp>
          <p:nvSpPr>
            <p:cNvPr id="265" name="object 265"/>
            <p:cNvSpPr/>
            <p:nvPr/>
          </p:nvSpPr>
          <p:spPr>
            <a:xfrm>
              <a:off x="5754967" y="2654685"/>
              <a:ext cx="15875" cy="16510"/>
            </a:xfrm>
            <a:custGeom>
              <a:avLst/>
              <a:gdLst/>
              <a:ahLst/>
              <a:cxnLst/>
              <a:rect l="l" t="t" r="r" b="b"/>
              <a:pathLst>
                <a:path w="15875" h="16510">
                  <a:moveTo>
                    <a:pt x="15685" y="16191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266"/>
            <p:cNvSpPr/>
            <p:nvPr/>
          </p:nvSpPr>
          <p:spPr>
            <a:xfrm>
              <a:off x="5727138" y="2626856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7"/>
            <p:cNvSpPr/>
            <p:nvPr/>
          </p:nvSpPr>
          <p:spPr>
            <a:xfrm>
              <a:off x="5727138" y="2626856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68"/>
            <p:cNvSpPr/>
            <p:nvPr/>
          </p:nvSpPr>
          <p:spPr>
            <a:xfrm>
              <a:off x="5651242" y="2550960"/>
              <a:ext cx="50165" cy="50165"/>
            </a:xfrm>
            <a:custGeom>
              <a:avLst/>
              <a:gdLst/>
              <a:ahLst/>
              <a:cxnLst/>
              <a:rect l="l" t="t" r="r" b="b"/>
              <a:pathLst>
                <a:path w="50164" h="50164">
                  <a:moveTo>
                    <a:pt x="50091" y="50091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9" name="object 269"/>
          <p:cNvSpPr/>
          <p:nvPr/>
        </p:nvSpPr>
        <p:spPr>
          <a:xfrm>
            <a:off x="4627653" y="1527877"/>
            <a:ext cx="102235" cy="102235"/>
          </a:xfrm>
          <a:custGeom>
            <a:avLst/>
            <a:gdLst/>
            <a:ahLst/>
            <a:cxnLst/>
            <a:rect l="l" t="t" r="r" b="b"/>
            <a:pathLst>
              <a:path w="102235" h="102235">
                <a:moveTo>
                  <a:pt x="101701" y="10170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5674011" y="2359701"/>
            <a:ext cx="97155" cy="96520"/>
          </a:xfrm>
          <a:custGeom>
            <a:avLst/>
            <a:gdLst/>
            <a:ahLst/>
            <a:cxnLst/>
            <a:rect l="l" t="t" r="r" b="b"/>
            <a:pathLst>
              <a:path w="97154" h="96519">
                <a:moveTo>
                  <a:pt x="96641" y="9613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71" name="object 271"/>
          <p:cNvGrpSpPr/>
          <p:nvPr/>
        </p:nvGrpSpPr>
        <p:grpSpPr>
          <a:xfrm>
            <a:off x="4822960" y="1508650"/>
            <a:ext cx="123189" cy="122555"/>
            <a:chOff x="4822960" y="1508650"/>
            <a:chExt cx="123189" cy="122555"/>
          </a:xfrm>
        </p:grpSpPr>
        <p:sp>
          <p:nvSpPr>
            <p:cNvPr id="272" name="object 272"/>
            <p:cNvSpPr/>
            <p:nvPr/>
          </p:nvSpPr>
          <p:spPr>
            <a:xfrm>
              <a:off x="4922637" y="1608327"/>
              <a:ext cx="22225" cy="21590"/>
            </a:xfrm>
            <a:custGeom>
              <a:avLst/>
              <a:gdLst/>
              <a:ahLst/>
              <a:cxnLst/>
              <a:rect l="l" t="t" r="r" b="b"/>
              <a:pathLst>
                <a:path w="22225" h="21589">
                  <a:moveTo>
                    <a:pt x="21756" y="2125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273"/>
            <p:cNvSpPr/>
            <p:nvPr/>
          </p:nvSpPr>
          <p:spPr>
            <a:xfrm>
              <a:off x="4894808" y="1580498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4"/>
            <p:cNvSpPr/>
            <p:nvPr/>
          </p:nvSpPr>
          <p:spPr>
            <a:xfrm>
              <a:off x="4894808" y="1580498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5"/>
            <p:cNvSpPr/>
            <p:nvPr/>
          </p:nvSpPr>
          <p:spPr>
            <a:xfrm>
              <a:off x="4824478" y="151016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4525" y="4452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76" name="object 276"/>
          <p:cNvGrpSpPr/>
          <p:nvPr/>
        </p:nvGrpSpPr>
        <p:grpSpPr>
          <a:xfrm>
            <a:off x="5683119" y="2154275"/>
            <a:ext cx="73025" cy="72390"/>
            <a:chOff x="5683119" y="2154275"/>
            <a:chExt cx="73025" cy="72390"/>
          </a:xfrm>
        </p:grpSpPr>
        <p:sp>
          <p:nvSpPr>
            <p:cNvPr id="277" name="object 277"/>
            <p:cNvSpPr/>
            <p:nvPr/>
          </p:nvSpPr>
          <p:spPr>
            <a:xfrm>
              <a:off x="5753955" y="2224606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78"/>
            <p:cNvSpPr/>
            <p:nvPr/>
          </p:nvSpPr>
          <p:spPr>
            <a:xfrm>
              <a:off x="5753955" y="2224606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79"/>
            <p:cNvSpPr/>
            <p:nvPr/>
          </p:nvSpPr>
          <p:spPr>
            <a:xfrm>
              <a:off x="5684636" y="2155793"/>
              <a:ext cx="43815" cy="43180"/>
            </a:xfrm>
            <a:custGeom>
              <a:avLst/>
              <a:gdLst/>
              <a:ahLst/>
              <a:cxnLst/>
              <a:rect l="l" t="t" r="r" b="b"/>
              <a:pathLst>
                <a:path w="43814" h="43180">
                  <a:moveTo>
                    <a:pt x="43513" y="43007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0" name="object 280"/>
          <p:cNvSpPr/>
          <p:nvPr/>
        </p:nvSpPr>
        <p:spPr>
          <a:xfrm>
            <a:off x="5039517" y="1510168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4" h="120014">
                <a:moveTo>
                  <a:pt x="119410" y="1194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5651242" y="2121892"/>
            <a:ext cx="33655" cy="34290"/>
          </a:xfrm>
          <a:custGeom>
            <a:avLst/>
            <a:gdLst/>
            <a:ahLst/>
            <a:cxnLst/>
            <a:rect l="l" t="t" r="r" b="b"/>
            <a:pathLst>
              <a:path w="33654" h="34289">
                <a:moveTo>
                  <a:pt x="33394" y="339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82" name="object 282"/>
          <p:cNvGrpSpPr/>
          <p:nvPr/>
        </p:nvGrpSpPr>
        <p:grpSpPr>
          <a:xfrm>
            <a:off x="5672999" y="1929116"/>
            <a:ext cx="99695" cy="99695"/>
            <a:chOff x="5672999" y="1929116"/>
            <a:chExt cx="99695" cy="99695"/>
          </a:xfrm>
        </p:grpSpPr>
        <p:sp>
          <p:nvSpPr>
            <p:cNvPr id="283" name="object 283"/>
            <p:cNvSpPr/>
            <p:nvPr/>
          </p:nvSpPr>
          <p:spPr>
            <a:xfrm>
              <a:off x="5701334" y="1956944"/>
              <a:ext cx="69850" cy="69850"/>
            </a:xfrm>
            <a:custGeom>
              <a:avLst/>
              <a:gdLst/>
              <a:ahLst/>
              <a:cxnLst/>
              <a:rect l="l" t="t" r="r" b="b"/>
              <a:pathLst>
                <a:path w="69850" h="69850">
                  <a:moveTo>
                    <a:pt x="69318" y="69824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284"/>
            <p:cNvSpPr/>
            <p:nvPr/>
          </p:nvSpPr>
          <p:spPr>
            <a:xfrm>
              <a:off x="5672999" y="1929116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5"/>
            <p:cNvSpPr/>
            <p:nvPr/>
          </p:nvSpPr>
          <p:spPr>
            <a:xfrm>
              <a:off x="5672999" y="1929116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86" name="object 286"/>
          <p:cNvGrpSpPr/>
          <p:nvPr/>
        </p:nvGrpSpPr>
        <p:grpSpPr>
          <a:xfrm>
            <a:off x="5252533" y="1508650"/>
            <a:ext cx="122555" cy="122555"/>
            <a:chOff x="5252533" y="1508650"/>
            <a:chExt cx="122555" cy="122555"/>
          </a:xfrm>
        </p:grpSpPr>
        <p:sp>
          <p:nvSpPr>
            <p:cNvPr id="287" name="object 287"/>
            <p:cNvSpPr/>
            <p:nvPr/>
          </p:nvSpPr>
          <p:spPr>
            <a:xfrm>
              <a:off x="5325394" y="1581510"/>
              <a:ext cx="48260" cy="48260"/>
            </a:xfrm>
            <a:custGeom>
              <a:avLst/>
              <a:gdLst/>
              <a:ahLst/>
              <a:cxnLst/>
              <a:rect l="l" t="t" r="r" b="b"/>
              <a:pathLst>
                <a:path w="48260" h="48260">
                  <a:moveTo>
                    <a:pt x="48067" y="48067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8"/>
            <p:cNvSpPr/>
            <p:nvPr/>
          </p:nvSpPr>
          <p:spPr>
            <a:xfrm>
              <a:off x="5297565" y="1553682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9"/>
            <p:cNvSpPr/>
            <p:nvPr/>
          </p:nvSpPr>
          <p:spPr>
            <a:xfrm>
              <a:off x="5297565" y="1553682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90"/>
            <p:cNvSpPr/>
            <p:nvPr/>
          </p:nvSpPr>
          <p:spPr>
            <a:xfrm>
              <a:off x="5254051" y="1510168"/>
              <a:ext cx="17780" cy="17780"/>
            </a:xfrm>
            <a:custGeom>
              <a:avLst/>
              <a:gdLst/>
              <a:ahLst/>
              <a:cxnLst/>
              <a:rect l="l" t="t" r="r" b="b"/>
              <a:pathLst>
                <a:path w="17779" h="17780">
                  <a:moveTo>
                    <a:pt x="17709" y="17709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1" name="object 291"/>
          <p:cNvSpPr/>
          <p:nvPr/>
        </p:nvSpPr>
        <p:spPr>
          <a:xfrm>
            <a:off x="5651242" y="1692319"/>
            <a:ext cx="104139" cy="104139"/>
          </a:xfrm>
          <a:custGeom>
            <a:avLst/>
            <a:gdLst/>
            <a:ahLst/>
            <a:cxnLst/>
            <a:rect l="l" t="t" r="r" b="b"/>
            <a:pathLst>
              <a:path w="104139" h="104139">
                <a:moveTo>
                  <a:pt x="103725" y="10372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5468585" y="1510168"/>
            <a:ext cx="98425" cy="98425"/>
          </a:xfrm>
          <a:custGeom>
            <a:avLst/>
            <a:gdLst/>
            <a:ahLst/>
            <a:cxnLst/>
            <a:rect l="l" t="t" r="r" b="b"/>
            <a:pathLst>
              <a:path w="98425" h="98425">
                <a:moveTo>
                  <a:pt x="98159" y="9815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93" name="object 293"/>
          <p:cNvGrpSpPr/>
          <p:nvPr/>
        </p:nvGrpSpPr>
        <p:grpSpPr>
          <a:xfrm>
            <a:off x="5700322" y="1526865"/>
            <a:ext cx="72390" cy="72390"/>
            <a:chOff x="5700322" y="1526865"/>
            <a:chExt cx="72390" cy="72390"/>
          </a:xfrm>
        </p:grpSpPr>
        <p:sp>
          <p:nvSpPr>
            <p:cNvPr id="294" name="object 294"/>
            <p:cNvSpPr/>
            <p:nvPr/>
          </p:nvSpPr>
          <p:spPr>
            <a:xfrm>
              <a:off x="5728150" y="1554694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5" h="42544">
                  <a:moveTo>
                    <a:pt x="42501" y="42501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5"/>
            <p:cNvSpPr/>
            <p:nvPr/>
          </p:nvSpPr>
          <p:spPr>
            <a:xfrm>
              <a:off x="5700322" y="1526865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96"/>
            <p:cNvSpPr/>
            <p:nvPr/>
          </p:nvSpPr>
          <p:spPr>
            <a:xfrm>
              <a:off x="5700322" y="1526865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7" name="object 297"/>
          <p:cNvSpPr/>
          <p:nvPr/>
        </p:nvSpPr>
        <p:spPr>
          <a:xfrm>
            <a:off x="6334309" y="3589728"/>
            <a:ext cx="285750" cy="0"/>
          </a:xfrm>
          <a:custGeom>
            <a:avLst/>
            <a:gdLst/>
            <a:ahLst/>
            <a:cxnLst/>
            <a:rect l="l" t="t" r="r" b="b"/>
            <a:pathLst>
              <a:path w="285750">
                <a:moveTo>
                  <a:pt x="28537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5976078" y="3589728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28688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5617342" y="3589728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28688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5258605" y="3589728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28688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4900374" y="3589728"/>
            <a:ext cx="286385" cy="0"/>
          </a:xfrm>
          <a:custGeom>
            <a:avLst/>
            <a:gdLst/>
            <a:ahLst/>
            <a:cxnLst/>
            <a:rect l="l" t="t" r="r" b="b"/>
            <a:pathLst>
              <a:path w="286385">
                <a:moveTo>
                  <a:pt x="28638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4541637" y="3589728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28688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4182900" y="3589728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28688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3824164" y="3589728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28688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3465933" y="3589728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28688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3107196" y="3589728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28688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2748459" y="3589728"/>
            <a:ext cx="287020" cy="0"/>
          </a:xfrm>
          <a:custGeom>
            <a:avLst/>
            <a:gdLst/>
            <a:ahLst/>
            <a:cxnLst/>
            <a:rect l="l" t="t" r="r" b="b"/>
            <a:pathLst>
              <a:path w="287019">
                <a:moveTo>
                  <a:pt x="28688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2389723" y="3589728"/>
            <a:ext cx="287020" cy="0"/>
          </a:xfrm>
          <a:custGeom>
            <a:avLst/>
            <a:gdLst/>
            <a:ahLst/>
            <a:cxnLst/>
            <a:rect l="l" t="t" r="r" b="b"/>
            <a:pathLst>
              <a:path w="287019">
                <a:moveTo>
                  <a:pt x="28688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2031492" y="3589728"/>
            <a:ext cx="287020" cy="0"/>
          </a:xfrm>
          <a:custGeom>
            <a:avLst/>
            <a:gdLst/>
            <a:ahLst/>
            <a:cxnLst/>
            <a:rect l="l" t="t" r="r" b="b"/>
            <a:pathLst>
              <a:path w="287019">
                <a:moveTo>
                  <a:pt x="28688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1672755" y="3589728"/>
            <a:ext cx="287020" cy="0"/>
          </a:xfrm>
          <a:custGeom>
            <a:avLst/>
            <a:gdLst/>
            <a:ahLst/>
            <a:cxnLst/>
            <a:rect l="l" t="t" r="r" b="b"/>
            <a:pathLst>
              <a:path w="287019">
                <a:moveTo>
                  <a:pt x="28688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1315536" y="3589728"/>
            <a:ext cx="285750" cy="0"/>
          </a:xfrm>
          <a:custGeom>
            <a:avLst/>
            <a:gdLst/>
            <a:ahLst/>
            <a:cxnLst/>
            <a:rect l="l" t="t" r="r" b="b"/>
            <a:pathLst>
              <a:path w="285750">
                <a:moveTo>
                  <a:pt x="28537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1315536" y="1569873"/>
            <a:ext cx="285750" cy="0"/>
          </a:xfrm>
          <a:custGeom>
            <a:avLst/>
            <a:gdLst/>
            <a:ahLst/>
            <a:cxnLst/>
            <a:rect l="l" t="t" r="r" b="b"/>
            <a:pathLst>
              <a:path w="285750">
                <a:moveTo>
                  <a:pt x="0" y="0"/>
                </a:moveTo>
                <a:lnTo>
                  <a:pt x="28537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1672755" y="1569873"/>
            <a:ext cx="287020" cy="0"/>
          </a:xfrm>
          <a:custGeom>
            <a:avLst/>
            <a:gdLst/>
            <a:ahLst/>
            <a:cxnLst/>
            <a:rect l="l" t="t" r="r" b="b"/>
            <a:pathLst>
              <a:path w="287019">
                <a:moveTo>
                  <a:pt x="0" y="0"/>
                </a:moveTo>
                <a:lnTo>
                  <a:pt x="2868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2031492" y="1569873"/>
            <a:ext cx="287020" cy="0"/>
          </a:xfrm>
          <a:custGeom>
            <a:avLst/>
            <a:gdLst/>
            <a:ahLst/>
            <a:cxnLst/>
            <a:rect l="l" t="t" r="r" b="b"/>
            <a:pathLst>
              <a:path w="287019">
                <a:moveTo>
                  <a:pt x="0" y="0"/>
                </a:moveTo>
                <a:lnTo>
                  <a:pt x="2868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2389723" y="1569873"/>
            <a:ext cx="287020" cy="0"/>
          </a:xfrm>
          <a:custGeom>
            <a:avLst/>
            <a:gdLst/>
            <a:ahLst/>
            <a:cxnLst/>
            <a:rect l="l" t="t" r="r" b="b"/>
            <a:pathLst>
              <a:path w="287019">
                <a:moveTo>
                  <a:pt x="0" y="0"/>
                </a:moveTo>
                <a:lnTo>
                  <a:pt x="2868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2748459" y="1569873"/>
            <a:ext cx="287020" cy="0"/>
          </a:xfrm>
          <a:custGeom>
            <a:avLst/>
            <a:gdLst/>
            <a:ahLst/>
            <a:cxnLst/>
            <a:rect l="l" t="t" r="r" b="b"/>
            <a:pathLst>
              <a:path w="287019">
                <a:moveTo>
                  <a:pt x="0" y="0"/>
                </a:moveTo>
                <a:lnTo>
                  <a:pt x="2868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3107196" y="1569873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8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3465933" y="1569873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8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3824164" y="1569873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8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4182900" y="1569873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8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4541637" y="1569873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8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4900374" y="1569873"/>
            <a:ext cx="286385" cy="0"/>
          </a:xfrm>
          <a:custGeom>
            <a:avLst/>
            <a:gdLst/>
            <a:ahLst/>
            <a:cxnLst/>
            <a:rect l="l" t="t" r="r" b="b"/>
            <a:pathLst>
              <a:path w="286385">
                <a:moveTo>
                  <a:pt x="0" y="0"/>
                </a:moveTo>
                <a:lnTo>
                  <a:pt x="28638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5258605" y="1569873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8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5617342" y="1569873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8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5976078" y="1569873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8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6334309" y="1569873"/>
            <a:ext cx="285750" cy="0"/>
          </a:xfrm>
          <a:custGeom>
            <a:avLst/>
            <a:gdLst/>
            <a:ahLst/>
            <a:cxnLst/>
            <a:rect l="l" t="t" r="r" b="b"/>
            <a:pathLst>
              <a:path w="285750">
                <a:moveTo>
                  <a:pt x="0" y="0"/>
                </a:moveTo>
                <a:lnTo>
                  <a:pt x="28537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1706655" y="3613509"/>
            <a:ext cx="0" cy="956310"/>
          </a:xfrm>
          <a:custGeom>
            <a:avLst/>
            <a:gdLst/>
            <a:ahLst/>
            <a:cxnLst/>
            <a:rect l="l" t="t" r="r" b="b"/>
            <a:pathLst>
              <a:path h="956310">
                <a:moveTo>
                  <a:pt x="0" y="0"/>
                </a:moveTo>
                <a:lnTo>
                  <a:pt x="0" y="95629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1682875" y="3791612"/>
            <a:ext cx="2019935" cy="778510"/>
          </a:xfrm>
          <a:custGeom>
            <a:avLst/>
            <a:gdLst/>
            <a:ahLst/>
            <a:cxnLst/>
            <a:rect l="l" t="t" r="r" b="b"/>
            <a:pathLst>
              <a:path w="2019935" h="778510">
                <a:moveTo>
                  <a:pt x="1996074" y="0"/>
                </a:moveTo>
                <a:lnTo>
                  <a:pt x="1996074" y="778190"/>
                </a:lnTo>
              </a:path>
              <a:path w="2019935" h="778510">
                <a:moveTo>
                  <a:pt x="23780" y="748338"/>
                </a:moveTo>
                <a:lnTo>
                  <a:pt x="1996074" y="748338"/>
                </a:lnTo>
              </a:path>
              <a:path w="2019935" h="778510">
                <a:moveTo>
                  <a:pt x="47561" y="724557"/>
                </a:moveTo>
                <a:lnTo>
                  <a:pt x="0" y="772118"/>
                </a:lnTo>
              </a:path>
              <a:path w="2019935" h="778510">
                <a:moveTo>
                  <a:pt x="1972293" y="772118"/>
                </a:moveTo>
                <a:lnTo>
                  <a:pt x="2019854" y="7245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 txBox="1"/>
          <p:nvPr/>
        </p:nvSpPr>
        <p:spPr>
          <a:xfrm>
            <a:off x="2555126" y="4387523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30" name="object 330"/>
          <p:cNvSpPr/>
          <p:nvPr/>
        </p:nvSpPr>
        <p:spPr>
          <a:xfrm>
            <a:off x="3655168" y="3613509"/>
            <a:ext cx="2019935" cy="956310"/>
          </a:xfrm>
          <a:custGeom>
            <a:avLst/>
            <a:gdLst/>
            <a:ahLst/>
            <a:cxnLst/>
            <a:rect l="l" t="t" r="r" b="b"/>
            <a:pathLst>
              <a:path w="2019935" h="956310">
                <a:moveTo>
                  <a:pt x="23780" y="178103"/>
                </a:moveTo>
                <a:lnTo>
                  <a:pt x="23780" y="956294"/>
                </a:lnTo>
              </a:path>
              <a:path w="2019935" h="956310">
                <a:moveTo>
                  <a:pt x="1996074" y="0"/>
                </a:moveTo>
                <a:lnTo>
                  <a:pt x="1996074" y="956294"/>
                </a:lnTo>
              </a:path>
              <a:path w="2019935" h="956310">
                <a:moveTo>
                  <a:pt x="23780" y="926441"/>
                </a:moveTo>
                <a:lnTo>
                  <a:pt x="1996074" y="926441"/>
                </a:lnTo>
              </a:path>
              <a:path w="2019935" h="956310">
                <a:moveTo>
                  <a:pt x="47561" y="902660"/>
                </a:moveTo>
                <a:lnTo>
                  <a:pt x="0" y="950222"/>
                </a:lnTo>
              </a:path>
              <a:path w="2019935" h="956310">
                <a:moveTo>
                  <a:pt x="1972293" y="950222"/>
                </a:moveTo>
                <a:lnTo>
                  <a:pt x="2019854" y="90266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 txBox="1"/>
          <p:nvPr/>
        </p:nvSpPr>
        <p:spPr>
          <a:xfrm>
            <a:off x="4527419" y="4387523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8250</a:t>
            </a:r>
            <a:endParaRPr sz="950">
              <a:latin typeface="Times New Roman"/>
              <a:cs typeface="Times New Roman"/>
            </a:endParaRPr>
          </a:p>
        </p:txBody>
      </p:sp>
      <p:pic>
        <p:nvPicPr>
          <p:cNvPr id="332" name="object 33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58021" y="4849102"/>
            <a:ext cx="242362" cy="242362"/>
          </a:xfrm>
          <a:prstGeom prst="rect">
            <a:avLst/>
          </a:prstGeom>
        </p:spPr>
      </p:pic>
      <p:sp>
        <p:nvSpPr>
          <p:cNvPr id="333" name="object 333"/>
          <p:cNvSpPr txBox="1"/>
          <p:nvPr/>
        </p:nvSpPr>
        <p:spPr>
          <a:xfrm>
            <a:off x="3624758" y="4843084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2</a:t>
            </a:r>
            <a:endParaRPr sz="1350">
              <a:latin typeface="Times New Roman"/>
              <a:cs typeface="Times New Roman"/>
            </a:endParaRPr>
          </a:p>
        </p:txBody>
      </p:sp>
      <p:grpSp>
        <p:nvGrpSpPr>
          <p:cNvPr id="334" name="object 334"/>
          <p:cNvGrpSpPr/>
          <p:nvPr/>
        </p:nvGrpSpPr>
        <p:grpSpPr>
          <a:xfrm>
            <a:off x="5530314" y="1297083"/>
            <a:ext cx="242570" cy="3794760"/>
            <a:chOff x="5530314" y="1297083"/>
            <a:chExt cx="242570" cy="3794760"/>
          </a:xfrm>
        </p:grpSpPr>
        <p:sp>
          <p:nvSpPr>
            <p:cNvPr id="335" name="object 335"/>
            <p:cNvSpPr/>
            <p:nvPr/>
          </p:nvSpPr>
          <p:spPr>
            <a:xfrm>
              <a:off x="5651242" y="1298670"/>
              <a:ext cx="0" cy="3552825"/>
            </a:xfrm>
            <a:custGeom>
              <a:avLst/>
              <a:gdLst/>
              <a:ahLst/>
              <a:cxnLst/>
              <a:rect l="l" t="t" r="r" b="b"/>
              <a:pathLst>
                <a:path h="3552825">
                  <a:moveTo>
                    <a:pt x="0" y="355245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6" name="object 33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530314" y="4849101"/>
              <a:ext cx="242362" cy="242362"/>
            </a:xfrm>
            <a:prstGeom prst="rect">
              <a:avLst/>
            </a:prstGeom>
          </p:spPr>
        </p:pic>
      </p:grpSp>
      <p:sp>
        <p:nvSpPr>
          <p:cNvPr id="337" name="object 337"/>
          <p:cNvSpPr txBox="1"/>
          <p:nvPr/>
        </p:nvSpPr>
        <p:spPr>
          <a:xfrm>
            <a:off x="5593510" y="4843084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3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338" name="object 338"/>
          <p:cNvSpPr/>
          <p:nvPr/>
        </p:nvSpPr>
        <p:spPr>
          <a:xfrm>
            <a:off x="1682875" y="1298670"/>
            <a:ext cx="1996439" cy="3552825"/>
          </a:xfrm>
          <a:custGeom>
            <a:avLst/>
            <a:gdLst/>
            <a:ahLst/>
            <a:cxnLst/>
            <a:rect l="l" t="t" r="r" b="b"/>
            <a:pathLst>
              <a:path w="1996439" h="3552825">
                <a:moveTo>
                  <a:pt x="1996074" y="3552455"/>
                </a:moveTo>
                <a:lnTo>
                  <a:pt x="1996074" y="0"/>
                </a:lnTo>
              </a:path>
              <a:path w="1996439" h="3552825">
                <a:moveTo>
                  <a:pt x="23780" y="2314838"/>
                </a:moveTo>
                <a:lnTo>
                  <a:pt x="23780" y="2976654"/>
                </a:lnTo>
              </a:path>
              <a:path w="1996439" h="3552825">
                <a:moveTo>
                  <a:pt x="1936368" y="2314838"/>
                </a:moveTo>
                <a:lnTo>
                  <a:pt x="1936368" y="2976654"/>
                </a:lnTo>
              </a:path>
              <a:path w="1996439" h="3552825">
                <a:moveTo>
                  <a:pt x="23780" y="2946802"/>
                </a:moveTo>
                <a:lnTo>
                  <a:pt x="1936368" y="2946802"/>
                </a:lnTo>
              </a:path>
              <a:path w="1996439" h="3552825">
                <a:moveTo>
                  <a:pt x="47561" y="2922515"/>
                </a:moveTo>
                <a:lnTo>
                  <a:pt x="0" y="2970583"/>
                </a:lnTo>
              </a:path>
              <a:path w="1996439" h="3552825">
                <a:moveTo>
                  <a:pt x="1912082" y="2970583"/>
                </a:moveTo>
                <a:lnTo>
                  <a:pt x="1960149" y="292251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 txBox="1"/>
          <p:nvPr/>
        </p:nvSpPr>
        <p:spPr>
          <a:xfrm>
            <a:off x="2525273" y="4092539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40" name="object 340"/>
          <p:cNvSpPr/>
          <p:nvPr/>
        </p:nvSpPr>
        <p:spPr>
          <a:xfrm>
            <a:off x="3373339" y="3613509"/>
            <a:ext cx="611505" cy="795020"/>
          </a:xfrm>
          <a:custGeom>
            <a:avLst/>
            <a:gdLst/>
            <a:ahLst/>
            <a:cxnLst/>
            <a:rect l="l" t="t" r="r" b="b"/>
            <a:pathLst>
              <a:path w="611504" h="795020">
                <a:moveTo>
                  <a:pt x="305609" y="335967"/>
                </a:moveTo>
                <a:lnTo>
                  <a:pt x="305609" y="661816"/>
                </a:lnTo>
              </a:path>
              <a:path w="611504" h="795020">
                <a:moveTo>
                  <a:pt x="245904" y="0"/>
                </a:moveTo>
                <a:lnTo>
                  <a:pt x="245904" y="661816"/>
                </a:lnTo>
              </a:path>
              <a:path w="611504" h="795020">
                <a:moveTo>
                  <a:pt x="305609" y="631963"/>
                </a:moveTo>
                <a:lnTo>
                  <a:pt x="245904" y="631963"/>
                </a:lnTo>
              </a:path>
              <a:path w="611504" h="795020">
                <a:moveTo>
                  <a:pt x="275756" y="631963"/>
                </a:moveTo>
                <a:lnTo>
                  <a:pt x="207956" y="794887"/>
                </a:lnTo>
                <a:lnTo>
                  <a:pt x="0" y="794887"/>
                </a:lnTo>
              </a:path>
              <a:path w="611504" h="795020">
                <a:moveTo>
                  <a:pt x="281828" y="655744"/>
                </a:moveTo>
                <a:lnTo>
                  <a:pt x="329390" y="607676"/>
                </a:lnTo>
              </a:path>
              <a:path w="611504" h="795020">
                <a:moveTo>
                  <a:pt x="269685" y="607676"/>
                </a:moveTo>
                <a:lnTo>
                  <a:pt x="221617" y="655744"/>
                </a:lnTo>
              </a:path>
              <a:path w="611504" h="795020">
                <a:moveTo>
                  <a:pt x="305609" y="335967"/>
                </a:moveTo>
                <a:lnTo>
                  <a:pt x="305609" y="661816"/>
                </a:lnTo>
              </a:path>
              <a:path w="611504" h="795020">
                <a:moveTo>
                  <a:pt x="365314" y="0"/>
                </a:moveTo>
                <a:lnTo>
                  <a:pt x="365314" y="661816"/>
                </a:lnTo>
              </a:path>
              <a:path w="611504" h="795020">
                <a:moveTo>
                  <a:pt x="305609" y="631963"/>
                </a:moveTo>
                <a:lnTo>
                  <a:pt x="365314" y="631963"/>
                </a:lnTo>
              </a:path>
              <a:path w="611504" h="795020">
                <a:moveTo>
                  <a:pt x="335461" y="631963"/>
                </a:moveTo>
                <a:lnTo>
                  <a:pt x="402756" y="794887"/>
                </a:lnTo>
                <a:lnTo>
                  <a:pt x="611218" y="79488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 txBox="1"/>
          <p:nvPr/>
        </p:nvSpPr>
        <p:spPr>
          <a:xfrm>
            <a:off x="3372783" y="4255969"/>
            <a:ext cx="61404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415290" algn="l"/>
              </a:tabLst>
            </a:pPr>
            <a:r>
              <a:rPr sz="950" spc="-25" dirty="0">
                <a:latin typeface="Times New Roman"/>
                <a:cs typeface="Times New Roman"/>
              </a:rPr>
              <a:t>250</a:t>
            </a:r>
            <a:r>
              <a:rPr sz="950" dirty="0">
                <a:latin typeface="Times New Roman"/>
                <a:cs typeface="Times New Roman"/>
              </a:rPr>
              <a:t>	</a:t>
            </a:r>
            <a:r>
              <a:rPr sz="950" spc="-25" dirty="0">
                <a:latin typeface="Times New Roman"/>
                <a:cs typeface="Times New Roman"/>
              </a:rPr>
              <a:t>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42" name="object 342"/>
          <p:cNvSpPr/>
          <p:nvPr/>
        </p:nvSpPr>
        <p:spPr>
          <a:xfrm>
            <a:off x="3655168" y="3613509"/>
            <a:ext cx="2019935" cy="662305"/>
          </a:xfrm>
          <a:custGeom>
            <a:avLst/>
            <a:gdLst/>
            <a:ahLst/>
            <a:cxnLst/>
            <a:rect l="l" t="t" r="r" b="b"/>
            <a:pathLst>
              <a:path w="2019935" h="662304">
                <a:moveTo>
                  <a:pt x="47561" y="607676"/>
                </a:moveTo>
                <a:lnTo>
                  <a:pt x="0" y="655744"/>
                </a:lnTo>
              </a:path>
              <a:path w="2019935" h="662304">
                <a:moveTo>
                  <a:pt x="59705" y="655744"/>
                </a:moveTo>
                <a:lnTo>
                  <a:pt x="107266" y="607676"/>
                </a:lnTo>
              </a:path>
              <a:path w="2019935" h="662304">
                <a:moveTo>
                  <a:pt x="83485" y="0"/>
                </a:moveTo>
                <a:lnTo>
                  <a:pt x="83485" y="661816"/>
                </a:lnTo>
              </a:path>
              <a:path w="2019935" h="662304">
                <a:moveTo>
                  <a:pt x="1996074" y="216557"/>
                </a:moveTo>
                <a:lnTo>
                  <a:pt x="1996074" y="661816"/>
                </a:lnTo>
              </a:path>
              <a:path w="2019935" h="662304">
                <a:moveTo>
                  <a:pt x="83485" y="631963"/>
                </a:moveTo>
                <a:lnTo>
                  <a:pt x="1996074" y="631963"/>
                </a:lnTo>
              </a:path>
              <a:path w="2019935" h="662304">
                <a:moveTo>
                  <a:pt x="107266" y="607676"/>
                </a:moveTo>
                <a:lnTo>
                  <a:pt x="59705" y="655744"/>
                </a:lnTo>
              </a:path>
              <a:path w="2019935" h="662304">
                <a:moveTo>
                  <a:pt x="1971787" y="655744"/>
                </a:moveTo>
                <a:lnTo>
                  <a:pt x="2019854" y="60767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 txBox="1"/>
          <p:nvPr/>
        </p:nvSpPr>
        <p:spPr>
          <a:xfrm>
            <a:off x="4557272" y="4092539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44" name="object 344"/>
          <p:cNvSpPr/>
          <p:nvPr/>
        </p:nvSpPr>
        <p:spPr>
          <a:xfrm>
            <a:off x="5651242" y="3733425"/>
            <a:ext cx="381000" cy="836930"/>
          </a:xfrm>
          <a:custGeom>
            <a:avLst/>
            <a:gdLst/>
            <a:ahLst/>
            <a:cxnLst/>
            <a:rect l="l" t="t" r="r" b="b"/>
            <a:pathLst>
              <a:path w="381000" h="836929">
                <a:moveTo>
                  <a:pt x="119410" y="0"/>
                </a:moveTo>
                <a:lnTo>
                  <a:pt x="119410" y="836377"/>
                </a:lnTo>
              </a:path>
              <a:path w="381000" h="836929">
                <a:moveTo>
                  <a:pt x="0" y="70836"/>
                </a:moveTo>
                <a:lnTo>
                  <a:pt x="0" y="836377"/>
                </a:lnTo>
              </a:path>
              <a:path w="381000" h="836929">
                <a:moveTo>
                  <a:pt x="0" y="806525"/>
                </a:moveTo>
                <a:lnTo>
                  <a:pt x="119410" y="806525"/>
                </a:lnTo>
                <a:lnTo>
                  <a:pt x="380999" y="80652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 txBox="1"/>
          <p:nvPr/>
        </p:nvSpPr>
        <p:spPr>
          <a:xfrm>
            <a:off x="5823729" y="4387523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46" name="object 346"/>
          <p:cNvSpPr/>
          <p:nvPr/>
        </p:nvSpPr>
        <p:spPr>
          <a:xfrm>
            <a:off x="1562958" y="3733425"/>
            <a:ext cx="4231640" cy="988060"/>
          </a:xfrm>
          <a:custGeom>
            <a:avLst/>
            <a:gdLst/>
            <a:ahLst/>
            <a:cxnLst/>
            <a:rect l="l" t="t" r="r" b="b"/>
            <a:pathLst>
              <a:path w="4231640" h="988060">
                <a:moveTo>
                  <a:pt x="4183912" y="830306"/>
                </a:moveTo>
                <a:lnTo>
                  <a:pt x="4231474" y="782744"/>
                </a:lnTo>
              </a:path>
              <a:path w="4231640" h="988060">
                <a:moveTo>
                  <a:pt x="4112064" y="782744"/>
                </a:moveTo>
                <a:lnTo>
                  <a:pt x="4064502" y="830306"/>
                </a:lnTo>
              </a:path>
              <a:path w="4231640" h="988060">
                <a:moveTo>
                  <a:pt x="24286" y="0"/>
                </a:moveTo>
                <a:lnTo>
                  <a:pt x="24286" y="987664"/>
                </a:lnTo>
              </a:path>
              <a:path w="4231640" h="988060">
                <a:moveTo>
                  <a:pt x="4207693" y="216051"/>
                </a:moveTo>
                <a:lnTo>
                  <a:pt x="4207693" y="987664"/>
                </a:lnTo>
              </a:path>
              <a:path w="4231640" h="988060">
                <a:moveTo>
                  <a:pt x="24286" y="957811"/>
                </a:moveTo>
                <a:lnTo>
                  <a:pt x="4207693" y="957811"/>
                </a:lnTo>
              </a:path>
              <a:path w="4231640" h="988060">
                <a:moveTo>
                  <a:pt x="48067" y="934031"/>
                </a:moveTo>
                <a:lnTo>
                  <a:pt x="0" y="982098"/>
                </a:lnTo>
              </a:path>
              <a:path w="4231640" h="988060">
                <a:moveTo>
                  <a:pt x="4183912" y="982098"/>
                </a:moveTo>
                <a:lnTo>
                  <a:pt x="4231474" y="93403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 txBox="1"/>
          <p:nvPr/>
        </p:nvSpPr>
        <p:spPr>
          <a:xfrm>
            <a:off x="3663213" y="4538303"/>
            <a:ext cx="33464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17500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348" name="object 348"/>
          <p:cNvGrpSpPr/>
          <p:nvPr/>
        </p:nvGrpSpPr>
        <p:grpSpPr>
          <a:xfrm>
            <a:off x="1585727" y="1266218"/>
            <a:ext cx="242570" cy="3825240"/>
            <a:chOff x="1585727" y="1266218"/>
            <a:chExt cx="242570" cy="3825240"/>
          </a:xfrm>
        </p:grpSpPr>
        <p:sp>
          <p:nvSpPr>
            <p:cNvPr id="349" name="object 349"/>
            <p:cNvSpPr/>
            <p:nvPr/>
          </p:nvSpPr>
          <p:spPr>
            <a:xfrm>
              <a:off x="1706656" y="1267806"/>
              <a:ext cx="0" cy="3583940"/>
            </a:xfrm>
            <a:custGeom>
              <a:avLst/>
              <a:gdLst/>
              <a:ahLst/>
              <a:cxnLst/>
              <a:rect l="l" t="t" r="r" b="b"/>
              <a:pathLst>
                <a:path h="3583940">
                  <a:moveTo>
                    <a:pt x="0" y="3583319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0" name="object 35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85727" y="4849101"/>
              <a:ext cx="242362" cy="242362"/>
            </a:xfrm>
            <a:prstGeom prst="rect">
              <a:avLst/>
            </a:prstGeom>
          </p:spPr>
        </p:pic>
      </p:grpSp>
      <p:sp>
        <p:nvSpPr>
          <p:cNvPr id="351" name="object 351"/>
          <p:cNvSpPr txBox="1"/>
          <p:nvPr/>
        </p:nvSpPr>
        <p:spPr>
          <a:xfrm>
            <a:off x="1645382" y="4836000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1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352" name="object 352"/>
          <p:cNvSpPr/>
          <p:nvPr/>
        </p:nvSpPr>
        <p:spPr>
          <a:xfrm>
            <a:off x="1587245" y="1510168"/>
            <a:ext cx="4184015" cy="2152015"/>
          </a:xfrm>
          <a:custGeom>
            <a:avLst/>
            <a:gdLst/>
            <a:ahLst/>
            <a:cxnLst/>
            <a:rect l="l" t="t" r="r" b="b"/>
            <a:pathLst>
              <a:path w="4184015" h="2152015">
                <a:moveTo>
                  <a:pt x="119410" y="119410"/>
                </a:moveTo>
                <a:lnTo>
                  <a:pt x="2031998" y="119410"/>
                </a:lnTo>
                <a:lnTo>
                  <a:pt x="2031998" y="2031998"/>
                </a:lnTo>
                <a:lnTo>
                  <a:pt x="119410" y="2031998"/>
                </a:lnTo>
              </a:path>
              <a:path w="4184015" h="2152015">
                <a:moveTo>
                  <a:pt x="0" y="0"/>
                </a:moveTo>
                <a:lnTo>
                  <a:pt x="4183406" y="0"/>
                </a:lnTo>
              </a:path>
              <a:path w="4184015" h="2152015">
                <a:moveTo>
                  <a:pt x="2151408" y="119410"/>
                </a:moveTo>
                <a:lnTo>
                  <a:pt x="2151408" y="2031998"/>
                </a:lnTo>
              </a:path>
              <a:path w="4184015" h="2152015">
                <a:moveTo>
                  <a:pt x="4183406" y="2151408"/>
                </a:moveTo>
                <a:lnTo>
                  <a:pt x="0" y="2151408"/>
                </a:lnTo>
              </a:path>
              <a:path w="4184015" h="2152015">
                <a:moveTo>
                  <a:pt x="2151408" y="119410"/>
                </a:moveTo>
                <a:lnTo>
                  <a:pt x="4063996" y="119410"/>
                </a:lnTo>
              </a:path>
              <a:path w="4184015" h="2152015">
                <a:moveTo>
                  <a:pt x="4063996" y="2031998"/>
                </a:moveTo>
                <a:lnTo>
                  <a:pt x="2151408" y="2031998"/>
                </a:lnTo>
              </a:path>
              <a:path w="4184015" h="2152015">
                <a:moveTo>
                  <a:pt x="0" y="2151408"/>
                </a:moveTo>
                <a:lnTo>
                  <a:pt x="0" y="0"/>
                </a:lnTo>
              </a:path>
              <a:path w="4184015" h="2152015">
                <a:moveTo>
                  <a:pt x="119410" y="2031998"/>
                </a:moveTo>
                <a:lnTo>
                  <a:pt x="119410" y="11941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 txBox="1"/>
          <p:nvPr/>
        </p:nvSpPr>
        <p:spPr>
          <a:xfrm>
            <a:off x="2366397" y="1757462"/>
            <a:ext cx="972819" cy="28067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 indent="240665">
              <a:lnSpc>
                <a:spcPct val="73700"/>
              </a:lnSpc>
              <a:spcBef>
                <a:spcPts val="420"/>
              </a:spcBef>
            </a:pPr>
            <a:r>
              <a:rPr sz="950" spc="-10" dirty="0">
                <a:latin typeface="Times New Roman"/>
                <a:cs typeface="Times New Roman"/>
              </a:rPr>
              <a:t>Приямок 1450х1400х500(h)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54" name="object 354"/>
          <p:cNvSpPr/>
          <p:nvPr/>
        </p:nvSpPr>
        <p:spPr>
          <a:xfrm>
            <a:off x="2479280" y="1916972"/>
            <a:ext cx="784860" cy="592455"/>
          </a:xfrm>
          <a:custGeom>
            <a:avLst/>
            <a:gdLst/>
            <a:ahLst/>
            <a:cxnLst/>
            <a:rect l="l" t="t" r="r" b="b"/>
            <a:pathLst>
              <a:path w="784860" h="592455">
                <a:moveTo>
                  <a:pt x="58187" y="591991"/>
                </a:moveTo>
                <a:lnTo>
                  <a:pt x="0" y="0"/>
                </a:lnTo>
                <a:lnTo>
                  <a:pt x="640059" y="0"/>
                </a:lnTo>
                <a:lnTo>
                  <a:pt x="784768" y="0"/>
                </a:lnTo>
              </a:path>
            </a:pathLst>
          </a:custGeom>
          <a:ln w="354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 txBox="1"/>
          <p:nvPr/>
        </p:nvSpPr>
        <p:spPr>
          <a:xfrm>
            <a:off x="4476822" y="1759991"/>
            <a:ext cx="972819" cy="28067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 indent="240665">
              <a:lnSpc>
                <a:spcPct val="73700"/>
              </a:lnSpc>
              <a:spcBef>
                <a:spcPts val="420"/>
              </a:spcBef>
            </a:pPr>
            <a:r>
              <a:rPr sz="950" spc="-10" dirty="0">
                <a:latin typeface="Times New Roman"/>
                <a:cs typeface="Times New Roman"/>
              </a:rPr>
              <a:t>Приямок 1450х1400х500(h)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56" name="object 356"/>
          <p:cNvSpPr/>
          <p:nvPr/>
        </p:nvSpPr>
        <p:spPr>
          <a:xfrm>
            <a:off x="2947308" y="2424466"/>
            <a:ext cx="0" cy="323215"/>
          </a:xfrm>
          <a:custGeom>
            <a:avLst/>
            <a:gdLst/>
            <a:ahLst/>
            <a:cxnLst/>
            <a:rect l="l" t="t" r="r" b="b"/>
            <a:pathLst>
              <a:path h="323214">
                <a:moveTo>
                  <a:pt x="0" y="322812"/>
                </a:moveTo>
                <a:lnTo>
                  <a:pt x="0" y="179115"/>
                </a:lnTo>
              </a:path>
              <a:path h="323214">
                <a:moveTo>
                  <a:pt x="0" y="143697"/>
                </a:moveTo>
                <a:lnTo>
                  <a:pt x="0" y="0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4979306" y="2424466"/>
            <a:ext cx="0" cy="323215"/>
          </a:xfrm>
          <a:custGeom>
            <a:avLst/>
            <a:gdLst/>
            <a:ahLst/>
            <a:cxnLst/>
            <a:rect l="l" t="t" r="r" b="b"/>
            <a:pathLst>
              <a:path h="323214">
                <a:moveTo>
                  <a:pt x="0" y="322812"/>
                </a:moveTo>
                <a:lnTo>
                  <a:pt x="0" y="179115"/>
                </a:lnTo>
              </a:path>
              <a:path h="323214">
                <a:moveTo>
                  <a:pt x="0" y="143697"/>
                </a:moveTo>
                <a:lnTo>
                  <a:pt x="0" y="0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4405530" y="2424466"/>
            <a:ext cx="0" cy="323215"/>
          </a:xfrm>
          <a:custGeom>
            <a:avLst/>
            <a:gdLst/>
            <a:ahLst/>
            <a:cxnLst/>
            <a:rect l="l" t="t" r="r" b="b"/>
            <a:pathLst>
              <a:path h="323214">
                <a:moveTo>
                  <a:pt x="0" y="0"/>
                </a:moveTo>
                <a:lnTo>
                  <a:pt x="0" y="143697"/>
                </a:lnTo>
              </a:path>
              <a:path h="323214">
                <a:moveTo>
                  <a:pt x="0" y="179115"/>
                </a:moveTo>
                <a:lnTo>
                  <a:pt x="0" y="322812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59" name="object 359"/>
          <p:cNvGrpSpPr/>
          <p:nvPr/>
        </p:nvGrpSpPr>
        <p:grpSpPr>
          <a:xfrm>
            <a:off x="2369722" y="1604210"/>
            <a:ext cx="3006725" cy="1272540"/>
            <a:chOff x="2369722" y="1604210"/>
            <a:chExt cx="3006725" cy="1272540"/>
          </a:xfrm>
        </p:grpSpPr>
        <p:sp>
          <p:nvSpPr>
            <p:cNvPr id="360" name="object 360"/>
            <p:cNvSpPr/>
            <p:nvPr/>
          </p:nvSpPr>
          <p:spPr>
            <a:xfrm>
              <a:off x="4589705" y="1919502"/>
              <a:ext cx="784860" cy="568325"/>
            </a:xfrm>
            <a:custGeom>
              <a:avLst/>
              <a:gdLst/>
              <a:ahLst/>
              <a:cxnLst/>
              <a:rect l="l" t="t" r="r" b="b"/>
              <a:pathLst>
                <a:path w="784860" h="568325">
                  <a:moveTo>
                    <a:pt x="54645" y="568210"/>
                  </a:moveTo>
                  <a:lnTo>
                    <a:pt x="0" y="0"/>
                  </a:lnTo>
                  <a:lnTo>
                    <a:pt x="640059" y="0"/>
                  </a:lnTo>
                  <a:lnTo>
                    <a:pt x="784768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361"/>
            <p:cNvSpPr/>
            <p:nvPr/>
          </p:nvSpPr>
          <p:spPr>
            <a:xfrm>
              <a:off x="2487376" y="2418394"/>
              <a:ext cx="346710" cy="335280"/>
            </a:xfrm>
            <a:custGeom>
              <a:avLst/>
              <a:gdLst/>
              <a:ahLst/>
              <a:cxnLst/>
              <a:rect l="l" t="t" r="r" b="b"/>
              <a:pathLst>
                <a:path w="346710" h="335280">
                  <a:moveTo>
                    <a:pt x="346087" y="0"/>
                  </a:moveTo>
                  <a:lnTo>
                    <a:pt x="0" y="0"/>
                  </a:lnTo>
                  <a:lnTo>
                    <a:pt x="0" y="334955"/>
                  </a:lnTo>
                  <a:lnTo>
                    <a:pt x="346087" y="334955"/>
                  </a:lnTo>
                  <a:lnTo>
                    <a:pt x="346087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362"/>
            <p:cNvSpPr/>
            <p:nvPr/>
          </p:nvSpPr>
          <p:spPr>
            <a:xfrm>
              <a:off x="2373532" y="2298984"/>
              <a:ext cx="574040" cy="574040"/>
            </a:xfrm>
            <a:custGeom>
              <a:avLst/>
              <a:gdLst/>
              <a:ahLst/>
              <a:cxnLst/>
              <a:rect l="l" t="t" r="r" b="b"/>
              <a:pathLst>
                <a:path w="574039" h="574039">
                  <a:moveTo>
                    <a:pt x="573776" y="573776"/>
                  </a:moveTo>
                  <a:lnTo>
                    <a:pt x="573776" y="484218"/>
                  </a:lnTo>
                </a:path>
                <a:path w="574039" h="574039">
                  <a:moveTo>
                    <a:pt x="573776" y="89557"/>
                  </a:moveTo>
                  <a:lnTo>
                    <a:pt x="573776" y="0"/>
                  </a:lnTo>
                  <a:lnTo>
                    <a:pt x="484218" y="0"/>
                  </a:lnTo>
                </a:path>
                <a:path w="574039" h="574039">
                  <a:moveTo>
                    <a:pt x="448294" y="0"/>
                  </a:moveTo>
                  <a:lnTo>
                    <a:pt x="304597" y="0"/>
                  </a:lnTo>
                </a:path>
                <a:path w="574039" h="574039">
                  <a:moveTo>
                    <a:pt x="269179" y="0"/>
                  </a:moveTo>
                  <a:lnTo>
                    <a:pt x="125481" y="0"/>
                  </a:lnTo>
                </a:path>
                <a:path w="574039" h="574039">
                  <a:moveTo>
                    <a:pt x="89557" y="0"/>
                  </a:moveTo>
                  <a:lnTo>
                    <a:pt x="0" y="0"/>
                  </a:lnTo>
                  <a:lnTo>
                    <a:pt x="0" y="89557"/>
                  </a:lnTo>
                </a:path>
                <a:path w="574039" h="574039">
                  <a:moveTo>
                    <a:pt x="0" y="125481"/>
                  </a:moveTo>
                  <a:lnTo>
                    <a:pt x="0" y="269179"/>
                  </a:lnTo>
                </a:path>
                <a:path w="574039" h="574039">
                  <a:moveTo>
                    <a:pt x="0" y="304597"/>
                  </a:moveTo>
                  <a:lnTo>
                    <a:pt x="0" y="448294"/>
                  </a:lnTo>
                </a:path>
                <a:path w="574039" h="574039">
                  <a:moveTo>
                    <a:pt x="0" y="484218"/>
                  </a:moveTo>
                  <a:lnTo>
                    <a:pt x="0" y="573776"/>
                  </a:lnTo>
                  <a:lnTo>
                    <a:pt x="89557" y="573776"/>
                  </a:lnTo>
                </a:path>
                <a:path w="574039" h="574039">
                  <a:moveTo>
                    <a:pt x="125481" y="573776"/>
                  </a:moveTo>
                  <a:lnTo>
                    <a:pt x="269179" y="573776"/>
                  </a:lnTo>
                </a:path>
                <a:path w="574039" h="574039">
                  <a:moveTo>
                    <a:pt x="304597" y="573776"/>
                  </a:moveTo>
                  <a:lnTo>
                    <a:pt x="448294" y="573776"/>
                  </a:lnTo>
                </a:path>
                <a:path w="574039" h="574039">
                  <a:moveTo>
                    <a:pt x="484218" y="573776"/>
                  </a:moveTo>
                  <a:lnTo>
                    <a:pt x="573776" y="573776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363"/>
            <p:cNvSpPr/>
            <p:nvPr/>
          </p:nvSpPr>
          <p:spPr>
            <a:xfrm>
              <a:off x="4518868" y="2418394"/>
              <a:ext cx="346710" cy="335280"/>
            </a:xfrm>
            <a:custGeom>
              <a:avLst/>
              <a:gdLst/>
              <a:ahLst/>
              <a:cxnLst/>
              <a:rect l="l" t="t" r="r" b="b"/>
              <a:pathLst>
                <a:path w="346710" h="335280">
                  <a:moveTo>
                    <a:pt x="346593" y="0"/>
                  </a:moveTo>
                  <a:lnTo>
                    <a:pt x="0" y="0"/>
                  </a:lnTo>
                  <a:lnTo>
                    <a:pt x="0" y="334955"/>
                  </a:lnTo>
                  <a:lnTo>
                    <a:pt x="346593" y="334955"/>
                  </a:lnTo>
                  <a:lnTo>
                    <a:pt x="34659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364"/>
            <p:cNvSpPr/>
            <p:nvPr/>
          </p:nvSpPr>
          <p:spPr>
            <a:xfrm>
              <a:off x="4405530" y="2298984"/>
              <a:ext cx="574040" cy="574040"/>
            </a:xfrm>
            <a:custGeom>
              <a:avLst/>
              <a:gdLst/>
              <a:ahLst/>
              <a:cxnLst/>
              <a:rect l="l" t="t" r="r" b="b"/>
              <a:pathLst>
                <a:path w="574039" h="574039">
                  <a:moveTo>
                    <a:pt x="573776" y="573776"/>
                  </a:moveTo>
                  <a:lnTo>
                    <a:pt x="573776" y="484218"/>
                  </a:lnTo>
                </a:path>
                <a:path w="574039" h="574039">
                  <a:moveTo>
                    <a:pt x="573776" y="89557"/>
                  </a:moveTo>
                  <a:lnTo>
                    <a:pt x="573776" y="0"/>
                  </a:lnTo>
                  <a:lnTo>
                    <a:pt x="484218" y="0"/>
                  </a:lnTo>
                </a:path>
                <a:path w="574039" h="574039">
                  <a:moveTo>
                    <a:pt x="448294" y="0"/>
                  </a:moveTo>
                  <a:lnTo>
                    <a:pt x="304597" y="0"/>
                  </a:lnTo>
                </a:path>
                <a:path w="574039" h="574039">
                  <a:moveTo>
                    <a:pt x="268673" y="0"/>
                  </a:moveTo>
                  <a:lnTo>
                    <a:pt x="125481" y="0"/>
                  </a:lnTo>
                </a:path>
                <a:path w="574039" h="574039">
                  <a:moveTo>
                    <a:pt x="89557" y="0"/>
                  </a:moveTo>
                  <a:lnTo>
                    <a:pt x="0" y="0"/>
                  </a:lnTo>
                  <a:lnTo>
                    <a:pt x="0" y="89557"/>
                  </a:lnTo>
                </a:path>
                <a:path w="574039" h="574039">
                  <a:moveTo>
                    <a:pt x="0" y="484218"/>
                  </a:moveTo>
                  <a:lnTo>
                    <a:pt x="0" y="573776"/>
                  </a:lnTo>
                  <a:lnTo>
                    <a:pt x="89557" y="573776"/>
                  </a:lnTo>
                </a:path>
                <a:path w="574039" h="574039">
                  <a:moveTo>
                    <a:pt x="125481" y="573776"/>
                  </a:moveTo>
                  <a:lnTo>
                    <a:pt x="268673" y="573776"/>
                  </a:lnTo>
                </a:path>
                <a:path w="574039" h="574039">
                  <a:moveTo>
                    <a:pt x="304597" y="573776"/>
                  </a:moveTo>
                  <a:lnTo>
                    <a:pt x="448294" y="573776"/>
                  </a:lnTo>
                </a:path>
                <a:path w="574039" h="574039">
                  <a:moveTo>
                    <a:pt x="484218" y="573776"/>
                  </a:moveTo>
                  <a:lnTo>
                    <a:pt x="573776" y="573776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365"/>
            <p:cNvSpPr/>
            <p:nvPr/>
          </p:nvSpPr>
          <p:spPr>
            <a:xfrm>
              <a:off x="3917769" y="1605797"/>
              <a:ext cx="530225" cy="836930"/>
            </a:xfrm>
            <a:custGeom>
              <a:avLst/>
              <a:gdLst/>
              <a:ahLst/>
              <a:cxnLst/>
              <a:rect l="l" t="t" r="r" b="b"/>
              <a:pathLst>
                <a:path w="530225" h="836930">
                  <a:moveTo>
                    <a:pt x="529756" y="812596"/>
                  </a:moveTo>
                  <a:lnTo>
                    <a:pt x="0" y="812596"/>
                  </a:lnTo>
                </a:path>
                <a:path w="530225" h="836930">
                  <a:moveTo>
                    <a:pt x="529756" y="23780"/>
                  </a:moveTo>
                  <a:lnTo>
                    <a:pt x="0" y="23780"/>
                  </a:lnTo>
                </a:path>
                <a:path w="530225" h="836930">
                  <a:moveTo>
                    <a:pt x="29852" y="812596"/>
                  </a:moveTo>
                  <a:lnTo>
                    <a:pt x="29852" y="23780"/>
                  </a:lnTo>
                </a:path>
                <a:path w="530225" h="836930">
                  <a:moveTo>
                    <a:pt x="6071" y="788816"/>
                  </a:moveTo>
                  <a:lnTo>
                    <a:pt x="53633" y="836377"/>
                  </a:lnTo>
                </a:path>
                <a:path w="530225" h="836930">
                  <a:moveTo>
                    <a:pt x="53633" y="47561"/>
                  </a:moveTo>
                  <a:lnTo>
                    <a:pt x="607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6" name="object 366"/>
          <p:cNvSpPr txBox="1"/>
          <p:nvPr/>
        </p:nvSpPr>
        <p:spPr>
          <a:xfrm>
            <a:off x="3808645" y="1887925"/>
            <a:ext cx="162560" cy="27305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3300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67" name="object 367"/>
          <p:cNvSpPr/>
          <p:nvPr/>
        </p:nvSpPr>
        <p:spPr>
          <a:xfrm>
            <a:off x="3917263" y="2394613"/>
            <a:ext cx="530860" cy="382905"/>
          </a:xfrm>
          <a:custGeom>
            <a:avLst/>
            <a:gdLst/>
            <a:ahLst/>
            <a:cxnLst/>
            <a:rect l="l" t="t" r="r" b="b"/>
            <a:pathLst>
              <a:path w="530860" h="382905">
                <a:moveTo>
                  <a:pt x="530262" y="23780"/>
                </a:moveTo>
                <a:lnTo>
                  <a:pt x="0" y="23780"/>
                </a:lnTo>
              </a:path>
              <a:path w="530860" h="382905">
                <a:moveTo>
                  <a:pt x="530262" y="358736"/>
                </a:moveTo>
                <a:lnTo>
                  <a:pt x="0" y="358736"/>
                </a:lnTo>
              </a:path>
              <a:path w="530860" h="382905">
                <a:moveTo>
                  <a:pt x="29852" y="23780"/>
                </a:moveTo>
                <a:lnTo>
                  <a:pt x="29852" y="358736"/>
                </a:lnTo>
              </a:path>
              <a:path w="530860" h="382905">
                <a:moveTo>
                  <a:pt x="53633" y="47561"/>
                </a:moveTo>
                <a:lnTo>
                  <a:pt x="6071" y="0"/>
                </a:lnTo>
              </a:path>
              <a:path w="530860" h="382905">
                <a:moveTo>
                  <a:pt x="6071" y="334449"/>
                </a:moveTo>
                <a:lnTo>
                  <a:pt x="53633" y="38251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 txBox="1"/>
          <p:nvPr/>
        </p:nvSpPr>
        <p:spPr>
          <a:xfrm>
            <a:off x="3808140" y="2454617"/>
            <a:ext cx="162560" cy="27305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1400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69" name="object 369"/>
          <p:cNvSpPr/>
          <p:nvPr/>
        </p:nvSpPr>
        <p:spPr>
          <a:xfrm>
            <a:off x="3917263" y="2729063"/>
            <a:ext cx="530860" cy="836930"/>
          </a:xfrm>
          <a:custGeom>
            <a:avLst/>
            <a:gdLst/>
            <a:ahLst/>
            <a:cxnLst/>
            <a:rect l="l" t="t" r="r" b="b"/>
            <a:pathLst>
              <a:path w="530860" h="836929">
                <a:moveTo>
                  <a:pt x="530262" y="24286"/>
                </a:moveTo>
                <a:lnTo>
                  <a:pt x="0" y="24286"/>
                </a:lnTo>
              </a:path>
              <a:path w="530860" h="836929">
                <a:moveTo>
                  <a:pt x="529756" y="813102"/>
                </a:moveTo>
                <a:lnTo>
                  <a:pt x="0" y="813102"/>
                </a:lnTo>
              </a:path>
              <a:path w="530860" h="836929">
                <a:moveTo>
                  <a:pt x="29852" y="24286"/>
                </a:moveTo>
                <a:lnTo>
                  <a:pt x="29852" y="813102"/>
                </a:lnTo>
              </a:path>
              <a:path w="530860" h="836929">
                <a:moveTo>
                  <a:pt x="53633" y="48067"/>
                </a:moveTo>
                <a:lnTo>
                  <a:pt x="6071" y="0"/>
                </a:lnTo>
              </a:path>
              <a:path w="530860" h="836929">
                <a:moveTo>
                  <a:pt x="6071" y="788816"/>
                </a:moveTo>
                <a:lnTo>
                  <a:pt x="53633" y="83688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 txBox="1"/>
          <p:nvPr/>
        </p:nvSpPr>
        <p:spPr>
          <a:xfrm>
            <a:off x="3808140" y="3011696"/>
            <a:ext cx="162560" cy="27305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3300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71" name="object 371"/>
          <p:cNvSpPr/>
          <p:nvPr/>
        </p:nvSpPr>
        <p:spPr>
          <a:xfrm>
            <a:off x="4841681" y="2824693"/>
            <a:ext cx="833755" cy="1247140"/>
          </a:xfrm>
          <a:custGeom>
            <a:avLst/>
            <a:gdLst/>
            <a:ahLst/>
            <a:cxnLst/>
            <a:rect l="l" t="t" r="r" b="b"/>
            <a:pathLst>
              <a:path w="833754" h="1247139">
                <a:moveTo>
                  <a:pt x="23780" y="0"/>
                </a:moveTo>
                <a:lnTo>
                  <a:pt x="23780" y="1246724"/>
                </a:lnTo>
              </a:path>
              <a:path w="833754" h="1247139">
                <a:moveTo>
                  <a:pt x="809561" y="788816"/>
                </a:moveTo>
                <a:lnTo>
                  <a:pt x="809561" y="1246724"/>
                </a:lnTo>
              </a:path>
              <a:path w="833754" h="1247139">
                <a:moveTo>
                  <a:pt x="23780" y="1216871"/>
                </a:moveTo>
                <a:lnTo>
                  <a:pt x="809561" y="1216871"/>
                </a:lnTo>
              </a:path>
              <a:path w="833754" h="1247139">
                <a:moveTo>
                  <a:pt x="48067" y="1193090"/>
                </a:moveTo>
                <a:lnTo>
                  <a:pt x="0" y="1240652"/>
                </a:lnTo>
              </a:path>
              <a:path w="833754" h="1247139">
                <a:moveTo>
                  <a:pt x="785780" y="1240652"/>
                </a:moveTo>
                <a:lnTo>
                  <a:pt x="833341" y="119309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 txBox="1"/>
          <p:nvPr/>
        </p:nvSpPr>
        <p:spPr>
          <a:xfrm>
            <a:off x="5123965" y="3889137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3285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73" name="object 373"/>
          <p:cNvSpPr/>
          <p:nvPr/>
        </p:nvSpPr>
        <p:spPr>
          <a:xfrm>
            <a:off x="4495088" y="2824693"/>
            <a:ext cx="394970" cy="1247140"/>
          </a:xfrm>
          <a:custGeom>
            <a:avLst/>
            <a:gdLst/>
            <a:ahLst/>
            <a:cxnLst/>
            <a:rect l="l" t="t" r="r" b="b"/>
            <a:pathLst>
              <a:path w="394970" h="1247139">
                <a:moveTo>
                  <a:pt x="370374" y="0"/>
                </a:moveTo>
                <a:lnTo>
                  <a:pt x="370374" y="1246724"/>
                </a:lnTo>
              </a:path>
              <a:path w="394970" h="1247139">
                <a:moveTo>
                  <a:pt x="23780" y="0"/>
                </a:moveTo>
                <a:lnTo>
                  <a:pt x="23780" y="1246724"/>
                </a:lnTo>
              </a:path>
              <a:path w="394970" h="1247139">
                <a:moveTo>
                  <a:pt x="370374" y="1216871"/>
                </a:moveTo>
                <a:lnTo>
                  <a:pt x="23780" y="1216871"/>
                </a:lnTo>
              </a:path>
              <a:path w="394970" h="1247139">
                <a:moveTo>
                  <a:pt x="346593" y="1240652"/>
                </a:moveTo>
                <a:lnTo>
                  <a:pt x="394661" y="1193090"/>
                </a:lnTo>
              </a:path>
              <a:path w="394970" h="1247139">
                <a:moveTo>
                  <a:pt x="48067" y="1193090"/>
                </a:moveTo>
                <a:lnTo>
                  <a:pt x="0" y="124065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 txBox="1"/>
          <p:nvPr/>
        </p:nvSpPr>
        <p:spPr>
          <a:xfrm>
            <a:off x="4551200" y="3889137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1450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75" name="object 375"/>
          <p:cNvSpPr/>
          <p:nvPr/>
        </p:nvSpPr>
        <p:spPr>
          <a:xfrm>
            <a:off x="3714873" y="2824693"/>
            <a:ext cx="828675" cy="1247140"/>
          </a:xfrm>
          <a:custGeom>
            <a:avLst/>
            <a:gdLst/>
            <a:ahLst/>
            <a:cxnLst/>
            <a:rect l="l" t="t" r="r" b="b"/>
            <a:pathLst>
              <a:path w="828675" h="1247139">
                <a:moveTo>
                  <a:pt x="803995" y="0"/>
                </a:moveTo>
                <a:lnTo>
                  <a:pt x="803995" y="1246724"/>
                </a:lnTo>
              </a:path>
              <a:path w="828675" h="1247139">
                <a:moveTo>
                  <a:pt x="23780" y="788816"/>
                </a:moveTo>
                <a:lnTo>
                  <a:pt x="23780" y="1246724"/>
                </a:lnTo>
              </a:path>
              <a:path w="828675" h="1247139">
                <a:moveTo>
                  <a:pt x="803995" y="1216871"/>
                </a:moveTo>
                <a:lnTo>
                  <a:pt x="23780" y="1216871"/>
                </a:lnTo>
              </a:path>
              <a:path w="828675" h="1247139">
                <a:moveTo>
                  <a:pt x="780214" y="1240652"/>
                </a:moveTo>
                <a:lnTo>
                  <a:pt x="828282" y="1193090"/>
                </a:lnTo>
              </a:path>
              <a:path w="828675" h="1247139">
                <a:moveTo>
                  <a:pt x="47561" y="1193090"/>
                </a:moveTo>
                <a:lnTo>
                  <a:pt x="0" y="124065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 txBox="1"/>
          <p:nvPr/>
        </p:nvSpPr>
        <p:spPr>
          <a:xfrm>
            <a:off x="3994121" y="3889137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3265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77" name="object 377"/>
          <p:cNvSpPr/>
          <p:nvPr/>
        </p:nvSpPr>
        <p:spPr>
          <a:xfrm>
            <a:off x="2809682" y="2824693"/>
            <a:ext cx="833755" cy="1247140"/>
          </a:xfrm>
          <a:custGeom>
            <a:avLst/>
            <a:gdLst/>
            <a:ahLst/>
            <a:cxnLst/>
            <a:rect l="l" t="t" r="r" b="b"/>
            <a:pathLst>
              <a:path w="833754" h="1247139">
                <a:moveTo>
                  <a:pt x="23780" y="0"/>
                </a:moveTo>
                <a:lnTo>
                  <a:pt x="23780" y="1246724"/>
                </a:lnTo>
              </a:path>
              <a:path w="833754" h="1247139">
                <a:moveTo>
                  <a:pt x="809561" y="788816"/>
                </a:moveTo>
                <a:lnTo>
                  <a:pt x="809561" y="1246724"/>
                </a:lnTo>
              </a:path>
              <a:path w="833754" h="1247139">
                <a:moveTo>
                  <a:pt x="23780" y="1216871"/>
                </a:moveTo>
                <a:lnTo>
                  <a:pt x="809561" y="1216871"/>
                </a:lnTo>
              </a:path>
              <a:path w="833754" h="1247139">
                <a:moveTo>
                  <a:pt x="48067" y="1193090"/>
                </a:moveTo>
                <a:lnTo>
                  <a:pt x="0" y="1240652"/>
                </a:lnTo>
              </a:path>
              <a:path w="833754" h="1247139">
                <a:moveTo>
                  <a:pt x="785274" y="1240652"/>
                </a:moveTo>
                <a:lnTo>
                  <a:pt x="833341" y="119309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 txBox="1"/>
          <p:nvPr/>
        </p:nvSpPr>
        <p:spPr>
          <a:xfrm>
            <a:off x="3091460" y="3889137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3285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79" name="object 379"/>
          <p:cNvSpPr/>
          <p:nvPr/>
        </p:nvSpPr>
        <p:spPr>
          <a:xfrm>
            <a:off x="2463089" y="2824693"/>
            <a:ext cx="394970" cy="1247140"/>
          </a:xfrm>
          <a:custGeom>
            <a:avLst/>
            <a:gdLst/>
            <a:ahLst/>
            <a:cxnLst/>
            <a:rect l="l" t="t" r="r" b="b"/>
            <a:pathLst>
              <a:path w="394969" h="1247139">
                <a:moveTo>
                  <a:pt x="370374" y="0"/>
                </a:moveTo>
                <a:lnTo>
                  <a:pt x="370374" y="1246724"/>
                </a:lnTo>
              </a:path>
              <a:path w="394969" h="1247139">
                <a:moveTo>
                  <a:pt x="24286" y="0"/>
                </a:moveTo>
                <a:lnTo>
                  <a:pt x="24286" y="1246724"/>
                </a:lnTo>
              </a:path>
              <a:path w="394969" h="1247139">
                <a:moveTo>
                  <a:pt x="370374" y="1216871"/>
                </a:moveTo>
                <a:lnTo>
                  <a:pt x="24286" y="1216871"/>
                </a:lnTo>
              </a:path>
              <a:path w="394969" h="1247139">
                <a:moveTo>
                  <a:pt x="346593" y="1240652"/>
                </a:moveTo>
                <a:lnTo>
                  <a:pt x="394661" y="1193090"/>
                </a:lnTo>
              </a:path>
              <a:path w="394969" h="1247139">
                <a:moveTo>
                  <a:pt x="48067" y="1193090"/>
                </a:moveTo>
                <a:lnTo>
                  <a:pt x="0" y="124065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 txBox="1"/>
          <p:nvPr/>
        </p:nvSpPr>
        <p:spPr>
          <a:xfrm>
            <a:off x="2519202" y="3889137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1450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81" name="object 381"/>
          <p:cNvSpPr/>
          <p:nvPr/>
        </p:nvSpPr>
        <p:spPr>
          <a:xfrm>
            <a:off x="1682875" y="2824693"/>
            <a:ext cx="828675" cy="1247140"/>
          </a:xfrm>
          <a:custGeom>
            <a:avLst/>
            <a:gdLst/>
            <a:ahLst/>
            <a:cxnLst/>
            <a:rect l="l" t="t" r="r" b="b"/>
            <a:pathLst>
              <a:path w="828675" h="1247139">
                <a:moveTo>
                  <a:pt x="804501" y="0"/>
                </a:moveTo>
                <a:lnTo>
                  <a:pt x="804501" y="1246724"/>
                </a:lnTo>
              </a:path>
              <a:path w="828675" h="1247139">
                <a:moveTo>
                  <a:pt x="23780" y="788816"/>
                </a:moveTo>
                <a:lnTo>
                  <a:pt x="23780" y="1246724"/>
                </a:lnTo>
              </a:path>
              <a:path w="828675" h="1247139">
                <a:moveTo>
                  <a:pt x="804501" y="1216871"/>
                </a:moveTo>
                <a:lnTo>
                  <a:pt x="23780" y="1216871"/>
                </a:lnTo>
              </a:path>
              <a:path w="828675" h="1247139">
                <a:moveTo>
                  <a:pt x="780214" y="1240652"/>
                </a:moveTo>
                <a:lnTo>
                  <a:pt x="828282" y="1193090"/>
                </a:lnTo>
              </a:path>
              <a:path w="828675" h="1247139">
                <a:moveTo>
                  <a:pt x="47561" y="1193090"/>
                </a:moveTo>
                <a:lnTo>
                  <a:pt x="0" y="124065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 txBox="1"/>
          <p:nvPr/>
        </p:nvSpPr>
        <p:spPr>
          <a:xfrm>
            <a:off x="1962123" y="3889137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3265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83" name="object 383"/>
          <p:cNvSpPr txBox="1"/>
          <p:nvPr/>
        </p:nvSpPr>
        <p:spPr>
          <a:xfrm>
            <a:off x="2182222" y="1144725"/>
            <a:ext cx="882015" cy="29019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298450" marR="5080" indent="-286385">
              <a:lnSpc>
                <a:spcPts val="919"/>
              </a:lnSpc>
              <a:spcBef>
                <a:spcPts val="335"/>
              </a:spcBef>
            </a:pPr>
            <a:r>
              <a:rPr sz="950" dirty="0">
                <a:latin typeface="Times New Roman"/>
                <a:cs typeface="Times New Roman"/>
              </a:rPr>
              <a:t>Монолітні</a:t>
            </a:r>
            <a:r>
              <a:rPr sz="950" spc="85" dirty="0">
                <a:latin typeface="Times New Roman"/>
                <a:cs typeface="Times New Roman"/>
              </a:rPr>
              <a:t> </a:t>
            </a:r>
            <a:r>
              <a:rPr sz="950" spc="-20" dirty="0">
                <a:latin typeface="Times New Roman"/>
                <a:cs typeface="Times New Roman"/>
              </a:rPr>
              <a:t>стіни </a:t>
            </a:r>
            <a:r>
              <a:rPr sz="950" dirty="0">
                <a:latin typeface="Times New Roman"/>
                <a:cs typeface="Times New Roman"/>
              </a:rPr>
              <a:t>МС-</a:t>
            </a:r>
            <a:r>
              <a:rPr sz="950" spc="-50" dirty="0">
                <a:latin typeface="Times New Roman"/>
                <a:cs typeface="Times New Roman"/>
              </a:rPr>
              <a:t>1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384" name="object 384"/>
          <p:cNvGrpSpPr/>
          <p:nvPr/>
        </p:nvGrpSpPr>
        <p:grpSpPr>
          <a:xfrm>
            <a:off x="1643408" y="1301319"/>
            <a:ext cx="2021205" cy="1016000"/>
            <a:chOff x="1643408" y="1301319"/>
            <a:chExt cx="2021205" cy="1016000"/>
          </a:xfrm>
        </p:grpSpPr>
        <p:sp>
          <p:nvSpPr>
            <p:cNvPr id="385" name="object 385"/>
            <p:cNvSpPr/>
            <p:nvPr/>
          </p:nvSpPr>
          <p:spPr>
            <a:xfrm>
              <a:off x="3652638" y="2303032"/>
              <a:ext cx="12065" cy="12700"/>
            </a:xfrm>
            <a:custGeom>
              <a:avLst/>
              <a:gdLst/>
              <a:ahLst/>
              <a:cxnLst/>
              <a:rect l="l" t="t" r="r" b="b"/>
              <a:pathLst>
                <a:path w="12064" h="12700">
                  <a:moveTo>
                    <a:pt x="0" y="2023"/>
                  </a:moveTo>
                  <a:lnTo>
                    <a:pt x="6577" y="12143"/>
                  </a:lnTo>
                  <a:lnTo>
                    <a:pt x="10119" y="8601"/>
                  </a:lnTo>
                  <a:lnTo>
                    <a:pt x="0" y="2023"/>
                  </a:lnTo>
                  <a:close/>
                </a:path>
                <a:path w="12064" h="12700">
                  <a:moveTo>
                    <a:pt x="0" y="2023"/>
                  </a:moveTo>
                  <a:lnTo>
                    <a:pt x="10119" y="8601"/>
                  </a:lnTo>
                  <a:lnTo>
                    <a:pt x="11637" y="4553"/>
                  </a:lnTo>
                  <a:lnTo>
                    <a:pt x="0" y="2023"/>
                  </a:lnTo>
                  <a:close/>
                </a:path>
                <a:path w="12064" h="12700">
                  <a:moveTo>
                    <a:pt x="11637" y="0"/>
                  </a:moveTo>
                  <a:lnTo>
                    <a:pt x="0" y="2023"/>
                  </a:lnTo>
                  <a:lnTo>
                    <a:pt x="11637" y="4553"/>
                  </a:lnTo>
                  <a:lnTo>
                    <a:pt x="1163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386"/>
            <p:cNvSpPr/>
            <p:nvPr/>
          </p:nvSpPr>
          <p:spPr>
            <a:xfrm>
              <a:off x="3652638" y="2303032"/>
              <a:ext cx="12065" cy="12700"/>
            </a:xfrm>
            <a:custGeom>
              <a:avLst/>
              <a:gdLst/>
              <a:ahLst/>
              <a:cxnLst/>
              <a:rect l="l" t="t" r="r" b="b"/>
              <a:pathLst>
                <a:path w="12064" h="12700">
                  <a:moveTo>
                    <a:pt x="6577" y="12143"/>
                  </a:moveTo>
                  <a:lnTo>
                    <a:pt x="10119" y="8601"/>
                  </a:lnTo>
                  <a:lnTo>
                    <a:pt x="0" y="2023"/>
                  </a:lnTo>
                  <a:lnTo>
                    <a:pt x="6577" y="12143"/>
                  </a:lnTo>
                  <a:close/>
                </a:path>
                <a:path w="12064" h="12700">
                  <a:moveTo>
                    <a:pt x="10119" y="8601"/>
                  </a:moveTo>
                  <a:lnTo>
                    <a:pt x="0" y="2023"/>
                  </a:lnTo>
                  <a:lnTo>
                    <a:pt x="11637" y="4553"/>
                  </a:lnTo>
                  <a:lnTo>
                    <a:pt x="10119" y="8601"/>
                  </a:lnTo>
                  <a:close/>
                </a:path>
                <a:path w="12064" h="12700">
                  <a:moveTo>
                    <a:pt x="0" y="2023"/>
                  </a:moveTo>
                  <a:lnTo>
                    <a:pt x="11637" y="4553"/>
                  </a:lnTo>
                  <a:lnTo>
                    <a:pt x="11637" y="0"/>
                  </a:lnTo>
                  <a:lnTo>
                    <a:pt x="0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387"/>
            <p:cNvSpPr/>
            <p:nvPr/>
          </p:nvSpPr>
          <p:spPr>
            <a:xfrm>
              <a:off x="3652638" y="2293419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2023" y="0"/>
                  </a:moveTo>
                  <a:lnTo>
                    <a:pt x="0" y="11637"/>
                  </a:lnTo>
                  <a:lnTo>
                    <a:pt x="6577" y="2023"/>
                  </a:lnTo>
                  <a:lnTo>
                    <a:pt x="2023" y="0"/>
                  </a:lnTo>
                  <a:close/>
                </a:path>
                <a:path w="12064" h="12064">
                  <a:moveTo>
                    <a:pt x="6577" y="2023"/>
                  </a:moveTo>
                  <a:lnTo>
                    <a:pt x="0" y="11637"/>
                  </a:lnTo>
                  <a:lnTo>
                    <a:pt x="9613" y="5059"/>
                  </a:lnTo>
                  <a:lnTo>
                    <a:pt x="6577" y="2023"/>
                  </a:lnTo>
                  <a:close/>
                </a:path>
                <a:path w="12064" h="12064">
                  <a:moveTo>
                    <a:pt x="9613" y="5059"/>
                  </a:moveTo>
                  <a:lnTo>
                    <a:pt x="0" y="11637"/>
                  </a:lnTo>
                  <a:lnTo>
                    <a:pt x="11637" y="9613"/>
                  </a:lnTo>
                  <a:lnTo>
                    <a:pt x="9613" y="505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388"/>
            <p:cNvSpPr/>
            <p:nvPr/>
          </p:nvSpPr>
          <p:spPr>
            <a:xfrm>
              <a:off x="3652638" y="2293418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11637" y="9613"/>
                  </a:moveTo>
                  <a:lnTo>
                    <a:pt x="9613" y="5059"/>
                  </a:lnTo>
                  <a:lnTo>
                    <a:pt x="0" y="11637"/>
                  </a:lnTo>
                  <a:lnTo>
                    <a:pt x="11637" y="9613"/>
                  </a:lnTo>
                  <a:close/>
                </a:path>
                <a:path w="12064" h="12064">
                  <a:moveTo>
                    <a:pt x="9613" y="5059"/>
                  </a:moveTo>
                  <a:lnTo>
                    <a:pt x="0" y="11637"/>
                  </a:lnTo>
                  <a:lnTo>
                    <a:pt x="6577" y="2023"/>
                  </a:lnTo>
                  <a:lnTo>
                    <a:pt x="9613" y="5059"/>
                  </a:lnTo>
                  <a:close/>
                </a:path>
                <a:path w="12064" h="12064">
                  <a:moveTo>
                    <a:pt x="0" y="11637"/>
                  </a:moveTo>
                  <a:lnTo>
                    <a:pt x="6577" y="2023"/>
                  </a:lnTo>
                  <a:lnTo>
                    <a:pt x="2023" y="0"/>
                  </a:lnTo>
                  <a:lnTo>
                    <a:pt x="0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389"/>
            <p:cNvSpPr/>
            <p:nvPr/>
          </p:nvSpPr>
          <p:spPr>
            <a:xfrm>
              <a:off x="3642518" y="2293419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4">
                  <a:moveTo>
                    <a:pt x="3035" y="2023"/>
                  </a:moveTo>
                  <a:lnTo>
                    <a:pt x="0" y="5565"/>
                  </a:lnTo>
                  <a:lnTo>
                    <a:pt x="10119" y="11637"/>
                  </a:lnTo>
                  <a:lnTo>
                    <a:pt x="3035" y="2023"/>
                  </a:lnTo>
                  <a:close/>
                </a:path>
                <a:path w="12700" h="12064">
                  <a:moveTo>
                    <a:pt x="7589" y="0"/>
                  </a:moveTo>
                  <a:lnTo>
                    <a:pt x="3035" y="2023"/>
                  </a:lnTo>
                  <a:lnTo>
                    <a:pt x="10119" y="11637"/>
                  </a:lnTo>
                  <a:lnTo>
                    <a:pt x="7589" y="0"/>
                  </a:lnTo>
                  <a:close/>
                </a:path>
                <a:path w="12700" h="12064">
                  <a:moveTo>
                    <a:pt x="12143" y="0"/>
                  </a:moveTo>
                  <a:lnTo>
                    <a:pt x="7589" y="0"/>
                  </a:lnTo>
                  <a:lnTo>
                    <a:pt x="10119" y="11637"/>
                  </a:lnTo>
                  <a:lnTo>
                    <a:pt x="1214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90"/>
            <p:cNvSpPr/>
            <p:nvPr/>
          </p:nvSpPr>
          <p:spPr>
            <a:xfrm>
              <a:off x="3642518" y="2293418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4">
                  <a:moveTo>
                    <a:pt x="12143" y="0"/>
                  </a:moveTo>
                  <a:lnTo>
                    <a:pt x="7589" y="0"/>
                  </a:lnTo>
                  <a:lnTo>
                    <a:pt x="10119" y="11637"/>
                  </a:lnTo>
                  <a:lnTo>
                    <a:pt x="12143" y="0"/>
                  </a:lnTo>
                  <a:close/>
                </a:path>
                <a:path w="12700" h="12064">
                  <a:moveTo>
                    <a:pt x="7589" y="0"/>
                  </a:moveTo>
                  <a:lnTo>
                    <a:pt x="10119" y="11637"/>
                  </a:lnTo>
                  <a:lnTo>
                    <a:pt x="3035" y="2023"/>
                  </a:lnTo>
                  <a:lnTo>
                    <a:pt x="7589" y="0"/>
                  </a:lnTo>
                  <a:close/>
                </a:path>
                <a:path w="12700" h="12064">
                  <a:moveTo>
                    <a:pt x="10119" y="11637"/>
                  </a:moveTo>
                  <a:lnTo>
                    <a:pt x="3035" y="2023"/>
                  </a:lnTo>
                  <a:lnTo>
                    <a:pt x="0" y="5565"/>
                  </a:lnTo>
                  <a:lnTo>
                    <a:pt x="10119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91"/>
            <p:cNvSpPr/>
            <p:nvPr/>
          </p:nvSpPr>
          <p:spPr>
            <a:xfrm>
              <a:off x="3641001" y="2298984"/>
              <a:ext cx="12065" cy="13335"/>
            </a:xfrm>
            <a:custGeom>
              <a:avLst/>
              <a:gdLst/>
              <a:ahLst/>
              <a:cxnLst/>
              <a:rect l="l" t="t" r="r" b="b"/>
              <a:pathLst>
                <a:path w="12064" h="13335">
                  <a:moveTo>
                    <a:pt x="11637" y="6071"/>
                  </a:moveTo>
                  <a:lnTo>
                    <a:pt x="0" y="8601"/>
                  </a:lnTo>
                  <a:lnTo>
                    <a:pt x="1517" y="13155"/>
                  </a:lnTo>
                  <a:lnTo>
                    <a:pt x="11637" y="6071"/>
                  </a:lnTo>
                  <a:close/>
                </a:path>
                <a:path w="12064" h="13335">
                  <a:moveTo>
                    <a:pt x="0" y="4047"/>
                  </a:moveTo>
                  <a:lnTo>
                    <a:pt x="0" y="8601"/>
                  </a:lnTo>
                  <a:lnTo>
                    <a:pt x="11637" y="6071"/>
                  </a:lnTo>
                  <a:lnTo>
                    <a:pt x="0" y="4047"/>
                  </a:lnTo>
                  <a:close/>
                </a:path>
                <a:path w="12064" h="13335">
                  <a:moveTo>
                    <a:pt x="1517" y="0"/>
                  </a:moveTo>
                  <a:lnTo>
                    <a:pt x="0" y="4047"/>
                  </a:lnTo>
                  <a:lnTo>
                    <a:pt x="11637" y="6071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92"/>
            <p:cNvSpPr/>
            <p:nvPr/>
          </p:nvSpPr>
          <p:spPr>
            <a:xfrm>
              <a:off x="3641001" y="2298984"/>
              <a:ext cx="12065" cy="13335"/>
            </a:xfrm>
            <a:custGeom>
              <a:avLst/>
              <a:gdLst/>
              <a:ahLst/>
              <a:cxnLst/>
              <a:rect l="l" t="t" r="r" b="b"/>
              <a:pathLst>
                <a:path w="12064" h="13335">
                  <a:moveTo>
                    <a:pt x="1517" y="0"/>
                  </a:moveTo>
                  <a:lnTo>
                    <a:pt x="0" y="4047"/>
                  </a:lnTo>
                  <a:lnTo>
                    <a:pt x="11637" y="6071"/>
                  </a:lnTo>
                  <a:lnTo>
                    <a:pt x="1517" y="0"/>
                  </a:lnTo>
                  <a:close/>
                </a:path>
                <a:path w="12064" h="13335">
                  <a:moveTo>
                    <a:pt x="0" y="4047"/>
                  </a:moveTo>
                  <a:lnTo>
                    <a:pt x="11637" y="6071"/>
                  </a:lnTo>
                  <a:lnTo>
                    <a:pt x="0" y="8601"/>
                  </a:lnTo>
                  <a:lnTo>
                    <a:pt x="0" y="4047"/>
                  </a:lnTo>
                  <a:close/>
                </a:path>
                <a:path w="12064" h="13335">
                  <a:moveTo>
                    <a:pt x="11637" y="6071"/>
                  </a:moveTo>
                  <a:lnTo>
                    <a:pt x="0" y="8601"/>
                  </a:lnTo>
                  <a:lnTo>
                    <a:pt x="1517" y="13155"/>
                  </a:lnTo>
                  <a:lnTo>
                    <a:pt x="11637" y="607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93"/>
            <p:cNvSpPr/>
            <p:nvPr/>
          </p:nvSpPr>
          <p:spPr>
            <a:xfrm>
              <a:off x="3642518" y="2305056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10119" y="0"/>
                  </a:moveTo>
                  <a:lnTo>
                    <a:pt x="3541" y="10119"/>
                  </a:lnTo>
                  <a:lnTo>
                    <a:pt x="7589" y="12143"/>
                  </a:lnTo>
                  <a:lnTo>
                    <a:pt x="10119" y="0"/>
                  </a:lnTo>
                  <a:close/>
                </a:path>
                <a:path w="12700" h="12700">
                  <a:moveTo>
                    <a:pt x="10119" y="0"/>
                  </a:moveTo>
                  <a:lnTo>
                    <a:pt x="7589" y="12143"/>
                  </a:lnTo>
                  <a:lnTo>
                    <a:pt x="12649" y="12143"/>
                  </a:lnTo>
                  <a:lnTo>
                    <a:pt x="10119" y="0"/>
                  </a:lnTo>
                  <a:close/>
                </a:path>
                <a:path w="12700" h="12700">
                  <a:moveTo>
                    <a:pt x="10119" y="0"/>
                  </a:moveTo>
                  <a:lnTo>
                    <a:pt x="0" y="7083"/>
                  </a:lnTo>
                  <a:lnTo>
                    <a:pt x="3541" y="10119"/>
                  </a:lnTo>
                  <a:lnTo>
                    <a:pt x="1011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94"/>
            <p:cNvSpPr/>
            <p:nvPr/>
          </p:nvSpPr>
          <p:spPr>
            <a:xfrm>
              <a:off x="3642518" y="2305056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0" y="7083"/>
                  </a:moveTo>
                  <a:lnTo>
                    <a:pt x="3541" y="10119"/>
                  </a:lnTo>
                  <a:lnTo>
                    <a:pt x="10119" y="0"/>
                  </a:lnTo>
                  <a:lnTo>
                    <a:pt x="0" y="7083"/>
                  </a:lnTo>
                  <a:close/>
                </a:path>
                <a:path w="12700" h="12700">
                  <a:moveTo>
                    <a:pt x="3541" y="10119"/>
                  </a:moveTo>
                  <a:lnTo>
                    <a:pt x="10119" y="0"/>
                  </a:lnTo>
                  <a:lnTo>
                    <a:pt x="7589" y="12143"/>
                  </a:lnTo>
                  <a:lnTo>
                    <a:pt x="3541" y="10119"/>
                  </a:lnTo>
                  <a:close/>
                </a:path>
                <a:path w="12700" h="12700">
                  <a:moveTo>
                    <a:pt x="10119" y="0"/>
                  </a:moveTo>
                  <a:lnTo>
                    <a:pt x="7589" y="12143"/>
                  </a:lnTo>
                  <a:lnTo>
                    <a:pt x="12649" y="12143"/>
                  </a:lnTo>
                  <a:lnTo>
                    <a:pt x="10119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95"/>
            <p:cNvSpPr/>
            <p:nvPr/>
          </p:nvSpPr>
          <p:spPr>
            <a:xfrm>
              <a:off x="3652638" y="2305056"/>
              <a:ext cx="6985" cy="12700"/>
            </a:xfrm>
            <a:custGeom>
              <a:avLst/>
              <a:gdLst/>
              <a:ahLst/>
              <a:cxnLst/>
              <a:rect l="l" t="t" r="r" b="b"/>
              <a:pathLst>
                <a:path w="6985" h="12700">
                  <a:moveTo>
                    <a:pt x="0" y="0"/>
                  </a:moveTo>
                  <a:lnTo>
                    <a:pt x="2529" y="12143"/>
                  </a:lnTo>
                  <a:lnTo>
                    <a:pt x="6577" y="10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96"/>
            <p:cNvSpPr/>
            <p:nvPr/>
          </p:nvSpPr>
          <p:spPr>
            <a:xfrm>
              <a:off x="3652638" y="2305056"/>
              <a:ext cx="6985" cy="12700"/>
            </a:xfrm>
            <a:custGeom>
              <a:avLst/>
              <a:gdLst/>
              <a:ahLst/>
              <a:cxnLst/>
              <a:rect l="l" t="t" r="r" b="b"/>
              <a:pathLst>
                <a:path w="6985" h="12700">
                  <a:moveTo>
                    <a:pt x="2529" y="12143"/>
                  </a:moveTo>
                  <a:lnTo>
                    <a:pt x="6577" y="10119"/>
                  </a:lnTo>
                  <a:lnTo>
                    <a:pt x="0" y="0"/>
                  </a:lnTo>
                  <a:lnTo>
                    <a:pt x="2529" y="121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97"/>
            <p:cNvSpPr/>
            <p:nvPr/>
          </p:nvSpPr>
          <p:spPr>
            <a:xfrm>
              <a:off x="2328500" y="1303224"/>
              <a:ext cx="1317625" cy="992505"/>
            </a:xfrm>
            <a:custGeom>
              <a:avLst/>
              <a:gdLst/>
              <a:ahLst/>
              <a:cxnLst/>
              <a:rect l="l" t="t" r="r" b="b"/>
              <a:pathLst>
                <a:path w="1317625" h="992505">
                  <a:moveTo>
                    <a:pt x="1317054" y="992218"/>
                  </a:moveTo>
                  <a:lnTo>
                    <a:pt x="1310477" y="982098"/>
                  </a:lnTo>
                  <a:lnTo>
                    <a:pt x="638541" y="0"/>
                  </a:lnTo>
                  <a:lnTo>
                    <a:pt x="8601" y="0"/>
                  </a:lnTo>
                  <a:lnTo>
                    <a:pt x="0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98"/>
            <p:cNvSpPr/>
            <p:nvPr/>
          </p:nvSpPr>
          <p:spPr>
            <a:xfrm>
              <a:off x="3051033" y="1555200"/>
              <a:ext cx="12065" cy="11430"/>
            </a:xfrm>
            <a:custGeom>
              <a:avLst/>
              <a:gdLst/>
              <a:ahLst/>
              <a:cxnLst/>
              <a:rect l="l" t="t" r="r" b="b"/>
              <a:pathLst>
                <a:path w="12064" h="11430">
                  <a:moveTo>
                    <a:pt x="0" y="0"/>
                  </a:moveTo>
                  <a:lnTo>
                    <a:pt x="3541" y="11131"/>
                  </a:lnTo>
                  <a:lnTo>
                    <a:pt x="7589" y="9107"/>
                  </a:lnTo>
                  <a:lnTo>
                    <a:pt x="0" y="0"/>
                  </a:lnTo>
                  <a:close/>
                </a:path>
                <a:path w="12064" h="11430">
                  <a:moveTo>
                    <a:pt x="0" y="0"/>
                  </a:moveTo>
                  <a:lnTo>
                    <a:pt x="7589" y="9107"/>
                  </a:lnTo>
                  <a:lnTo>
                    <a:pt x="10625" y="5565"/>
                  </a:lnTo>
                  <a:lnTo>
                    <a:pt x="0" y="0"/>
                  </a:lnTo>
                  <a:close/>
                </a:path>
                <a:path w="12064" h="11430">
                  <a:moveTo>
                    <a:pt x="0" y="0"/>
                  </a:moveTo>
                  <a:lnTo>
                    <a:pt x="10625" y="5565"/>
                  </a:lnTo>
                  <a:lnTo>
                    <a:pt x="11637" y="10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99"/>
            <p:cNvSpPr/>
            <p:nvPr/>
          </p:nvSpPr>
          <p:spPr>
            <a:xfrm>
              <a:off x="3051033" y="1555200"/>
              <a:ext cx="12065" cy="11430"/>
            </a:xfrm>
            <a:custGeom>
              <a:avLst/>
              <a:gdLst/>
              <a:ahLst/>
              <a:cxnLst/>
              <a:rect l="l" t="t" r="r" b="b"/>
              <a:pathLst>
                <a:path w="12064" h="11430">
                  <a:moveTo>
                    <a:pt x="3541" y="11131"/>
                  </a:moveTo>
                  <a:lnTo>
                    <a:pt x="7589" y="9107"/>
                  </a:lnTo>
                  <a:lnTo>
                    <a:pt x="0" y="0"/>
                  </a:lnTo>
                  <a:lnTo>
                    <a:pt x="3541" y="11131"/>
                  </a:lnTo>
                  <a:close/>
                </a:path>
                <a:path w="12064" h="11430">
                  <a:moveTo>
                    <a:pt x="7589" y="9107"/>
                  </a:moveTo>
                  <a:lnTo>
                    <a:pt x="0" y="0"/>
                  </a:lnTo>
                  <a:lnTo>
                    <a:pt x="10625" y="5565"/>
                  </a:lnTo>
                  <a:lnTo>
                    <a:pt x="7589" y="9107"/>
                  </a:lnTo>
                  <a:close/>
                </a:path>
                <a:path w="12064" h="11430">
                  <a:moveTo>
                    <a:pt x="0" y="0"/>
                  </a:moveTo>
                  <a:lnTo>
                    <a:pt x="10625" y="5565"/>
                  </a:lnTo>
                  <a:lnTo>
                    <a:pt x="11637" y="101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400"/>
            <p:cNvSpPr/>
            <p:nvPr/>
          </p:nvSpPr>
          <p:spPr>
            <a:xfrm>
              <a:off x="3051033" y="1544575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5">
                  <a:moveTo>
                    <a:pt x="11131" y="6577"/>
                  </a:moveTo>
                  <a:lnTo>
                    <a:pt x="0" y="10625"/>
                  </a:lnTo>
                  <a:lnTo>
                    <a:pt x="11637" y="11637"/>
                  </a:lnTo>
                  <a:lnTo>
                    <a:pt x="11131" y="6577"/>
                  </a:lnTo>
                  <a:close/>
                </a:path>
                <a:path w="12064" h="12065">
                  <a:moveTo>
                    <a:pt x="5059" y="0"/>
                  </a:moveTo>
                  <a:lnTo>
                    <a:pt x="0" y="10625"/>
                  </a:lnTo>
                  <a:lnTo>
                    <a:pt x="9107" y="2529"/>
                  </a:lnTo>
                  <a:lnTo>
                    <a:pt x="5059" y="0"/>
                  </a:lnTo>
                  <a:close/>
                </a:path>
                <a:path w="12064" h="12065">
                  <a:moveTo>
                    <a:pt x="9107" y="2529"/>
                  </a:moveTo>
                  <a:lnTo>
                    <a:pt x="0" y="10625"/>
                  </a:lnTo>
                  <a:lnTo>
                    <a:pt x="11131" y="6577"/>
                  </a:lnTo>
                  <a:lnTo>
                    <a:pt x="9107" y="252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401"/>
            <p:cNvSpPr/>
            <p:nvPr/>
          </p:nvSpPr>
          <p:spPr>
            <a:xfrm>
              <a:off x="3051033" y="1544574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5">
                  <a:moveTo>
                    <a:pt x="11637" y="11637"/>
                  </a:moveTo>
                  <a:lnTo>
                    <a:pt x="11131" y="6577"/>
                  </a:lnTo>
                  <a:lnTo>
                    <a:pt x="0" y="10625"/>
                  </a:lnTo>
                  <a:lnTo>
                    <a:pt x="11637" y="11637"/>
                  </a:lnTo>
                  <a:close/>
                </a:path>
                <a:path w="12064" h="12065">
                  <a:moveTo>
                    <a:pt x="11131" y="6577"/>
                  </a:moveTo>
                  <a:lnTo>
                    <a:pt x="0" y="10625"/>
                  </a:lnTo>
                  <a:lnTo>
                    <a:pt x="9107" y="2529"/>
                  </a:lnTo>
                  <a:lnTo>
                    <a:pt x="11131" y="6577"/>
                  </a:lnTo>
                  <a:close/>
                </a:path>
                <a:path w="12064" h="12065">
                  <a:moveTo>
                    <a:pt x="0" y="10625"/>
                  </a:moveTo>
                  <a:lnTo>
                    <a:pt x="9107" y="2529"/>
                  </a:lnTo>
                  <a:lnTo>
                    <a:pt x="5059" y="0"/>
                  </a:lnTo>
                  <a:lnTo>
                    <a:pt x="0" y="106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402"/>
            <p:cNvSpPr/>
            <p:nvPr/>
          </p:nvSpPr>
          <p:spPr>
            <a:xfrm>
              <a:off x="3042937" y="1543057"/>
              <a:ext cx="13335" cy="12700"/>
            </a:xfrm>
            <a:custGeom>
              <a:avLst/>
              <a:gdLst/>
              <a:ahLst/>
              <a:cxnLst/>
              <a:rect l="l" t="t" r="r" b="b"/>
              <a:pathLst>
                <a:path w="13335" h="12700">
                  <a:moveTo>
                    <a:pt x="4047" y="1011"/>
                  </a:moveTo>
                  <a:lnTo>
                    <a:pt x="0" y="3035"/>
                  </a:lnTo>
                  <a:lnTo>
                    <a:pt x="8095" y="12143"/>
                  </a:lnTo>
                  <a:lnTo>
                    <a:pt x="4047" y="1011"/>
                  </a:lnTo>
                  <a:close/>
                </a:path>
                <a:path w="13335" h="12700">
                  <a:moveTo>
                    <a:pt x="9107" y="0"/>
                  </a:moveTo>
                  <a:lnTo>
                    <a:pt x="4047" y="1011"/>
                  </a:lnTo>
                  <a:lnTo>
                    <a:pt x="8095" y="12143"/>
                  </a:lnTo>
                  <a:lnTo>
                    <a:pt x="8854" y="3035"/>
                  </a:lnTo>
                  <a:lnTo>
                    <a:pt x="8981" y="1517"/>
                  </a:lnTo>
                  <a:lnTo>
                    <a:pt x="9107" y="0"/>
                  </a:lnTo>
                  <a:close/>
                </a:path>
                <a:path w="13335" h="12700">
                  <a:moveTo>
                    <a:pt x="9107" y="0"/>
                  </a:moveTo>
                  <a:lnTo>
                    <a:pt x="8095" y="12143"/>
                  </a:lnTo>
                  <a:lnTo>
                    <a:pt x="13155" y="1517"/>
                  </a:lnTo>
                  <a:lnTo>
                    <a:pt x="910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403"/>
            <p:cNvSpPr/>
            <p:nvPr/>
          </p:nvSpPr>
          <p:spPr>
            <a:xfrm>
              <a:off x="3042937" y="1543056"/>
              <a:ext cx="13335" cy="12700"/>
            </a:xfrm>
            <a:custGeom>
              <a:avLst/>
              <a:gdLst/>
              <a:ahLst/>
              <a:cxnLst/>
              <a:rect l="l" t="t" r="r" b="b"/>
              <a:pathLst>
                <a:path w="13335" h="12700">
                  <a:moveTo>
                    <a:pt x="13155" y="1517"/>
                  </a:moveTo>
                  <a:lnTo>
                    <a:pt x="9107" y="0"/>
                  </a:lnTo>
                  <a:lnTo>
                    <a:pt x="8095" y="12143"/>
                  </a:lnTo>
                  <a:lnTo>
                    <a:pt x="13155" y="1517"/>
                  </a:lnTo>
                  <a:close/>
                </a:path>
                <a:path w="13335" h="12700">
                  <a:moveTo>
                    <a:pt x="9107" y="0"/>
                  </a:moveTo>
                  <a:lnTo>
                    <a:pt x="8095" y="12143"/>
                  </a:lnTo>
                  <a:lnTo>
                    <a:pt x="4047" y="1011"/>
                  </a:lnTo>
                  <a:lnTo>
                    <a:pt x="9107" y="0"/>
                  </a:lnTo>
                  <a:close/>
                </a:path>
                <a:path w="13335" h="12700">
                  <a:moveTo>
                    <a:pt x="8095" y="12143"/>
                  </a:moveTo>
                  <a:lnTo>
                    <a:pt x="4047" y="1011"/>
                  </a:lnTo>
                  <a:lnTo>
                    <a:pt x="0" y="3035"/>
                  </a:lnTo>
                  <a:lnTo>
                    <a:pt x="8095" y="121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404"/>
            <p:cNvSpPr/>
            <p:nvPr/>
          </p:nvSpPr>
          <p:spPr>
            <a:xfrm>
              <a:off x="3038889" y="1546093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0" y="8095"/>
                  </a:moveTo>
                  <a:lnTo>
                    <a:pt x="505" y="12649"/>
                  </a:lnTo>
                  <a:lnTo>
                    <a:pt x="12143" y="9107"/>
                  </a:lnTo>
                  <a:lnTo>
                    <a:pt x="0" y="8095"/>
                  </a:lnTo>
                  <a:close/>
                </a:path>
                <a:path w="12700" h="12700">
                  <a:moveTo>
                    <a:pt x="1517" y="3541"/>
                  </a:moveTo>
                  <a:lnTo>
                    <a:pt x="0" y="8095"/>
                  </a:lnTo>
                  <a:lnTo>
                    <a:pt x="12143" y="9107"/>
                  </a:lnTo>
                  <a:lnTo>
                    <a:pt x="1517" y="3541"/>
                  </a:lnTo>
                  <a:close/>
                </a:path>
                <a:path w="12700" h="12700">
                  <a:moveTo>
                    <a:pt x="4047" y="0"/>
                  </a:moveTo>
                  <a:lnTo>
                    <a:pt x="1517" y="3541"/>
                  </a:lnTo>
                  <a:lnTo>
                    <a:pt x="12143" y="9107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405"/>
            <p:cNvSpPr/>
            <p:nvPr/>
          </p:nvSpPr>
          <p:spPr>
            <a:xfrm>
              <a:off x="3038889" y="1546092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4047" y="0"/>
                  </a:moveTo>
                  <a:lnTo>
                    <a:pt x="1517" y="3541"/>
                  </a:lnTo>
                  <a:lnTo>
                    <a:pt x="12143" y="9107"/>
                  </a:lnTo>
                  <a:lnTo>
                    <a:pt x="4047" y="0"/>
                  </a:lnTo>
                  <a:close/>
                </a:path>
                <a:path w="12700" h="12700">
                  <a:moveTo>
                    <a:pt x="1517" y="3541"/>
                  </a:moveTo>
                  <a:lnTo>
                    <a:pt x="12143" y="9107"/>
                  </a:lnTo>
                  <a:lnTo>
                    <a:pt x="0" y="8095"/>
                  </a:lnTo>
                  <a:lnTo>
                    <a:pt x="1517" y="3541"/>
                  </a:lnTo>
                  <a:close/>
                </a:path>
                <a:path w="12700" h="12700">
                  <a:moveTo>
                    <a:pt x="12143" y="9107"/>
                  </a:moveTo>
                  <a:lnTo>
                    <a:pt x="0" y="8095"/>
                  </a:lnTo>
                  <a:lnTo>
                    <a:pt x="505" y="12649"/>
                  </a:lnTo>
                  <a:lnTo>
                    <a:pt x="12143" y="910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406"/>
            <p:cNvSpPr/>
            <p:nvPr/>
          </p:nvSpPr>
          <p:spPr>
            <a:xfrm>
              <a:off x="3039395" y="1555200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5">
                  <a:moveTo>
                    <a:pt x="11637" y="0"/>
                  </a:moveTo>
                  <a:lnTo>
                    <a:pt x="6071" y="10625"/>
                  </a:lnTo>
                  <a:lnTo>
                    <a:pt x="10625" y="11637"/>
                  </a:lnTo>
                  <a:lnTo>
                    <a:pt x="11637" y="0"/>
                  </a:lnTo>
                  <a:close/>
                </a:path>
                <a:path w="12064" h="12065">
                  <a:moveTo>
                    <a:pt x="11637" y="0"/>
                  </a:moveTo>
                  <a:lnTo>
                    <a:pt x="2529" y="7589"/>
                  </a:lnTo>
                  <a:lnTo>
                    <a:pt x="6071" y="10625"/>
                  </a:lnTo>
                  <a:lnTo>
                    <a:pt x="11637" y="0"/>
                  </a:lnTo>
                  <a:close/>
                </a:path>
                <a:path w="12064" h="12065">
                  <a:moveTo>
                    <a:pt x="11637" y="0"/>
                  </a:moveTo>
                  <a:lnTo>
                    <a:pt x="0" y="3541"/>
                  </a:lnTo>
                  <a:lnTo>
                    <a:pt x="2529" y="7589"/>
                  </a:lnTo>
                  <a:lnTo>
                    <a:pt x="1163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407"/>
            <p:cNvSpPr/>
            <p:nvPr/>
          </p:nvSpPr>
          <p:spPr>
            <a:xfrm>
              <a:off x="3039395" y="1555200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5">
                  <a:moveTo>
                    <a:pt x="0" y="3541"/>
                  </a:moveTo>
                  <a:lnTo>
                    <a:pt x="2529" y="7589"/>
                  </a:lnTo>
                  <a:lnTo>
                    <a:pt x="11637" y="0"/>
                  </a:lnTo>
                  <a:lnTo>
                    <a:pt x="0" y="3541"/>
                  </a:lnTo>
                  <a:close/>
                </a:path>
                <a:path w="12064" h="12065">
                  <a:moveTo>
                    <a:pt x="2529" y="7589"/>
                  </a:moveTo>
                  <a:lnTo>
                    <a:pt x="11637" y="0"/>
                  </a:lnTo>
                  <a:lnTo>
                    <a:pt x="6071" y="10625"/>
                  </a:lnTo>
                  <a:lnTo>
                    <a:pt x="2529" y="7589"/>
                  </a:lnTo>
                  <a:close/>
                </a:path>
                <a:path w="12064" h="12065">
                  <a:moveTo>
                    <a:pt x="11637" y="0"/>
                  </a:moveTo>
                  <a:lnTo>
                    <a:pt x="6071" y="10625"/>
                  </a:lnTo>
                  <a:lnTo>
                    <a:pt x="10625" y="11637"/>
                  </a:lnTo>
                  <a:lnTo>
                    <a:pt x="1163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408"/>
            <p:cNvSpPr/>
            <p:nvPr/>
          </p:nvSpPr>
          <p:spPr>
            <a:xfrm>
              <a:off x="3050021" y="1555200"/>
              <a:ext cx="5080" cy="12065"/>
            </a:xfrm>
            <a:custGeom>
              <a:avLst/>
              <a:gdLst/>
              <a:ahLst/>
              <a:cxnLst/>
              <a:rect l="l" t="t" r="r" b="b"/>
              <a:pathLst>
                <a:path w="5080" h="12065">
                  <a:moveTo>
                    <a:pt x="1011" y="0"/>
                  </a:moveTo>
                  <a:lnTo>
                    <a:pt x="0" y="11637"/>
                  </a:lnTo>
                  <a:lnTo>
                    <a:pt x="4553" y="1113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409"/>
            <p:cNvSpPr/>
            <p:nvPr/>
          </p:nvSpPr>
          <p:spPr>
            <a:xfrm>
              <a:off x="3050021" y="1555200"/>
              <a:ext cx="5080" cy="12065"/>
            </a:xfrm>
            <a:custGeom>
              <a:avLst/>
              <a:gdLst/>
              <a:ahLst/>
              <a:cxnLst/>
              <a:rect l="l" t="t" r="r" b="b"/>
              <a:pathLst>
                <a:path w="5080" h="12065">
                  <a:moveTo>
                    <a:pt x="0" y="11637"/>
                  </a:moveTo>
                  <a:lnTo>
                    <a:pt x="4553" y="11131"/>
                  </a:lnTo>
                  <a:lnTo>
                    <a:pt x="1011" y="0"/>
                  </a:lnTo>
                  <a:lnTo>
                    <a:pt x="0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410"/>
            <p:cNvSpPr/>
            <p:nvPr/>
          </p:nvSpPr>
          <p:spPr>
            <a:xfrm>
              <a:off x="2277396" y="1303224"/>
              <a:ext cx="769620" cy="241300"/>
            </a:xfrm>
            <a:custGeom>
              <a:avLst/>
              <a:gdLst/>
              <a:ahLst/>
              <a:cxnLst/>
              <a:rect l="l" t="t" r="r" b="b"/>
              <a:pathLst>
                <a:path w="769619" h="241300">
                  <a:moveTo>
                    <a:pt x="769589" y="240844"/>
                  </a:moveTo>
                  <a:lnTo>
                    <a:pt x="766047" y="229206"/>
                  </a:lnTo>
                  <a:lnTo>
                    <a:pt x="689644" y="0"/>
                  </a:lnTo>
                  <a:lnTo>
                    <a:pt x="59705" y="0"/>
                  </a:lnTo>
                  <a:lnTo>
                    <a:pt x="0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411"/>
            <p:cNvSpPr/>
            <p:nvPr/>
          </p:nvSpPr>
          <p:spPr>
            <a:xfrm>
              <a:off x="1646950" y="1914949"/>
              <a:ext cx="13335" cy="12700"/>
            </a:xfrm>
            <a:custGeom>
              <a:avLst/>
              <a:gdLst/>
              <a:ahLst/>
              <a:cxnLst/>
              <a:rect l="l" t="t" r="r" b="b"/>
              <a:pathLst>
                <a:path w="13335" h="12700">
                  <a:moveTo>
                    <a:pt x="8601" y="0"/>
                  </a:moveTo>
                  <a:lnTo>
                    <a:pt x="4047" y="11131"/>
                  </a:lnTo>
                  <a:lnTo>
                    <a:pt x="8601" y="12143"/>
                  </a:lnTo>
                  <a:lnTo>
                    <a:pt x="8601" y="0"/>
                  </a:lnTo>
                  <a:close/>
                </a:path>
                <a:path w="13335" h="12700">
                  <a:moveTo>
                    <a:pt x="8601" y="0"/>
                  </a:moveTo>
                  <a:lnTo>
                    <a:pt x="8601" y="12143"/>
                  </a:lnTo>
                  <a:lnTo>
                    <a:pt x="13155" y="11131"/>
                  </a:lnTo>
                  <a:lnTo>
                    <a:pt x="8601" y="0"/>
                  </a:lnTo>
                  <a:close/>
                </a:path>
                <a:path w="13335" h="12700">
                  <a:moveTo>
                    <a:pt x="8601" y="0"/>
                  </a:moveTo>
                  <a:lnTo>
                    <a:pt x="0" y="8601"/>
                  </a:lnTo>
                  <a:lnTo>
                    <a:pt x="4047" y="11131"/>
                  </a:lnTo>
                  <a:lnTo>
                    <a:pt x="860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412"/>
            <p:cNvSpPr/>
            <p:nvPr/>
          </p:nvSpPr>
          <p:spPr>
            <a:xfrm>
              <a:off x="1646950" y="1914948"/>
              <a:ext cx="13335" cy="12700"/>
            </a:xfrm>
            <a:custGeom>
              <a:avLst/>
              <a:gdLst/>
              <a:ahLst/>
              <a:cxnLst/>
              <a:rect l="l" t="t" r="r" b="b"/>
              <a:pathLst>
                <a:path w="13335" h="12700">
                  <a:moveTo>
                    <a:pt x="0" y="8601"/>
                  </a:moveTo>
                  <a:lnTo>
                    <a:pt x="4047" y="11131"/>
                  </a:lnTo>
                  <a:lnTo>
                    <a:pt x="8601" y="0"/>
                  </a:lnTo>
                  <a:lnTo>
                    <a:pt x="0" y="8601"/>
                  </a:lnTo>
                  <a:close/>
                </a:path>
                <a:path w="13335" h="12700">
                  <a:moveTo>
                    <a:pt x="4047" y="11131"/>
                  </a:moveTo>
                  <a:lnTo>
                    <a:pt x="8601" y="0"/>
                  </a:lnTo>
                  <a:lnTo>
                    <a:pt x="8601" y="12143"/>
                  </a:lnTo>
                  <a:lnTo>
                    <a:pt x="4047" y="11131"/>
                  </a:lnTo>
                  <a:close/>
                </a:path>
                <a:path w="13335" h="12700">
                  <a:moveTo>
                    <a:pt x="8601" y="0"/>
                  </a:moveTo>
                  <a:lnTo>
                    <a:pt x="8601" y="12143"/>
                  </a:lnTo>
                  <a:lnTo>
                    <a:pt x="13155" y="11131"/>
                  </a:lnTo>
                  <a:lnTo>
                    <a:pt x="860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413"/>
            <p:cNvSpPr/>
            <p:nvPr/>
          </p:nvSpPr>
          <p:spPr>
            <a:xfrm>
              <a:off x="1655552" y="1914949"/>
              <a:ext cx="12065" cy="11430"/>
            </a:xfrm>
            <a:custGeom>
              <a:avLst/>
              <a:gdLst/>
              <a:ahLst/>
              <a:cxnLst/>
              <a:rect l="l" t="t" r="r" b="b"/>
              <a:pathLst>
                <a:path w="12064" h="11430">
                  <a:moveTo>
                    <a:pt x="0" y="0"/>
                  </a:moveTo>
                  <a:lnTo>
                    <a:pt x="4553" y="11131"/>
                  </a:lnTo>
                  <a:lnTo>
                    <a:pt x="8601" y="8601"/>
                  </a:lnTo>
                  <a:lnTo>
                    <a:pt x="0" y="0"/>
                  </a:lnTo>
                  <a:close/>
                </a:path>
                <a:path w="12064" h="11430">
                  <a:moveTo>
                    <a:pt x="0" y="0"/>
                  </a:moveTo>
                  <a:lnTo>
                    <a:pt x="8601" y="8601"/>
                  </a:lnTo>
                  <a:lnTo>
                    <a:pt x="11131" y="4553"/>
                  </a:lnTo>
                  <a:lnTo>
                    <a:pt x="0" y="0"/>
                  </a:lnTo>
                  <a:close/>
                </a:path>
                <a:path w="12064" h="11430">
                  <a:moveTo>
                    <a:pt x="11637" y="0"/>
                  </a:moveTo>
                  <a:lnTo>
                    <a:pt x="0" y="0"/>
                  </a:lnTo>
                  <a:lnTo>
                    <a:pt x="11131" y="4553"/>
                  </a:lnTo>
                  <a:lnTo>
                    <a:pt x="1163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414"/>
            <p:cNvSpPr/>
            <p:nvPr/>
          </p:nvSpPr>
          <p:spPr>
            <a:xfrm>
              <a:off x="1655552" y="1914948"/>
              <a:ext cx="12065" cy="11430"/>
            </a:xfrm>
            <a:custGeom>
              <a:avLst/>
              <a:gdLst/>
              <a:ahLst/>
              <a:cxnLst/>
              <a:rect l="l" t="t" r="r" b="b"/>
              <a:pathLst>
                <a:path w="12064" h="11430">
                  <a:moveTo>
                    <a:pt x="4553" y="11131"/>
                  </a:moveTo>
                  <a:lnTo>
                    <a:pt x="8601" y="8601"/>
                  </a:lnTo>
                  <a:lnTo>
                    <a:pt x="0" y="0"/>
                  </a:lnTo>
                  <a:lnTo>
                    <a:pt x="4553" y="11131"/>
                  </a:lnTo>
                  <a:close/>
                </a:path>
                <a:path w="12064" h="11430">
                  <a:moveTo>
                    <a:pt x="8601" y="8601"/>
                  </a:moveTo>
                  <a:lnTo>
                    <a:pt x="0" y="0"/>
                  </a:lnTo>
                  <a:lnTo>
                    <a:pt x="11131" y="4553"/>
                  </a:lnTo>
                  <a:lnTo>
                    <a:pt x="8601" y="8601"/>
                  </a:lnTo>
                  <a:close/>
                </a:path>
                <a:path w="12064" h="11430">
                  <a:moveTo>
                    <a:pt x="0" y="0"/>
                  </a:moveTo>
                  <a:lnTo>
                    <a:pt x="11131" y="4553"/>
                  </a:lnTo>
                  <a:lnTo>
                    <a:pt x="11637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415"/>
            <p:cNvSpPr/>
            <p:nvPr/>
          </p:nvSpPr>
          <p:spPr>
            <a:xfrm>
              <a:off x="1655552" y="1903817"/>
              <a:ext cx="12065" cy="11430"/>
            </a:xfrm>
            <a:custGeom>
              <a:avLst/>
              <a:gdLst/>
              <a:ahLst/>
              <a:cxnLst/>
              <a:rect l="l" t="t" r="r" b="b"/>
              <a:pathLst>
                <a:path w="12064" h="11430">
                  <a:moveTo>
                    <a:pt x="4553" y="0"/>
                  </a:moveTo>
                  <a:lnTo>
                    <a:pt x="0" y="11131"/>
                  </a:lnTo>
                  <a:lnTo>
                    <a:pt x="8601" y="2529"/>
                  </a:lnTo>
                  <a:lnTo>
                    <a:pt x="4553" y="0"/>
                  </a:lnTo>
                  <a:close/>
                </a:path>
                <a:path w="12064" h="11430">
                  <a:moveTo>
                    <a:pt x="8601" y="2529"/>
                  </a:moveTo>
                  <a:lnTo>
                    <a:pt x="0" y="11131"/>
                  </a:lnTo>
                  <a:lnTo>
                    <a:pt x="11131" y="6577"/>
                  </a:lnTo>
                  <a:lnTo>
                    <a:pt x="8601" y="2529"/>
                  </a:lnTo>
                  <a:close/>
                </a:path>
                <a:path w="12064" h="11430">
                  <a:moveTo>
                    <a:pt x="11131" y="6577"/>
                  </a:moveTo>
                  <a:lnTo>
                    <a:pt x="0" y="11131"/>
                  </a:lnTo>
                  <a:lnTo>
                    <a:pt x="11637" y="11131"/>
                  </a:lnTo>
                  <a:lnTo>
                    <a:pt x="11131" y="657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6" name="object 416"/>
            <p:cNvSpPr/>
            <p:nvPr/>
          </p:nvSpPr>
          <p:spPr>
            <a:xfrm>
              <a:off x="1655552" y="1903817"/>
              <a:ext cx="12065" cy="11430"/>
            </a:xfrm>
            <a:custGeom>
              <a:avLst/>
              <a:gdLst/>
              <a:ahLst/>
              <a:cxnLst/>
              <a:rect l="l" t="t" r="r" b="b"/>
              <a:pathLst>
                <a:path w="12064" h="11430">
                  <a:moveTo>
                    <a:pt x="11637" y="11131"/>
                  </a:moveTo>
                  <a:lnTo>
                    <a:pt x="11131" y="6577"/>
                  </a:lnTo>
                  <a:lnTo>
                    <a:pt x="0" y="11131"/>
                  </a:lnTo>
                  <a:lnTo>
                    <a:pt x="11637" y="11131"/>
                  </a:lnTo>
                  <a:close/>
                </a:path>
                <a:path w="12064" h="11430">
                  <a:moveTo>
                    <a:pt x="11131" y="6577"/>
                  </a:moveTo>
                  <a:lnTo>
                    <a:pt x="0" y="11131"/>
                  </a:lnTo>
                  <a:lnTo>
                    <a:pt x="8601" y="2529"/>
                  </a:lnTo>
                  <a:lnTo>
                    <a:pt x="11131" y="6577"/>
                  </a:lnTo>
                  <a:close/>
                </a:path>
                <a:path w="12064" h="11430">
                  <a:moveTo>
                    <a:pt x="0" y="11131"/>
                  </a:moveTo>
                  <a:lnTo>
                    <a:pt x="8601" y="2529"/>
                  </a:lnTo>
                  <a:lnTo>
                    <a:pt x="4553" y="0"/>
                  </a:lnTo>
                  <a:lnTo>
                    <a:pt x="0" y="1113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7" name="object 417"/>
            <p:cNvSpPr/>
            <p:nvPr/>
          </p:nvSpPr>
          <p:spPr>
            <a:xfrm>
              <a:off x="1646950" y="1902805"/>
              <a:ext cx="13335" cy="12700"/>
            </a:xfrm>
            <a:custGeom>
              <a:avLst/>
              <a:gdLst/>
              <a:ahLst/>
              <a:cxnLst/>
              <a:rect l="l" t="t" r="r" b="b"/>
              <a:pathLst>
                <a:path w="13335" h="12700">
                  <a:moveTo>
                    <a:pt x="4047" y="1011"/>
                  </a:moveTo>
                  <a:lnTo>
                    <a:pt x="0" y="3541"/>
                  </a:lnTo>
                  <a:lnTo>
                    <a:pt x="8601" y="12143"/>
                  </a:lnTo>
                  <a:lnTo>
                    <a:pt x="4047" y="1011"/>
                  </a:lnTo>
                  <a:close/>
                </a:path>
                <a:path w="13335" h="12700">
                  <a:moveTo>
                    <a:pt x="8601" y="0"/>
                  </a:moveTo>
                  <a:lnTo>
                    <a:pt x="4047" y="1011"/>
                  </a:lnTo>
                  <a:lnTo>
                    <a:pt x="8601" y="12143"/>
                  </a:lnTo>
                  <a:lnTo>
                    <a:pt x="8601" y="0"/>
                  </a:lnTo>
                  <a:close/>
                </a:path>
                <a:path w="13335" h="12700">
                  <a:moveTo>
                    <a:pt x="8601" y="0"/>
                  </a:moveTo>
                  <a:lnTo>
                    <a:pt x="8601" y="12143"/>
                  </a:lnTo>
                  <a:lnTo>
                    <a:pt x="13155" y="1011"/>
                  </a:lnTo>
                  <a:lnTo>
                    <a:pt x="860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8" name="object 418"/>
            <p:cNvSpPr/>
            <p:nvPr/>
          </p:nvSpPr>
          <p:spPr>
            <a:xfrm>
              <a:off x="1646950" y="1902805"/>
              <a:ext cx="13335" cy="12700"/>
            </a:xfrm>
            <a:custGeom>
              <a:avLst/>
              <a:gdLst/>
              <a:ahLst/>
              <a:cxnLst/>
              <a:rect l="l" t="t" r="r" b="b"/>
              <a:pathLst>
                <a:path w="13335" h="12700">
                  <a:moveTo>
                    <a:pt x="13155" y="1011"/>
                  </a:moveTo>
                  <a:lnTo>
                    <a:pt x="8601" y="0"/>
                  </a:lnTo>
                  <a:lnTo>
                    <a:pt x="8601" y="12143"/>
                  </a:lnTo>
                  <a:lnTo>
                    <a:pt x="13155" y="1011"/>
                  </a:lnTo>
                  <a:close/>
                </a:path>
                <a:path w="13335" h="12700">
                  <a:moveTo>
                    <a:pt x="8601" y="0"/>
                  </a:moveTo>
                  <a:lnTo>
                    <a:pt x="8601" y="12143"/>
                  </a:lnTo>
                  <a:lnTo>
                    <a:pt x="4047" y="1011"/>
                  </a:lnTo>
                  <a:lnTo>
                    <a:pt x="8601" y="0"/>
                  </a:lnTo>
                  <a:close/>
                </a:path>
                <a:path w="13335" h="12700">
                  <a:moveTo>
                    <a:pt x="8601" y="12143"/>
                  </a:moveTo>
                  <a:lnTo>
                    <a:pt x="4047" y="1011"/>
                  </a:lnTo>
                  <a:lnTo>
                    <a:pt x="0" y="3541"/>
                  </a:lnTo>
                  <a:lnTo>
                    <a:pt x="8601" y="121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9" name="object 419"/>
            <p:cNvSpPr/>
            <p:nvPr/>
          </p:nvSpPr>
          <p:spPr>
            <a:xfrm>
              <a:off x="1643408" y="1906347"/>
              <a:ext cx="12700" cy="13335"/>
            </a:xfrm>
            <a:custGeom>
              <a:avLst/>
              <a:gdLst/>
              <a:ahLst/>
              <a:cxnLst/>
              <a:rect l="l" t="t" r="r" b="b"/>
              <a:pathLst>
                <a:path w="12700" h="13335">
                  <a:moveTo>
                    <a:pt x="1011" y="4047"/>
                  </a:moveTo>
                  <a:lnTo>
                    <a:pt x="0" y="8601"/>
                  </a:lnTo>
                  <a:lnTo>
                    <a:pt x="1011" y="13155"/>
                  </a:lnTo>
                  <a:lnTo>
                    <a:pt x="12143" y="8601"/>
                  </a:lnTo>
                  <a:lnTo>
                    <a:pt x="1011" y="4047"/>
                  </a:lnTo>
                  <a:close/>
                </a:path>
                <a:path w="12700" h="13335">
                  <a:moveTo>
                    <a:pt x="3541" y="0"/>
                  </a:moveTo>
                  <a:lnTo>
                    <a:pt x="1011" y="4047"/>
                  </a:lnTo>
                  <a:lnTo>
                    <a:pt x="12143" y="8601"/>
                  </a:lnTo>
                  <a:lnTo>
                    <a:pt x="35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0" name="object 420"/>
            <p:cNvSpPr/>
            <p:nvPr/>
          </p:nvSpPr>
          <p:spPr>
            <a:xfrm>
              <a:off x="1643409" y="1906347"/>
              <a:ext cx="12700" cy="13335"/>
            </a:xfrm>
            <a:custGeom>
              <a:avLst/>
              <a:gdLst/>
              <a:ahLst/>
              <a:cxnLst/>
              <a:rect l="l" t="t" r="r" b="b"/>
              <a:pathLst>
                <a:path w="12700" h="13335">
                  <a:moveTo>
                    <a:pt x="3541" y="0"/>
                  </a:moveTo>
                  <a:lnTo>
                    <a:pt x="1011" y="4047"/>
                  </a:lnTo>
                  <a:lnTo>
                    <a:pt x="12143" y="8601"/>
                  </a:lnTo>
                  <a:lnTo>
                    <a:pt x="3541" y="0"/>
                  </a:lnTo>
                  <a:close/>
                </a:path>
                <a:path w="12700" h="13335">
                  <a:moveTo>
                    <a:pt x="1011" y="4047"/>
                  </a:moveTo>
                  <a:lnTo>
                    <a:pt x="12143" y="8601"/>
                  </a:lnTo>
                  <a:lnTo>
                    <a:pt x="0" y="8601"/>
                  </a:lnTo>
                  <a:lnTo>
                    <a:pt x="1011" y="4047"/>
                  </a:lnTo>
                  <a:close/>
                </a:path>
                <a:path w="12700" h="13335">
                  <a:moveTo>
                    <a:pt x="12143" y="8601"/>
                  </a:moveTo>
                  <a:lnTo>
                    <a:pt x="0" y="8601"/>
                  </a:lnTo>
                  <a:lnTo>
                    <a:pt x="1011" y="13155"/>
                  </a:lnTo>
                  <a:lnTo>
                    <a:pt x="12143" y="860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1" name="object 421"/>
            <p:cNvSpPr/>
            <p:nvPr/>
          </p:nvSpPr>
          <p:spPr>
            <a:xfrm>
              <a:off x="1644421" y="1914948"/>
              <a:ext cx="11430" cy="8890"/>
            </a:xfrm>
            <a:custGeom>
              <a:avLst/>
              <a:gdLst/>
              <a:ahLst/>
              <a:cxnLst/>
              <a:rect l="l" t="t" r="r" b="b"/>
              <a:pathLst>
                <a:path w="11430" h="8889">
                  <a:moveTo>
                    <a:pt x="11131" y="0"/>
                  </a:moveTo>
                  <a:lnTo>
                    <a:pt x="0" y="4553"/>
                  </a:lnTo>
                  <a:lnTo>
                    <a:pt x="2529" y="8601"/>
                  </a:lnTo>
                  <a:lnTo>
                    <a:pt x="111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422"/>
            <p:cNvSpPr/>
            <p:nvPr/>
          </p:nvSpPr>
          <p:spPr>
            <a:xfrm>
              <a:off x="1644421" y="1914948"/>
              <a:ext cx="11430" cy="8890"/>
            </a:xfrm>
            <a:custGeom>
              <a:avLst/>
              <a:gdLst/>
              <a:ahLst/>
              <a:cxnLst/>
              <a:rect l="l" t="t" r="r" b="b"/>
              <a:pathLst>
                <a:path w="11430" h="8889">
                  <a:moveTo>
                    <a:pt x="0" y="4553"/>
                  </a:moveTo>
                  <a:lnTo>
                    <a:pt x="2529" y="8601"/>
                  </a:lnTo>
                  <a:lnTo>
                    <a:pt x="11131" y="0"/>
                  </a:lnTo>
                  <a:lnTo>
                    <a:pt x="0" y="455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423"/>
            <p:cNvSpPr/>
            <p:nvPr/>
          </p:nvSpPr>
          <p:spPr>
            <a:xfrm>
              <a:off x="1664154" y="1303224"/>
              <a:ext cx="612775" cy="603250"/>
            </a:xfrm>
            <a:custGeom>
              <a:avLst/>
              <a:gdLst/>
              <a:ahLst/>
              <a:cxnLst/>
              <a:rect l="l" t="t" r="r" b="b"/>
              <a:pathLst>
                <a:path w="612775" h="603250">
                  <a:moveTo>
                    <a:pt x="0" y="603123"/>
                  </a:moveTo>
                  <a:lnTo>
                    <a:pt x="8095" y="595027"/>
                  </a:lnTo>
                  <a:lnTo>
                    <a:pt x="604134" y="0"/>
                  </a:lnTo>
                  <a:lnTo>
                    <a:pt x="612736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24" name="object 424"/>
          <p:cNvSpPr txBox="1"/>
          <p:nvPr/>
        </p:nvSpPr>
        <p:spPr>
          <a:xfrm>
            <a:off x="3952125" y="1079454"/>
            <a:ext cx="725805" cy="40767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 marR="5080" indent="3175" algn="ctr">
              <a:lnSpc>
                <a:spcPct val="80700"/>
              </a:lnSpc>
              <a:spcBef>
                <a:spcPts val="340"/>
              </a:spcBef>
            </a:pPr>
            <a:r>
              <a:rPr sz="950" spc="-10" dirty="0">
                <a:latin typeface="Times New Roman"/>
                <a:cs typeface="Times New Roman"/>
              </a:rPr>
              <a:t>Монолітна фундаментна </a:t>
            </a:r>
            <a:r>
              <a:rPr sz="950" dirty="0">
                <a:latin typeface="Times New Roman"/>
                <a:cs typeface="Times New Roman"/>
              </a:rPr>
              <a:t>плита</a:t>
            </a:r>
            <a:r>
              <a:rPr sz="950" spc="30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ФП-</a:t>
            </a:r>
            <a:r>
              <a:rPr sz="950" spc="-50" dirty="0">
                <a:latin typeface="Times New Roman"/>
                <a:cs typeface="Times New Roman"/>
              </a:rPr>
              <a:t>1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425" name="object 425"/>
          <p:cNvGrpSpPr/>
          <p:nvPr/>
        </p:nvGrpSpPr>
        <p:grpSpPr>
          <a:xfrm>
            <a:off x="3475546" y="1234024"/>
            <a:ext cx="2921000" cy="2685415"/>
            <a:chOff x="3475546" y="1234024"/>
            <a:chExt cx="2921000" cy="2685415"/>
          </a:xfrm>
        </p:grpSpPr>
        <p:sp>
          <p:nvSpPr>
            <p:cNvPr id="426" name="object 426"/>
            <p:cNvSpPr/>
            <p:nvPr/>
          </p:nvSpPr>
          <p:spPr>
            <a:xfrm>
              <a:off x="3481112" y="1871435"/>
              <a:ext cx="13335" cy="12065"/>
            </a:xfrm>
            <a:custGeom>
              <a:avLst/>
              <a:gdLst/>
              <a:ahLst/>
              <a:cxnLst/>
              <a:rect l="l" t="t" r="r" b="b"/>
              <a:pathLst>
                <a:path w="13335" h="12064">
                  <a:moveTo>
                    <a:pt x="6071" y="0"/>
                  </a:moveTo>
                  <a:lnTo>
                    <a:pt x="0" y="10119"/>
                  </a:lnTo>
                  <a:lnTo>
                    <a:pt x="4553" y="11637"/>
                  </a:lnTo>
                  <a:lnTo>
                    <a:pt x="6071" y="0"/>
                  </a:lnTo>
                  <a:close/>
                </a:path>
                <a:path w="13335" h="12064">
                  <a:moveTo>
                    <a:pt x="6071" y="0"/>
                  </a:moveTo>
                  <a:lnTo>
                    <a:pt x="4619" y="11131"/>
                  </a:lnTo>
                  <a:lnTo>
                    <a:pt x="4553" y="11637"/>
                  </a:lnTo>
                  <a:lnTo>
                    <a:pt x="9107" y="11131"/>
                  </a:lnTo>
                  <a:lnTo>
                    <a:pt x="6071" y="0"/>
                  </a:lnTo>
                  <a:close/>
                </a:path>
                <a:path w="13335" h="12064">
                  <a:moveTo>
                    <a:pt x="6071" y="0"/>
                  </a:moveTo>
                  <a:lnTo>
                    <a:pt x="9107" y="11131"/>
                  </a:lnTo>
                  <a:lnTo>
                    <a:pt x="13155" y="9613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7" name="object 427"/>
            <p:cNvSpPr/>
            <p:nvPr/>
          </p:nvSpPr>
          <p:spPr>
            <a:xfrm>
              <a:off x="3481112" y="1871435"/>
              <a:ext cx="13335" cy="12065"/>
            </a:xfrm>
            <a:custGeom>
              <a:avLst/>
              <a:gdLst/>
              <a:ahLst/>
              <a:cxnLst/>
              <a:rect l="l" t="t" r="r" b="b"/>
              <a:pathLst>
                <a:path w="13335" h="12064">
                  <a:moveTo>
                    <a:pt x="0" y="10119"/>
                  </a:moveTo>
                  <a:lnTo>
                    <a:pt x="4553" y="11637"/>
                  </a:lnTo>
                  <a:lnTo>
                    <a:pt x="6071" y="0"/>
                  </a:lnTo>
                  <a:lnTo>
                    <a:pt x="0" y="10119"/>
                  </a:lnTo>
                  <a:close/>
                </a:path>
                <a:path w="13335" h="12064">
                  <a:moveTo>
                    <a:pt x="4553" y="11637"/>
                  </a:moveTo>
                  <a:lnTo>
                    <a:pt x="6071" y="0"/>
                  </a:lnTo>
                  <a:lnTo>
                    <a:pt x="9107" y="11131"/>
                  </a:lnTo>
                  <a:lnTo>
                    <a:pt x="4553" y="11637"/>
                  </a:lnTo>
                  <a:close/>
                </a:path>
                <a:path w="13335" h="12064">
                  <a:moveTo>
                    <a:pt x="6071" y="0"/>
                  </a:moveTo>
                  <a:lnTo>
                    <a:pt x="9107" y="11131"/>
                  </a:lnTo>
                  <a:lnTo>
                    <a:pt x="13155" y="9613"/>
                  </a:lnTo>
                  <a:lnTo>
                    <a:pt x="60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428"/>
            <p:cNvSpPr/>
            <p:nvPr/>
          </p:nvSpPr>
          <p:spPr>
            <a:xfrm>
              <a:off x="3487184" y="1868399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0" y="3035"/>
                  </a:moveTo>
                  <a:lnTo>
                    <a:pt x="7083" y="12649"/>
                  </a:lnTo>
                  <a:lnTo>
                    <a:pt x="10119" y="9107"/>
                  </a:lnTo>
                  <a:lnTo>
                    <a:pt x="0" y="3035"/>
                  </a:lnTo>
                  <a:close/>
                </a:path>
                <a:path w="12700" h="12700">
                  <a:moveTo>
                    <a:pt x="0" y="3035"/>
                  </a:moveTo>
                  <a:lnTo>
                    <a:pt x="10119" y="9107"/>
                  </a:lnTo>
                  <a:lnTo>
                    <a:pt x="12143" y="4553"/>
                  </a:lnTo>
                  <a:lnTo>
                    <a:pt x="0" y="3035"/>
                  </a:lnTo>
                  <a:close/>
                </a:path>
                <a:path w="12700" h="12700">
                  <a:moveTo>
                    <a:pt x="11637" y="0"/>
                  </a:moveTo>
                  <a:lnTo>
                    <a:pt x="0" y="3035"/>
                  </a:lnTo>
                  <a:lnTo>
                    <a:pt x="12143" y="4553"/>
                  </a:lnTo>
                  <a:lnTo>
                    <a:pt x="1163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429"/>
            <p:cNvSpPr/>
            <p:nvPr/>
          </p:nvSpPr>
          <p:spPr>
            <a:xfrm>
              <a:off x="3487184" y="1868399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7083" y="12649"/>
                  </a:moveTo>
                  <a:lnTo>
                    <a:pt x="10119" y="9107"/>
                  </a:lnTo>
                  <a:lnTo>
                    <a:pt x="0" y="3035"/>
                  </a:lnTo>
                  <a:lnTo>
                    <a:pt x="7083" y="12649"/>
                  </a:lnTo>
                  <a:close/>
                </a:path>
                <a:path w="12700" h="12700">
                  <a:moveTo>
                    <a:pt x="10119" y="9107"/>
                  </a:moveTo>
                  <a:lnTo>
                    <a:pt x="0" y="3035"/>
                  </a:lnTo>
                  <a:lnTo>
                    <a:pt x="12143" y="4553"/>
                  </a:lnTo>
                  <a:lnTo>
                    <a:pt x="10119" y="9107"/>
                  </a:lnTo>
                  <a:close/>
                </a:path>
                <a:path w="12700" h="12700">
                  <a:moveTo>
                    <a:pt x="0" y="3035"/>
                  </a:moveTo>
                  <a:lnTo>
                    <a:pt x="12143" y="4553"/>
                  </a:lnTo>
                  <a:lnTo>
                    <a:pt x="11637" y="0"/>
                  </a:lnTo>
                  <a:lnTo>
                    <a:pt x="0" y="303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430"/>
            <p:cNvSpPr/>
            <p:nvPr/>
          </p:nvSpPr>
          <p:spPr>
            <a:xfrm>
              <a:off x="3487184" y="1859292"/>
              <a:ext cx="12065" cy="12700"/>
            </a:xfrm>
            <a:custGeom>
              <a:avLst/>
              <a:gdLst/>
              <a:ahLst/>
              <a:cxnLst/>
              <a:rect l="l" t="t" r="r" b="b"/>
              <a:pathLst>
                <a:path w="12064" h="12700">
                  <a:moveTo>
                    <a:pt x="2023" y="0"/>
                  </a:moveTo>
                  <a:lnTo>
                    <a:pt x="0" y="12143"/>
                  </a:lnTo>
                  <a:lnTo>
                    <a:pt x="6071" y="1517"/>
                  </a:lnTo>
                  <a:lnTo>
                    <a:pt x="2023" y="0"/>
                  </a:lnTo>
                  <a:close/>
                </a:path>
                <a:path w="12064" h="12700">
                  <a:moveTo>
                    <a:pt x="6071" y="1517"/>
                  </a:moveTo>
                  <a:lnTo>
                    <a:pt x="0" y="12143"/>
                  </a:lnTo>
                  <a:lnTo>
                    <a:pt x="9613" y="5059"/>
                  </a:lnTo>
                  <a:lnTo>
                    <a:pt x="6071" y="1517"/>
                  </a:lnTo>
                  <a:close/>
                </a:path>
                <a:path w="12064" h="12700">
                  <a:moveTo>
                    <a:pt x="9613" y="5059"/>
                  </a:moveTo>
                  <a:lnTo>
                    <a:pt x="0" y="12143"/>
                  </a:lnTo>
                  <a:lnTo>
                    <a:pt x="11637" y="9107"/>
                  </a:lnTo>
                  <a:lnTo>
                    <a:pt x="9613" y="505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431"/>
            <p:cNvSpPr/>
            <p:nvPr/>
          </p:nvSpPr>
          <p:spPr>
            <a:xfrm>
              <a:off x="3487184" y="1859291"/>
              <a:ext cx="12065" cy="12700"/>
            </a:xfrm>
            <a:custGeom>
              <a:avLst/>
              <a:gdLst/>
              <a:ahLst/>
              <a:cxnLst/>
              <a:rect l="l" t="t" r="r" b="b"/>
              <a:pathLst>
                <a:path w="12064" h="12700">
                  <a:moveTo>
                    <a:pt x="11637" y="9107"/>
                  </a:moveTo>
                  <a:lnTo>
                    <a:pt x="9613" y="5059"/>
                  </a:lnTo>
                  <a:lnTo>
                    <a:pt x="0" y="12143"/>
                  </a:lnTo>
                  <a:lnTo>
                    <a:pt x="11637" y="9107"/>
                  </a:lnTo>
                  <a:close/>
                </a:path>
                <a:path w="12064" h="12700">
                  <a:moveTo>
                    <a:pt x="9613" y="5059"/>
                  </a:moveTo>
                  <a:lnTo>
                    <a:pt x="0" y="12143"/>
                  </a:lnTo>
                  <a:lnTo>
                    <a:pt x="6071" y="1517"/>
                  </a:lnTo>
                  <a:lnTo>
                    <a:pt x="9613" y="5059"/>
                  </a:lnTo>
                  <a:close/>
                </a:path>
                <a:path w="12064" h="12700">
                  <a:moveTo>
                    <a:pt x="0" y="12143"/>
                  </a:moveTo>
                  <a:lnTo>
                    <a:pt x="6071" y="1517"/>
                  </a:lnTo>
                  <a:lnTo>
                    <a:pt x="2023" y="0"/>
                  </a:lnTo>
                  <a:lnTo>
                    <a:pt x="0" y="121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432"/>
            <p:cNvSpPr/>
            <p:nvPr/>
          </p:nvSpPr>
          <p:spPr>
            <a:xfrm>
              <a:off x="3477064" y="1859292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3035" y="2023"/>
                  </a:moveTo>
                  <a:lnTo>
                    <a:pt x="0" y="5565"/>
                  </a:lnTo>
                  <a:lnTo>
                    <a:pt x="10119" y="12143"/>
                  </a:lnTo>
                  <a:lnTo>
                    <a:pt x="3035" y="2023"/>
                  </a:lnTo>
                  <a:close/>
                </a:path>
                <a:path w="12700" h="12700">
                  <a:moveTo>
                    <a:pt x="7589" y="505"/>
                  </a:moveTo>
                  <a:lnTo>
                    <a:pt x="3035" y="2023"/>
                  </a:lnTo>
                  <a:lnTo>
                    <a:pt x="10119" y="12143"/>
                  </a:lnTo>
                  <a:lnTo>
                    <a:pt x="7589" y="505"/>
                  </a:lnTo>
                  <a:close/>
                </a:path>
                <a:path w="12700" h="12700">
                  <a:moveTo>
                    <a:pt x="12143" y="0"/>
                  </a:moveTo>
                  <a:lnTo>
                    <a:pt x="7589" y="505"/>
                  </a:lnTo>
                  <a:lnTo>
                    <a:pt x="10119" y="12143"/>
                  </a:lnTo>
                  <a:lnTo>
                    <a:pt x="12059" y="505"/>
                  </a:lnTo>
                  <a:lnTo>
                    <a:pt x="1214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433"/>
            <p:cNvSpPr/>
            <p:nvPr/>
          </p:nvSpPr>
          <p:spPr>
            <a:xfrm>
              <a:off x="3477064" y="1859291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12143" y="0"/>
                  </a:moveTo>
                  <a:lnTo>
                    <a:pt x="7589" y="505"/>
                  </a:lnTo>
                  <a:lnTo>
                    <a:pt x="10119" y="12143"/>
                  </a:lnTo>
                  <a:lnTo>
                    <a:pt x="12143" y="0"/>
                  </a:lnTo>
                  <a:close/>
                </a:path>
                <a:path w="12700" h="12700">
                  <a:moveTo>
                    <a:pt x="7589" y="505"/>
                  </a:moveTo>
                  <a:lnTo>
                    <a:pt x="10119" y="12143"/>
                  </a:lnTo>
                  <a:lnTo>
                    <a:pt x="3035" y="2023"/>
                  </a:lnTo>
                  <a:lnTo>
                    <a:pt x="7589" y="505"/>
                  </a:lnTo>
                  <a:close/>
                </a:path>
                <a:path w="12700" h="12700">
                  <a:moveTo>
                    <a:pt x="10119" y="12143"/>
                  </a:moveTo>
                  <a:lnTo>
                    <a:pt x="3035" y="2023"/>
                  </a:lnTo>
                  <a:lnTo>
                    <a:pt x="0" y="5565"/>
                  </a:lnTo>
                  <a:lnTo>
                    <a:pt x="10119" y="121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434"/>
            <p:cNvSpPr/>
            <p:nvPr/>
          </p:nvSpPr>
          <p:spPr>
            <a:xfrm>
              <a:off x="3475546" y="1864857"/>
              <a:ext cx="12065" cy="13335"/>
            </a:xfrm>
            <a:custGeom>
              <a:avLst/>
              <a:gdLst/>
              <a:ahLst/>
              <a:cxnLst/>
              <a:rect l="l" t="t" r="r" b="b"/>
              <a:pathLst>
                <a:path w="12064" h="13335">
                  <a:moveTo>
                    <a:pt x="11637" y="6577"/>
                  </a:moveTo>
                  <a:lnTo>
                    <a:pt x="0" y="9107"/>
                  </a:lnTo>
                  <a:lnTo>
                    <a:pt x="2023" y="13155"/>
                  </a:lnTo>
                  <a:lnTo>
                    <a:pt x="11637" y="6577"/>
                  </a:lnTo>
                  <a:close/>
                </a:path>
                <a:path w="12064" h="13335">
                  <a:moveTo>
                    <a:pt x="0" y="4553"/>
                  </a:moveTo>
                  <a:lnTo>
                    <a:pt x="0" y="9107"/>
                  </a:lnTo>
                  <a:lnTo>
                    <a:pt x="11637" y="6577"/>
                  </a:lnTo>
                  <a:lnTo>
                    <a:pt x="0" y="4553"/>
                  </a:lnTo>
                  <a:close/>
                </a:path>
                <a:path w="12064" h="13335">
                  <a:moveTo>
                    <a:pt x="1517" y="0"/>
                  </a:moveTo>
                  <a:lnTo>
                    <a:pt x="0" y="4553"/>
                  </a:lnTo>
                  <a:lnTo>
                    <a:pt x="11637" y="6577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435"/>
            <p:cNvSpPr/>
            <p:nvPr/>
          </p:nvSpPr>
          <p:spPr>
            <a:xfrm>
              <a:off x="3475546" y="1864857"/>
              <a:ext cx="12065" cy="13335"/>
            </a:xfrm>
            <a:custGeom>
              <a:avLst/>
              <a:gdLst/>
              <a:ahLst/>
              <a:cxnLst/>
              <a:rect l="l" t="t" r="r" b="b"/>
              <a:pathLst>
                <a:path w="12064" h="13335">
                  <a:moveTo>
                    <a:pt x="1517" y="0"/>
                  </a:moveTo>
                  <a:lnTo>
                    <a:pt x="0" y="4553"/>
                  </a:lnTo>
                  <a:lnTo>
                    <a:pt x="11637" y="6577"/>
                  </a:lnTo>
                  <a:lnTo>
                    <a:pt x="1517" y="0"/>
                  </a:lnTo>
                  <a:close/>
                </a:path>
                <a:path w="12064" h="13335">
                  <a:moveTo>
                    <a:pt x="0" y="4553"/>
                  </a:moveTo>
                  <a:lnTo>
                    <a:pt x="11637" y="6577"/>
                  </a:lnTo>
                  <a:lnTo>
                    <a:pt x="0" y="9107"/>
                  </a:lnTo>
                  <a:lnTo>
                    <a:pt x="0" y="4553"/>
                  </a:lnTo>
                  <a:close/>
                </a:path>
                <a:path w="12064" h="13335">
                  <a:moveTo>
                    <a:pt x="11637" y="6577"/>
                  </a:moveTo>
                  <a:lnTo>
                    <a:pt x="0" y="9107"/>
                  </a:lnTo>
                  <a:lnTo>
                    <a:pt x="2023" y="13155"/>
                  </a:lnTo>
                  <a:lnTo>
                    <a:pt x="11637" y="657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436"/>
            <p:cNvSpPr/>
            <p:nvPr/>
          </p:nvSpPr>
          <p:spPr>
            <a:xfrm>
              <a:off x="3477570" y="1871435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9613" y="0"/>
                  </a:moveTo>
                  <a:lnTo>
                    <a:pt x="0" y="6577"/>
                  </a:lnTo>
                  <a:lnTo>
                    <a:pt x="3541" y="10119"/>
                  </a:lnTo>
                  <a:lnTo>
                    <a:pt x="961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437"/>
            <p:cNvSpPr/>
            <p:nvPr/>
          </p:nvSpPr>
          <p:spPr>
            <a:xfrm>
              <a:off x="3477570" y="1871435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0" y="6577"/>
                  </a:moveTo>
                  <a:lnTo>
                    <a:pt x="3541" y="10119"/>
                  </a:lnTo>
                  <a:lnTo>
                    <a:pt x="9613" y="0"/>
                  </a:lnTo>
                  <a:lnTo>
                    <a:pt x="0" y="657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438"/>
            <p:cNvSpPr/>
            <p:nvPr/>
          </p:nvSpPr>
          <p:spPr>
            <a:xfrm>
              <a:off x="3493256" y="1235929"/>
              <a:ext cx="1018540" cy="625475"/>
            </a:xfrm>
            <a:custGeom>
              <a:avLst/>
              <a:gdLst/>
              <a:ahLst/>
              <a:cxnLst/>
              <a:rect l="l" t="t" r="r" b="b"/>
              <a:pathLst>
                <a:path w="1018539" h="625475">
                  <a:moveTo>
                    <a:pt x="0" y="624879"/>
                  </a:moveTo>
                  <a:lnTo>
                    <a:pt x="6577" y="614760"/>
                  </a:lnTo>
                  <a:lnTo>
                    <a:pt x="379481" y="0"/>
                  </a:lnTo>
                  <a:lnTo>
                    <a:pt x="1009421" y="0"/>
                  </a:lnTo>
                  <a:lnTo>
                    <a:pt x="1018023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439"/>
            <p:cNvSpPr/>
            <p:nvPr/>
          </p:nvSpPr>
          <p:spPr>
            <a:xfrm>
              <a:off x="3786721" y="1776312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2023" y="0"/>
                  </a:moveTo>
                  <a:lnTo>
                    <a:pt x="84" y="11637"/>
                  </a:lnTo>
                  <a:lnTo>
                    <a:pt x="0" y="12143"/>
                  </a:lnTo>
                  <a:lnTo>
                    <a:pt x="4553" y="11637"/>
                  </a:lnTo>
                  <a:lnTo>
                    <a:pt x="2023" y="0"/>
                  </a:lnTo>
                  <a:close/>
                </a:path>
                <a:path w="12700" h="12700">
                  <a:moveTo>
                    <a:pt x="2023" y="0"/>
                  </a:moveTo>
                  <a:lnTo>
                    <a:pt x="4553" y="11637"/>
                  </a:lnTo>
                  <a:lnTo>
                    <a:pt x="9107" y="9613"/>
                  </a:lnTo>
                  <a:lnTo>
                    <a:pt x="2023" y="0"/>
                  </a:lnTo>
                  <a:close/>
                </a:path>
                <a:path w="12700" h="12700">
                  <a:moveTo>
                    <a:pt x="2023" y="0"/>
                  </a:moveTo>
                  <a:lnTo>
                    <a:pt x="9107" y="9613"/>
                  </a:lnTo>
                  <a:lnTo>
                    <a:pt x="12143" y="6071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440"/>
            <p:cNvSpPr/>
            <p:nvPr/>
          </p:nvSpPr>
          <p:spPr>
            <a:xfrm>
              <a:off x="3786721" y="1776311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0" y="12143"/>
                  </a:moveTo>
                  <a:lnTo>
                    <a:pt x="4553" y="11637"/>
                  </a:lnTo>
                  <a:lnTo>
                    <a:pt x="2023" y="0"/>
                  </a:lnTo>
                  <a:lnTo>
                    <a:pt x="0" y="12143"/>
                  </a:lnTo>
                  <a:close/>
                </a:path>
                <a:path w="12700" h="12700">
                  <a:moveTo>
                    <a:pt x="4553" y="11637"/>
                  </a:moveTo>
                  <a:lnTo>
                    <a:pt x="2023" y="0"/>
                  </a:lnTo>
                  <a:lnTo>
                    <a:pt x="9107" y="9613"/>
                  </a:lnTo>
                  <a:lnTo>
                    <a:pt x="4553" y="11637"/>
                  </a:lnTo>
                  <a:close/>
                </a:path>
                <a:path w="12700" h="12700">
                  <a:moveTo>
                    <a:pt x="2023" y="0"/>
                  </a:moveTo>
                  <a:lnTo>
                    <a:pt x="9107" y="9613"/>
                  </a:lnTo>
                  <a:lnTo>
                    <a:pt x="12143" y="6071"/>
                  </a:lnTo>
                  <a:lnTo>
                    <a:pt x="2023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441"/>
            <p:cNvSpPr/>
            <p:nvPr/>
          </p:nvSpPr>
          <p:spPr>
            <a:xfrm>
              <a:off x="3788745" y="1769228"/>
              <a:ext cx="12065" cy="13335"/>
            </a:xfrm>
            <a:custGeom>
              <a:avLst/>
              <a:gdLst/>
              <a:ahLst/>
              <a:cxnLst/>
              <a:rect l="l" t="t" r="r" b="b"/>
              <a:pathLst>
                <a:path w="12064" h="13335">
                  <a:moveTo>
                    <a:pt x="0" y="7083"/>
                  </a:moveTo>
                  <a:lnTo>
                    <a:pt x="10119" y="13155"/>
                  </a:lnTo>
                  <a:lnTo>
                    <a:pt x="11637" y="9107"/>
                  </a:lnTo>
                  <a:lnTo>
                    <a:pt x="0" y="7083"/>
                  </a:lnTo>
                  <a:close/>
                </a:path>
                <a:path w="12064" h="13335">
                  <a:moveTo>
                    <a:pt x="11637" y="4553"/>
                  </a:moveTo>
                  <a:lnTo>
                    <a:pt x="0" y="7083"/>
                  </a:lnTo>
                  <a:lnTo>
                    <a:pt x="11637" y="9107"/>
                  </a:lnTo>
                  <a:lnTo>
                    <a:pt x="11637" y="4553"/>
                  </a:lnTo>
                  <a:close/>
                </a:path>
                <a:path w="12064" h="13335">
                  <a:moveTo>
                    <a:pt x="9613" y="0"/>
                  </a:moveTo>
                  <a:lnTo>
                    <a:pt x="0" y="7083"/>
                  </a:lnTo>
                  <a:lnTo>
                    <a:pt x="11637" y="4553"/>
                  </a:lnTo>
                  <a:lnTo>
                    <a:pt x="961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442"/>
            <p:cNvSpPr/>
            <p:nvPr/>
          </p:nvSpPr>
          <p:spPr>
            <a:xfrm>
              <a:off x="3788745" y="1769227"/>
              <a:ext cx="12065" cy="13335"/>
            </a:xfrm>
            <a:custGeom>
              <a:avLst/>
              <a:gdLst/>
              <a:ahLst/>
              <a:cxnLst/>
              <a:rect l="l" t="t" r="r" b="b"/>
              <a:pathLst>
                <a:path w="12064" h="13335">
                  <a:moveTo>
                    <a:pt x="10119" y="13155"/>
                  </a:moveTo>
                  <a:lnTo>
                    <a:pt x="11637" y="9107"/>
                  </a:lnTo>
                  <a:lnTo>
                    <a:pt x="0" y="7083"/>
                  </a:lnTo>
                  <a:lnTo>
                    <a:pt x="10119" y="13155"/>
                  </a:lnTo>
                  <a:close/>
                </a:path>
                <a:path w="12064" h="13335">
                  <a:moveTo>
                    <a:pt x="11637" y="9107"/>
                  </a:moveTo>
                  <a:lnTo>
                    <a:pt x="0" y="7083"/>
                  </a:lnTo>
                  <a:lnTo>
                    <a:pt x="11637" y="4553"/>
                  </a:lnTo>
                  <a:lnTo>
                    <a:pt x="11637" y="9107"/>
                  </a:lnTo>
                  <a:close/>
                </a:path>
                <a:path w="12064" h="13335">
                  <a:moveTo>
                    <a:pt x="0" y="7083"/>
                  </a:moveTo>
                  <a:lnTo>
                    <a:pt x="11637" y="4553"/>
                  </a:lnTo>
                  <a:lnTo>
                    <a:pt x="9613" y="0"/>
                  </a:lnTo>
                  <a:lnTo>
                    <a:pt x="0" y="708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443"/>
            <p:cNvSpPr/>
            <p:nvPr/>
          </p:nvSpPr>
          <p:spPr>
            <a:xfrm>
              <a:off x="3785709" y="1764674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4">
                  <a:moveTo>
                    <a:pt x="5059" y="0"/>
                  </a:moveTo>
                  <a:lnTo>
                    <a:pt x="0" y="0"/>
                  </a:lnTo>
                  <a:lnTo>
                    <a:pt x="3035" y="11637"/>
                  </a:lnTo>
                  <a:lnTo>
                    <a:pt x="5059" y="0"/>
                  </a:lnTo>
                  <a:close/>
                </a:path>
                <a:path w="12700" h="12064">
                  <a:moveTo>
                    <a:pt x="5059" y="0"/>
                  </a:moveTo>
                  <a:lnTo>
                    <a:pt x="3035" y="11637"/>
                  </a:lnTo>
                  <a:lnTo>
                    <a:pt x="9107" y="1517"/>
                  </a:lnTo>
                  <a:lnTo>
                    <a:pt x="5059" y="0"/>
                  </a:lnTo>
                  <a:close/>
                </a:path>
                <a:path w="12700" h="12064">
                  <a:moveTo>
                    <a:pt x="9107" y="1517"/>
                  </a:moveTo>
                  <a:lnTo>
                    <a:pt x="3035" y="11637"/>
                  </a:lnTo>
                  <a:lnTo>
                    <a:pt x="12649" y="4553"/>
                  </a:lnTo>
                  <a:lnTo>
                    <a:pt x="9107" y="151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444"/>
            <p:cNvSpPr/>
            <p:nvPr/>
          </p:nvSpPr>
          <p:spPr>
            <a:xfrm>
              <a:off x="3785709" y="1764674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4">
                  <a:moveTo>
                    <a:pt x="12649" y="4553"/>
                  </a:moveTo>
                  <a:lnTo>
                    <a:pt x="9107" y="1517"/>
                  </a:lnTo>
                  <a:lnTo>
                    <a:pt x="3035" y="11637"/>
                  </a:lnTo>
                  <a:lnTo>
                    <a:pt x="12649" y="4553"/>
                  </a:lnTo>
                  <a:close/>
                </a:path>
                <a:path w="12700" h="12064">
                  <a:moveTo>
                    <a:pt x="9107" y="1517"/>
                  </a:moveTo>
                  <a:lnTo>
                    <a:pt x="3035" y="11637"/>
                  </a:lnTo>
                  <a:lnTo>
                    <a:pt x="5059" y="0"/>
                  </a:lnTo>
                  <a:lnTo>
                    <a:pt x="9107" y="1517"/>
                  </a:lnTo>
                  <a:close/>
                </a:path>
                <a:path w="12700" h="12064">
                  <a:moveTo>
                    <a:pt x="3035" y="11637"/>
                  </a:moveTo>
                  <a:lnTo>
                    <a:pt x="5059" y="0"/>
                  </a:lnTo>
                  <a:lnTo>
                    <a:pt x="0" y="0"/>
                  </a:lnTo>
                  <a:lnTo>
                    <a:pt x="3035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445"/>
            <p:cNvSpPr/>
            <p:nvPr/>
          </p:nvSpPr>
          <p:spPr>
            <a:xfrm>
              <a:off x="3777108" y="1764674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1517" y="5565"/>
                  </a:moveTo>
                  <a:lnTo>
                    <a:pt x="0" y="10119"/>
                  </a:lnTo>
                  <a:lnTo>
                    <a:pt x="11637" y="11637"/>
                  </a:lnTo>
                  <a:lnTo>
                    <a:pt x="1517" y="5565"/>
                  </a:lnTo>
                  <a:close/>
                </a:path>
                <a:path w="12064" h="12064">
                  <a:moveTo>
                    <a:pt x="4553" y="2023"/>
                  </a:moveTo>
                  <a:lnTo>
                    <a:pt x="1517" y="5565"/>
                  </a:lnTo>
                  <a:lnTo>
                    <a:pt x="11637" y="11637"/>
                  </a:lnTo>
                  <a:lnTo>
                    <a:pt x="4553" y="2023"/>
                  </a:lnTo>
                  <a:close/>
                </a:path>
                <a:path w="12064" h="12064">
                  <a:moveTo>
                    <a:pt x="8601" y="0"/>
                  </a:moveTo>
                  <a:lnTo>
                    <a:pt x="4553" y="2023"/>
                  </a:lnTo>
                  <a:lnTo>
                    <a:pt x="11637" y="11637"/>
                  </a:lnTo>
                  <a:lnTo>
                    <a:pt x="860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6" name="object 446"/>
            <p:cNvSpPr/>
            <p:nvPr/>
          </p:nvSpPr>
          <p:spPr>
            <a:xfrm>
              <a:off x="3777108" y="1764674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8601" y="0"/>
                  </a:moveTo>
                  <a:lnTo>
                    <a:pt x="4553" y="2023"/>
                  </a:lnTo>
                  <a:lnTo>
                    <a:pt x="11637" y="11637"/>
                  </a:lnTo>
                  <a:lnTo>
                    <a:pt x="8601" y="0"/>
                  </a:lnTo>
                  <a:close/>
                </a:path>
                <a:path w="12064" h="12064">
                  <a:moveTo>
                    <a:pt x="4553" y="2023"/>
                  </a:moveTo>
                  <a:lnTo>
                    <a:pt x="11637" y="11637"/>
                  </a:lnTo>
                  <a:lnTo>
                    <a:pt x="1517" y="5565"/>
                  </a:lnTo>
                  <a:lnTo>
                    <a:pt x="4553" y="2023"/>
                  </a:lnTo>
                  <a:close/>
                </a:path>
                <a:path w="12064" h="12064">
                  <a:moveTo>
                    <a:pt x="11637" y="11637"/>
                  </a:moveTo>
                  <a:lnTo>
                    <a:pt x="1517" y="5565"/>
                  </a:lnTo>
                  <a:lnTo>
                    <a:pt x="0" y="10119"/>
                  </a:lnTo>
                  <a:lnTo>
                    <a:pt x="11637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7" name="object 447"/>
            <p:cNvSpPr/>
            <p:nvPr/>
          </p:nvSpPr>
          <p:spPr>
            <a:xfrm>
              <a:off x="3777108" y="1774794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11637" y="1517"/>
                  </a:moveTo>
                  <a:lnTo>
                    <a:pt x="2023" y="8601"/>
                  </a:lnTo>
                  <a:lnTo>
                    <a:pt x="5565" y="11637"/>
                  </a:lnTo>
                  <a:lnTo>
                    <a:pt x="11637" y="1517"/>
                  </a:lnTo>
                  <a:close/>
                </a:path>
                <a:path w="12064" h="12064">
                  <a:moveTo>
                    <a:pt x="11637" y="1517"/>
                  </a:moveTo>
                  <a:lnTo>
                    <a:pt x="0" y="4553"/>
                  </a:lnTo>
                  <a:lnTo>
                    <a:pt x="2023" y="8601"/>
                  </a:lnTo>
                  <a:lnTo>
                    <a:pt x="11637" y="1517"/>
                  </a:lnTo>
                  <a:close/>
                </a:path>
                <a:path w="12064" h="12064">
                  <a:moveTo>
                    <a:pt x="0" y="0"/>
                  </a:moveTo>
                  <a:lnTo>
                    <a:pt x="0" y="4553"/>
                  </a:lnTo>
                  <a:lnTo>
                    <a:pt x="11637" y="15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448"/>
            <p:cNvSpPr/>
            <p:nvPr/>
          </p:nvSpPr>
          <p:spPr>
            <a:xfrm>
              <a:off x="3777108" y="1774793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0"/>
                  </a:moveTo>
                  <a:lnTo>
                    <a:pt x="0" y="4553"/>
                  </a:lnTo>
                  <a:lnTo>
                    <a:pt x="11637" y="1517"/>
                  </a:lnTo>
                  <a:lnTo>
                    <a:pt x="0" y="0"/>
                  </a:lnTo>
                  <a:close/>
                </a:path>
                <a:path w="12064" h="12064">
                  <a:moveTo>
                    <a:pt x="0" y="4553"/>
                  </a:moveTo>
                  <a:lnTo>
                    <a:pt x="11637" y="1517"/>
                  </a:lnTo>
                  <a:lnTo>
                    <a:pt x="2023" y="8601"/>
                  </a:lnTo>
                  <a:lnTo>
                    <a:pt x="0" y="4553"/>
                  </a:lnTo>
                  <a:close/>
                </a:path>
                <a:path w="12064" h="12064">
                  <a:moveTo>
                    <a:pt x="11637" y="1517"/>
                  </a:moveTo>
                  <a:lnTo>
                    <a:pt x="2023" y="8601"/>
                  </a:lnTo>
                  <a:lnTo>
                    <a:pt x="5565" y="11637"/>
                  </a:lnTo>
                  <a:lnTo>
                    <a:pt x="11637" y="151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449"/>
            <p:cNvSpPr/>
            <p:nvPr/>
          </p:nvSpPr>
          <p:spPr>
            <a:xfrm>
              <a:off x="3782674" y="1776311"/>
              <a:ext cx="6350" cy="12700"/>
            </a:xfrm>
            <a:custGeom>
              <a:avLst/>
              <a:gdLst/>
              <a:ahLst/>
              <a:cxnLst/>
              <a:rect l="l" t="t" r="r" b="b"/>
              <a:pathLst>
                <a:path w="6350" h="12700">
                  <a:moveTo>
                    <a:pt x="6071" y="0"/>
                  </a:moveTo>
                  <a:lnTo>
                    <a:pt x="0" y="10119"/>
                  </a:lnTo>
                  <a:lnTo>
                    <a:pt x="4047" y="12143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450"/>
            <p:cNvSpPr/>
            <p:nvPr/>
          </p:nvSpPr>
          <p:spPr>
            <a:xfrm>
              <a:off x="3782674" y="1776311"/>
              <a:ext cx="6350" cy="12700"/>
            </a:xfrm>
            <a:custGeom>
              <a:avLst/>
              <a:gdLst/>
              <a:ahLst/>
              <a:cxnLst/>
              <a:rect l="l" t="t" r="r" b="b"/>
              <a:pathLst>
                <a:path w="6350" h="12700">
                  <a:moveTo>
                    <a:pt x="0" y="10119"/>
                  </a:moveTo>
                  <a:lnTo>
                    <a:pt x="4047" y="12143"/>
                  </a:lnTo>
                  <a:lnTo>
                    <a:pt x="6071" y="0"/>
                  </a:lnTo>
                  <a:lnTo>
                    <a:pt x="0" y="1011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451"/>
            <p:cNvSpPr/>
            <p:nvPr/>
          </p:nvSpPr>
          <p:spPr>
            <a:xfrm>
              <a:off x="3790769" y="1235929"/>
              <a:ext cx="954405" cy="528955"/>
            </a:xfrm>
            <a:custGeom>
              <a:avLst/>
              <a:gdLst/>
              <a:ahLst/>
              <a:cxnLst/>
              <a:rect l="l" t="t" r="r" b="b"/>
              <a:pathLst>
                <a:path w="954404" h="528955">
                  <a:moveTo>
                    <a:pt x="0" y="528744"/>
                  </a:moveTo>
                  <a:lnTo>
                    <a:pt x="1517" y="517107"/>
                  </a:lnTo>
                  <a:lnTo>
                    <a:pt x="81968" y="0"/>
                  </a:lnTo>
                  <a:lnTo>
                    <a:pt x="711907" y="0"/>
                  </a:lnTo>
                  <a:lnTo>
                    <a:pt x="954270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2" name="object 452"/>
            <p:cNvSpPr/>
            <p:nvPr/>
          </p:nvSpPr>
          <p:spPr>
            <a:xfrm>
              <a:off x="5770652" y="1510168"/>
              <a:ext cx="0" cy="2152015"/>
            </a:xfrm>
            <a:custGeom>
              <a:avLst/>
              <a:gdLst/>
              <a:ahLst/>
              <a:cxnLst/>
              <a:rect l="l" t="t" r="r" b="b"/>
              <a:pathLst>
                <a:path h="2152015">
                  <a:moveTo>
                    <a:pt x="0" y="2151408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3" name="object 453"/>
            <p:cNvSpPr/>
            <p:nvPr/>
          </p:nvSpPr>
          <p:spPr>
            <a:xfrm>
              <a:off x="5723090" y="1257686"/>
              <a:ext cx="671830" cy="2660015"/>
            </a:xfrm>
            <a:custGeom>
              <a:avLst/>
              <a:gdLst/>
              <a:ahLst/>
              <a:cxnLst/>
              <a:rect l="l" t="t" r="r" b="b"/>
              <a:pathLst>
                <a:path w="671829" h="2660015">
                  <a:moveTo>
                    <a:pt x="119410" y="2403890"/>
                  </a:moveTo>
                  <a:lnTo>
                    <a:pt x="671429" y="2403890"/>
                  </a:lnTo>
                </a:path>
                <a:path w="671829" h="2660015">
                  <a:moveTo>
                    <a:pt x="119410" y="252481"/>
                  </a:moveTo>
                  <a:lnTo>
                    <a:pt x="671429" y="252481"/>
                  </a:lnTo>
                </a:path>
                <a:path w="671829" h="2660015">
                  <a:moveTo>
                    <a:pt x="641577" y="2403890"/>
                  </a:moveTo>
                  <a:lnTo>
                    <a:pt x="641577" y="252481"/>
                  </a:lnTo>
                </a:path>
                <a:path w="671829" h="2660015">
                  <a:moveTo>
                    <a:pt x="617796" y="2380109"/>
                  </a:moveTo>
                  <a:lnTo>
                    <a:pt x="665864" y="2427671"/>
                  </a:lnTo>
                </a:path>
                <a:path w="671829" h="2660015">
                  <a:moveTo>
                    <a:pt x="665864" y="276262"/>
                  </a:moveTo>
                  <a:lnTo>
                    <a:pt x="617796" y="228701"/>
                  </a:lnTo>
                </a:path>
                <a:path w="671829" h="2660015">
                  <a:moveTo>
                    <a:pt x="310669" y="2344185"/>
                  </a:moveTo>
                  <a:lnTo>
                    <a:pt x="501927" y="2344185"/>
                  </a:lnTo>
                </a:path>
                <a:path w="671829" h="2660015">
                  <a:moveTo>
                    <a:pt x="119410" y="2403890"/>
                  </a:moveTo>
                  <a:lnTo>
                    <a:pt x="501927" y="2403890"/>
                  </a:lnTo>
                </a:path>
                <a:path w="671829" h="2660015">
                  <a:moveTo>
                    <a:pt x="472075" y="2344185"/>
                  </a:moveTo>
                  <a:lnTo>
                    <a:pt x="472075" y="2403890"/>
                  </a:lnTo>
                  <a:lnTo>
                    <a:pt x="472075" y="2659914"/>
                  </a:lnTo>
                </a:path>
                <a:path w="671829" h="2660015">
                  <a:moveTo>
                    <a:pt x="495856" y="2367966"/>
                  </a:moveTo>
                  <a:lnTo>
                    <a:pt x="448294" y="2319898"/>
                  </a:lnTo>
                </a:path>
                <a:path w="671829" h="2660015">
                  <a:moveTo>
                    <a:pt x="448294" y="2380109"/>
                  </a:moveTo>
                  <a:lnTo>
                    <a:pt x="495856" y="2427671"/>
                  </a:lnTo>
                </a:path>
                <a:path w="671829" h="2660015">
                  <a:moveTo>
                    <a:pt x="310669" y="2344185"/>
                  </a:moveTo>
                  <a:lnTo>
                    <a:pt x="501927" y="2344185"/>
                  </a:lnTo>
                </a:path>
                <a:path w="671829" h="2660015">
                  <a:moveTo>
                    <a:pt x="334955" y="312186"/>
                  </a:moveTo>
                  <a:lnTo>
                    <a:pt x="501927" y="312186"/>
                  </a:lnTo>
                </a:path>
                <a:path w="671829" h="2660015">
                  <a:moveTo>
                    <a:pt x="472075" y="2344185"/>
                  </a:moveTo>
                  <a:lnTo>
                    <a:pt x="472075" y="312186"/>
                  </a:lnTo>
                </a:path>
                <a:path w="671829" h="2660015">
                  <a:moveTo>
                    <a:pt x="448294" y="2319898"/>
                  </a:moveTo>
                  <a:lnTo>
                    <a:pt x="495856" y="2367966"/>
                  </a:lnTo>
                </a:path>
                <a:path w="671829" h="2660015">
                  <a:moveTo>
                    <a:pt x="495856" y="335967"/>
                  </a:moveTo>
                  <a:lnTo>
                    <a:pt x="448294" y="288406"/>
                  </a:lnTo>
                </a:path>
                <a:path w="671829" h="2660015">
                  <a:moveTo>
                    <a:pt x="0" y="371892"/>
                  </a:moveTo>
                  <a:lnTo>
                    <a:pt x="307633" y="371892"/>
                  </a:lnTo>
                </a:path>
                <a:path w="671829" h="2660015">
                  <a:moveTo>
                    <a:pt x="119410" y="252481"/>
                  </a:moveTo>
                  <a:lnTo>
                    <a:pt x="307633" y="252481"/>
                  </a:lnTo>
                </a:path>
                <a:path w="671829" h="2660015">
                  <a:moveTo>
                    <a:pt x="277780" y="371892"/>
                  </a:moveTo>
                  <a:lnTo>
                    <a:pt x="277780" y="252481"/>
                  </a:lnTo>
                  <a:lnTo>
                    <a:pt x="277780" y="0"/>
                  </a:lnTo>
                </a:path>
                <a:path w="671829" h="2660015">
                  <a:moveTo>
                    <a:pt x="253999" y="348111"/>
                  </a:moveTo>
                  <a:lnTo>
                    <a:pt x="301561" y="395672"/>
                  </a:lnTo>
                </a:path>
                <a:path w="671829" h="2660015">
                  <a:moveTo>
                    <a:pt x="301561" y="276262"/>
                  </a:moveTo>
                  <a:lnTo>
                    <a:pt x="253999" y="22870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54" name="object 454"/>
          <p:cNvSpPr txBox="1"/>
          <p:nvPr/>
        </p:nvSpPr>
        <p:spPr>
          <a:xfrm>
            <a:off x="5861895" y="1255494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55" name="object 455"/>
          <p:cNvSpPr/>
          <p:nvPr/>
        </p:nvSpPr>
        <p:spPr>
          <a:xfrm>
            <a:off x="5723090" y="1605797"/>
            <a:ext cx="307975" cy="1960245"/>
          </a:xfrm>
          <a:custGeom>
            <a:avLst/>
            <a:gdLst/>
            <a:ahLst/>
            <a:cxnLst/>
            <a:rect l="l" t="t" r="r" b="b"/>
            <a:pathLst>
              <a:path w="307975" h="1960245">
                <a:moveTo>
                  <a:pt x="0" y="23780"/>
                </a:moveTo>
                <a:lnTo>
                  <a:pt x="307633" y="23780"/>
                </a:lnTo>
              </a:path>
              <a:path w="307975" h="1960245">
                <a:moveTo>
                  <a:pt x="0" y="1936368"/>
                </a:moveTo>
                <a:lnTo>
                  <a:pt x="307633" y="1936368"/>
                </a:lnTo>
              </a:path>
              <a:path w="307975" h="1960245">
                <a:moveTo>
                  <a:pt x="277780" y="23780"/>
                </a:moveTo>
                <a:lnTo>
                  <a:pt x="277780" y="1936368"/>
                </a:lnTo>
              </a:path>
              <a:path w="307975" h="1960245">
                <a:moveTo>
                  <a:pt x="301561" y="47561"/>
                </a:moveTo>
                <a:lnTo>
                  <a:pt x="253999" y="0"/>
                </a:lnTo>
              </a:path>
              <a:path w="307975" h="1960245">
                <a:moveTo>
                  <a:pt x="253999" y="1912082"/>
                </a:moveTo>
                <a:lnTo>
                  <a:pt x="301561" y="196014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 txBox="1"/>
          <p:nvPr/>
        </p:nvSpPr>
        <p:spPr>
          <a:xfrm>
            <a:off x="5861895" y="2450064"/>
            <a:ext cx="525780" cy="273685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8000</a:t>
            </a: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sz="950" spc="-20" dirty="0">
                <a:latin typeface="Times New Roman"/>
                <a:cs typeface="Times New Roman"/>
              </a:rPr>
              <a:t>8500</a:t>
            </a:r>
            <a:endParaRPr sz="950">
              <a:latin typeface="Times New Roman"/>
              <a:cs typeface="Times New Roman"/>
            </a:endParaRPr>
          </a:p>
          <a:p>
            <a:pPr marL="13335">
              <a:lnSpc>
                <a:spcPct val="100000"/>
              </a:lnSpc>
              <a:spcBef>
                <a:spcPts val="190"/>
              </a:spcBef>
            </a:pPr>
            <a:r>
              <a:rPr sz="950" spc="-20" dirty="0">
                <a:latin typeface="Times New Roman"/>
                <a:cs typeface="Times New Roman"/>
              </a:rPr>
              <a:t>9000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57" name="object 457"/>
          <p:cNvSpPr/>
          <p:nvPr/>
        </p:nvSpPr>
        <p:spPr>
          <a:xfrm>
            <a:off x="5723090" y="3517879"/>
            <a:ext cx="307975" cy="396240"/>
          </a:xfrm>
          <a:custGeom>
            <a:avLst/>
            <a:gdLst/>
            <a:ahLst/>
            <a:cxnLst/>
            <a:rect l="l" t="t" r="r" b="b"/>
            <a:pathLst>
              <a:path w="307975" h="396239">
                <a:moveTo>
                  <a:pt x="0" y="24286"/>
                </a:moveTo>
                <a:lnTo>
                  <a:pt x="307633" y="24286"/>
                </a:lnTo>
              </a:path>
              <a:path w="307975" h="396239">
                <a:moveTo>
                  <a:pt x="119410" y="143697"/>
                </a:moveTo>
                <a:lnTo>
                  <a:pt x="307633" y="143697"/>
                </a:lnTo>
              </a:path>
              <a:path w="307975" h="396239">
                <a:moveTo>
                  <a:pt x="277780" y="24286"/>
                </a:moveTo>
                <a:lnTo>
                  <a:pt x="277780" y="143697"/>
                </a:lnTo>
                <a:lnTo>
                  <a:pt x="277780" y="396178"/>
                </a:lnTo>
              </a:path>
              <a:path w="307975" h="396239">
                <a:moveTo>
                  <a:pt x="301561" y="48067"/>
                </a:moveTo>
                <a:lnTo>
                  <a:pt x="253999" y="0"/>
                </a:lnTo>
              </a:path>
              <a:path w="307975" h="396239">
                <a:moveTo>
                  <a:pt x="253999" y="119916"/>
                </a:moveTo>
                <a:lnTo>
                  <a:pt x="301561" y="16747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 txBox="1"/>
          <p:nvPr/>
        </p:nvSpPr>
        <p:spPr>
          <a:xfrm>
            <a:off x="5861895" y="3706946"/>
            <a:ext cx="35687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sz="950" spc="-25" dirty="0">
                <a:latin typeface="Times New Roman"/>
                <a:cs typeface="Times New Roman"/>
              </a:rPr>
              <a:t>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59" name="object 459"/>
          <p:cNvSpPr/>
          <p:nvPr/>
        </p:nvSpPr>
        <p:spPr>
          <a:xfrm>
            <a:off x="1325150" y="3733425"/>
            <a:ext cx="381635" cy="836930"/>
          </a:xfrm>
          <a:custGeom>
            <a:avLst/>
            <a:gdLst/>
            <a:ahLst/>
            <a:cxnLst/>
            <a:rect l="l" t="t" r="r" b="b"/>
            <a:pathLst>
              <a:path w="381635" h="836929">
                <a:moveTo>
                  <a:pt x="262095" y="0"/>
                </a:moveTo>
                <a:lnTo>
                  <a:pt x="262095" y="836377"/>
                </a:lnTo>
              </a:path>
              <a:path w="381635" h="836929">
                <a:moveTo>
                  <a:pt x="381505" y="70836"/>
                </a:moveTo>
                <a:lnTo>
                  <a:pt x="381505" y="836377"/>
                </a:lnTo>
              </a:path>
              <a:path w="381635" h="836929">
                <a:moveTo>
                  <a:pt x="381505" y="806525"/>
                </a:moveTo>
                <a:lnTo>
                  <a:pt x="262095" y="806525"/>
                </a:lnTo>
                <a:lnTo>
                  <a:pt x="0" y="80652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 txBox="1"/>
          <p:nvPr/>
        </p:nvSpPr>
        <p:spPr>
          <a:xfrm>
            <a:off x="1321557" y="4387523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61" name="object 461"/>
          <p:cNvSpPr/>
          <p:nvPr/>
        </p:nvSpPr>
        <p:spPr>
          <a:xfrm>
            <a:off x="1562958" y="4516170"/>
            <a:ext cx="167640" cy="47625"/>
          </a:xfrm>
          <a:custGeom>
            <a:avLst/>
            <a:gdLst/>
            <a:ahLst/>
            <a:cxnLst/>
            <a:rect l="l" t="t" r="r" b="b"/>
            <a:pathLst>
              <a:path w="167639" h="47625">
                <a:moveTo>
                  <a:pt x="48067" y="0"/>
                </a:moveTo>
                <a:lnTo>
                  <a:pt x="0" y="47561"/>
                </a:lnTo>
              </a:path>
              <a:path w="167639" h="47625">
                <a:moveTo>
                  <a:pt x="119916" y="47561"/>
                </a:moveTo>
                <a:lnTo>
                  <a:pt x="1674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 txBox="1"/>
          <p:nvPr/>
        </p:nvSpPr>
        <p:spPr>
          <a:xfrm>
            <a:off x="2071919" y="130165"/>
            <a:ext cx="3169920" cy="605155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631825" marR="5080" indent="-619760">
              <a:lnSpc>
                <a:spcPts val="2230"/>
              </a:lnSpc>
              <a:spcBef>
                <a:spcPts val="260"/>
              </a:spcBef>
            </a:pPr>
            <a:r>
              <a:rPr sz="1950" dirty="0">
                <a:latin typeface="Times New Roman"/>
                <a:cs typeface="Times New Roman"/>
              </a:rPr>
              <a:t>План</a:t>
            </a:r>
            <a:r>
              <a:rPr sz="1950" spc="-95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вертикальних</a:t>
            </a:r>
            <a:r>
              <a:rPr sz="1950" spc="-90" dirty="0">
                <a:latin typeface="Times New Roman"/>
                <a:cs typeface="Times New Roman"/>
              </a:rPr>
              <a:t> </a:t>
            </a:r>
            <a:r>
              <a:rPr sz="1950" spc="-10" dirty="0">
                <a:latin typeface="Times New Roman"/>
                <a:cs typeface="Times New Roman"/>
              </a:rPr>
              <a:t>елементів </a:t>
            </a:r>
            <a:r>
              <a:rPr sz="1950" dirty="0">
                <a:latin typeface="Times New Roman"/>
                <a:cs typeface="Times New Roman"/>
              </a:rPr>
              <a:t>на</a:t>
            </a:r>
            <a:r>
              <a:rPr sz="1950" spc="-5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відмітці </a:t>
            </a:r>
            <a:r>
              <a:rPr sz="1950" spc="-10" dirty="0">
                <a:latin typeface="Times New Roman"/>
                <a:cs typeface="Times New Roman"/>
              </a:rPr>
              <a:t>+0.000</a:t>
            </a:r>
            <a:endParaRPr sz="1950">
              <a:latin typeface="Times New Roman"/>
              <a:cs typeface="Times New Roman"/>
            </a:endParaRPr>
          </a:p>
        </p:txBody>
      </p:sp>
      <p:pic>
        <p:nvPicPr>
          <p:cNvPr id="463" name="object 46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17909" y="3467535"/>
            <a:ext cx="243880" cy="243880"/>
          </a:xfrm>
          <a:prstGeom prst="rect">
            <a:avLst/>
          </a:prstGeom>
        </p:spPr>
      </p:pic>
      <p:sp>
        <p:nvSpPr>
          <p:cNvPr id="464" name="object 464"/>
          <p:cNvSpPr txBox="1"/>
          <p:nvPr/>
        </p:nvSpPr>
        <p:spPr>
          <a:xfrm>
            <a:off x="6670732" y="3453675"/>
            <a:ext cx="153035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А</a:t>
            </a:r>
            <a:endParaRPr sz="1350">
              <a:latin typeface="Times New Roman"/>
              <a:cs typeface="Times New Roman"/>
            </a:endParaRPr>
          </a:p>
        </p:txBody>
      </p:sp>
      <p:pic>
        <p:nvPicPr>
          <p:cNvPr id="465" name="object 46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17909" y="1447680"/>
            <a:ext cx="243880" cy="243880"/>
          </a:xfrm>
          <a:prstGeom prst="rect">
            <a:avLst/>
          </a:prstGeom>
        </p:spPr>
      </p:pic>
      <p:sp>
        <p:nvSpPr>
          <p:cNvPr id="466" name="object 466"/>
          <p:cNvSpPr txBox="1"/>
          <p:nvPr/>
        </p:nvSpPr>
        <p:spPr>
          <a:xfrm>
            <a:off x="6669214" y="1433820"/>
            <a:ext cx="127000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Б</a:t>
            </a:r>
            <a:endParaRPr sz="1350">
              <a:latin typeface="Times New Roman"/>
              <a:cs typeface="Times New Roman"/>
            </a:endParaRPr>
          </a:p>
        </p:txBody>
      </p:sp>
      <p:grpSp>
        <p:nvGrpSpPr>
          <p:cNvPr id="467" name="object 467"/>
          <p:cNvGrpSpPr/>
          <p:nvPr/>
        </p:nvGrpSpPr>
        <p:grpSpPr>
          <a:xfrm>
            <a:off x="1105050" y="2582836"/>
            <a:ext cx="5704840" cy="310515"/>
            <a:chOff x="1105050" y="2582836"/>
            <a:chExt cx="5704840" cy="310515"/>
          </a:xfrm>
        </p:grpSpPr>
        <p:pic>
          <p:nvPicPr>
            <p:cNvPr id="468" name="object 46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05050" y="2582836"/>
              <a:ext cx="239326" cy="310163"/>
            </a:xfrm>
            <a:prstGeom prst="rect">
              <a:avLst/>
            </a:prstGeom>
          </p:spPr>
        </p:pic>
        <p:pic>
          <p:nvPicPr>
            <p:cNvPr id="469" name="object 46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570094" y="2582836"/>
              <a:ext cx="239326" cy="310163"/>
            </a:xfrm>
            <a:prstGeom prst="rect">
              <a:avLst/>
            </a:prstGeom>
          </p:spPr>
        </p:pic>
      </p:grpSp>
      <p:sp>
        <p:nvSpPr>
          <p:cNvPr id="470" name="object 470"/>
          <p:cNvSpPr txBox="1"/>
          <p:nvPr/>
        </p:nvSpPr>
        <p:spPr>
          <a:xfrm>
            <a:off x="971928" y="2626649"/>
            <a:ext cx="149225" cy="3219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50" spc="-50" dirty="0">
                <a:latin typeface="Times New Roman"/>
                <a:cs typeface="Times New Roman"/>
              </a:rPr>
              <a:t>1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471" name="object 471"/>
          <p:cNvSpPr txBox="1"/>
          <p:nvPr/>
        </p:nvSpPr>
        <p:spPr>
          <a:xfrm>
            <a:off x="6760290" y="2626649"/>
            <a:ext cx="149225" cy="3219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50" spc="-50" dirty="0">
                <a:latin typeface="Times New Roman"/>
                <a:cs typeface="Times New Roman"/>
              </a:rPr>
              <a:t>1</a:t>
            </a:r>
            <a:endParaRPr sz="1950">
              <a:latin typeface="Times New Roman"/>
              <a:cs typeface="Times New Roman"/>
            </a:endParaRPr>
          </a:p>
        </p:txBody>
      </p:sp>
      <p:grpSp>
        <p:nvGrpSpPr>
          <p:cNvPr id="472" name="object 472"/>
          <p:cNvGrpSpPr/>
          <p:nvPr/>
        </p:nvGrpSpPr>
        <p:grpSpPr>
          <a:xfrm>
            <a:off x="1210730" y="7094046"/>
            <a:ext cx="4187190" cy="3275965"/>
            <a:chOff x="1210730" y="7094046"/>
            <a:chExt cx="4187190" cy="3275965"/>
          </a:xfrm>
        </p:grpSpPr>
        <p:sp>
          <p:nvSpPr>
            <p:cNvPr id="473" name="object 473"/>
            <p:cNvSpPr/>
            <p:nvPr/>
          </p:nvSpPr>
          <p:spPr>
            <a:xfrm>
              <a:off x="1992532" y="9486369"/>
              <a:ext cx="531495" cy="120014"/>
            </a:xfrm>
            <a:custGeom>
              <a:avLst/>
              <a:gdLst/>
              <a:ahLst/>
              <a:cxnLst/>
              <a:rect l="l" t="t" r="r" b="b"/>
              <a:pathLst>
                <a:path w="531494" h="120015">
                  <a:moveTo>
                    <a:pt x="102207" y="119410"/>
                  </a:moveTo>
                  <a:lnTo>
                    <a:pt x="0" y="17203"/>
                  </a:lnTo>
                </a:path>
                <a:path w="531494" h="120015">
                  <a:moveTo>
                    <a:pt x="316740" y="119410"/>
                  </a:moveTo>
                  <a:lnTo>
                    <a:pt x="197330" y="0"/>
                  </a:lnTo>
                </a:path>
                <a:path w="531494" h="120015">
                  <a:moveTo>
                    <a:pt x="531274" y="119410"/>
                  </a:moveTo>
                  <a:lnTo>
                    <a:pt x="411864" y="0"/>
                  </a:lnTo>
                </a:path>
                <a:path w="531494" h="120015">
                  <a:moveTo>
                    <a:pt x="209473" y="119410"/>
                  </a:moveTo>
                  <a:lnTo>
                    <a:pt x="167477" y="7690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4" name="object 474"/>
            <p:cNvSpPr/>
            <p:nvPr/>
          </p:nvSpPr>
          <p:spPr>
            <a:xfrm>
              <a:off x="2131675" y="9535449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5" name="object 475"/>
            <p:cNvSpPr/>
            <p:nvPr/>
          </p:nvSpPr>
          <p:spPr>
            <a:xfrm>
              <a:off x="2131675" y="9535449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6" name="object 476"/>
            <p:cNvSpPr/>
            <p:nvPr/>
          </p:nvSpPr>
          <p:spPr>
            <a:xfrm>
              <a:off x="2082595" y="9486369"/>
              <a:ext cx="495934" cy="104139"/>
            </a:xfrm>
            <a:custGeom>
              <a:avLst/>
              <a:gdLst/>
              <a:ahLst/>
              <a:cxnLst/>
              <a:rect l="l" t="t" r="r" b="b"/>
              <a:pathLst>
                <a:path w="495935" h="104140">
                  <a:moveTo>
                    <a:pt x="23274" y="23274"/>
                  </a:moveTo>
                  <a:lnTo>
                    <a:pt x="0" y="0"/>
                  </a:lnTo>
                </a:path>
                <a:path w="495935" h="104140">
                  <a:moveTo>
                    <a:pt x="318764" y="103725"/>
                  </a:moveTo>
                  <a:lnTo>
                    <a:pt x="214533" y="0"/>
                  </a:lnTo>
                </a:path>
                <a:path w="495935" h="104140">
                  <a:moveTo>
                    <a:pt x="495350" y="65776"/>
                  </a:moveTo>
                  <a:lnTo>
                    <a:pt x="479664" y="5009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477"/>
            <p:cNvSpPr/>
            <p:nvPr/>
          </p:nvSpPr>
          <p:spPr>
            <a:xfrm>
              <a:off x="2534432" y="9508632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8" name="object 478"/>
            <p:cNvSpPr/>
            <p:nvPr/>
          </p:nvSpPr>
          <p:spPr>
            <a:xfrm>
              <a:off x="2534432" y="9508632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9" name="object 479"/>
            <p:cNvSpPr/>
            <p:nvPr/>
          </p:nvSpPr>
          <p:spPr>
            <a:xfrm>
              <a:off x="1212317" y="7215044"/>
              <a:ext cx="4184015" cy="2152015"/>
            </a:xfrm>
            <a:custGeom>
              <a:avLst/>
              <a:gdLst/>
              <a:ahLst/>
              <a:cxnLst/>
              <a:rect l="l" t="t" r="r" b="b"/>
              <a:pathLst>
                <a:path w="4184015" h="2152015">
                  <a:moveTo>
                    <a:pt x="0" y="182657"/>
                  </a:moveTo>
                  <a:lnTo>
                    <a:pt x="119410" y="63246"/>
                  </a:lnTo>
                </a:path>
                <a:path w="4184015" h="2152015">
                  <a:moveTo>
                    <a:pt x="0" y="397696"/>
                  </a:moveTo>
                  <a:lnTo>
                    <a:pt x="119410" y="277780"/>
                  </a:lnTo>
                </a:path>
                <a:path w="4184015" h="2152015">
                  <a:moveTo>
                    <a:pt x="0" y="612230"/>
                  </a:moveTo>
                  <a:lnTo>
                    <a:pt x="119410" y="492820"/>
                  </a:lnTo>
                </a:path>
                <a:path w="4184015" h="2152015">
                  <a:moveTo>
                    <a:pt x="0" y="826764"/>
                  </a:moveTo>
                  <a:lnTo>
                    <a:pt x="119410" y="707354"/>
                  </a:lnTo>
                </a:path>
                <a:path w="4184015" h="2152015">
                  <a:moveTo>
                    <a:pt x="0" y="1041803"/>
                  </a:moveTo>
                  <a:lnTo>
                    <a:pt x="119410" y="921887"/>
                  </a:lnTo>
                </a:path>
                <a:path w="4184015" h="2152015">
                  <a:moveTo>
                    <a:pt x="0" y="1256337"/>
                  </a:moveTo>
                  <a:lnTo>
                    <a:pt x="119410" y="1136927"/>
                  </a:lnTo>
                </a:path>
                <a:path w="4184015" h="2152015">
                  <a:moveTo>
                    <a:pt x="0" y="1470871"/>
                  </a:moveTo>
                  <a:lnTo>
                    <a:pt x="119410" y="1351461"/>
                  </a:lnTo>
                </a:path>
                <a:path w="4184015" h="2152015">
                  <a:moveTo>
                    <a:pt x="0" y="1685405"/>
                  </a:moveTo>
                  <a:lnTo>
                    <a:pt x="119410" y="1565994"/>
                  </a:lnTo>
                </a:path>
                <a:path w="4184015" h="2152015">
                  <a:moveTo>
                    <a:pt x="0" y="1900444"/>
                  </a:moveTo>
                  <a:lnTo>
                    <a:pt x="119410" y="1781034"/>
                  </a:lnTo>
                </a:path>
                <a:path w="4184015" h="2152015">
                  <a:moveTo>
                    <a:pt x="0" y="2114978"/>
                  </a:moveTo>
                  <a:lnTo>
                    <a:pt x="119410" y="1995568"/>
                  </a:lnTo>
                </a:path>
                <a:path w="4184015" h="2152015">
                  <a:moveTo>
                    <a:pt x="2114978" y="0"/>
                  </a:moveTo>
                  <a:lnTo>
                    <a:pt x="2091703" y="23274"/>
                  </a:lnTo>
                  <a:lnTo>
                    <a:pt x="2031998" y="82980"/>
                  </a:lnTo>
                </a:path>
                <a:path w="4184015" h="2152015">
                  <a:moveTo>
                    <a:pt x="2031998" y="297513"/>
                  </a:moveTo>
                  <a:lnTo>
                    <a:pt x="2091703" y="237808"/>
                  </a:lnTo>
                  <a:lnTo>
                    <a:pt x="2151408" y="178103"/>
                  </a:lnTo>
                </a:path>
                <a:path w="4184015" h="2152015">
                  <a:moveTo>
                    <a:pt x="2031998" y="512553"/>
                  </a:moveTo>
                  <a:lnTo>
                    <a:pt x="2091703" y="452342"/>
                  </a:lnTo>
                  <a:lnTo>
                    <a:pt x="2151408" y="392637"/>
                  </a:lnTo>
                </a:path>
                <a:path w="4184015" h="2152015">
                  <a:moveTo>
                    <a:pt x="2031998" y="727087"/>
                  </a:moveTo>
                  <a:lnTo>
                    <a:pt x="2091703" y="667381"/>
                  </a:lnTo>
                  <a:lnTo>
                    <a:pt x="2151408" y="607676"/>
                  </a:lnTo>
                </a:path>
                <a:path w="4184015" h="2152015">
                  <a:moveTo>
                    <a:pt x="2031998" y="941620"/>
                  </a:moveTo>
                  <a:lnTo>
                    <a:pt x="2091703" y="881915"/>
                  </a:lnTo>
                  <a:lnTo>
                    <a:pt x="2151408" y="822210"/>
                  </a:lnTo>
                </a:path>
                <a:path w="4184015" h="2152015">
                  <a:moveTo>
                    <a:pt x="2031998" y="1156660"/>
                  </a:moveTo>
                  <a:lnTo>
                    <a:pt x="2091703" y="1096449"/>
                  </a:lnTo>
                  <a:lnTo>
                    <a:pt x="2151408" y="1036744"/>
                  </a:lnTo>
                </a:path>
                <a:path w="4184015" h="2152015">
                  <a:moveTo>
                    <a:pt x="2031998" y="1371194"/>
                  </a:moveTo>
                  <a:lnTo>
                    <a:pt x="2091703" y="1311488"/>
                  </a:lnTo>
                  <a:lnTo>
                    <a:pt x="2151408" y="1251783"/>
                  </a:lnTo>
                </a:path>
                <a:path w="4184015" h="2152015">
                  <a:moveTo>
                    <a:pt x="2031998" y="1585727"/>
                  </a:moveTo>
                  <a:lnTo>
                    <a:pt x="2091703" y="1526022"/>
                  </a:lnTo>
                  <a:lnTo>
                    <a:pt x="2151408" y="1466317"/>
                  </a:lnTo>
                </a:path>
                <a:path w="4184015" h="2152015">
                  <a:moveTo>
                    <a:pt x="2031998" y="1800261"/>
                  </a:moveTo>
                  <a:lnTo>
                    <a:pt x="2091703" y="1740556"/>
                  </a:lnTo>
                  <a:lnTo>
                    <a:pt x="2151408" y="1680851"/>
                  </a:lnTo>
                </a:path>
                <a:path w="4184015" h="2152015">
                  <a:moveTo>
                    <a:pt x="2031998" y="2015301"/>
                  </a:moveTo>
                  <a:lnTo>
                    <a:pt x="2091703" y="1955596"/>
                  </a:lnTo>
                  <a:lnTo>
                    <a:pt x="2151408" y="1895384"/>
                  </a:lnTo>
                </a:path>
                <a:path w="4184015" h="2152015">
                  <a:moveTo>
                    <a:pt x="2110424" y="2151408"/>
                  </a:moveTo>
                  <a:lnTo>
                    <a:pt x="2151408" y="2110424"/>
                  </a:lnTo>
                </a:path>
                <a:path w="4184015" h="2152015">
                  <a:moveTo>
                    <a:pt x="4183406" y="78426"/>
                  </a:moveTo>
                  <a:lnTo>
                    <a:pt x="4123701" y="138131"/>
                  </a:lnTo>
                  <a:lnTo>
                    <a:pt x="4063996" y="197836"/>
                  </a:lnTo>
                </a:path>
                <a:path w="4184015" h="2152015">
                  <a:moveTo>
                    <a:pt x="4063996" y="412370"/>
                  </a:moveTo>
                  <a:lnTo>
                    <a:pt x="4123701" y="352665"/>
                  </a:lnTo>
                  <a:lnTo>
                    <a:pt x="4183406" y="292959"/>
                  </a:lnTo>
                </a:path>
                <a:path w="4184015" h="2152015">
                  <a:moveTo>
                    <a:pt x="4063996" y="627409"/>
                  </a:moveTo>
                  <a:lnTo>
                    <a:pt x="4123701" y="567198"/>
                  </a:lnTo>
                  <a:lnTo>
                    <a:pt x="4183406" y="507493"/>
                  </a:lnTo>
                </a:path>
                <a:path w="4184015" h="2152015">
                  <a:moveTo>
                    <a:pt x="4063996" y="841943"/>
                  </a:moveTo>
                  <a:lnTo>
                    <a:pt x="4123701" y="782238"/>
                  </a:lnTo>
                  <a:lnTo>
                    <a:pt x="4183406" y="722533"/>
                  </a:lnTo>
                </a:path>
                <a:path w="4184015" h="2152015">
                  <a:moveTo>
                    <a:pt x="4063996" y="1056477"/>
                  </a:moveTo>
                  <a:lnTo>
                    <a:pt x="4123701" y="996772"/>
                  </a:lnTo>
                  <a:lnTo>
                    <a:pt x="4183406" y="937066"/>
                  </a:lnTo>
                </a:path>
                <a:path w="4184015" h="2152015">
                  <a:moveTo>
                    <a:pt x="4063996" y="1271010"/>
                  </a:moveTo>
                  <a:lnTo>
                    <a:pt x="4123701" y="1211305"/>
                  </a:lnTo>
                  <a:lnTo>
                    <a:pt x="4183406" y="1151600"/>
                  </a:lnTo>
                </a:path>
                <a:path w="4184015" h="2152015">
                  <a:moveTo>
                    <a:pt x="4063996" y="1486050"/>
                  </a:moveTo>
                  <a:lnTo>
                    <a:pt x="4123701" y="1426345"/>
                  </a:lnTo>
                  <a:lnTo>
                    <a:pt x="4183406" y="1366134"/>
                  </a:lnTo>
                </a:path>
                <a:path w="4184015" h="2152015">
                  <a:moveTo>
                    <a:pt x="4063996" y="1700584"/>
                  </a:moveTo>
                  <a:lnTo>
                    <a:pt x="4123701" y="1640879"/>
                  </a:lnTo>
                  <a:lnTo>
                    <a:pt x="4183406" y="1581174"/>
                  </a:lnTo>
                </a:path>
                <a:path w="4184015" h="2152015">
                  <a:moveTo>
                    <a:pt x="4063996" y="1915117"/>
                  </a:moveTo>
                  <a:lnTo>
                    <a:pt x="4123701" y="1855412"/>
                  </a:lnTo>
                  <a:lnTo>
                    <a:pt x="4183406" y="1795707"/>
                  </a:lnTo>
                </a:path>
                <a:path w="4184015" h="2152015">
                  <a:moveTo>
                    <a:pt x="4063996" y="2130157"/>
                  </a:moveTo>
                  <a:lnTo>
                    <a:pt x="4123701" y="2069946"/>
                  </a:lnTo>
                  <a:lnTo>
                    <a:pt x="4183406" y="2010241"/>
                  </a:lnTo>
                </a:path>
                <a:path w="4184015" h="2152015">
                  <a:moveTo>
                    <a:pt x="0" y="75390"/>
                  </a:moveTo>
                  <a:lnTo>
                    <a:pt x="34912" y="4047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0" name="object 480"/>
            <p:cNvSpPr/>
            <p:nvPr/>
          </p:nvSpPr>
          <p:spPr>
            <a:xfrm>
              <a:off x="1273034" y="7227693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1" name="object 481"/>
            <p:cNvSpPr/>
            <p:nvPr/>
          </p:nvSpPr>
          <p:spPr>
            <a:xfrm>
              <a:off x="1273034" y="7227693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2" name="object 482"/>
            <p:cNvSpPr/>
            <p:nvPr/>
          </p:nvSpPr>
          <p:spPr>
            <a:xfrm>
              <a:off x="1212317" y="7385558"/>
              <a:ext cx="120014" cy="334645"/>
            </a:xfrm>
            <a:custGeom>
              <a:avLst/>
              <a:gdLst/>
              <a:ahLst/>
              <a:cxnLst/>
              <a:rect l="l" t="t" r="r" b="b"/>
              <a:pathLst>
                <a:path w="120015" h="334645">
                  <a:moveTo>
                    <a:pt x="8095" y="111314"/>
                  </a:moveTo>
                  <a:lnTo>
                    <a:pt x="119410" y="0"/>
                  </a:lnTo>
                </a:path>
                <a:path w="120015" h="334645">
                  <a:moveTo>
                    <a:pt x="0" y="334449"/>
                  </a:moveTo>
                  <a:lnTo>
                    <a:pt x="61729" y="27272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3" name="object 483"/>
            <p:cNvSpPr/>
            <p:nvPr/>
          </p:nvSpPr>
          <p:spPr>
            <a:xfrm>
              <a:off x="1299851" y="7630450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4" name="object 484"/>
            <p:cNvSpPr/>
            <p:nvPr/>
          </p:nvSpPr>
          <p:spPr>
            <a:xfrm>
              <a:off x="1299851" y="7630450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5" name="object 485"/>
            <p:cNvSpPr/>
            <p:nvPr/>
          </p:nvSpPr>
          <p:spPr>
            <a:xfrm>
              <a:off x="1327680" y="7600598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0" y="4047"/>
                  </a:moveTo>
                  <a:lnTo>
                    <a:pt x="4047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6" name="object 486"/>
            <p:cNvSpPr/>
            <p:nvPr/>
          </p:nvSpPr>
          <p:spPr>
            <a:xfrm>
              <a:off x="1219401" y="7925434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7" name="object 487"/>
            <p:cNvSpPr/>
            <p:nvPr/>
          </p:nvSpPr>
          <p:spPr>
            <a:xfrm>
              <a:off x="1219401" y="7925434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8" name="object 488"/>
            <p:cNvSpPr/>
            <p:nvPr/>
          </p:nvSpPr>
          <p:spPr>
            <a:xfrm>
              <a:off x="1212317" y="7815131"/>
              <a:ext cx="120014" cy="334010"/>
            </a:xfrm>
            <a:custGeom>
              <a:avLst/>
              <a:gdLst/>
              <a:ahLst/>
              <a:cxnLst/>
              <a:rect l="l" t="t" r="r" b="b"/>
              <a:pathLst>
                <a:path w="120015" h="334009">
                  <a:moveTo>
                    <a:pt x="34912" y="84497"/>
                  </a:moveTo>
                  <a:lnTo>
                    <a:pt x="119410" y="0"/>
                  </a:lnTo>
                </a:path>
                <a:path w="120015" h="334009">
                  <a:moveTo>
                    <a:pt x="0" y="333943"/>
                  </a:moveTo>
                  <a:lnTo>
                    <a:pt x="88545" y="24539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9" name="object 489"/>
            <p:cNvSpPr/>
            <p:nvPr/>
          </p:nvSpPr>
          <p:spPr>
            <a:xfrm>
              <a:off x="1326668" y="8032701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0" name="object 490"/>
            <p:cNvSpPr/>
            <p:nvPr/>
          </p:nvSpPr>
          <p:spPr>
            <a:xfrm>
              <a:off x="1326668" y="8032701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1" name="object 491"/>
            <p:cNvSpPr/>
            <p:nvPr/>
          </p:nvSpPr>
          <p:spPr>
            <a:xfrm>
              <a:off x="1212317" y="8356019"/>
              <a:ext cx="8255" cy="8255"/>
            </a:xfrm>
            <a:custGeom>
              <a:avLst/>
              <a:gdLst/>
              <a:ahLst/>
              <a:cxnLst/>
              <a:rect l="l" t="t" r="r" b="b"/>
              <a:pathLst>
                <a:path w="8255" h="8254">
                  <a:moveTo>
                    <a:pt x="0" y="8095"/>
                  </a:moveTo>
                  <a:lnTo>
                    <a:pt x="809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2" name="object 492"/>
            <p:cNvSpPr/>
            <p:nvPr/>
          </p:nvSpPr>
          <p:spPr>
            <a:xfrm>
              <a:off x="1246218" y="8328191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3" name="object 493"/>
            <p:cNvSpPr/>
            <p:nvPr/>
          </p:nvSpPr>
          <p:spPr>
            <a:xfrm>
              <a:off x="1246218" y="8328191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4" name="object 494"/>
            <p:cNvSpPr/>
            <p:nvPr/>
          </p:nvSpPr>
          <p:spPr>
            <a:xfrm>
              <a:off x="1212317" y="8244705"/>
              <a:ext cx="120014" cy="548640"/>
            </a:xfrm>
            <a:custGeom>
              <a:avLst/>
              <a:gdLst/>
              <a:ahLst/>
              <a:cxnLst/>
              <a:rect l="l" t="t" r="r" b="b"/>
              <a:pathLst>
                <a:path w="120015" h="548640">
                  <a:moveTo>
                    <a:pt x="61729" y="57681"/>
                  </a:moveTo>
                  <a:lnTo>
                    <a:pt x="119410" y="0"/>
                  </a:lnTo>
                </a:path>
                <a:path w="120015" h="548640">
                  <a:moveTo>
                    <a:pt x="0" y="333943"/>
                  </a:moveTo>
                  <a:lnTo>
                    <a:pt x="115362" y="218581"/>
                  </a:lnTo>
                </a:path>
                <a:path w="120015" h="548640">
                  <a:moveTo>
                    <a:pt x="0" y="548477"/>
                  </a:moveTo>
                  <a:lnTo>
                    <a:pt x="34912" y="51356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5" name="object 495"/>
            <p:cNvSpPr/>
            <p:nvPr/>
          </p:nvSpPr>
          <p:spPr>
            <a:xfrm>
              <a:off x="1273034" y="8730441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6" name="object 496"/>
            <p:cNvSpPr/>
            <p:nvPr/>
          </p:nvSpPr>
          <p:spPr>
            <a:xfrm>
              <a:off x="1273034" y="8730441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7" name="object 497"/>
            <p:cNvSpPr/>
            <p:nvPr/>
          </p:nvSpPr>
          <p:spPr>
            <a:xfrm>
              <a:off x="1212317" y="8673772"/>
              <a:ext cx="120014" cy="549275"/>
            </a:xfrm>
            <a:custGeom>
              <a:avLst/>
              <a:gdLst/>
              <a:ahLst/>
              <a:cxnLst/>
              <a:rect l="l" t="t" r="r" b="b"/>
              <a:pathLst>
                <a:path w="120015" h="549275">
                  <a:moveTo>
                    <a:pt x="88545" y="30864"/>
                  </a:moveTo>
                  <a:lnTo>
                    <a:pt x="119410" y="0"/>
                  </a:lnTo>
                </a:path>
                <a:path w="120015" h="549275">
                  <a:moveTo>
                    <a:pt x="8095" y="326354"/>
                  </a:moveTo>
                  <a:lnTo>
                    <a:pt x="119410" y="214533"/>
                  </a:lnTo>
                </a:path>
                <a:path w="120015" h="549275">
                  <a:moveTo>
                    <a:pt x="0" y="548983"/>
                  </a:moveTo>
                  <a:lnTo>
                    <a:pt x="61729" y="48725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8" name="object 498"/>
            <p:cNvSpPr/>
            <p:nvPr/>
          </p:nvSpPr>
          <p:spPr>
            <a:xfrm>
              <a:off x="1299851" y="9133198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9" name="object 499"/>
            <p:cNvSpPr/>
            <p:nvPr/>
          </p:nvSpPr>
          <p:spPr>
            <a:xfrm>
              <a:off x="1299851" y="9133198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0" name="object 500"/>
            <p:cNvSpPr/>
            <p:nvPr/>
          </p:nvSpPr>
          <p:spPr>
            <a:xfrm>
              <a:off x="1283154" y="7285881"/>
              <a:ext cx="2080895" cy="2080895"/>
            </a:xfrm>
            <a:custGeom>
              <a:avLst/>
              <a:gdLst/>
              <a:ahLst/>
              <a:cxnLst/>
              <a:rect l="l" t="t" r="r" b="b"/>
              <a:pathLst>
                <a:path w="2080895" h="2080895">
                  <a:moveTo>
                    <a:pt x="44525" y="1821512"/>
                  </a:moveTo>
                  <a:lnTo>
                    <a:pt x="48573" y="1817464"/>
                  </a:lnTo>
                </a:path>
                <a:path w="2080895" h="2080895">
                  <a:moveTo>
                    <a:pt x="0" y="2080572"/>
                  </a:moveTo>
                  <a:lnTo>
                    <a:pt x="48573" y="2031998"/>
                  </a:lnTo>
                </a:path>
                <a:path w="2080895" h="2080895">
                  <a:moveTo>
                    <a:pt x="2030480" y="50091"/>
                  </a:moveTo>
                  <a:lnTo>
                    <a:pt x="2080572" y="0"/>
                  </a:lnTo>
                </a:path>
                <a:path w="2080895" h="2080895">
                  <a:moveTo>
                    <a:pt x="1961161" y="119410"/>
                  </a:moveTo>
                  <a:lnTo>
                    <a:pt x="1976847" y="1037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1" name="object 501"/>
            <p:cNvSpPr/>
            <p:nvPr/>
          </p:nvSpPr>
          <p:spPr>
            <a:xfrm>
              <a:off x="3285806" y="736177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2" name="object 502"/>
            <p:cNvSpPr/>
            <p:nvPr/>
          </p:nvSpPr>
          <p:spPr>
            <a:xfrm>
              <a:off x="3285806" y="736177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3" name="object 503"/>
            <p:cNvSpPr/>
            <p:nvPr/>
          </p:nvSpPr>
          <p:spPr>
            <a:xfrm>
              <a:off x="3244316" y="7500414"/>
              <a:ext cx="120014" cy="334645"/>
            </a:xfrm>
            <a:custGeom>
              <a:avLst/>
              <a:gdLst/>
              <a:ahLst/>
              <a:cxnLst/>
              <a:rect l="l" t="t" r="r" b="b"/>
              <a:pathLst>
                <a:path w="120014" h="334645">
                  <a:moveTo>
                    <a:pt x="0" y="119410"/>
                  </a:moveTo>
                  <a:lnTo>
                    <a:pt x="59705" y="59705"/>
                  </a:lnTo>
                  <a:lnTo>
                    <a:pt x="119410" y="0"/>
                  </a:lnTo>
                </a:path>
                <a:path w="120014" h="334645">
                  <a:moveTo>
                    <a:pt x="0" y="334449"/>
                  </a:moveTo>
                  <a:lnTo>
                    <a:pt x="42501" y="29194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4" name="object 504"/>
            <p:cNvSpPr/>
            <p:nvPr/>
          </p:nvSpPr>
          <p:spPr>
            <a:xfrm>
              <a:off x="3312622" y="7764534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5" name="object 505"/>
            <p:cNvSpPr/>
            <p:nvPr/>
          </p:nvSpPr>
          <p:spPr>
            <a:xfrm>
              <a:off x="3312622" y="7764534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6" name="object 506"/>
            <p:cNvSpPr/>
            <p:nvPr/>
          </p:nvSpPr>
          <p:spPr>
            <a:xfrm>
              <a:off x="3244316" y="7715454"/>
              <a:ext cx="120014" cy="548640"/>
            </a:xfrm>
            <a:custGeom>
              <a:avLst/>
              <a:gdLst/>
              <a:ahLst/>
              <a:cxnLst/>
              <a:rect l="l" t="t" r="r" b="b"/>
              <a:pathLst>
                <a:path w="120014" h="548640">
                  <a:moveTo>
                    <a:pt x="96135" y="23274"/>
                  </a:moveTo>
                  <a:lnTo>
                    <a:pt x="119410" y="0"/>
                  </a:lnTo>
                </a:path>
                <a:path w="120014" h="548640">
                  <a:moveTo>
                    <a:pt x="15685" y="318258"/>
                  </a:moveTo>
                  <a:lnTo>
                    <a:pt x="59705" y="274238"/>
                  </a:lnTo>
                  <a:lnTo>
                    <a:pt x="119410" y="214533"/>
                  </a:lnTo>
                </a:path>
                <a:path w="120014" h="548640">
                  <a:moveTo>
                    <a:pt x="0" y="548477"/>
                  </a:moveTo>
                  <a:lnTo>
                    <a:pt x="59705" y="488772"/>
                  </a:lnTo>
                  <a:lnTo>
                    <a:pt x="69318" y="47915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7" name="object 507"/>
            <p:cNvSpPr/>
            <p:nvPr/>
          </p:nvSpPr>
          <p:spPr>
            <a:xfrm>
              <a:off x="3339439" y="8166784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8" name="object 508"/>
            <p:cNvSpPr/>
            <p:nvPr/>
          </p:nvSpPr>
          <p:spPr>
            <a:xfrm>
              <a:off x="3339439" y="8166784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9" name="object 509"/>
            <p:cNvSpPr/>
            <p:nvPr/>
          </p:nvSpPr>
          <p:spPr>
            <a:xfrm>
              <a:off x="3258989" y="8462274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0" name="object 510"/>
            <p:cNvSpPr/>
            <p:nvPr/>
          </p:nvSpPr>
          <p:spPr>
            <a:xfrm>
              <a:off x="3258989" y="8462274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1" name="object 511"/>
            <p:cNvSpPr/>
            <p:nvPr/>
          </p:nvSpPr>
          <p:spPr>
            <a:xfrm>
              <a:off x="3244316" y="8359055"/>
              <a:ext cx="120014" cy="549275"/>
            </a:xfrm>
            <a:custGeom>
              <a:avLst/>
              <a:gdLst/>
              <a:ahLst/>
              <a:cxnLst/>
              <a:rect l="l" t="t" r="r" b="b"/>
              <a:pathLst>
                <a:path w="120014" h="549275">
                  <a:moveTo>
                    <a:pt x="42501" y="77414"/>
                  </a:moveTo>
                  <a:lnTo>
                    <a:pt x="59705" y="60211"/>
                  </a:lnTo>
                  <a:lnTo>
                    <a:pt x="119410" y="0"/>
                  </a:lnTo>
                </a:path>
                <a:path w="120014" h="549275">
                  <a:moveTo>
                    <a:pt x="0" y="334449"/>
                  </a:moveTo>
                  <a:lnTo>
                    <a:pt x="59705" y="274744"/>
                  </a:lnTo>
                  <a:lnTo>
                    <a:pt x="96135" y="238314"/>
                  </a:lnTo>
                </a:path>
                <a:path w="120014" h="549275">
                  <a:moveTo>
                    <a:pt x="0" y="548983"/>
                  </a:moveTo>
                  <a:lnTo>
                    <a:pt x="15685" y="53329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2" name="object 512"/>
            <p:cNvSpPr/>
            <p:nvPr/>
          </p:nvSpPr>
          <p:spPr>
            <a:xfrm>
              <a:off x="3285806" y="8864525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3" name="object 513"/>
            <p:cNvSpPr/>
            <p:nvPr/>
          </p:nvSpPr>
          <p:spPr>
            <a:xfrm>
              <a:off x="3285806" y="8864525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4" name="object 514"/>
            <p:cNvSpPr/>
            <p:nvPr/>
          </p:nvSpPr>
          <p:spPr>
            <a:xfrm>
              <a:off x="3244316" y="7228705"/>
              <a:ext cx="2109470" cy="2109470"/>
            </a:xfrm>
            <a:custGeom>
              <a:avLst/>
              <a:gdLst/>
              <a:ahLst/>
              <a:cxnLst/>
              <a:rect l="l" t="t" r="r" b="b"/>
              <a:pathLst>
                <a:path w="2109470" h="2109470">
                  <a:moveTo>
                    <a:pt x="69318" y="1610014"/>
                  </a:moveTo>
                  <a:lnTo>
                    <a:pt x="119410" y="1559923"/>
                  </a:lnTo>
                </a:path>
                <a:path w="2109470" h="2109470">
                  <a:moveTo>
                    <a:pt x="0" y="1894372"/>
                  </a:moveTo>
                  <a:lnTo>
                    <a:pt x="59705" y="1834161"/>
                  </a:lnTo>
                  <a:lnTo>
                    <a:pt x="119410" y="1774456"/>
                  </a:lnTo>
                </a:path>
                <a:path w="2109470" h="2109470">
                  <a:moveTo>
                    <a:pt x="0" y="2108906"/>
                  </a:moveTo>
                  <a:lnTo>
                    <a:pt x="42501" y="2066404"/>
                  </a:lnTo>
                </a:path>
                <a:path w="2109470" h="2109470">
                  <a:moveTo>
                    <a:pt x="2091703" y="17203"/>
                  </a:moveTo>
                  <a:lnTo>
                    <a:pt x="21089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5" name="object 515"/>
            <p:cNvSpPr/>
            <p:nvPr/>
          </p:nvSpPr>
          <p:spPr>
            <a:xfrm>
              <a:off x="3312622" y="9267282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6" name="object 516"/>
            <p:cNvSpPr/>
            <p:nvPr/>
          </p:nvSpPr>
          <p:spPr>
            <a:xfrm>
              <a:off x="3312622" y="9267282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7" name="object 517"/>
            <p:cNvSpPr/>
            <p:nvPr/>
          </p:nvSpPr>
          <p:spPr>
            <a:xfrm>
              <a:off x="3340451" y="7245909"/>
              <a:ext cx="1995805" cy="1995805"/>
            </a:xfrm>
            <a:custGeom>
              <a:avLst/>
              <a:gdLst/>
              <a:ahLst/>
              <a:cxnLst/>
              <a:rect l="l" t="t" r="r" b="b"/>
              <a:pathLst>
                <a:path w="1995804" h="1995804">
                  <a:moveTo>
                    <a:pt x="0" y="1995568"/>
                  </a:moveTo>
                  <a:lnTo>
                    <a:pt x="23274" y="1972293"/>
                  </a:lnTo>
                </a:path>
                <a:path w="1995804" h="1995804">
                  <a:moveTo>
                    <a:pt x="1935862" y="59705"/>
                  </a:moveTo>
                  <a:lnTo>
                    <a:pt x="1995568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8" name="object 518"/>
            <p:cNvSpPr/>
            <p:nvPr/>
          </p:nvSpPr>
          <p:spPr>
            <a:xfrm>
              <a:off x="5298577" y="7495861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9" name="object 519"/>
            <p:cNvSpPr/>
            <p:nvPr/>
          </p:nvSpPr>
          <p:spPr>
            <a:xfrm>
              <a:off x="5298577" y="7495861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0" name="object 520"/>
            <p:cNvSpPr/>
            <p:nvPr/>
          </p:nvSpPr>
          <p:spPr>
            <a:xfrm>
              <a:off x="5276314" y="7400737"/>
              <a:ext cx="120014" cy="549275"/>
            </a:xfrm>
            <a:custGeom>
              <a:avLst/>
              <a:gdLst/>
              <a:ahLst/>
              <a:cxnLst/>
              <a:rect l="l" t="t" r="r" b="b"/>
              <a:pathLst>
                <a:path w="120014" h="549275">
                  <a:moveTo>
                    <a:pt x="50091" y="69318"/>
                  </a:moveTo>
                  <a:lnTo>
                    <a:pt x="59705" y="59705"/>
                  </a:lnTo>
                  <a:lnTo>
                    <a:pt x="119410" y="0"/>
                  </a:lnTo>
                </a:path>
                <a:path w="120014" h="549275">
                  <a:moveTo>
                    <a:pt x="0" y="333943"/>
                  </a:moveTo>
                  <a:lnTo>
                    <a:pt x="59705" y="274238"/>
                  </a:lnTo>
                  <a:lnTo>
                    <a:pt x="103725" y="230724"/>
                  </a:lnTo>
                </a:path>
                <a:path w="120014" h="549275">
                  <a:moveTo>
                    <a:pt x="0" y="548983"/>
                  </a:moveTo>
                  <a:lnTo>
                    <a:pt x="23274" y="52570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1" name="object 521"/>
            <p:cNvSpPr/>
            <p:nvPr/>
          </p:nvSpPr>
          <p:spPr>
            <a:xfrm>
              <a:off x="5325394" y="789861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2" name="object 522"/>
            <p:cNvSpPr/>
            <p:nvPr/>
          </p:nvSpPr>
          <p:spPr>
            <a:xfrm>
              <a:off x="5325394" y="789861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3" name="object 523"/>
            <p:cNvSpPr/>
            <p:nvPr/>
          </p:nvSpPr>
          <p:spPr>
            <a:xfrm>
              <a:off x="5276314" y="7829805"/>
              <a:ext cx="120014" cy="549275"/>
            </a:xfrm>
            <a:custGeom>
              <a:avLst/>
              <a:gdLst/>
              <a:ahLst/>
              <a:cxnLst/>
              <a:rect l="l" t="t" r="r" b="b"/>
              <a:pathLst>
                <a:path w="120014" h="549275">
                  <a:moveTo>
                    <a:pt x="76908" y="43007"/>
                  </a:moveTo>
                  <a:lnTo>
                    <a:pt x="119410" y="0"/>
                  </a:lnTo>
                </a:path>
                <a:path w="120014" h="549275">
                  <a:moveTo>
                    <a:pt x="0" y="334449"/>
                  </a:moveTo>
                  <a:lnTo>
                    <a:pt x="59705" y="274744"/>
                  </a:lnTo>
                  <a:lnTo>
                    <a:pt x="119410" y="215039"/>
                  </a:lnTo>
                </a:path>
                <a:path w="120014" h="549275">
                  <a:moveTo>
                    <a:pt x="0" y="548983"/>
                  </a:moveTo>
                  <a:lnTo>
                    <a:pt x="50091" y="49939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4" name="object 524"/>
            <p:cNvSpPr/>
            <p:nvPr/>
          </p:nvSpPr>
          <p:spPr>
            <a:xfrm>
              <a:off x="5352210" y="8301374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5" name="object 525"/>
            <p:cNvSpPr/>
            <p:nvPr/>
          </p:nvSpPr>
          <p:spPr>
            <a:xfrm>
              <a:off x="5352210" y="8301374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6" name="object 526"/>
            <p:cNvSpPr/>
            <p:nvPr/>
          </p:nvSpPr>
          <p:spPr>
            <a:xfrm>
              <a:off x="5276314" y="8259378"/>
              <a:ext cx="120014" cy="549275"/>
            </a:xfrm>
            <a:custGeom>
              <a:avLst/>
              <a:gdLst/>
              <a:ahLst/>
              <a:cxnLst/>
              <a:rect l="l" t="t" r="r" b="b"/>
              <a:pathLst>
                <a:path w="120014" h="549275">
                  <a:moveTo>
                    <a:pt x="103725" y="16191"/>
                  </a:moveTo>
                  <a:lnTo>
                    <a:pt x="119410" y="0"/>
                  </a:lnTo>
                </a:path>
                <a:path w="120014" h="549275">
                  <a:moveTo>
                    <a:pt x="23274" y="311175"/>
                  </a:moveTo>
                  <a:lnTo>
                    <a:pt x="59705" y="274238"/>
                  </a:lnTo>
                  <a:lnTo>
                    <a:pt x="119410" y="214533"/>
                  </a:lnTo>
                </a:path>
                <a:path w="120014" h="549275">
                  <a:moveTo>
                    <a:pt x="0" y="548983"/>
                  </a:moveTo>
                  <a:lnTo>
                    <a:pt x="59705" y="489278"/>
                  </a:lnTo>
                  <a:lnTo>
                    <a:pt x="76908" y="4720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7" name="object 527"/>
            <p:cNvSpPr/>
            <p:nvPr/>
          </p:nvSpPr>
          <p:spPr>
            <a:xfrm>
              <a:off x="5379027" y="8703625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8" name="object 528"/>
            <p:cNvSpPr/>
            <p:nvPr/>
          </p:nvSpPr>
          <p:spPr>
            <a:xfrm>
              <a:off x="5379027" y="8703625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9" name="object 529"/>
            <p:cNvSpPr/>
            <p:nvPr/>
          </p:nvSpPr>
          <p:spPr>
            <a:xfrm>
              <a:off x="5298577" y="8999114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0" name="object 530"/>
            <p:cNvSpPr/>
            <p:nvPr/>
          </p:nvSpPr>
          <p:spPr>
            <a:xfrm>
              <a:off x="5298577" y="8999114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1" name="object 531"/>
            <p:cNvSpPr/>
            <p:nvPr/>
          </p:nvSpPr>
          <p:spPr>
            <a:xfrm>
              <a:off x="1212317" y="7095634"/>
              <a:ext cx="4184015" cy="2390775"/>
            </a:xfrm>
            <a:custGeom>
              <a:avLst/>
              <a:gdLst/>
              <a:ahLst/>
              <a:cxnLst/>
              <a:rect l="l" t="t" r="r" b="b"/>
              <a:pathLst>
                <a:path w="4184015" h="2390775">
                  <a:moveTo>
                    <a:pt x="4114088" y="1877675"/>
                  </a:moveTo>
                  <a:lnTo>
                    <a:pt x="4123701" y="1867556"/>
                  </a:lnTo>
                  <a:lnTo>
                    <a:pt x="4183406" y="1807851"/>
                  </a:lnTo>
                </a:path>
                <a:path w="4184015" h="2390775">
                  <a:moveTo>
                    <a:pt x="4063996" y="2141795"/>
                  </a:moveTo>
                  <a:lnTo>
                    <a:pt x="4123701" y="2082089"/>
                  </a:lnTo>
                  <a:lnTo>
                    <a:pt x="4167721" y="2038576"/>
                  </a:lnTo>
                </a:path>
                <a:path w="4184015" h="2390775">
                  <a:moveTo>
                    <a:pt x="4149506" y="2270818"/>
                  </a:moveTo>
                  <a:lnTo>
                    <a:pt x="4183406" y="2237424"/>
                  </a:lnTo>
                </a:path>
                <a:path w="4184015" h="2390775">
                  <a:moveTo>
                    <a:pt x="118904" y="2390735"/>
                  </a:moveTo>
                  <a:lnTo>
                    <a:pt x="0" y="2271830"/>
                  </a:lnTo>
                </a:path>
                <a:path w="4184015" h="2390775">
                  <a:moveTo>
                    <a:pt x="333437" y="2390735"/>
                  </a:moveTo>
                  <a:lnTo>
                    <a:pt x="214027" y="2270818"/>
                  </a:lnTo>
                </a:path>
                <a:path w="4184015" h="2390775">
                  <a:moveTo>
                    <a:pt x="547971" y="2390735"/>
                  </a:moveTo>
                  <a:lnTo>
                    <a:pt x="428561" y="2270818"/>
                  </a:lnTo>
                </a:path>
                <a:path w="4184015" h="2390775">
                  <a:moveTo>
                    <a:pt x="763011" y="2390735"/>
                  </a:moveTo>
                  <a:lnTo>
                    <a:pt x="643095" y="2270818"/>
                  </a:lnTo>
                </a:path>
                <a:path w="4184015" h="2390775">
                  <a:moveTo>
                    <a:pt x="899624" y="2312814"/>
                  </a:moveTo>
                  <a:lnTo>
                    <a:pt x="858134" y="2270818"/>
                  </a:lnTo>
                </a:path>
                <a:path w="4184015" h="2390775">
                  <a:moveTo>
                    <a:pt x="1407118" y="2390735"/>
                  </a:moveTo>
                  <a:lnTo>
                    <a:pt x="1287202" y="2270818"/>
                  </a:lnTo>
                </a:path>
                <a:path w="4184015" h="2390775">
                  <a:moveTo>
                    <a:pt x="1621652" y="2390735"/>
                  </a:moveTo>
                  <a:lnTo>
                    <a:pt x="1502241" y="2270818"/>
                  </a:lnTo>
                </a:path>
                <a:path w="4184015" h="2390775">
                  <a:moveTo>
                    <a:pt x="1836185" y="2390735"/>
                  </a:moveTo>
                  <a:lnTo>
                    <a:pt x="1716775" y="2270818"/>
                  </a:lnTo>
                </a:path>
                <a:path w="4184015" h="2390775">
                  <a:moveTo>
                    <a:pt x="2050719" y="2390735"/>
                  </a:moveTo>
                  <a:lnTo>
                    <a:pt x="1931309" y="2270818"/>
                  </a:lnTo>
                </a:path>
                <a:path w="4184015" h="2390775">
                  <a:moveTo>
                    <a:pt x="2265759" y="2390735"/>
                  </a:moveTo>
                  <a:lnTo>
                    <a:pt x="2145842" y="2270818"/>
                  </a:lnTo>
                </a:path>
                <a:path w="4184015" h="2390775">
                  <a:moveTo>
                    <a:pt x="2480292" y="2390735"/>
                  </a:moveTo>
                  <a:lnTo>
                    <a:pt x="2360882" y="2270818"/>
                  </a:lnTo>
                </a:path>
                <a:path w="4184015" h="2390775">
                  <a:moveTo>
                    <a:pt x="209473" y="119410"/>
                  </a:moveTo>
                  <a:lnTo>
                    <a:pt x="89557" y="0"/>
                  </a:lnTo>
                </a:path>
                <a:path w="4184015" h="2390775">
                  <a:moveTo>
                    <a:pt x="2694826" y="2390735"/>
                  </a:moveTo>
                  <a:lnTo>
                    <a:pt x="2575416" y="2270818"/>
                  </a:lnTo>
                </a:path>
                <a:path w="4184015" h="2390775">
                  <a:moveTo>
                    <a:pt x="424007" y="119410"/>
                  </a:moveTo>
                  <a:lnTo>
                    <a:pt x="304597" y="0"/>
                  </a:lnTo>
                </a:path>
                <a:path w="4184015" h="2390775">
                  <a:moveTo>
                    <a:pt x="2909866" y="2390735"/>
                  </a:moveTo>
                  <a:lnTo>
                    <a:pt x="2789949" y="2270818"/>
                  </a:lnTo>
                </a:path>
                <a:path w="4184015" h="2390775">
                  <a:moveTo>
                    <a:pt x="638541" y="119410"/>
                  </a:moveTo>
                  <a:lnTo>
                    <a:pt x="519131" y="0"/>
                  </a:lnTo>
                </a:path>
                <a:path w="4184015" h="2390775">
                  <a:moveTo>
                    <a:pt x="853075" y="119410"/>
                  </a:moveTo>
                  <a:lnTo>
                    <a:pt x="733664" y="0"/>
                  </a:lnTo>
                </a:path>
                <a:path w="4184015" h="2390775">
                  <a:moveTo>
                    <a:pt x="3338933" y="2390735"/>
                  </a:moveTo>
                  <a:lnTo>
                    <a:pt x="3278216" y="2329512"/>
                  </a:lnTo>
                </a:path>
                <a:path w="4184015" h="2390775">
                  <a:moveTo>
                    <a:pt x="1068114" y="119410"/>
                  </a:moveTo>
                  <a:lnTo>
                    <a:pt x="948198" y="0"/>
                  </a:lnTo>
                </a:path>
                <a:path w="4184015" h="2390775">
                  <a:moveTo>
                    <a:pt x="3553467" y="2390735"/>
                  </a:moveTo>
                  <a:lnTo>
                    <a:pt x="3434056" y="2270818"/>
                  </a:lnTo>
                </a:path>
                <a:path w="4184015" h="2390775">
                  <a:moveTo>
                    <a:pt x="1282648" y="119410"/>
                  </a:moveTo>
                  <a:lnTo>
                    <a:pt x="1163238" y="0"/>
                  </a:lnTo>
                </a:path>
                <a:path w="4184015" h="2390775">
                  <a:moveTo>
                    <a:pt x="3768506" y="2390735"/>
                  </a:moveTo>
                  <a:lnTo>
                    <a:pt x="3648590" y="2270818"/>
                  </a:lnTo>
                </a:path>
                <a:path w="4184015" h="2390775">
                  <a:moveTo>
                    <a:pt x="1497182" y="119410"/>
                  </a:moveTo>
                  <a:lnTo>
                    <a:pt x="1377771" y="0"/>
                  </a:lnTo>
                </a:path>
                <a:path w="4184015" h="2390775">
                  <a:moveTo>
                    <a:pt x="3983040" y="2390735"/>
                  </a:moveTo>
                  <a:lnTo>
                    <a:pt x="3863630" y="2270818"/>
                  </a:lnTo>
                </a:path>
                <a:path w="4184015" h="2390775">
                  <a:moveTo>
                    <a:pt x="1712221" y="119410"/>
                  </a:moveTo>
                  <a:lnTo>
                    <a:pt x="1592305" y="0"/>
                  </a:lnTo>
                </a:path>
                <a:path w="4184015" h="2390775">
                  <a:moveTo>
                    <a:pt x="4183406" y="2376567"/>
                  </a:moveTo>
                  <a:lnTo>
                    <a:pt x="4078164" y="2270818"/>
                  </a:lnTo>
                </a:path>
                <a:path w="4184015" h="2390775">
                  <a:moveTo>
                    <a:pt x="1926755" y="119410"/>
                  </a:moveTo>
                  <a:lnTo>
                    <a:pt x="1807345" y="0"/>
                  </a:lnTo>
                </a:path>
                <a:path w="4184015" h="2390775">
                  <a:moveTo>
                    <a:pt x="2141289" y="119410"/>
                  </a:moveTo>
                  <a:lnTo>
                    <a:pt x="2021878" y="0"/>
                  </a:lnTo>
                </a:path>
                <a:path w="4184015" h="2390775">
                  <a:moveTo>
                    <a:pt x="2355822" y="119410"/>
                  </a:moveTo>
                  <a:lnTo>
                    <a:pt x="2236412" y="0"/>
                  </a:lnTo>
                </a:path>
                <a:path w="4184015" h="2390775">
                  <a:moveTo>
                    <a:pt x="2570862" y="119410"/>
                  </a:moveTo>
                  <a:lnTo>
                    <a:pt x="2450946" y="0"/>
                  </a:lnTo>
                </a:path>
                <a:path w="4184015" h="2390775">
                  <a:moveTo>
                    <a:pt x="2785396" y="119410"/>
                  </a:moveTo>
                  <a:lnTo>
                    <a:pt x="2665985" y="0"/>
                  </a:lnTo>
                </a:path>
                <a:path w="4184015" h="2390775">
                  <a:moveTo>
                    <a:pt x="2999929" y="119410"/>
                  </a:moveTo>
                  <a:lnTo>
                    <a:pt x="2880519" y="0"/>
                  </a:lnTo>
                </a:path>
                <a:path w="4184015" h="2390775">
                  <a:moveTo>
                    <a:pt x="3214969" y="119410"/>
                  </a:moveTo>
                  <a:lnTo>
                    <a:pt x="3095053" y="0"/>
                  </a:lnTo>
                </a:path>
                <a:path w="4184015" h="2390775">
                  <a:moveTo>
                    <a:pt x="3429503" y="119410"/>
                  </a:moveTo>
                  <a:lnTo>
                    <a:pt x="3310092" y="0"/>
                  </a:lnTo>
                </a:path>
                <a:path w="4184015" h="2390775">
                  <a:moveTo>
                    <a:pt x="3644036" y="119410"/>
                  </a:moveTo>
                  <a:lnTo>
                    <a:pt x="3524626" y="0"/>
                  </a:lnTo>
                </a:path>
                <a:path w="4184015" h="2390775">
                  <a:moveTo>
                    <a:pt x="3858570" y="119410"/>
                  </a:moveTo>
                  <a:lnTo>
                    <a:pt x="3739160" y="0"/>
                  </a:lnTo>
                </a:path>
                <a:path w="4184015" h="2390775">
                  <a:moveTo>
                    <a:pt x="4073610" y="119410"/>
                  </a:moveTo>
                  <a:lnTo>
                    <a:pt x="3953694" y="0"/>
                  </a:lnTo>
                </a:path>
                <a:path w="4184015" h="2390775">
                  <a:moveTo>
                    <a:pt x="4183406" y="14673"/>
                  </a:moveTo>
                  <a:lnTo>
                    <a:pt x="4168733" y="0"/>
                  </a:lnTo>
                </a:path>
                <a:path w="4184015" h="2390775">
                  <a:moveTo>
                    <a:pt x="11637" y="2390735"/>
                  </a:moveTo>
                  <a:lnTo>
                    <a:pt x="0" y="237909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2" name="object 532"/>
            <p:cNvSpPr/>
            <p:nvPr/>
          </p:nvSpPr>
          <p:spPr>
            <a:xfrm>
              <a:off x="1434441" y="9481815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3" name="object 533"/>
            <p:cNvSpPr/>
            <p:nvPr/>
          </p:nvSpPr>
          <p:spPr>
            <a:xfrm>
              <a:off x="1434441" y="9481815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4" name="object 534"/>
            <p:cNvSpPr/>
            <p:nvPr/>
          </p:nvSpPr>
          <p:spPr>
            <a:xfrm>
              <a:off x="1319078" y="9366453"/>
              <a:ext cx="334010" cy="120014"/>
            </a:xfrm>
            <a:custGeom>
              <a:avLst/>
              <a:gdLst/>
              <a:ahLst/>
              <a:cxnLst/>
              <a:rect l="l" t="t" r="r" b="b"/>
              <a:pathLst>
                <a:path w="334010" h="120015">
                  <a:moveTo>
                    <a:pt x="89557" y="89557"/>
                  </a:moveTo>
                  <a:lnTo>
                    <a:pt x="0" y="0"/>
                  </a:lnTo>
                </a:path>
                <a:path w="334010" h="120015">
                  <a:moveTo>
                    <a:pt x="333943" y="119916"/>
                  </a:moveTo>
                  <a:lnTo>
                    <a:pt x="250457" y="3592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5" name="object 535"/>
            <p:cNvSpPr/>
            <p:nvPr/>
          </p:nvSpPr>
          <p:spPr>
            <a:xfrm>
              <a:off x="1541707" y="9374548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6" name="object 536"/>
            <p:cNvSpPr/>
            <p:nvPr/>
          </p:nvSpPr>
          <p:spPr>
            <a:xfrm>
              <a:off x="1541707" y="9374548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7" name="object 537"/>
            <p:cNvSpPr/>
            <p:nvPr/>
          </p:nvSpPr>
          <p:spPr>
            <a:xfrm>
              <a:off x="1864520" y="9482827"/>
              <a:ext cx="3810" cy="3810"/>
            </a:xfrm>
            <a:custGeom>
              <a:avLst/>
              <a:gdLst/>
              <a:ahLst/>
              <a:cxnLst/>
              <a:rect l="l" t="t" r="r" b="b"/>
              <a:pathLst>
                <a:path w="3810" h="3809">
                  <a:moveTo>
                    <a:pt x="3541" y="3541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8" name="object 538"/>
            <p:cNvSpPr/>
            <p:nvPr/>
          </p:nvSpPr>
          <p:spPr>
            <a:xfrm>
              <a:off x="1836691" y="9454999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9" name="object 539"/>
            <p:cNvSpPr/>
            <p:nvPr/>
          </p:nvSpPr>
          <p:spPr>
            <a:xfrm>
              <a:off x="1836691" y="9454999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0" name="object 540"/>
            <p:cNvSpPr/>
            <p:nvPr/>
          </p:nvSpPr>
          <p:spPr>
            <a:xfrm>
              <a:off x="1748146" y="9366453"/>
              <a:ext cx="979169" cy="120014"/>
            </a:xfrm>
            <a:custGeom>
              <a:avLst/>
              <a:gdLst/>
              <a:ahLst/>
              <a:cxnLst/>
              <a:rect l="l" t="t" r="r" b="b"/>
              <a:pathLst>
                <a:path w="979169" h="120015">
                  <a:moveTo>
                    <a:pt x="62740" y="62740"/>
                  </a:moveTo>
                  <a:lnTo>
                    <a:pt x="0" y="0"/>
                  </a:lnTo>
                </a:path>
                <a:path w="979169" h="120015">
                  <a:moveTo>
                    <a:pt x="334449" y="119916"/>
                  </a:moveTo>
                  <a:lnTo>
                    <a:pt x="223641" y="9107"/>
                  </a:lnTo>
                </a:path>
                <a:path w="979169" h="120015">
                  <a:moveTo>
                    <a:pt x="760481" y="116374"/>
                  </a:moveTo>
                  <a:lnTo>
                    <a:pt x="710389" y="66282"/>
                  </a:lnTo>
                </a:path>
                <a:path w="979169" h="120015">
                  <a:moveTo>
                    <a:pt x="978556" y="119916"/>
                  </a:moveTo>
                  <a:lnTo>
                    <a:pt x="921381" y="627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1" name="object 541"/>
            <p:cNvSpPr/>
            <p:nvPr/>
          </p:nvSpPr>
          <p:spPr>
            <a:xfrm>
              <a:off x="2641699" y="9401365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2" name="object 542"/>
            <p:cNvSpPr/>
            <p:nvPr/>
          </p:nvSpPr>
          <p:spPr>
            <a:xfrm>
              <a:off x="2641699" y="9401365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3" name="object 543"/>
            <p:cNvSpPr/>
            <p:nvPr/>
          </p:nvSpPr>
          <p:spPr>
            <a:xfrm>
              <a:off x="2606786" y="936645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107" y="9107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4" name="object 544"/>
            <p:cNvSpPr/>
            <p:nvPr/>
          </p:nvSpPr>
          <p:spPr>
            <a:xfrm>
              <a:off x="2937188" y="9481815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5" name="object 545"/>
            <p:cNvSpPr/>
            <p:nvPr/>
          </p:nvSpPr>
          <p:spPr>
            <a:xfrm>
              <a:off x="2937188" y="9481815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6" name="object 546"/>
            <p:cNvSpPr/>
            <p:nvPr/>
          </p:nvSpPr>
          <p:spPr>
            <a:xfrm>
              <a:off x="2821826" y="9366453"/>
              <a:ext cx="334010" cy="120014"/>
            </a:xfrm>
            <a:custGeom>
              <a:avLst/>
              <a:gdLst/>
              <a:ahLst/>
              <a:cxnLst/>
              <a:rect l="l" t="t" r="r" b="b"/>
              <a:pathLst>
                <a:path w="334010" h="120015">
                  <a:moveTo>
                    <a:pt x="89557" y="89557"/>
                  </a:moveTo>
                  <a:lnTo>
                    <a:pt x="0" y="0"/>
                  </a:lnTo>
                </a:path>
                <a:path w="334010" h="120015">
                  <a:moveTo>
                    <a:pt x="333943" y="119916"/>
                  </a:moveTo>
                  <a:lnTo>
                    <a:pt x="250457" y="3592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7" name="object 547"/>
            <p:cNvSpPr/>
            <p:nvPr/>
          </p:nvSpPr>
          <p:spPr>
            <a:xfrm>
              <a:off x="3044455" y="9374548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8" name="object 548"/>
            <p:cNvSpPr/>
            <p:nvPr/>
          </p:nvSpPr>
          <p:spPr>
            <a:xfrm>
              <a:off x="3044455" y="9374548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9" name="object 549"/>
            <p:cNvSpPr/>
            <p:nvPr/>
          </p:nvSpPr>
          <p:spPr>
            <a:xfrm>
              <a:off x="3367268" y="9482827"/>
              <a:ext cx="3810" cy="3810"/>
            </a:xfrm>
            <a:custGeom>
              <a:avLst/>
              <a:gdLst/>
              <a:ahLst/>
              <a:cxnLst/>
              <a:rect l="l" t="t" r="r" b="b"/>
              <a:pathLst>
                <a:path w="3810" h="3809">
                  <a:moveTo>
                    <a:pt x="3541" y="3541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0" name="object 550"/>
            <p:cNvSpPr/>
            <p:nvPr/>
          </p:nvSpPr>
          <p:spPr>
            <a:xfrm>
              <a:off x="3339439" y="9454999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1" name="object 551"/>
            <p:cNvSpPr/>
            <p:nvPr/>
          </p:nvSpPr>
          <p:spPr>
            <a:xfrm>
              <a:off x="3339439" y="9454999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2" name="object 552"/>
            <p:cNvSpPr/>
            <p:nvPr/>
          </p:nvSpPr>
          <p:spPr>
            <a:xfrm>
              <a:off x="1220413" y="7121439"/>
              <a:ext cx="2580005" cy="2365375"/>
            </a:xfrm>
            <a:custGeom>
              <a:avLst/>
              <a:gdLst/>
              <a:ahLst/>
              <a:cxnLst/>
              <a:rect l="l" t="t" r="r" b="b"/>
              <a:pathLst>
                <a:path w="2580004" h="2365375">
                  <a:moveTo>
                    <a:pt x="2093221" y="2307755"/>
                  </a:moveTo>
                  <a:lnTo>
                    <a:pt x="2030480" y="2245014"/>
                  </a:lnTo>
                </a:path>
                <a:path w="2580004" h="2365375">
                  <a:moveTo>
                    <a:pt x="2364930" y="2364930"/>
                  </a:moveTo>
                  <a:lnTo>
                    <a:pt x="2254121" y="2254121"/>
                  </a:lnTo>
                </a:path>
                <a:path w="2580004" h="2365375">
                  <a:moveTo>
                    <a:pt x="93605" y="93605"/>
                  </a:moveTo>
                  <a:lnTo>
                    <a:pt x="0" y="0"/>
                  </a:lnTo>
                </a:path>
                <a:path w="2580004" h="2365375">
                  <a:moveTo>
                    <a:pt x="2579464" y="2364930"/>
                  </a:moveTo>
                  <a:lnTo>
                    <a:pt x="2549611" y="233457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3" name="object 553"/>
            <p:cNvSpPr/>
            <p:nvPr/>
          </p:nvSpPr>
          <p:spPr>
            <a:xfrm>
              <a:off x="3742196" y="9428182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4" name="object 554"/>
            <p:cNvSpPr/>
            <p:nvPr/>
          </p:nvSpPr>
          <p:spPr>
            <a:xfrm>
              <a:off x="3742196" y="9428182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5" name="object 555"/>
            <p:cNvSpPr/>
            <p:nvPr/>
          </p:nvSpPr>
          <p:spPr>
            <a:xfrm>
              <a:off x="1515903" y="7201889"/>
              <a:ext cx="2200910" cy="2200910"/>
            </a:xfrm>
            <a:custGeom>
              <a:avLst/>
              <a:gdLst/>
              <a:ahLst/>
              <a:cxnLst/>
              <a:rect l="l" t="t" r="r" b="b"/>
              <a:pathLst>
                <a:path w="2200910" h="2200909">
                  <a:moveTo>
                    <a:pt x="2200488" y="2200488"/>
                  </a:moveTo>
                  <a:lnTo>
                    <a:pt x="2164563" y="2164563"/>
                  </a:lnTo>
                </a:path>
                <a:path w="2200910" h="2200909">
                  <a:moveTo>
                    <a:pt x="13155" y="1315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6" name="object 556"/>
            <p:cNvSpPr/>
            <p:nvPr/>
          </p:nvSpPr>
          <p:spPr>
            <a:xfrm>
              <a:off x="1488074" y="7174060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7" name="object 557"/>
            <p:cNvSpPr/>
            <p:nvPr/>
          </p:nvSpPr>
          <p:spPr>
            <a:xfrm>
              <a:off x="1488074" y="7174060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8" name="object 558"/>
            <p:cNvSpPr/>
            <p:nvPr/>
          </p:nvSpPr>
          <p:spPr>
            <a:xfrm>
              <a:off x="1409142" y="7095634"/>
              <a:ext cx="2709545" cy="2387600"/>
            </a:xfrm>
            <a:custGeom>
              <a:avLst/>
              <a:gdLst/>
              <a:ahLst/>
              <a:cxnLst/>
              <a:rect l="l" t="t" r="r" b="b"/>
              <a:pathLst>
                <a:path w="2709545" h="2387600">
                  <a:moveTo>
                    <a:pt x="53127" y="52621"/>
                  </a:moveTo>
                  <a:lnTo>
                    <a:pt x="0" y="0"/>
                  </a:lnTo>
                </a:path>
                <a:path w="2709545" h="2387600">
                  <a:moveTo>
                    <a:pt x="2602232" y="2387193"/>
                  </a:moveTo>
                  <a:lnTo>
                    <a:pt x="2485858" y="2270818"/>
                  </a:lnTo>
                </a:path>
                <a:path w="2709545" h="2387600">
                  <a:moveTo>
                    <a:pt x="334449" y="119410"/>
                  </a:moveTo>
                  <a:lnTo>
                    <a:pt x="215039" y="0"/>
                  </a:lnTo>
                </a:path>
                <a:path w="2709545" h="2387600">
                  <a:moveTo>
                    <a:pt x="2709499" y="2279926"/>
                  </a:moveTo>
                  <a:lnTo>
                    <a:pt x="2700392" y="2270818"/>
                  </a:lnTo>
                </a:path>
                <a:path w="2709545" h="2387600">
                  <a:moveTo>
                    <a:pt x="548983" y="119410"/>
                  </a:moveTo>
                  <a:lnTo>
                    <a:pt x="509011" y="7943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9" name="object 559"/>
            <p:cNvSpPr/>
            <p:nvPr/>
          </p:nvSpPr>
          <p:spPr>
            <a:xfrm>
              <a:off x="1890325" y="7147243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0" name="object 560"/>
            <p:cNvSpPr/>
            <p:nvPr/>
          </p:nvSpPr>
          <p:spPr>
            <a:xfrm>
              <a:off x="1890325" y="7147243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1" name="object 561"/>
            <p:cNvSpPr/>
            <p:nvPr/>
          </p:nvSpPr>
          <p:spPr>
            <a:xfrm>
              <a:off x="1838715" y="7095634"/>
              <a:ext cx="2820035" cy="2390775"/>
            </a:xfrm>
            <a:custGeom>
              <a:avLst/>
              <a:gdLst/>
              <a:ahLst/>
              <a:cxnLst/>
              <a:rect l="l" t="t" r="r" b="b"/>
              <a:pathLst>
                <a:path w="2820035" h="2390775">
                  <a:moveTo>
                    <a:pt x="25804" y="25804"/>
                  </a:moveTo>
                  <a:lnTo>
                    <a:pt x="0" y="0"/>
                  </a:lnTo>
                </a:path>
                <a:path w="2820035" h="2390775">
                  <a:moveTo>
                    <a:pt x="321294" y="106254"/>
                  </a:moveTo>
                  <a:lnTo>
                    <a:pt x="214533" y="0"/>
                  </a:lnTo>
                </a:path>
                <a:path w="2820035" h="2390775">
                  <a:moveTo>
                    <a:pt x="2819802" y="2390735"/>
                  </a:moveTo>
                  <a:lnTo>
                    <a:pt x="2736316" y="2306743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2" name="object 562"/>
            <p:cNvSpPr/>
            <p:nvPr/>
          </p:nvSpPr>
          <p:spPr>
            <a:xfrm>
              <a:off x="4547203" y="9374548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3" name="object 563"/>
            <p:cNvSpPr/>
            <p:nvPr/>
          </p:nvSpPr>
          <p:spPr>
            <a:xfrm>
              <a:off x="4547203" y="9374548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4" name="object 564"/>
            <p:cNvSpPr/>
            <p:nvPr/>
          </p:nvSpPr>
          <p:spPr>
            <a:xfrm>
              <a:off x="2320910" y="7148255"/>
              <a:ext cx="67310" cy="67310"/>
            </a:xfrm>
            <a:custGeom>
              <a:avLst/>
              <a:gdLst/>
              <a:ahLst/>
              <a:cxnLst/>
              <a:rect l="l" t="t" r="r" b="b"/>
              <a:pathLst>
                <a:path w="67310" h="67309">
                  <a:moveTo>
                    <a:pt x="66788" y="66788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5" name="object 565"/>
            <p:cNvSpPr/>
            <p:nvPr/>
          </p:nvSpPr>
          <p:spPr>
            <a:xfrm>
              <a:off x="2293081" y="712042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6" name="object 566"/>
            <p:cNvSpPr/>
            <p:nvPr/>
          </p:nvSpPr>
          <p:spPr>
            <a:xfrm>
              <a:off x="2293081" y="712042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7" name="object 567"/>
            <p:cNvSpPr/>
            <p:nvPr/>
          </p:nvSpPr>
          <p:spPr>
            <a:xfrm>
              <a:off x="4870015" y="9482827"/>
              <a:ext cx="3810" cy="3810"/>
            </a:xfrm>
            <a:custGeom>
              <a:avLst/>
              <a:gdLst/>
              <a:ahLst/>
              <a:cxnLst/>
              <a:rect l="l" t="t" r="r" b="b"/>
              <a:pathLst>
                <a:path w="3810" h="3809">
                  <a:moveTo>
                    <a:pt x="3541" y="3541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8" name="object 568"/>
            <p:cNvSpPr/>
            <p:nvPr/>
          </p:nvSpPr>
          <p:spPr>
            <a:xfrm>
              <a:off x="4842187" y="9454999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9" name="object 569"/>
            <p:cNvSpPr/>
            <p:nvPr/>
          </p:nvSpPr>
          <p:spPr>
            <a:xfrm>
              <a:off x="4842187" y="9454999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0" name="object 570"/>
            <p:cNvSpPr/>
            <p:nvPr/>
          </p:nvSpPr>
          <p:spPr>
            <a:xfrm>
              <a:off x="4753641" y="9366453"/>
              <a:ext cx="62865" cy="62865"/>
            </a:xfrm>
            <a:custGeom>
              <a:avLst/>
              <a:gdLst/>
              <a:ahLst/>
              <a:cxnLst/>
              <a:rect l="l" t="t" r="r" b="b"/>
              <a:pathLst>
                <a:path w="62864" h="62865">
                  <a:moveTo>
                    <a:pt x="62740" y="6274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1" name="object 571"/>
            <p:cNvSpPr/>
            <p:nvPr/>
          </p:nvSpPr>
          <p:spPr>
            <a:xfrm>
              <a:off x="2588065" y="720087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2" name="object 572"/>
            <p:cNvSpPr/>
            <p:nvPr/>
          </p:nvSpPr>
          <p:spPr>
            <a:xfrm>
              <a:off x="2588065" y="720087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3" name="object 573"/>
            <p:cNvSpPr/>
            <p:nvPr/>
          </p:nvSpPr>
          <p:spPr>
            <a:xfrm>
              <a:off x="2482822" y="7095634"/>
              <a:ext cx="2820035" cy="2390775"/>
            </a:xfrm>
            <a:custGeom>
              <a:avLst/>
              <a:gdLst/>
              <a:ahLst/>
              <a:cxnLst/>
              <a:rect l="l" t="t" r="r" b="b"/>
              <a:pathLst>
                <a:path w="2820035" h="2390775">
                  <a:moveTo>
                    <a:pt x="79438" y="79438"/>
                  </a:moveTo>
                  <a:lnTo>
                    <a:pt x="0" y="0"/>
                  </a:lnTo>
                </a:path>
                <a:path w="2820035" h="2390775">
                  <a:moveTo>
                    <a:pt x="2605268" y="2390735"/>
                  </a:moveTo>
                  <a:lnTo>
                    <a:pt x="2494460" y="2279926"/>
                  </a:lnTo>
                </a:path>
                <a:path w="2820035" h="2390775">
                  <a:moveTo>
                    <a:pt x="333943" y="119410"/>
                  </a:moveTo>
                  <a:lnTo>
                    <a:pt x="240338" y="25804"/>
                  </a:lnTo>
                </a:path>
                <a:path w="2820035" h="2390775">
                  <a:moveTo>
                    <a:pt x="2819802" y="2390735"/>
                  </a:moveTo>
                  <a:lnTo>
                    <a:pt x="2789949" y="236037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4" name="object 574"/>
            <p:cNvSpPr/>
            <p:nvPr/>
          </p:nvSpPr>
          <p:spPr>
            <a:xfrm>
              <a:off x="5244944" y="9428182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5" name="object 575"/>
            <p:cNvSpPr/>
            <p:nvPr/>
          </p:nvSpPr>
          <p:spPr>
            <a:xfrm>
              <a:off x="5244944" y="9428182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6" name="object 576"/>
            <p:cNvSpPr/>
            <p:nvPr/>
          </p:nvSpPr>
          <p:spPr>
            <a:xfrm>
              <a:off x="3018650" y="7201889"/>
              <a:ext cx="2200910" cy="2200910"/>
            </a:xfrm>
            <a:custGeom>
              <a:avLst/>
              <a:gdLst/>
              <a:ahLst/>
              <a:cxnLst/>
              <a:rect l="l" t="t" r="r" b="b"/>
              <a:pathLst>
                <a:path w="2200910" h="2200909">
                  <a:moveTo>
                    <a:pt x="2200488" y="2200488"/>
                  </a:moveTo>
                  <a:lnTo>
                    <a:pt x="2164563" y="2164563"/>
                  </a:lnTo>
                </a:path>
                <a:path w="2200910" h="2200909">
                  <a:moveTo>
                    <a:pt x="13155" y="1315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7" name="object 577"/>
            <p:cNvSpPr/>
            <p:nvPr/>
          </p:nvSpPr>
          <p:spPr>
            <a:xfrm>
              <a:off x="2990822" y="7174060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8" name="object 578"/>
            <p:cNvSpPr/>
            <p:nvPr/>
          </p:nvSpPr>
          <p:spPr>
            <a:xfrm>
              <a:off x="2990822" y="7174060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9" name="object 579"/>
            <p:cNvSpPr/>
            <p:nvPr/>
          </p:nvSpPr>
          <p:spPr>
            <a:xfrm>
              <a:off x="2911889" y="7095634"/>
              <a:ext cx="549275" cy="120014"/>
            </a:xfrm>
            <a:custGeom>
              <a:avLst/>
              <a:gdLst/>
              <a:ahLst/>
              <a:cxnLst/>
              <a:rect l="l" t="t" r="r" b="b"/>
              <a:pathLst>
                <a:path w="549275" h="120015">
                  <a:moveTo>
                    <a:pt x="53127" y="52621"/>
                  </a:moveTo>
                  <a:lnTo>
                    <a:pt x="0" y="0"/>
                  </a:lnTo>
                </a:path>
                <a:path w="549275" h="120015">
                  <a:moveTo>
                    <a:pt x="334449" y="119410"/>
                  </a:moveTo>
                  <a:lnTo>
                    <a:pt x="215039" y="0"/>
                  </a:lnTo>
                </a:path>
                <a:path w="549275" h="120015">
                  <a:moveTo>
                    <a:pt x="548983" y="119410"/>
                  </a:moveTo>
                  <a:lnTo>
                    <a:pt x="509011" y="7943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0" name="object 580"/>
            <p:cNvSpPr/>
            <p:nvPr/>
          </p:nvSpPr>
          <p:spPr>
            <a:xfrm>
              <a:off x="3393073" y="7147243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1" name="object 581"/>
            <p:cNvSpPr/>
            <p:nvPr/>
          </p:nvSpPr>
          <p:spPr>
            <a:xfrm>
              <a:off x="3393073" y="7147243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2" name="object 582"/>
            <p:cNvSpPr/>
            <p:nvPr/>
          </p:nvSpPr>
          <p:spPr>
            <a:xfrm>
              <a:off x="3341463" y="7095634"/>
              <a:ext cx="549275" cy="120014"/>
            </a:xfrm>
            <a:custGeom>
              <a:avLst/>
              <a:gdLst/>
              <a:ahLst/>
              <a:cxnLst/>
              <a:rect l="l" t="t" r="r" b="b"/>
              <a:pathLst>
                <a:path w="549275" h="120015">
                  <a:moveTo>
                    <a:pt x="25804" y="25804"/>
                  </a:moveTo>
                  <a:lnTo>
                    <a:pt x="0" y="0"/>
                  </a:lnTo>
                </a:path>
                <a:path w="549275" h="120015">
                  <a:moveTo>
                    <a:pt x="320788" y="106254"/>
                  </a:moveTo>
                  <a:lnTo>
                    <a:pt x="214533" y="0"/>
                  </a:lnTo>
                </a:path>
                <a:path w="549275" h="120015">
                  <a:moveTo>
                    <a:pt x="548983" y="119410"/>
                  </a:moveTo>
                  <a:lnTo>
                    <a:pt x="482194" y="5262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3" name="object 583"/>
            <p:cNvSpPr/>
            <p:nvPr/>
          </p:nvSpPr>
          <p:spPr>
            <a:xfrm>
              <a:off x="3795829" y="712042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4" name="object 584"/>
            <p:cNvSpPr/>
            <p:nvPr/>
          </p:nvSpPr>
          <p:spPr>
            <a:xfrm>
              <a:off x="3795829" y="712042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5" name="object 585"/>
            <p:cNvSpPr/>
            <p:nvPr/>
          </p:nvSpPr>
          <p:spPr>
            <a:xfrm>
              <a:off x="4090813" y="720087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6" name="object 586"/>
            <p:cNvSpPr/>
            <p:nvPr/>
          </p:nvSpPr>
          <p:spPr>
            <a:xfrm>
              <a:off x="4090813" y="720087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7" name="object 587"/>
            <p:cNvSpPr/>
            <p:nvPr/>
          </p:nvSpPr>
          <p:spPr>
            <a:xfrm>
              <a:off x="3985570" y="7095634"/>
              <a:ext cx="549275" cy="120014"/>
            </a:xfrm>
            <a:custGeom>
              <a:avLst/>
              <a:gdLst/>
              <a:ahLst/>
              <a:cxnLst/>
              <a:rect l="l" t="t" r="r" b="b"/>
              <a:pathLst>
                <a:path w="549275" h="120015">
                  <a:moveTo>
                    <a:pt x="79438" y="79438"/>
                  </a:moveTo>
                  <a:lnTo>
                    <a:pt x="0" y="0"/>
                  </a:lnTo>
                </a:path>
                <a:path w="549275" h="120015">
                  <a:moveTo>
                    <a:pt x="333943" y="119410"/>
                  </a:moveTo>
                  <a:lnTo>
                    <a:pt x="240338" y="25804"/>
                  </a:lnTo>
                </a:path>
                <a:path w="549275" h="120015">
                  <a:moveTo>
                    <a:pt x="548983" y="119410"/>
                  </a:moveTo>
                  <a:lnTo>
                    <a:pt x="535828" y="10625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8" name="object 588"/>
            <p:cNvSpPr/>
            <p:nvPr/>
          </p:nvSpPr>
          <p:spPr>
            <a:xfrm>
              <a:off x="4493570" y="7174060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9" name="object 589"/>
            <p:cNvSpPr/>
            <p:nvPr/>
          </p:nvSpPr>
          <p:spPr>
            <a:xfrm>
              <a:off x="4493570" y="7174060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0" name="object 590"/>
            <p:cNvSpPr/>
            <p:nvPr/>
          </p:nvSpPr>
          <p:spPr>
            <a:xfrm>
              <a:off x="4414637" y="7095634"/>
              <a:ext cx="549275" cy="120014"/>
            </a:xfrm>
            <a:custGeom>
              <a:avLst/>
              <a:gdLst/>
              <a:ahLst/>
              <a:cxnLst/>
              <a:rect l="l" t="t" r="r" b="b"/>
              <a:pathLst>
                <a:path w="549275" h="120015">
                  <a:moveTo>
                    <a:pt x="53127" y="52621"/>
                  </a:moveTo>
                  <a:lnTo>
                    <a:pt x="0" y="0"/>
                  </a:lnTo>
                </a:path>
                <a:path w="549275" h="120015">
                  <a:moveTo>
                    <a:pt x="334449" y="119410"/>
                  </a:moveTo>
                  <a:lnTo>
                    <a:pt x="215039" y="0"/>
                  </a:lnTo>
                </a:path>
                <a:path w="549275" h="120015">
                  <a:moveTo>
                    <a:pt x="548983" y="119410"/>
                  </a:moveTo>
                  <a:lnTo>
                    <a:pt x="509011" y="7943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1" name="object 591"/>
            <p:cNvSpPr/>
            <p:nvPr/>
          </p:nvSpPr>
          <p:spPr>
            <a:xfrm>
              <a:off x="4895820" y="7147243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2" name="object 592"/>
            <p:cNvSpPr/>
            <p:nvPr/>
          </p:nvSpPr>
          <p:spPr>
            <a:xfrm>
              <a:off x="4895820" y="7147243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3" name="object 593"/>
            <p:cNvSpPr/>
            <p:nvPr/>
          </p:nvSpPr>
          <p:spPr>
            <a:xfrm>
              <a:off x="4844211" y="7095634"/>
              <a:ext cx="549275" cy="120014"/>
            </a:xfrm>
            <a:custGeom>
              <a:avLst/>
              <a:gdLst/>
              <a:ahLst/>
              <a:cxnLst/>
              <a:rect l="l" t="t" r="r" b="b"/>
              <a:pathLst>
                <a:path w="549275" h="120015">
                  <a:moveTo>
                    <a:pt x="25804" y="25804"/>
                  </a:moveTo>
                  <a:lnTo>
                    <a:pt x="0" y="0"/>
                  </a:lnTo>
                </a:path>
                <a:path w="549275" h="120015">
                  <a:moveTo>
                    <a:pt x="320788" y="106254"/>
                  </a:moveTo>
                  <a:lnTo>
                    <a:pt x="214533" y="0"/>
                  </a:lnTo>
                </a:path>
                <a:path w="549275" h="120015">
                  <a:moveTo>
                    <a:pt x="548983" y="119410"/>
                  </a:moveTo>
                  <a:lnTo>
                    <a:pt x="482194" y="5262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4" name="object 594"/>
            <p:cNvSpPr/>
            <p:nvPr/>
          </p:nvSpPr>
          <p:spPr>
            <a:xfrm>
              <a:off x="5298577" y="712042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5" name="object 595"/>
            <p:cNvSpPr/>
            <p:nvPr/>
          </p:nvSpPr>
          <p:spPr>
            <a:xfrm>
              <a:off x="5298577" y="7120427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6" name="object 596"/>
            <p:cNvSpPr/>
            <p:nvPr/>
          </p:nvSpPr>
          <p:spPr>
            <a:xfrm>
              <a:off x="4024530" y="9486369"/>
              <a:ext cx="585470" cy="120014"/>
            </a:xfrm>
            <a:custGeom>
              <a:avLst/>
              <a:gdLst/>
              <a:ahLst/>
              <a:cxnLst/>
              <a:rect l="l" t="t" r="r" b="b"/>
              <a:pathLst>
                <a:path w="585470" h="120015">
                  <a:moveTo>
                    <a:pt x="2023" y="119410"/>
                  </a:moveTo>
                  <a:lnTo>
                    <a:pt x="0" y="116880"/>
                  </a:lnTo>
                </a:path>
                <a:path w="585470" h="120015">
                  <a:moveTo>
                    <a:pt x="217063" y="119410"/>
                  </a:moveTo>
                  <a:lnTo>
                    <a:pt x="97653" y="0"/>
                  </a:lnTo>
                </a:path>
                <a:path w="585470" h="120015">
                  <a:moveTo>
                    <a:pt x="431597" y="119410"/>
                  </a:moveTo>
                  <a:lnTo>
                    <a:pt x="312186" y="0"/>
                  </a:lnTo>
                </a:path>
                <a:path w="585470" h="120015">
                  <a:moveTo>
                    <a:pt x="585413" y="58187"/>
                  </a:moveTo>
                  <a:lnTo>
                    <a:pt x="526720" y="0"/>
                  </a:lnTo>
                </a:path>
                <a:path w="585470" h="120015">
                  <a:moveTo>
                    <a:pt x="109796" y="119410"/>
                  </a:moveTo>
                  <a:lnTo>
                    <a:pt x="40478" y="5009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7" name="object 597"/>
            <p:cNvSpPr/>
            <p:nvPr/>
          </p:nvSpPr>
          <p:spPr>
            <a:xfrm>
              <a:off x="4037180" y="9508632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8" name="object 598"/>
            <p:cNvSpPr/>
            <p:nvPr/>
          </p:nvSpPr>
          <p:spPr>
            <a:xfrm>
              <a:off x="4037180" y="9508632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9" name="object 599"/>
            <p:cNvSpPr/>
            <p:nvPr/>
          </p:nvSpPr>
          <p:spPr>
            <a:xfrm>
              <a:off x="4332163" y="9589082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101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0" name="object 600"/>
            <p:cNvSpPr/>
            <p:nvPr/>
          </p:nvSpPr>
          <p:spPr>
            <a:xfrm>
              <a:off x="4332163" y="9589082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40">
                  <a:moveTo>
                    <a:pt x="2023" y="1011"/>
                  </a:moveTo>
                  <a:lnTo>
                    <a:pt x="1517" y="505"/>
                  </a:lnTo>
                  <a:lnTo>
                    <a:pt x="1011" y="0"/>
                  </a:lnTo>
                  <a:lnTo>
                    <a:pt x="505" y="505"/>
                  </a:lnTo>
                  <a:lnTo>
                    <a:pt x="0" y="1011"/>
                  </a:lnTo>
                  <a:lnTo>
                    <a:pt x="505" y="1517"/>
                  </a:lnTo>
                  <a:lnTo>
                    <a:pt x="1011" y="2023"/>
                  </a:lnTo>
                  <a:lnTo>
                    <a:pt x="1517" y="1517"/>
                  </a:lnTo>
                  <a:lnTo>
                    <a:pt x="2023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1" name="object 601"/>
            <p:cNvSpPr/>
            <p:nvPr/>
          </p:nvSpPr>
          <p:spPr>
            <a:xfrm>
              <a:off x="1212317" y="7095634"/>
              <a:ext cx="4184015" cy="3272790"/>
            </a:xfrm>
            <a:custGeom>
              <a:avLst/>
              <a:gdLst/>
              <a:ahLst/>
              <a:cxnLst/>
              <a:rect l="l" t="t" r="r" b="b"/>
              <a:pathLst>
                <a:path w="4184015" h="3272790">
                  <a:moveTo>
                    <a:pt x="3094041" y="2467643"/>
                  </a:moveTo>
                  <a:lnTo>
                    <a:pt x="3017133" y="2390735"/>
                  </a:lnTo>
                </a:path>
                <a:path w="4184015" h="3272790">
                  <a:moveTo>
                    <a:pt x="3351076" y="2510145"/>
                  </a:moveTo>
                  <a:lnTo>
                    <a:pt x="3255447" y="2414009"/>
                  </a:lnTo>
                </a:path>
                <a:path w="4184015" h="3272790">
                  <a:moveTo>
                    <a:pt x="1365628" y="2390735"/>
                  </a:moveTo>
                  <a:lnTo>
                    <a:pt x="1365628" y="2510145"/>
                  </a:lnTo>
                  <a:lnTo>
                    <a:pt x="780214" y="2510145"/>
                  </a:lnTo>
                </a:path>
                <a:path w="4184015" h="3272790">
                  <a:moveTo>
                    <a:pt x="4183406" y="2390735"/>
                  </a:moveTo>
                  <a:lnTo>
                    <a:pt x="3397626" y="2390735"/>
                  </a:lnTo>
                </a:path>
                <a:path w="4184015" h="3272790">
                  <a:moveTo>
                    <a:pt x="2812212" y="2390735"/>
                  </a:moveTo>
                  <a:lnTo>
                    <a:pt x="1365628" y="2390735"/>
                  </a:lnTo>
                </a:path>
                <a:path w="4184015" h="3272790">
                  <a:moveTo>
                    <a:pt x="1246218" y="2390735"/>
                  </a:moveTo>
                  <a:lnTo>
                    <a:pt x="899624" y="2390735"/>
                  </a:lnTo>
                </a:path>
                <a:path w="4184015" h="3272790">
                  <a:moveTo>
                    <a:pt x="780214" y="2390735"/>
                  </a:moveTo>
                  <a:lnTo>
                    <a:pt x="0" y="2390735"/>
                  </a:lnTo>
                </a:path>
                <a:path w="4184015" h="3272790">
                  <a:moveTo>
                    <a:pt x="4063996" y="2270818"/>
                  </a:moveTo>
                  <a:lnTo>
                    <a:pt x="4063996" y="119410"/>
                  </a:lnTo>
                </a:path>
                <a:path w="4184015" h="3272790">
                  <a:moveTo>
                    <a:pt x="4183406" y="119410"/>
                  </a:moveTo>
                  <a:lnTo>
                    <a:pt x="0" y="119410"/>
                  </a:lnTo>
                </a:path>
                <a:path w="4184015" h="3272790">
                  <a:moveTo>
                    <a:pt x="0" y="2270818"/>
                  </a:moveTo>
                  <a:lnTo>
                    <a:pt x="4183406" y="2270818"/>
                  </a:lnTo>
                </a:path>
                <a:path w="4184015" h="3272790">
                  <a:moveTo>
                    <a:pt x="2031998" y="119410"/>
                  </a:moveTo>
                  <a:lnTo>
                    <a:pt x="2031998" y="2270818"/>
                  </a:lnTo>
                </a:path>
                <a:path w="4184015" h="3272790">
                  <a:moveTo>
                    <a:pt x="2151408" y="119410"/>
                  </a:moveTo>
                  <a:lnTo>
                    <a:pt x="2151408" y="2270818"/>
                  </a:lnTo>
                </a:path>
                <a:path w="4184015" h="3272790">
                  <a:moveTo>
                    <a:pt x="4183406" y="2390735"/>
                  </a:moveTo>
                  <a:lnTo>
                    <a:pt x="4183406" y="0"/>
                  </a:lnTo>
                  <a:lnTo>
                    <a:pt x="0" y="0"/>
                  </a:lnTo>
                </a:path>
                <a:path w="4184015" h="3272790">
                  <a:moveTo>
                    <a:pt x="119410" y="2342667"/>
                  </a:moveTo>
                  <a:lnTo>
                    <a:pt x="119410" y="3272650"/>
                  </a:lnTo>
                </a:path>
                <a:path w="4184015" h="3272790">
                  <a:moveTo>
                    <a:pt x="2091703" y="2557707"/>
                  </a:moveTo>
                  <a:lnTo>
                    <a:pt x="2091703" y="3272650"/>
                  </a:lnTo>
                </a:path>
                <a:path w="4184015" h="3272790">
                  <a:moveTo>
                    <a:pt x="119410" y="3242798"/>
                  </a:moveTo>
                  <a:lnTo>
                    <a:pt x="2091703" y="3242798"/>
                  </a:lnTo>
                </a:path>
                <a:path w="4184015" h="3272790">
                  <a:moveTo>
                    <a:pt x="143697" y="3219017"/>
                  </a:moveTo>
                  <a:lnTo>
                    <a:pt x="95629" y="3266579"/>
                  </a:lnTo>
                </a:path>
                <a:path w="4184015" h="3272790">
                  <a:moveTo>
                    <a:pt x="2067922" y="3266579"/>
                  </a:moveTo>
                  <a:lnTo>
                    <a:pt x="2115484" y="321901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02" name="object 602"/>
          <p:cNvSpPr txBox="1"/>
          <p:nvPr/>
        </p:nvSpPr>
        <p:spPr>
          <a:xfrm>
            <a:off x="2180198" y="10185993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603" name="object 603"/>
          <p:cNvSpPr/>
          <p:nvPr/>
        </p:nvSpPr>
        <p:spPr>
          <a:xfrm>
            <a:off x="3280240" y="9653341"/>
            <a:ext cx="2019935" cy="715010"/>
          </a:xfrm>
          <a:custGeom>
            <a:avLst/>
            <a:gdLst/>
            <a:ahLst/>
            <a:cxnLst/>
            <a:rect l="l" t="t" r="r" b="b"/>
            <a:pathLst>
              <a:path w="2019935" h="715009">
                <a:moveTo>
                  <a:pt x="23780" y="0"/>
                </a:moveTo>
                <a:lnTo>
                  <a:pt x="23780" y="714943"/>
                </a:lnTo>
              </a:path>
              <a:path w="2019935" h="715009">
                <a:moveTo>
                  <a:pt x="1996074" y="0"/>
                </a:moveTo>
                <a:lnTo>
                  <a:pt x="1996074" y="714943"/>
                </a:lnTo>
              </a:path>
              <a:path w="2019935" h="715009">
                <a:moveTo>
                  <a:pt x="23780" y="685091"/>
                </a:moveTo>
                <a:lnTo>
                  <a:pt x="1996074" y="685091"/>
                </a:lnTo>
              </a:path>
              <a:path w="2019935" h="715009">
                <a:moveTo>
                  <a:pt x="47561" y="661310"/>
                </a:moveTo>
                <a:lnTo>
                  <a:pt x="0" y="708871"/>
                </a:lnTo>
              </a:path>
              <a:path w="2019935" h="715009">
                <a:moveTo>
                  <a:pt x="1972293" y="708871"/>
                </a:moveTo>
                <a:lnTo>
                  <a:pt x="2019854" y="66131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4" name="object 604"/>
          <p:cNvSpPr txBox="1"/>
          <p:nvPr/>
        </p:nvSpPr>
        <p:spPr>
          <a:xfrm>
            <a:off x="4152491" y="10185993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8250</a:t>
            </a:r>
            <a:endParaRPr sz="950">
              <a:latin typeface="Times New Roman"/>
              <a:cs typeface="Times New Roman"/>
            </a:endParaRPr>
          </a:p>
        </p:txBody>
      </p:sp>
      <p:pic>
        <p:nvPicPr>
          <p:cNvPr id="605" name="object 60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83093" y="10647583"/>
            <a:ext cx="242362" cy="242362"/>
          </a:xfrm>
          <a:prstGeom prst="rect">
            <a:avLst/>
          </a:prstGeom>
        </p:spPr>
      </p:pic>
      <p:sp>
        <p:nvSpPr>
          <p:cNvPr id="606" name="object 606"/>
          <p:cNvSpPr txBox="1"/>
          <p:nvPr/>
        </p:nvSpPr>
        <p:spPr>
          <a:xfrm>
            <a:off x="3233133" y="10632948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2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607" name="object 607"/>
          <p:cNvSpPr/>
          <p:nvPr/>
        </p:nvSpPr>
        <p:spPr>
          <a:xfrm>
            <a:off x="5276314" y="6726777"/>
            <a:ext cx="0" cy="281940"/>
          </a:xfrm>
          <a:custGeom>
            <a:avLst/>
            <a:gdLst/>
            <a:ahLst/>
            <a:cxnLst/>
            <a:rect l="l" t="t" r="r" b="b"/>
            <a:pathLst>
              <a:path h="281940">
                <a:moveTo>
                  <a:pt x="0" y="28182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08" name="object 608"/>
          <p:cNvGrpSpPr/>
          <p:nvPr/>
        </p:nvGrpSpPr>
        <p:grpSpPr>
          <a:xfrm>
            <a:off x="5155386" y="7078867"/>
            <a:ext cx="242570" cy="3751579"/>
            <a:chOff x="5155386" y="7078867"/>
            <a:chExt cx="242570" cy="3751579"/>
          </a:xfrm>
        </p:grpSpPr>
        <p:sp>
          <p:nvSpPr>
            <p:cNvPr id="609" name="object 609"/>
            <p:cNvSpPr/>
            <p:nvPr/>
          </p:nvSpPr>
          <p:spPr>
            <a:xfrm>
              <a:off x="5276314" y="7080454"/>
              <a:ext cx="0" cy="3509645"/>
            </a:xfrm>
            <a:custGeom>
              <a:avLst/>
              <a:gdLst/>
              <a:ahLst/>
              <a:cxnLst/>
              <a:rect l="l" t="t" r="r" b="b"/>
              <a:pathLst>
                <a:path h="3509645">
                  <a:moveTo>
                    <a:pt x="0" y="3509447"/>
                  </a:moveTo>
                  <a:lnTo>
                    <a:pt x="0" y="3227112"/>
                  </a:lnTo>
                </a:path>
                <a:path h="3509645">
                  <a:moveTo>
                    <a:pt x="0" y="3155770"/>
                  </a:moveTo>
                  <a:lnTo>
                    <a:pt x="0" y="2868882"/>
                  </a:lnTo>
                </a:path>
                <a:path h="3509645">
                  <a:moveTo>
                    <a:pt x="0" y="2797033"/>
                  </a:moveTo>
                  <a:lnTo>
                    <a:pt x="0" y="2510145"/>
                  </a:lnTo>
                </a:path>
                <a:path h="3509645">
                  <a:moveTo>
                    <a:pt x="0" y="2438296"/>
                  </a:moveTo>
                  <a:lnTo>
                    <a:pt x="0" y="2151408"/>
                  </a:lnTo>
                </a:path>
                <a:path h="3509645">
                  <a:moveTo>
                    <a:pt x="0" y="2080066"/>
                  </a:moveTo>
                  <a:lnTo>
                    <a:pt x="0" y="1793177"/>
                  </a:lnTo>
                </a:path>
                <a:path h="3509645">
                  <a:moveTo>
                    <a:pt x="0" y="1721329"/>
                  </a:moveTo>
                  <a:lnTo>
                    <a:pt x="0" y="1434441"/>
                  </a:lnTo>
                </a:path>
                <a:path h="3509645">
                  <a:moveTo>
                    <a:pt x="0" y="1362592"/>
                  </a:moveTo>
                  <a:lnTo>
                    <a:pt x="0" y="1075704"/>
                  </a:lnTo>
                </a:path>
                <a:path h="3509645">
                  <a:moveTo>
                    <a:pt x="0" y="1003855"/>
                  </a:moveTo>
                  <a:lnTo>
                    <a:pt x="0" y="716967"/>
                  </a:lnTo>
                </a:path>
                <a:path h="3509645">
                  <a:moveTo>
                    <a:pt x="0" y="645624"/>
                  </a:moveTo>
                  <a:lnTo>
                    <a:pt x="0" y="358736"/>
                  </a:lnTo>
                </a:path>
                <a:path h="3509645">
                  <a:moveTo>
                    <a:pt x="0" y="286888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10" name="object 6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155386" y="10587878"/>
              <a:ext cx="242362" cy="242362"/>
            </a:xfrm>
            <a:prstGeom prst="rect">
              <a:avLst/>
            </a:prstGeom>
          </p:spPr>
        </p:pic>
      </p:grpSp>
      <p:sp>
        <p:nvSpPr>
          <p:cNvPr id="611" name="object 611"/>
          <p:cNvSpPr txBox="1"/>
          <p:nvPr/>
        </p:nvSpPr>
        <p:spPr>
          <a:xfrm>
            <a:off x="5201885" y="10573243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3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612" name="object 612"/>
          <p:cNvSpPr/>
          <p:nvPr/>
        </p:nvSpPr>
        <p:spPr>
          <a:xfrm>
            <a:off x="3304021" y="8901461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3" name="object 613"/>
          <p:cNvSpPr/>
          <p:nvPr/>
        </p:nvSpPr>
        <p:spPr>
          <a:xfrm>
            <a:off x="3304021" y="8542724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4" name="object 614"/>
          <p:cNvSpPr/>
          <p:nvPr/>
        </p:nvSpPr>
        <p:spPr>
          <a:xfrm>
            <a:off x="3304021" y="8184493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5" name="object 615"/>
          <p:cNvSpPr/>
          <p:nvPr/>
        </p:nvSpPr>
        <p:spPr>
          <a:xfrm>
            <a:off x="3304021" y="7825757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6" name="object 616"/>
          <p:cNvSpPr/>
          <p:nvPr/>
        </p:nvSpPr>
        <p:spPr>
          <a:xfrm>
            <a:off x="3304021" y="7467020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7" name="object 617"/>
          <p:cNvSpPr/>
          <p:nvPr/>
        </p:nvSpPr>
        <p:spPr>
          <a:xfrm>
            <a:off x="3304021" y="6723236"/>
            <a:ext cx="0" cy="314325"/>
          </a:xfrm>
          <a:custGeom>
            <a:avLst/>
            <a:gdLst/>
            <a:ahLst/>
            <a:cxnLst/>
            <a:rect l="l" t="t" r="r" b="b"/>
            <a:pathLst>
              <a:path h="314325">
                <a:moveTo>
                  <a:pt x="0" y="31370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8" name="object 618"/>
          <p:cNvSpPr/>
          <p:nvPr/>
        </p:nvSpPr>
        <p:spPr>
          <a:xfrm>
            <a:off x="1307947" y="7108789"/>
            <a:ext cx="1996439" cy="3541395"/>
          </a:xfrm>
          <a:custGeom>
            <a:avLst/>
            <a:gdLst/>
            <a:ahLst/>
            <a:cxnLst/>
            <a:rect l="l" t="t" r="r" b="b"/>
            <a:pathLst>
              <a:path w="1996439" h="3541395">
                <a:moveTo>
                  <a:pt x="1996074" y="3540817"/>
                </a:moveTo>
                <a:lnTo>
                  <a:pt x="1996074" y="3227112"/>
                </a:lnTo>
              </a:path>
              <a:path w="1996439" h="3541395">
                <a:moveTo>
                  <a:pt x="1996074" y="3155264"/>
                </a:moveTo>
                <a:lnTo>
                  <a:pt x="1996074" y="2868376"/>
                </a:lnTo>
              </a:path>
              <a:path w="1996439" h="3541395">
                <a:moveTo>
                  <a:pt x="1996074" y="2797033"/>
                </a:moveTo>
                <a:lnTo>
                  <a:pt x="1996074" y="2510145"/>
                </a:lnTo>
              </a:path>
              <a:path w="1996439" h="3541395">
                <a:moveTo>
                  <a:pt x="1996074" y="2438296"/>
                </a:moveTo>
                <a:lnTo>
                  <a:pt x="1996074" y="2151408"/>
                </a:lnTo>
              </a:path>
              <a:path w="1996439" h="3541395">
                <a:moveTo>
                  <a:pt x="1996074" y="286382"/>
                </a:moveTo>
                <a:lnTo>
                  <a:pt x="1996074" y="0"/>
                </a:lnTo>
              </a:path>
              <a:path w="1996439" h="3541395">
                <a:moveTo>
                  <a:pt x="23780" y="2329512"/>
                </a:moveTo>
                <a:lnTo>
                  <a:pt x="23780" y="2965017"/>
                </a:lnTo>
              </a:path>
              <a:path w="1996439" h="3541395">
                <a:moveTo>
                  <a:pt x="1936368" y="2329512"/>
                </a:moveTo>
                <a:lnTo>
                  <a:pt x="1936368" y="2965017"/>
                </a:lnTo>
              </a:path>
              <a:path w="1996439" h="3541395">
                <a:moveTo>
                  <a:pt x="23780" y="2935164"/>
                </a:moveTo>
                <a:lnTo>
                  <a:pt x="1936368" y="2935164"/>
                </a:lnTo>
              </a:path>
              <a:path w="1996439" h="3541395">
                <a:moveTo>
                  <a:pt x="48067" y="2910878"/>
                </a:moveTo>
                <a:lnTo>
                  <a:pt x="0" y="2958945"/>
                </a:lnTo>
              </a:path>
              <a:path w="1996439" h="3541395">
                <a:moveTo>
                  <a:pt x="1912588" y="2958945"/>
                </a:moveTo>
                <a:lnTo>
                  <a:pt x="1960149" y="29108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9" name="object 619"/>
          <p:cNvSpPr txBox="1"/>
          <p:nvPr/>
        </p:nvSpPr>
        <p:spPr>
          <a:xfrm>
            <a:off x="2150346" y="9891009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620" name="object 620"/>
          <p:cNvSpPr/>
          <p:nvPr/>
        </p:nvSpPr>
        <p:spPr>
          <a:xfrm>
            <a:off x="2998411" y="9412496"/>
            <a:ext cx="611505" cy="794385"/>
          </a:xfrm>
          <a:custGeom>
            <a:avLst/>
            <a:gdLst/>
            <a:ahLst/>
            <a:cxnLst/>
            <a:rect l="l" t="t" r="r" b="b"/>
            <a:pathLst>
              <a:path w="611504" h="794384">
                <a:moveTo>
                  <a:pt x="305609" y="240844"/>
                </a:moveTo>
                <a:lnTo>
                  <a:pt x="305609" y="661310"/>
                </a:lnTo>
              </a:path>
              <a:path w="611504" h="794384">
                <a:moveTo>
                  <a:pt x="245904" y="0"/>
                </a:moveTo>
                <a:lnTo>
                  <a:pt x="245904" y="661310"/>
                </a:lnTo>
              </a:path>
              <a:path w="611504" h="794384">
                <a:moveTo>
                  <a:pt x="305609" y="631457"/>
                </a:moveTo>
                <a:lnTo>
                  <a:pt x="245904" y="631457"/>
                </a:lnTo>
              </a:path>
              <a:path w="611504" h="794384">
                <a:moveTo>
                  <a:pt x="275756" y="631457"/>
                </a:moveTo>
                <a:lnTo>
                  <a:pt x="208461" y="794381"/>
                </a:lnTo>
                <a:lnTo>
                  <a:pt x="0" y="794381"/>
                </a:lnTo>
              </a:path>
              <a:path w="611504" h="794384">
                <a:moveTo>
                  <a:pt x="281828" y="655238"/>
                </a:moveTo>
                <a:lnTo>
                  <a:pt x="329390" y="607170"/>
                </a:lnTo>
              </a:path>
              <a:path w="611504" h="794384">
                <a:moveTo>
                  <a:pt x="269685" y="607170"/>
                </a:moveTo>
                <a:lnTo>
                  <a:pt x="222123" y="655238"/>
                </a:lnTo>
              </a:path>
              <a:path w="611504" h="794384">
                <a:moveTo>
                  <a:pt x="305609" y="240844"/>
                </a:moveTo>
                <a:lnTo>
                  <a:pt x="305609" y="661310"/>
                </a:lnTo>
              </a:path>
              <a:path w="611504" h="794384">
                <a:moveTo>
                  <a:pt x="365314" y="0"/>
                </a:moveTo>
                <a:lnTo>
                  <a:pt x="365314" y="661310"/>
                </a:lnTo>
              </a:path>
              <a:path w="611504" h="794384">
                <a:moveTo>
                  <a:pt x="305609" y="631457"/>
                </a:moveTo>
                <a:lnTo>
                  <a:pt x="365314" y="631457"/>
                </a:lnTo>
              </a:path>
              <a:path w="611504" h="794384">
                <a:moveTo>
                  <a:pt x="335461" y="631457"/>
                </a:moveTo>
                <a:lnTo>
                  <a:pt x="403262" y="794381"/>
                </a:lnTo>
                <a:lnTo>
                  <a:pt x="611218" y="79438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1" name="object 621"/>
          <p:cNvSpPr txBox="1"/>
          <p:nvPr/>
        </p:nvSpPr>
        <p:spPr>
          <a:xfrm>
            <a:off x="2998361" y="10054439"/>
            <a:ext cx="61404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415290" algn="l"/>
              </a:tabLst>
            </a:pPr>
            <a:r>
              <a:rPr sz="950" spc="-25" dirty="0">
                <a:latin typeface="Times New Roman"/>
                <a:cs typeface="Times New Roman"/>
              </a:rPr>
              <a:t>250</a:t>
            </a:r>
            <a:r>
              <a:rPr sz="950" dirty="0">
                <a:latin typeface="Times New Roman"/>
                <a:cs typeface="Times New Roman"/>
              </a:rPr>
              <a:t>	</a:t>
            </a:r>
            <a:r>
              <a:rPr sz="950" spc="-25" dirty="0">
                <a:latin typeface="Times New Roman"/>
                <a:cs typeface="Times New Roman"/>
              </a:rPr>
              <a:t>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622" name="object 622"/>
          <p:cNvSpPr/>
          <p:nvPr/>
        </p:nvSpPr>
        <p:spPr>
          <a:xfrm>
            <a:off x="3280240" y="9557711"/>
            <a:ext cx="2019935" cy="516255"/>
          </a:xfrm>
          <a:custGeom>
            <a:avLst/>
            <a:gdLst/>
            <a:ahLst/>
            <a:cxnLst/>
            <a:rect l="l" t="t" r="r" b="b"/>
            <a:pathLst>
              <a:path w="2019935" h="516254">
                <a:moveTo>
                  <a:pt x="47561" y="461955"/>
                </a:moveTo>
                <a:lnTo>
                  <a:pt x="0" y="510023"/>
                </a:lnTo>
              </a:path>
              <a:path w="2019935" h="516254">
                <a:moveTo>
                  <a:pt x="59705" y="510023"/>
                </a:moveTo>
                <a:lnTo>
                  <a:pt x="107772" y="461955"/>
                </a:lnTo>
              </a:path>
              <a:path w="2019935" h="516254">
                <a:moveTo>
                  <a:pt x="83485" y="0"/>
                </a:moveTo>
                <a:lnTo>
                  <a:pt x="83485" y="516095"/>
                </a:lnTo>
              </a:path>
              <a:path w="2019935" h="516254">
                <a:moveTo>
                  <a:pt x="1996074" y="95629"/>
                </a:moveTo>
                <a:lnTo>
                  <a:pt x="1996074" y="516095"/>
                </a:lnTo>
              </a:path>
              <a:path w="2019935" h="516254">
                <a:moveTo>
                  <a:pt x="83485" y="486242"/>
                </a:moveTo>
                <a:lnTo>
                  <a:pt x="1996074" y="486242"/>
                </a:lnTo>
              </a:path>
              <a:path w="2019935" h="516254">
                <a:moveTo>
                  <a:pt x="107772" y="461955"/>
                </a:moveTo>
                <a:lnTo>
                  <a:pt x="59705" y="510023"/>
                </a:lnTo>
              </a:path>
              <a:path w="2019935" h="516254">
                <a:moveTo>
                  <a:pt x="1972293" y="510023"/>
                </a:moveTo>
                <a:lnTo>
                  <a:pt x="2019854" y="46195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3" name="object 623"/>
          <p:cNvSpPr txBox="1"/>
          <p:nvPr/>
        </p:nvSpPr>
        <p:spPr>
          <a:xfrm>
            <a:off x="4182344" y="9891009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624" name="object 624"/>
          <p:cNvSpPr/>
          <p:nvPr/>
        </p:nvSpPr>
        <p:spPr>
          <a:xfrm>
            <a:off x="5033952" y="9557711"/>
            <a:ext cx="361950" cy="810895"/>
          </a:xfrm>
          <a:custGeom>
            <a:avLst/>
            <a:gdLst/>
            <a:ahLst/>
            <a:cxnLst/>
            <a:rect l="l" t="t" r="r" b="b"/>
            <a:pathLst>
              <a:path w="361950" h="810895">
                <a:moveTo>
                  <a:pt x="361772" y="0"/>
                </a:moveTo>
                <a:lnTo>
                  <a:pt x="361772" y="810573"/>
                </a:lnTo>
              </a:path>
              <a:path w="361950" h="810895">
                <a:moveTo>
                  <a:pt x="242362" y="95629"/>
                </a:moveTo>
                <a:lnTo>
                  <a:pt x="242362" y="810573"/>
                </a:lnTo>
              </a:path>
              <a:path w="361950" h="810895">
                <a:moveTo>
                  <a:pt x="361772" y="780720"/>
                </a:moveTo>
                <a:lnTo>
                  <a:pt x="242362" y="780720"/>
                </a:lnTo>
              </a:path>
              <a:path w="361950" h="810895">
                <a:moveTo>
                  <a:pt x="302067" y="780720"/>
                </a:moveTo>
                <a:lnTo>
                  <a:pt x="204920" y="649166"/>
                </a:lnTo>
                <a:lnTo>
                  <a:pt x="0" y="64916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5" name="object 625"/>
          <p:cNvSpPr txBox="1"/>
          <p:nvPr/>
        </p:nvSpPr>
        <p:spPr>
          <a:xfrm>
            <a:off x="5030359" y="10054439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626" name="object 626"/>
          <p:cNvSpPr/>
          <p:nvPr/>
        </p:nvSpPr>
        <p:spPr>
          <a:xfrm>
            <a:off x="1188536" y="7095634"/>
            <a:ext cx="4231640" cy="3424554"/>
          </a:xfrm>
          <a:custGeom>
            <a:avLst/>
            <a:gdLst/>
            <a:ahLst/>
            <a:cxnLst/>
            <a:rect l="l" t="t" r="r" b="b"/>
            <a:pathLst>
              <a:path w="4231640" h="3424554">
                <a:moveTo>
                  <a:pt x="4183406" y="3266579"/>
                </a:moveTo>
                <a:lnTo>
                  <a:pt x="4231474" y="3219017"/>
                </a:lnTo>
              </a:path>
              <a:path w="4231640" h="3424554">
                <a:moveTo>
                  <a:pt x="4111558" y="3219017"/>
                </a:moveTo>
                <a:lnTo>
                  <a:pt x="4063996" y="3266579"/>
                </a:lnTo>
              </a:path>
              <a:path w="4231640" h="3424554">
                <a:moveTo>
                  <a:pt x="143191" y="2270818"/>
                </a:moveTo>
                <a:lnTo>
                  <a:pt x="143191" y="119410"/>
                </a:lnTo>
              </a:path>
              <a:path w="4231640" h="3424554">
                <a:moveTo>
                  <a:pt x="23780" y="2390735"/>
                </a:moveTo>
                <a:lnTo>
                  <a:pt x="23780" y="0"/>
                </a:lnTo>
              </a:path>
              <a:path w="4231640" h="3424554">
                <a:moveTo>
                  <a:pt x="23780" y="2557707"/>
                </a:moveTo>
                <a:lnTo>
                  <a:pt x="23780" y="3423937"/>
                </a:lnTo>
              </a:path>
              <a:path w="4231640" h="3424554">
                <a:moveTo>
                  <a:pt x="4207187" y="2462077"/>
                </a:moveTo>
                <a:lnTo>
                  <a:pt x="4207187" y="3423937"/>
                </a:lnTo>
              </a:path>
              <a:path w="4231640" h="3424554">
                <a:moveTo>
                  <a:pt x="23780" y="3394084"/>
                </a:moveTo>
                <a:lnTo>
                  <a:pt x="4207187" y="3394084"/>
                </a:lnTo>
              </a:path>
              <a:path w="4231640" h="3424554">
                <a:moveTo>
                  <a:pt x="47561" y="3370304"/>
                </a:moveTo>
                <a:lnTo>
                  <a:pt x="0" y="3417865"/>
                </a:lnTo>
              </a:path>
              <a:path w="4231640" h="3424554">
                <a:moveTo>
                  <a:pt x="4183406" y="3417865"/>
                </a:moveTo>
                <a:lnTo>
                  <a:pt x="4231474" y="337030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7" name="object 627"/>
          <p:cNvSpPr txBox="1"/>
          <p:nvPr/>
        </p:nvSpPr>
        <p:spPr>
          <a:xfrm>
            <a:off x="3131938" y="10336774"/>
            <a:ext cx="33464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17500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628" name="object 628"/>
          <p:cNvGrpSpPr/>
          <p:nvPr/>
        </p:nvGrpSpPr>
        <p:grpSpPr>
          <a:xfrm>
            <a:off x="1210799" y="6721648"/>
            <a:ext cx="242570" cy="4168775"/>
            <a:chOff x="1210799" y="6721648"/>
            <a:chExt cx="242570" cy="4168775"/>
          </a:xfrm>
        </p:grpSpPr>
        <p:sp>
          <p:nvSpPr>
            <p:cNvPr id="629" name="object 629"/>
            <p:cNvSpPr/>
            <p:nvPr/>
          </p:nvSpPr>
          <p:spPr>
            <a:xfrm>
              <a:off x="1331728" y="6723236"/>
              <a:ext cx="0" cy="3926840"/>
            </a:xfrm>
            <a:custGeom>
              <a:avLst/>
              <a:gdLst/>
              <a:ahLst/>
              <a:cxnLst/>
              <a:rect l="l" t="t" r="r" b="b"/>
              <a:pathLst>
                <a:path h="3926840">
                  <a:moveTo>
                    <a:pt x="0" y="3926371"/>
                  </a:moveTo>
                  <a:lnTo>
                    <a:pt x="0" y="3612666"/>
                  </a:lnTo>
                </a:path>
                <a:path h="3926840">
                  <a:moveTo>
                    <a:pt x="0" y="3540817"/>
                  </a:moveTo>
                  <a:lnTo>
                    <a:pt x="0" y="3253929"/>
                  </a:lnTo>
                </a:path>
                <a:path h="3926840">
                  <a:moveTo>
                    <a:pt x="0" y="3182587"/>
                  </a:moveTo>
                  <a:lnTo>
                    <a:pt x="0" y="2895698"/>
                  </a:lnTo>
                </a:path>
                <a:path h="3926840">
                  <a:moveTo>
                    <a:pt x="0" y="2823850"/>
                  </a:moveTo>
                  <a:lnTo>
                    <a:pt x="0" y="2536962"/>
                  </a:lnTo>
                </a:path>
                <a:path h="3926840">
                  <a:moveTo>
                    <a:pt x="0" y="2465113"/>
                  </a:moveTo>
                  <a:lnTo>
                    <a:pt x="0" y="2178225"/>
                  </a:lnTo>
                </a:path>
                <a:path h="3926840">
                  <a:moveTo>
                    <a:pt x="0" y="2106376"/>
                  </a:moveTo>
                  <a:lnTo>
                    <a:pt x="0" y="1819488"/>
                  </a:lnTo>
                </a:path>
                <a:path h="3926840">
                  <a:moveTo>
                    <a:pt x="0" y="1748145"/>
                  </a:moveTo>
                  <a:lnTo>
                    <a:pt x="0" y="1461257"/>
                  </a:lnTo>
                </a:path>
                <a:path h="3926840">
                  <a:moveTo>
                    <a:pt x="0" y="1389409"/>
                  </a:moveTo>
                  <a:lnTo>
                    <a:pt x="0" y="1102521"/>
                  </a:lnTo>
                </a:path>
                <a:path h="3926840">
                  <a:moveTo>
                    <a:pt x="0" y="1030672"/>
                  </a:moveTo>
                  <a:lnTo>
                    <a:pt x="0" y="743784"/>
                  </a:lnTo>
                </a:path>
                <a:path h="3926840">
                  <a:moveTo>
                    <a:pt x="0" y="671935"/>
                  </a:moveTo>
                  <a:lnTo>
                    <a:pt x="0" y="385553"/>
                  </a:lnTo>
                </a:path>
                <a:path h="3926840">
                  <a:moveTo>
                    <a:pt x="0" y="313704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0" name="object 63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10799" y="10647583"/>
              <a:ext cx="242362" cy="242362"/>
            </a:xfrm>
            <a:prstGeom prst="rect">
              <a:avLst/>
            </a:prstGeom>
          </p:spPr>
        </p:pic>
      </p:grpSp>
      <p:sp>
        <p:nvSpPr>
          <p:cNvPr id="631" name="object 631"/>
          <p:cNvSpPr txBox="1"/>
          <p:nvPr/>
        </p:nvSpPr>
        <p:spPr>
          <a:xfrm>
            <a:off x="1265394" y="10632948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1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632" name="object 632"/>
          <p:cNvSpPr/>
          <p:nvPr/>
        </p:nvSpPr>
        <p:spPr>
          <a:xfrm>
            <a:off x="1212317" y="9412496"/>
            <a:ext cx="374015" cy="956310"/>
          </a:xfrm>
          <a:custGeom>
            <a:avLst/>
            <a:gdLst/>
            <a:ahLst/>
            <a:cxnLst/>
            <a:rect l="l" t="t" r="r" b="b"/>
            <a:pathLst>
              <a:path w="374015" h="956309">
                <a:moveTo>
                  <a:pt x="0" y="240844"/>
                </a:moveTo>
                <a:lnTo>
                  <a:pt x="0" y="955788"/>
                </a:lnTo>
              </a:path>
              <a:path w="374015" h="956309">
                <a:moveTo>
                  <a:pt x="119410" y="0"/>
                </a:moveTo>
                <a:lnTo>
                  <a:pt x="119410" y="955788"/>
                </a:lnTo>
              </a:path>
              <a:path w="374015" h="956309">
                <a:moveTo>
                  <a:pt x="0" y="925935"/>
                </a:moveTo>
                <a:lnTo>
                  <a:pt x="119410" y="925935"/>
                </a:lnTo>
              </a:path>
              <a:path w="374015" h="956309">
                <a:moveTo>
                  <a:pt x="59705" y="925935"/>
                </a:moveTo>
                <a:lnTo>
                  <a:pt x="168489" y="794381"/>
                </a:lnTo>
                <a:lnTo>
                  <a:pt x="373410" y="79438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3" name="object 633"/>
          <p:cNvSpPr txBox="1"/>
          <p:nvPr/>
        </p:nvSpPr>
        <p:spPr>
          <a:xfrm>
            <a:off x="1377215" y="10053933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634" name="object 634"/>
          <p:cNvSpPr/>
          <p:nvPr/>
        </p:nvSpPr>
        <p:spPr>
          <a:xfrm>
            <a:off x="1188536" y="9366453"/>
            <a:ext cx="4500245" cy="996315"/>
          </a:xfrm>
          <a:custGeom>
            <a:avLst/>
            <a:gdLst/>
            <a:ahLst/>
            <a:cxnLst/>
            <a:rect l="l" t="t" r="r" b="b"/>
            <a:pathLst>
              <a:path w="4500245" h="996315">
                <a:moveTo>
                  <a:pt x="47561" y="948198"/>
                </a:moveTo>
                <a:lnTo>
                  <a:pt x="0" y="995760"/>
                </a:lnTo>
              </a:path>
              <a:path w="4500245" h="996315">
                <a:moveTo>
                  <a:pt x="119410" y="995760"/>
                </a:moveTo>
                <a:lnTo>
                  <a:pt x="167477" y="948198"/>
                </a:lnTo>
              </a:path>
              <a:path w="4500245" h="996315">
                <a:moveTo>
                  <a:pt x="4279036" y="119916"/>
                </a:moveTo>
                <a:lnTo>
                  <a:pt x="4500147" y="119916"/>
                </a:lnTo>
              </a:path>
              <a:path w="4500245" h="996315">
                <a:moveTo>
                  <a:pt x="4279036" y="0"/>
                </a:moveTo>
                <a:lnTo>
                  <a:pt x="4500147" y="0"/>
                </a:lnTo>
              </a:path>
              <a:path w="4500245" h="996315">
                <a:moveTo>
                  <a:pt x="4470295" y="0"/>
                </a:moveTo>
                <a:lnTo>
                  <a:pt x="4470295" y="119916"/>
                </a:lnTo>
                <a:lnTo>
                  <a:pt x="4470295" y="44677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5" name="object 635"/>
          <p:cNvSpPr txBox="1"/>
          <p:nvPr/>
        </p:nvSpPr>
        <p:spPr>
          <a:xfrm>
            <a:off x="5519845" y="9606100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636" name="object 636"/>
          <p:cNvSpPr/>
          <p:nvPr/>
        </p:nvSpPr>
        <p:spPr>
          <a:xfrm>
            <a:off x="5467573" y="7191263"/>
            <a:ext cx="221615" cy="2319020"/>
          </a:xfrm>
          <a:custGeom>
            <a:avLst/>
            <a:gdLst/>
            <a:ahLst/>
            <a:cxnLst/>
            <a:rect l="l" t="t" r="r" b="b"/>
            <a:pathLst>
              <a:path w="221614" h="2319020">
                <a:moveTo>
                  <a:pt x="167477" y="2270818"/>
                </a:moveTo>
                <a:lnTo>
                  <a:pt x="215545" y="2318886"/>
                </a:lnTo>
              </a:path>
              <a:path w="221614" h="2319020">
                <a:moveTo>
                  <a:pt x="215545" y="2199476"/>
                </a:moveTo>
                <a:lnTo>
                  <a:pt x="167477" y="2151408"/>
                </a:lnTo>
              </a:path>
              <a:path w="221614" h="2319020">
                <a:moveTo>
                  <a:pt x="0" y="2175189"/>
                </a:moveTo>
                <a:lnTo>
                  <a:pt x="221111" y="2175189"/>
                </a:lnTo>
              </a:path>
              <a:path w="221614" h="2319020">
                <a:moveTo>
                  <a:pt x="0" y="23780"/>
                </a:moveTo>
                <a:lnTo>
                  <a:pt x="221111" y="23780"/>
                </a:lnTo>
              </a:path>
              <a:path w="221614" h="2319020">
                <a:moveTo>
                  <a:pt x="191258" y="2175189"/>
                </a:moveTo>
                <a:lnTo>
                  <a:pt x="191258" y="23780"/>
                </a:lnTo>
              </a:path>
              <a:path w="221614" h="2319020">
                <a:moveTo>
                  <a:pt x="167477" y="2151408"/>
                </a:moveTo>
                <a:lnTo>
                  <a:pt x="215545" y="2199476"/>
                </a:lnTo>
              </a:path>
              <a:path w="221614" h="2319020">
                <a:moveTo>
                  <a:pt x="215545" y="47561"/>
                </a:moveTo>
                <a:lnTo>
                  <a:pt x="1674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7" name="object 637"/>
          <p:cNvSpPr txBox="1"/>
          <p:nvPr/>
        </p:nvSpPr>
        <p:spPr>
          <a:xfrm>
            <a:off x="5519845" y="8154917"/>
            <a:ext cx="162560" cy="27305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9000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638" name="object 638"/>
          <p:cNvSpPr/>
          <p:nvPr/>
        </p:nvSpPr>
        <p:spPr>
          <a:xfrm>
            <a:off x="5467573" y="6834044"/>
            <a:ext cx="221615" cy="381000"/>
          </a:xfrm>
          <a:custGeom>
            <a:avLst/>
            <a:gdLst/>
            <a:ahLst/>
            <a:cxnLst/>
            <a:rect l="l" t="t" r="r" b="b"/>
            <a:pathLst>
              <a:path w="221614" h="381000">
                <a:moveTo>
                  <a:pt x="0" y="380999"/>
                </a:moveTo>
                <a:lnTo>
                  <a:pt x="221111" y="380999"/>
                </a:lnTo>
              </a:path>
              <a:path w="221614" h="381000">
                <a:moveTo>
                  <a:pt x="0" y="261589"/>
                </a:moveTo>
                <a:lnTo>
                  <a:pt x="221111" y="261589"/>
                </a:lnTo>
              </a:path>
              <a:path w="221614" h="381000">
                <a:moveTo>
                  <a:pt x="191258" y="380999"/>
                </a:moveTo>
                <a:lnTo>
                  <a:pt x="191258" y="261589"/>
                </a:lnTo>
                <a:lnTo>
                  <a:pt x="19125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9" name="object 639"/>
          <p:cNvSpPr txBox="1"/>
          <p:nvPr/>
        </p:nvSpPr>
        <p:spPr>
          <a:xfrm>
            <a:off x="5519845" y="6831835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640" name="object 640"/>
          <p:cNvSpPr/>
          <p:nvPr/>
        </p:nvSpPr>
        <p:spPr>
          <a:xfrm>
            <a:off x="1992532" y="7071852"/>
            <a:ext cx="3690620" cy="2787015"/>
          </a:xfrm>
          <a:custGeom>
            <a:avLst/>
            <a:gdLst/>
            <a:ahLst/>
            <a:cxnLst/>
            <a:rect l="l" t="t" r="r" b="b"/>
            <a:pathLst>
              <a:path w="3690620" h="2787015">
                <a:moveTo>
                  <a:pt x="3642518" y="119410"/>
                </a:moveTo>
                <a:lnTo>
                  <a:pt x="3690586" y="166971"/>
                </a:lnTo>
              </a:path>
              <a:path w="3690620" h="2787015">
                <a:moveTo>
                  <a:pt x="3690586" y="47561"/>
                </a:moveTo>
                <a:lnTo>
                  <a:pt x="3642518" y="0"/>
                </a:lnTo>
              </a:path>
              <a:path w="3690620" h="2787015">
                <a:moveTo>
                  <a:pt x="466003" y="2414515"/>
                </a:moveTo>
                <a:lnTo>
                  <a:pt x="119410" y="2414515"/>
                </a:lnTo>
                <a:lnTo>
                  <a:pt x="119410" y="2294599"/>
                </a:lnTo>
              </a:path>
              <a:path w="3690620" h="2787015">
                <a:moveTo>
                  <a:pt x="0" y="2533926"/>
                </a:moveTo>
                <a:lnTo>
                  <a:pt x="0" y="2414515"/>
                </a:lnTo>
              </a:path>
              <a:path w="3690620" h="2787015">
                <a:moveTo>
                  <a:pt x="466003" y="2414515"/>
                </a:moveTo>
                <a:lnTo>
                  <a:pt x="466003" y="2294599"/>
                </a:lnTo>
              </a:path>
              <a:path w="3690620" h="2787015">
                <a:moveTo>
                  <a:pt x="657262" y="2414515"/>
                </a:moveTo>
                <a:lnTo>
                  <a:pt x="854086" y="2414515"/>
                </a:lnTo>
              </a:path>
              <a:path w="3690620" h="2787015">
                <a:moveTo>
                  <a:pt x="657262" y="2533926"/>
                </a:moveTo>
                <a:lnTo>
                  <a:pt x="854086" y="2533926"/>
                </a:lnTo>
              </a:path>
              <a:path w="3690620" h="2787015">
                <a:moveTo>
                  <a:pt x="823728" y="2414515"/>
                </a:moveTo>
                <a:lnTo>
                  <a:pt x="823728" y="2533926"/>
                </a:lnTo>
                <a:lnTo>
                  <a:pt x="823728" y="2786408"/>
                </a:lnTo>
              </a:path>
              <a:path w="3690620" h="2787015">
                <a:moveTo>
                  <a:pt x="848015" y="2438296"/>
                </a:moveTo>
                <a:lnTo>
                  <a:pt x="799947" y="2390229"/>
                </a:lnTo>
              </a:path>
              <a:path w="3690620" h="2787015">
                <a:moveTo>
                  <a:pt x="799947" y="2510145"/>
                </a:moveTo>
                <a:lnTo>
                  <a:pt x="848015" y="255770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1" name="object 641"/>
          <p:cNvSpPr txBox="1"/>
          <p:nvPr/>
        </p:nvSpPr>
        <p:spPr>
          <a:xfrm>
            <a:off x="2677274" y="9651132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642" name="object 642"/>
          <p:cNvSpPr txBox="1"/>
          <p:nvPr/>
        </p:nvSpPr>
        <p:spPr>
          <a:xfrm>
            <a:off x="1415669" y="8870457"/>
            <a:ext cx="972819" cy="28067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 indent="240665">
              <a:lnSpc>
                <a:spcPct val="73700"/>
              </a:lnSpc>
              <a:spcBef>
                <a:spcPts val="420"/>
              </a:spcBef>
            </a:pPr>
            <a:r>
              <a:rPr sz="950" spc="-10" dirty="0">
                <a:latin typeface="Times New Roman"/>
                <a:cs typeface="Times New Roman"/>
              </a:rPr>
              <a:t>Приямок 1450х1400х500(h)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643" name="object 643"/>
          <p:cNvGrpSpPr/>
          <p:nvPr/>
        </p:nvGrpSpPr>
        <p:grpSpPr>
          <a:xfrm>
            <a:off x="1550934" y="9025038"/>
            <a:ext cx="3329304" cy="835025"/>
            <a:chOff x="1550934" y="9025038"/>
            <a:chExt cx="3329304" cy="835025"/>
          </a:xfrm>
        </p:grpSpPr>
        <p:sp>
          <p:nvSpPr>
            <p:cNvPr id="644" name="object 644"/>
            <p:cNvSpPr/>
            <p:nvPr/>
          </p:nvSpPr>
          <p:spPr>
            <a:xfrm>
              <a:off x="1552839" y="9026943"/>
              <a:ext cx="828040" cy="419734"/>
            </a:xfrm>
            <a:custGeom>
              <a:avLst/>
              <a:gdLst/>
              <a:ahLst/>
              <a:cxnLst/>
              <a:rect l="l" t="t" r="r" b="b"/>
              <a:pathLst>
                <a:path w="828039" h="419734">
                  <a:moveTo>
                    <a:pt x="827776" y="419453"/>
                  </a:moveTo>
                  <a:lnTo>
                    <a:pt x="744796" y="0"/>
                  </a:lnTo>
                  <a:lnTo>
                    <a:pt x="144709" y="0"/>
                  </a:lnTo>
                  <a:lnTo>
                    <a:pt x="0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5" name="object 645"/>
            <p:cNvSpPr/>
            <p:nvPr/>
          </p:nvSpPr>
          <p:spPr>
            <a:xfrm>
              <a:off x="4024530" y="9366452"/>
              <a:ext cx="854075" cy="492125"/>
            </a:xfrm>
            <a:custGeom>
              <a:avLst/>
              <a:gdLst/>
              <a:ahLst/>
              <a:cxnLst/>
              <a:rect l="l" t="t" r="r" b="b"/>
              <a:pathLst>
                <a:path w="854075" h="492125">
                  <a:moveTo>
                    <a:pt x="585413" y="119916"/>
                  </a:moveTo>
                  <a:lnTo>
                    <a:pt x="585413" y="239326"/>
                  </a:lnTo>
                  <a:lnTo>
                    <a:pt x="0" y="239326"/>
                  </a:lnTo>
                </a:path>
                <a:path w="854075" h="492125">
                  <a:moveTo>
                    <a:pt x="119410" y="0"/>
                  </a:moveTo>
                  <a:lnTo>
                    <a:pt x="119410" y="119916"/>
                  </a:lnTo>
                  <a:lnTo>
                    <a:pt x="466003" y="119916"/>
                  </a:lnTo>
                  <a:lnTo>
                    <a:pt x="119410" y="119916"/>
                  </a:lnTo>
                </a:path>
                <a:path w="854075" h="492125">
                  <a:moveTo>
                    <a:pt x="0" y="239326"/>
                  </a:moveTo>
                  <a:lnTo>
                    <a:pt x="0" y="119916"/>
                  </a:lnTo>
                </a:path>
                <a:path w="854075" h="492125">
                  <a:moveTo>
                    <a:pt x="466003" y="119916"/>
                  </a:moveTo>
                  <a:lnTo>
                    <a:pt x="466003" y="0"/>
                  </a:lnTo>
                </a:path>
                <a:path w="854075" h="492125">
                  <a:moveTo>
                    <a:pt x="657262" y="119916"/>
                  </a:moveTo>
                  <a:lnTo>
                    <a:pt x="853580" y="119916"/>
                  </a:lnTo>
                </a:path>
                <a:path w="854075" h="492125">
                  <a:moveTo>
                    <a:pt x="657262" y="239326"/>
                  </a:moveTo>
                  <a:lnTo>
                    <a:pt x="853580" y="239326"/>
                  </a:lnTo>
                </a:path>
                <a:path w="854075" h="492125">
                  <a:moveTo>
                    <a:pt x="823728" y="119916"/>
                  </a:moveTo>
                  <a:lnTo>
                    <a:pt x="823728" y="239326"/>
                  </a:lnTo>
                  <a:lnTo>
                    <a:pt x="823728" y="491808"/>
                  </a:lnTo>
                </a:path>
                <a:path w="854075" h="492125">
                  <a:moveTo>
                    <a:pt x="848015" y="143697"/>
                  </a:moveTo>
                  <a:lnTo>
                    <a:pt x="799947" y="95629"/>
                  </a:lnTo>
                </a:path>
                <a:path w="854075" h="492125">
                  <a:moveTo>
                    <a:pt x="799947" y="215545"/>
                  </a:moveTo>
                  <a:lnTo>
                    <a:pt x="848015" y="26310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46" name="object 646"/>
          <p:cNvSpPr txBox="1"/>
          <p:nvPr/>
        </p:nvSpPr>
        <p:spPr>
          <a:xfrm>
            <a:off x="4709272" y="9651132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647" name="object 647"/>
          <p:cNvSpPr txBox="1"/>
          <p:nvPr/>
        </p:nvSpPr>
        <p:spPr>
          <a:xfrm>
            <a:off x="3995639" y="8962038"/>
            <a:ext cx="972819" cy="28067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 indent="240029">
              <a:lnSpc>
                <a:spcPct val="73700"/>
              </a:lnSpc>
              <a:spcBef>
                <a:spcPts val="420"/>
              </a:spcBef>
            </a:pPr>
            <a:r>
              <a:rPr sz="950" spc="-10" dirty="0">
                <a:latin typeface="Times New Roman"/>
                <a:cs typeface="Times New Roman"/>
              </a:rPr>
              <a:t>Приямок 1450х1400х500(h)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648" name="object 648"/>
          <p:cNvGrpSpPr/>
          <p:nvPr/>
        </p:nvGrpSpPr>
        <p:grpSpPr>
          <a:xfrm>
            <a:off x="2714797" y="7091823"/>
            <a:ext cx="2188845" cy="2346960"/>
            <a:chOff x="2714797" y="7091823"/>
            <a:chExt cx="2188845" cy="2346960"/>
          </a:xfrm>
        </p:grpSpPr>
        <p:sp>
          <p:nvSpPr>
            <p:cNvPr id="649" name="object 649"/>
            <p:cNvSpPr/>
            <p:nvPr/>
          </p:nvSpPr>
          <p:spPr>
            <a:xfrm>
              <a:off x="3996701" y="9118018"/>
              <a:ext cx="904875" cy="318770"/>
            </a:xfrm>
            <a:custGeom>
              <a:avLst/>
              <a:gdLst/>
              <a:ahLst/>
              <a:cxnLst/>
              <a:rect l="l" t="t" r="r" b="b"/>
              <a:pathLst>
                <a:path w="904875" h="318770">
                  <a:moveTo>
                    <a:pt x="238820" y="318764"/>
                  </a:moveTo>
                  <a:lnTo>
                    <a:pt x="0" y="0"/>
                  </a:lnTo>
                  <a:lnTo>
                    <a:pt x="639553" y="0"/>
                  </a:lnTo>
                  <a:lnTo>
                    <a:pt x="904684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0" name="object 650"/>
            <p:cNvSpPr/>
            <p:nvPr/>
          </p:nvSpPr>
          <p:spPr>
            <a:xfrm>
              <a:off x="2718607" y="7095633"/>
              <a:ext cx="1171575" cy="120014"/>
            </a:xfrm>
            <a:custGeom>
              <a:avLst/>
              <a:gdLst/>
              <a:ahLst/>
              <a:cxnLst/>
              <a:rect l="l" t="t" r="r" b="b"/>
              <a:pathLst>
                <a:path w="1171575" h="120015">
                  <a:moveTo>
                    <a:pt x="0" y="119410"/>
                  </a:moveTo>
                  <a:lnTo>
                    <a:pt x="0" y="68812"/>
                  </a:lnTo>
                </a:path>
                <a:path w="1171575" h="120015">
                  <a:moveTo>
                    <a:pt x="0" y="50597"/>
                  </a:moveTo>
                  <a:lnTo>
                    <a:pt x="0" y="0"/>
                  </a:lnTo>
                </a:path>
                <a:path w="1171575" h="120015">
                  <a:moveTo>
                    <a:pt x="286382" y="119410"/>
                  </a:moveTo>
                  <a:lnTo>
                    <a:pt x="286382" y="68812"/>
                  </a:lnTo>
                </a:path>
                <a:path w="1171575" h="120015">
                  <a:moveTo>
                    <a:pt x="286382" y="50597"/>
                  </a:moveTo>
                  <a:lnTo>
                    <a:pt x="286382" y="0"/>
                  </a:lnTo>
                </a:path>
                <a:path w="1171575" h="120015">
                  <a:moveTo>
                    <a:pt x="884445" y="119410"/>
                  </a:moveTo>
                  <a:lnTo>
                    <a:pt x="884445" y="68812"/>
                  </a:lnTo>
                </a:path>
                <a:path w="1171575" h="120015">
                  <a:moveTo>
                    <a:pt x="884445" y="50597"/>
                  </a:moveTo>
                  <a:lnTo>
                    <a:pt x="884445" y="0"/>
                  </a:lnTo>
                </a:path>
                <a:path w="1171575" h="120015">
                  <a:moveTo>
                    <a:pt x="1171333" y="0"/>
                  </a:moveTo>
                  <a:lnTo>
                    <a:pt x="1171333" y="50597"/>
                  </a:lnTo>
                </a:path>
                <a:path w="1171575" h="120015">
                  <a:moveTo>
                    <a:pt x="1171333" y="68812"/>
                  </a:moveTo>
                  <a:lnTo>
                    <a:pt x="1171333" y="11941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51" name="object 651"/>
          <p:cNvSpPr txBox="1"/>
          <p:nvPr/>
        </p:nvSpPr>
        <p:spPr>
          <a:xfrm>
            <a:off x="2199931" y="7929341"/>
            <a:ext cx="882015" cy="29019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294005" marR="5080" indent="-281940">
              <a:lnSpc>
                <a:spcPts val="919"/>
              </a:lnSpc>
              <a:spcBef>
                <a:spcPts val="335"/>
              </a:spcBef>
            </a:pPr>
            <a:r>
              <a:rPr sz="950" dirty="0">
                <a:latin typeface="Times New Roman"/>
                <a:cs typeface="Times New Roman"/>
              </a:rPr>
              <a:t>Монолітні</a:t>
            </a:r>
            <a:r>
              <a:rPr sz="950" spc="85" dirty="0">
                <a:latin typeface="Times New Roman"/>
                <a:cs typeface="Times New Roman"/>
              </a:rPr>
              <a:t> </a:t>
            </a:r>
            <a:r>
              <a:rPr sz="950" spc="-20" dirty="0">
                <a:latin typeface="Times New Roman"/>
                <a:cs typeface="Times New Roman"/>
              </a:rPr>
              <a:t>стіни </a:t>
            </a:r>
            <a:r>
              <a:rPr sz="950" dirty="0">
                <a:latin typeface="Times New Roman"/>
                <a:cs typeface="Times New Roman"/>
              </a:rPr>
              <a:t>МС-</a:t>
            </a:r>
            <a:r>
              <a:rPr sz="950" spc="-50" dirty="0">
                <a:latin typeface="Times New Roman"/>
                <a:cs typeface="Times New Roman"/>
              </a:rPr>
              <a:t>2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652" name="object 652"/>
          <p:cNvGrpSpPr/>
          <p:nvPr/>
        </p:nvGrpSpPr>
        <p:grpSpPr>
          <a:xfrm>
            <a:off x="2293200" y="8085947"/>
            <a:ext cx="1003300" cy="266065"/>
            <a:chOff x="2293200" y="8085947"/>
            <a:chExt cx="1003300" cy="266065"/>
          </a:xfrm>
        </p:grpSpPr>
        <p:sp>
          <p:nvSpPr>
            <p:cNvPr id="653" name="object 653"/>
            <p:cNvSpPr/>
            <p:nvPr/>
          </p:nvSpPr>
          <p:spPr>
            <a:xfrm>
              <a:off x="3284288" y="8334262"/>
              <a:ext cx="12065" cy="13335"/>
            </a:xfrm>
            <a:custGeom>
              <a:avLst/>
              <a:gdLst/>
              <a:ahLst/>
              <a:cxnLst/>
              <a:rect l="l" t="t" r="r" b="b"/>
              <a:pathLst>
                <a:path w="12064" h="13334">
                  <a:moveTo>
                    <a:pt x="0" y="5565"/>
                  </a:moveTo>
                  <a:lnTo>
                    <a:pt x="9107" y="13155"/>
                  </a:lnTo>
                  <a:lnTo>
                    <a:pt x="11131" y="9107"/>
                  </a:lnTo>
                  <a:lnTo>
                    <a:pt x="0" y="5565"/>
                  </a:lnTo>
                  <a:close/>
                </a:path>
                <a:path w="12064" h="13334">
                  <a:moveTo>
                    <a:pt x="11637" y="4553"/>
                  </a:moveTo>
                  <a:lnTo>
                    <a:pt x="0" y="5565"/>
                  </a:lnTo>
                  <a:lnTo>
                    <a:pt x="11131" y="9107"/>
                  </a:lnTo>
                  <a:lnTo>
                    <a:pt x="11525" y="5565"/>
                  </a:lnTo>
                  <a:lnTo>
                    <a:pt x="11637" y="4553"/>
                  </a:lnTo>
                  <a:close/>
                </a:path>
                <a:path w="12064" h="13334">
                  <a:moveTo>
                    <a:pt x="10625" y="0"/>
                  </a:moveTo>
                  <a:lnTo>
                    <a:pt x="0" y="5565"/>
                  </a:lnTo>
                  <a:lnTo>
                    <a:pt x="11637" y="4553"/>
                  </a:lnTo>
                  <a:lnTo>
                    <a:pt x="1062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4" name="object 654"/>
            <p:cNvSpPr/>
            <p:nvPr/>
          </p:nvSpPr>
          <p:spPr>
            <a:xfrm>
              <a:off x="3284288" y="8334262"/>
              <a:ext cx="12065" cy="13335"/>
            </a:xfrm>
            <a:custGeom>
              <a:avLst/>
              <a:gdLst/>
              <a:ahLst/>
              <a:cxnLst/>
              <a:rect l="l" t="t" r="r" b="b"/>
              <a:pathLst>
                <a:path w="12064" h="13334">
                  <a:moveTo>
                    <a:pt x="9107" y="13155"/>
                  </a:moveTo>
                  <a:lnTo>
                    <a:pt x="11131" y="9107"/>
                  </a:lnTo>
                  <a:lnTo>
                    <a:pt x="0" y="5565"/>
                  </a:lnTo>
                  <a:lnTo>
                    <a:pt x="9107" y="13155"/>
                  </a:lnTo>
                  <a:close/>
                </a:path>
                <a:path w="12064" h="13334">
                  <a:moveTo>
                    <a:pt x="11131" y="9107"/>
                  </a:moveTo>
                  <a:lnTo>
                    <a:pt x="0" y="5565"/>
                  </a:lnTo>
                  <a:lnTo>
                    <a:pt x="11637" y="4553"/>
                  </a:lnTo>
                  <a:lnTo>
                    <a:pt x="11131" y="9107"/>
                  </a:lnTo>
                  <a:close/>
                </a:path>
                <a:path w="12064" h="13334">
                  <a:moveTo>
                    <a:pt x="0" y="5565"/>
                  </a:moveTo>
                  <a:lnTo>
                    <a:pt x="11637" y="4553"/>
                  </a:lnTo>
                  <a:lnTo>
                    <a:pt x="10625" y="0"/>
                  </a:lnTo>
                  <a:lnTo>
                    <a:pt x="0" y="556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5" name="object 655"/>
            <p:cNvSpPr/>
            <p:nvPr/>
          </p:nvSpPr>
          <p:spPr>
            <a:xfrm>
              <a:off x="3283276" y="8328191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5">
                  <a:moveTo>
                    <a:pt x="0" y="0"/>
                  </a:moveTo>
                  <a:lnTo>
                    <a:pt x="1011" y="11637"/>
                  </a:lnTo>
                  <a:lnTo>
                    <a:pt x="4553" y="505"/>
                  </a:lnTo>
                  <a:lnTo>
                    <a:pt x="0" y="0"/>
                  </a:lnTo>
                  <a:close/>
                </a:path>
                <a:path w="12064" h="12065">
                  <a:moveTo>
                    <a:pt x="4553" y="505"/>
                  </a:moveTo>
                  <a:lnTo>
                    <a:pt x="1011" y="11637"/>
                  </a:lnTo>
                  <a:lnTo>
                    <a:pt x="8601" y="2529"/>
                  </a:lnTo>
                  <a:lnTo>
                    <a:pt x="4553" y="505"/>
                  </a:lnTo>
                  <a:close/>
                </a:path>
                <a:path w="12064" h="12065">
                  <a:moveTo>
                    <a:pt x="8601" y="2529"/>
                  </a:moveTo>
                  <a:lnTo>
                    <a:pt x="1011" y="11637"/>
                  </a:lnTo>
                  <a:lnTo>
                    <a:pt x="11637" y="6071"/>
                  </a:lnTo>
                  <a:lnTo>
                    <a:pt x="8601" y="252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6" name="object 656"/>
            <p:cNvSpPr/>
            <p:nvPr/>
          </p:nvSpPr>
          <p:spPr>
            <a:xfrm>
              <a:off x="3283276" y="8328190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5">
                  <a:moveTo>
                    <a:pt x="11637" y="6071"/>
                  </a:moveTo>
                  <a:lnTo>
                    <a:pt x="8601" y="2529"/>
                  </a:lnTo>
                  <a:lnTo>
                    <a:pt x="1011" y="11637"/>
                  </a:lnTo>
                  <a:lnTo>
                    <a:pt x="11637" y="6071"/>
                  </a:lnTo>
                  <a:close/>
                </a:path>
                <a:path w="12064" h="12065">
                  <a:moveTo>
                    <a:pt x="8601" y="2529"/>
                  </a:moveTo>
                  <a:lnTo>
                    <a:pt x="1011" y="11637"/>
                  </a:lnTo>
                  <a:lnTo>
                    <a:pt x="4553" y="505"/>
                  </a:lnTo>
                  <a:lnTo>
                    <a:pt x="8601" y="2529"/>
                  </a:lnTo>
                  <a:close/>
                </a:path>
                <a:path w="12064" h="12065">
                  <a:moveTo>
                    <a:pt x="1011" y="11637"/>
                  </a:moveTo>
                  <a:lnTo>
                    <a:pt x="4553" y="505"/>
                  </a:lnTo>
                  <a:lnTo>
                    <a:pt x="0" y="0"/>
                  </a:lnTo>
                  <a:lnTo>
                    <a:pt x="1011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7" name="object 657"/>
            <p:cNvSpPr/>
            <p:nvPr/>
          </p:nvSpPr>
          <p:spPr>
            <a:xfrm>
              <a:off x="3272650" y="8328191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5">
                  <a:moveTo>
                    <a:pt x="2529" y="4047"/>
                  </a:moveTo>
                  <a:lnTo>
                    <a:pt x="0" y="8095"/>
                  </a:lnTo>
                  <a:lnTo>
                    <a:pt x="11637" y="11637"/>
                  </a:lnTo>
                  <a:lnTo>
                    <a:pt x="2529" y="4047"/>
                  </a:lnTo>
                  <a:close/>
                </a:path>
                <a:path w="12064" h="12065">
                  <a:moveTo>
                    <a:pt x="6071" y="1011"/>
                  </a:moveTo>
                  <a:lnTo>
                    <a:pt x="2529" y="4047"/>
                  </a:lnTo>
                  <a:lnTo>
                    <a:pt x="11637" y="11637"/>
                  </a:lnTo>
                  <a:lnTo>
                    <a:pt x="6071" y="1011"/>
                  </a:lnTo>
                  <a:close/>
                </a:path>
                <a:path w="12064" h="12065">
                  <a:moveTo>
                    <a:pt x="10625" y="0"/>
                  </a:moveTo>
                  <a:lnTo>
                    <a:pt x="6071" y="1011"/>
                  </a:lnTo>
                  <a:lnTo>
                    <a:pt x="11637" y="11637"/>
                  </a:lnTo>
                  <a:lnTo>
                    <a:pt x="10713" y="1011"/>
                  </a:lnTo>
                  <a:lnTo>
                    <a:pt x="1062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8" name="object 658"/>
            <p:cNvSpPr/>
            <p:nvPr/>
          </p:nvSpPr>
          <p:spPr>
            <a:xfrm>
              <a:off x="3272650" y="8328190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5">
                  <a:moveTo>
                    <a:pt x="10625" y="0"/>
                  </a:moveTo>
                  <a:lnTo>
                    <a:pt x="6071" y="1011"/>
                  </a:lnTo>
                  <a:lnTo>
                    <a:pt x="11637" y="11637"/>
                  </a:lnTo>
                  <a:lnTo>
                    <a:pt x="10625" y="0"/>
                  </a:lnTo>
                  <a:close/>
                </a:path>
                <a:path w="12064" h="12065">
                  <a:moveTo>
                    <a:pt x="6071" y="1011"/>
                  </a:moveTo>
                  <a:lnTo>
                    <a:pt x="11637" y="11637"/>
                  </a:lnTo>
                  <a:lnTo>
                    <a:pt x="2529" y="4047"/>
                  </a:lnTo>
                  <a:lnTo>
                    <a:pt x="6071" y="1011"/>
                  </a:lnTo>
                  <a:close/>
                </a:path>
                <a:path w="12064" h="12065">
                  <a:moveTo>
                    <a:pt x="11637" y="11637"/>
                  </a:moveTo>
                  <a:lnTo>
                    <a:pt x="2529" y="4047"/>
                  </a:lnTo>
                  <a:lnTo>
                    <a:pt x="0" y="8095"/>
                  </a:lnTo>
                  <a:lnTo>
                    <a:pt x="11637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9" name="object 659"/>
            <p:cNvSpPr/>
            <p:nvPr/>
          </p:nvSpPr>
          <p:spPr>
            <a:xfrm>
              <a:off x="3272144" y="8336286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12143" y="3541"/>
                  </a:moveTo>
                  <a:lnTo>
                    <a:pt x="1517" y="9107"/>
                  </a:lnTo>
                  <a:lnTo>
                    <a:pt x="4553" y="12649"/>
                  </a:lnTo>
                  <a:lnTo>
                    <a:pt x="12143" y="3541"/>
                  </a:lnTo>
                  <a:close/>
                </a:path>
                <a:path w="12700" h="12700">
                  <a:moveTo>
                    <a:pt x="12143" y="3541"/>
                  </a:moveTo>
                  <a:lnTo>
                    <a:pt x="0" y="4553"/>
                  </a:lnTo>
                  <a:lnTo>
                    <a:pt x="1517" y="9107"/>
                  </a:lnTo>
                  <a:lnTo>
                    <a:pt x="12143" y="3541"/>
                  </a:lnTo>
                  <a:close/>
                </a:path>
                <a:path w="12700" h="12700">
                  <a:moveTo>
                    <a:pt x="505" y="0"/>
                  </a:moveTo>
                  <a:lnTo>
                    <a:pt x="112" y="3541"/>
                  </a:lnTo>
                  <a:lnTo>
                    <a:pt x="0" y="4553"/>
                  </a:lnTo>
                  <a:lnTo>
                    <a:pt x="12143" y="3541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0" name="object 660"/>
            <p:cNvSpPr/>
            <p:nvPr/>
          </p:nvSpPr>
          <p:spPr>
            <a:xfrm>
              <a:off x="3272144" y="8336286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505" y="0"/>
                  </a:moveTo>
                  <a:lnTo>
                    <a:pt x="0" y="4553"/>
                  </a:lnTo>
                  <a:lnTo>
                    <a:pt x="12143" y="3541"/>
                  </a:lnTo>
                  <a:lnTo>
                    <a:pt x="505" y="0"/>
                  </a:lnTo>
                  <a:close/>
                </a:path>
                <a:path w="12700" h="12700">
                  <a:moveTo>
                    <a:pt x="0" y="4553"/>
                  </a:moveTo>
                  <a:lnTo>
                    <a:pt x="12143" y="3541"/>
                  </a:lnTo>
                  <a:lnTo>
                    <a:pt x="1517" y="9107"/>
                  </a:lnTo>
                  <a:lnTo>
                    <a:pt x="0" y="4553"/>
                  </a:lnTo>
                  <a:close/>
                </a:path>
                <a:path w="12700" h="12700">
                  <a:moveTo>
                    <a:pt x="12143" y="3541"/>
                  </a:moveTo>
                  <a:lnTo>
                    <a:pt x="1517" y="9107"/>
                  </a:lnTo>
                  <a:lnTo>
                    <a:pt x="4553" y="12649"/>
                  </a:lnTo>
                  <a:lnTo>
                    <a:pt x="12143" y="354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1" name="object 661"/>
            <p:cNvSpPr/>
            <p:nvPr/>
          </p:nvSpPr>
          <p:spPr>
            <a:xfrm>
              <a:off x="3276698" y="8339828"/>
              <a:ext cx="13335" cy="12700"/>
            </a:xfrm>
            <a:custGeom>
              <a:avLst/>
              <a:gdLst/>
              <a:ahLst/>
              <a:cxnLst/>
              <a:rect l="l" t="t" r="r" b="b"/>
              <a:pathLst>
                <a:path w="13335" h="12700">
                  <a:moveTo>
                    <a:pt x="7589" y="0"/>
                  </a:moveTo>
                  <a:lnTo>
                    <a:pt x="4047" y="11637"/>
                  </a:lnTo>
                  <a:lnTo>
                    <a:pt x="8601" y="12143"/>
                  </a:lnTo>
                  <a:lnTo>
                    <a:pt x="7589" y="0"/>
                  </a:lnTo>
                  <a:close/>
                </a:path>
                <a:path w="13335" h="12700">
                  <a:moveTo>
                    <a:pt x="7589" y="0"/>
                  </a:moveTo>
                  <a:lnTo>
                    <a:pt x="8348" y="9107"/>
                  </a:lnTo>
                  <a:lnTo>
                    <a:pt x="8475" y="10625"/>
                  </a:lnTo>
                  <a:lnTo>
                    <a:pt x="8601" y="12143"/>
                  </a:lnTo>
                  <a:lnTo>
                    <a:pt x="13155" y="10625"/>
                  </a:lnTo>
                  <a:lnTo>
                    <a:pt x="7589" y="0"/>
                  </a:lnTo>
                  <a:close/>
                </a:path>
                <a:path w="13335" h="12700">
                  <a:moveTo>
                    <a:pt x="7589" y="0"/>
                  </a:moveTo>
                  <a:lnTo>
                    <a:pt x="0" y="9107"/>
                  </a:lnTo>
                  <a:lnTo>
                    <a:pt x="4047" y="11637"/>
                  </a:lnTo>
                  <a:lnTo>
                    <a:pt x="758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2" name="object 662"/>
            <p:cNvSpPr/>
            <p:nvPr/>
          </p:nvSpPr>
          <p:spPr>
            <a:xfrm>
              <a:off x="3276698" y="8339828"/>
              <a:ext cx="13335" cy="12700"/>
            </a:xfrm>
            <a:custGeom>
              <a:avLst/>
              <a:gdLst/>
              <a:ahLst/>
              <a:cxnLst/>
              <a:rect l="l" t="t" r="r" b="b"/>
              <a:pathLst>
                <a:path w="13335" h="12700">
                  <a:moveTo>
                    <a:pt x="0" y="9107"/>
                  </a:moveTo>
                  <a:lnTo>
                    <a:pt x="4047" y="11637"/>
                  </a:lnTo>
                  <a:lnTo>
                    <a:pt x="7589" y="0"/>
                  </a:lnTo>
                  <a:lnTo>
                    <a:pt x="0" y="9107"/>
                  </a:lnTo>
                  <a:close/>
                </a:path>
                <a:path w="13335" h="12700">
                  <a:moveTo>
                    <a:pt x="4047" y="11637"/>
                  </a:moveTo>
                  <a:lnTo>
                    <a:pt x="7589" y="0"/>
                  </a:lnTo>
                  <a:lnTo>
                    <a:pt x="8601" y="12143"/>
                  </a:lnTo>
                  <a:lnTo>
                    <a:pt x="4047" y="11637"/>
                  </a:lnTo>
                  <a:close/>
                </a:path>
                <a:path w="13335" h="12700">
                  <a:moveTo>
                    <a:pt x="7589" y="0"/>
                  </a:moveTo>
                  <a:lnTo>
                    <a:pt x="8601" y="12143"/>
                  </a:lnTo>
                  <a:lnTo>
                    <a:pt x="13155" y="10625"/>
                  </a:lnTo>
                  <a:lnTo>
                    <a:pt x="7589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3" name="object 663"/>
            <p:cNvSpPr/>
            <p:nvPr/>
          </p:nvSpPr>
          <p:spPr>
            <a:xfrm>
              <a:off x="3284288" y="8339828"/>
              <a:ext cx="9525" cy="10795"/>
            </a:xfrm>
            <a:custGeom>
              <a:avLst/>
              <a:gdLst/>
              <a:ahLst/>
              <a:cxnLst/>
              <a:rect l="l" t="t" r="r" b="b"/>
              <a:pathLst>
                <a:path w="9525" h="10795">
                  <a:moveTo>
                    <a:pt x="0" y="0"/>
                  </a:moveTo>
                  <a:lnTo>
                    <a:pt x="5565" y="10625"/>
                  </a:lnTo>
                  <a:lnTo>
                    <a:pt x="9107" y="75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4" name="object 664"/>
            <p:cNvSpPr/>
            <p:nvPr/>
          </p:nvSpPr>
          <p:spPr>
            <a:xfrm>
              <a:off x="3284288" y="8339828"/>
              <a:ext cx="9525" cy="10795"/>
            </a:xfrm>
            <a:custGeom>
              <a:avLst/>
              <a:gdLst/>
              <a:ahLst/>
              <a:cxnLst/>
              <a:rect l="l" t="t" r="r" b="b"/>
              <a:pathLst>
                <a:path w="9525" h="10795">
                  <a:moveTo>
                    <a:pt x="5565" y="10625"/>
                  </a:moveTo>
                  <a:lnTo>
                    <a:pt x="9107" y="7589"/>
                  </a:lnTo>
                  <a:lnTo>
                    <a:pt x="0" y="0"/>
                  </a:lnTo>
                  <a:lnTo>
                    <a:pt x="5565" y="106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5" name="object 665"/>
            <p:cNvSpPr/>
            <p:nvPr/>
          </p:nvSpPr>
          <p:spPr>
            <a:xfrm>
              <a:off x="2295105" y="8087852"/>
              <a:ext cx="980440" cy="244475"/>
            </a:xfrm>
            <a:custGeom>
              <a:avLst/>
              <a:gdLst/>
              <a:ahLst/>
              <a:cxnLst/>
              <a:rect l="l" t="t" r="r" b="b"/>
              <a:pathLst>
                <a:path w="980439" h="244475">
                  <a:moveTo>
                    <a:pt x="980074" y="244386"/>
                  </a:moveTo>
                  <a:lnTo>
                    <a:pt x="970967" y="236796"/>
                  </a:lnTo>
                  <a:lnTo>
                    <a:pt x="690150" y="0"/>
                  </a:lnTo>
                  <a:lnTo>
                    <a:pt x="59705" y="0"/>
                  </a:lnTo>
                  <a:lnTo>
                    <a:pt x="0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66" name="object 666"/>
          <p:cNvSpPr txBox="1"/>
          <p:nvPr/>
        </p:nvSpPr>
        <p:spPr>
          <a:xfrm>
            <a:off x="3954149" y="8406982"/>
            <a:ext cx="725805" cy="40830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 marR="5080" indent="3175" algn="ctr">
              <a:lnSpc>
                <a:spcPct val="80900"/>
              </a:lnSpc>
              <a:spcBef>
                <a:spcPts val="340"/>
              </a:spcBef>
            </a:pPr>
            <a:r>
              <a:rPr sz="950" spc="-10" dirty="0">
                <a:latin typeface="Times New Roman"/>
                <a:cs typeface="Times New Roman"/>
              </a:rPr>
              <a:t>Монолітна фундаментна </a:t>
            </a:r>
            <a:r>
              <a:rPr sz="950" dirty="0">
                <a:latin typeface="Times New Roman"/>
                <a:cs typeface="Times New Roman"/>
              </a:rPr>
              <a:t>плита</a:t>
            </a:r>
            <a:r>
              <a:rPr sz="950" spc="30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ФП-</a:t>
            </a:r>
            <a:r>
              <a:rPr sz="950" spc="-50" dirty="0">
                <a:latin typeface="Times New Roman"/>
                <a:cs typeface="Times New Roman"/>
              </a:rPr>
              <a:t>2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667" name="object 667"/>
          <p:cNvGrpSpPr/>
          <p:nvPr/>
        </p:nvGrpSpPr>
        <p:grpSpPr>
          <a:xfrm>
            <a:off x="3578766" y="8562070"/>
            <a:ext cx="1217295" cy="859790"/>
            <a:chOff x="3578766" y="8562070"/>
            <a:chExt cx="1217295" cy="859790"/>
          </a:xfrm>
        </p:grpSpPr>
        <p:sp>
          <p:nvSpPr>
            <p:cNvPr id="668" name="object 668"/>
            <p:cNvSpPr/>
            <p:nvPr/>
          </p:nvSpPr>
          <p:spPr>
            <a:xfrm>
              <a:off x="3586861" y="9409460"/>
              <a:ext cx="13335" cy="12700"/>
            </a:xfrm>
            <a:custGeom>
              <a:avLst/>
              <a:gdLst/>
              <a:ahLst/>
              <a:cxnLst/>
              <a:rect l="l" t="t" r="r" b="b"/>
              <a:pathLst>
                <a:path w="13335" h="12700">
                  <a:moveTo>
                    <a:pt x="4047" y="0"/>
                  </a:moveTo>
                  <a:lnTo>
                    <a:pt x="0" y="11131"/>
                  </a:lnTo>
                  <a:lnTo>
                    <a:pt x="4553" y="12143"/>
                  </a:lnTo>
                  <a:lnTo>
                    <a:pt x="4047" y="0"/>
                  </a:lnTo>
                  <a:close/>
                </a:path>
                <a:path w="13335" h="12700">
                  <a:moveTo>
                    <a:pt x="4047" y="0"/>
                  </a:moveTo>
                  <a:lnTo>
                    <a:pt x="4364" y="7589"/>
                  </a:lnTo>
                  <a:lnTo>
                    <a:pt x="4490" y="10625"/>
                  </a:lnTo>
                  <a:lnTo>
                    <a:pt x="4553" y="12143"/>
                  </a:lnTo>
                  <a:lnTo>
                    <a:pt x="9107" y="10625"/>
                  </a:lnTo>
                  <a:lnTo>
                    <a:pt x="4047" y="0"/>
                  </a:lnTo>
                  <a:close/>
                </a:path>
                <a:path w="13335" h="12700">
                  <a:moveTo>
                    <a:pt x="4047" y="0"/>
                  </a:moveTo>
                  <a:lnTo>
                    <a:pt x="9107" y="10625"/>
                  </a:lnTo>
                  <a:lnTo>
                    <a:pt x="13155" y="7589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9" name="object 669"/>
            <p:cNvSpPr/>
            <p:nvPr/>
          </p:nvSpPr>
          <p:spPr>
            <a:xfrm>
              <a:off x="3586861" y="9409460"/>
              <a:ext cx="13335" cy="12700"/>
            </a:xfrm>
            <a:custGeom>
              <a:avLst/>
              <a:gdLst/>
              <a:ahLst/>
              <a:cxnLst/>
              <a:rect l="l" t="t" r="r" b="b"/>
              <a:pathLst>
                <a:path w="13335" h="12700">
                  <a:moveTo>
                    <a:pt x="0" y="11131"/>
                  </a:moveTo>
                  <a:lnTo>
                    <a:pt x="4553" y="12143"/>
                  </a:lnTo>
                  <a:lnTo>
                    <a:pt x="4047" y="0"/>
                  </a:lnTo>
                  <a:lnTo>
                    <a:pt x="0" y="11131"/>
                  </a:lnTo>
                  <a:close/>
                </a:path>
                <a:path w="13335" h="12700">
                  <a:moveTo>
                    <a:pt x="4553" y="12143"/>
                  </a:moveTo>
                  <a:lnTo>
                    <a:pt x="4047" y="0"/>
                  </a:lnTo>
                  <a:lnTo>
                    <a:pt x="9107" y="10625"/>
                  </a:lnTo>
                  <a:lnTo>
                    <a:pt x="4553" y="12143"/>
                  </a:lnTo>
                  <a:close/>
                </a:path>
                <a:path w="13335" h="12700">
                  <a:moveTo>
                    <a:pt x="4047" y="0"/>
                  </a:moveTo>
                  <a:lnTo>
                    <a:pt x="9107" y="10625"/>
                  </a:lnTo>
                  <a:lnTo>
                    <a:pt x="13155" y="7589"/>
                  </a:lnTo>
                  <a:lnTo>
                    <a:pt x="404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0" name="object 670"/>
            <p:cNvSpPr/>
            <p:nvPr/>
          </p:nvSpPr>
          <p:spPr>
            <a:xfrm>
              <a:off x="3590909" y="9403895"/>
              <a:ext cx="12065" cy="13335"/>
            </a:xfrm>
            <a:custGeom>
              <a:avLst/>
              <a:gdLst/>
              <a:ahLst/>
              <a:cxnLst/>
              <a:rect l="l" t="t" r="r" b="b"/>
              <a:pathLst>
                <a:path w="12064" h="13334">
                  <a:moveTo>
                    <a:pt x="0" y="5565"/>
                  </a:moveTo>
                  <a:lnTo>
                    <a:pt x="9107" y="13155"/>
                  </a:lnTo>
                  <a:lnTo>
                    <a:pt x="11131" y="9107"/>
                  </a:lnTo>
                  <a:lnTo>
                    <a:pt x="0" y="5565"/>
                  </a:lnTo>
                  <a:close/>
                </a:path>
                <a:path w="12064" h="13334">
                  <a:moveTo>
                    <a:pt x="11637" y="4553"/>
                  </a:moveTo>
                  <a:lnTo>
                    <a:pt x="0" y="5565"/>
                  </a:lnTo>
                  <a:lnTo>
                    <a:pt x="11131" y="9107"/>
                  </a:lnTo>
                  <a:lnTo>
                    <a:pt x="11525" y="5565"/>
                  </a:lnTo>
                  <a:lnTo>
                    <a:pt x="11637" y="4553"/>
                  </a:lnTo>
                  <a:close/>
                </a:path>
                <a:path w="12064" h="13334">
                  <a:moveTo>
                    <a:pt x="10625" y="0"/>
                  </a:moveTo>
                  <a:lnTo>
                    <a:pt x="0" y="5565"/>
                  </a:lnTo>
                  <a:lnTo>
                    <a:pt x="11637" y="4553"/>
                  </a:lnTo>
                  <a:lnTo>
                    <a:pt x="1062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1" name="object 671"/>
            <p:cNvSpPr/>
            <p:nvPr/>
          </p:nvSpPr>
          <p:spPr>
            <a:xfrm>
              <a:off x="3590909" y="9403895"/>
              <a:ext cx="12065" cy="13335"/>
            </a:xfrm>
            <a:custGeom>
              <a:avLst/>
              <a:gdLst/>
              <a:ahLst/>
              <a:cxnLst/>
              <a:rect l="l" t="t" r="r" b="b"/>
              <a:pathLst>
                <a:path w="12064" h="13334">
                  <a:moveTo>
                    <a:pt x="9107" y="13155"/>
                  </a:moveTo>
                  <a:lnTo>
                    <a:pt x="11131" y="9107"/>
                  </a:lnTo>
                  <a:lnTo>
                    <a:pt x="0" y="5565"/>
                  </a:lnTo>
                  <a:lnTo>
                    <a:pt x="9107" y="13155"/>
                  </a:lnTo>
                  <a:close/>
                </a:path>
                <a:path w="12064" h="13334">
                  <a:moveTo>
                    <a:pt x="11131" y="9107"/>
                  </a:moveTo>
                  <a:lnTo>
                    <a:pt x="0" y="5565"/>
                  </a:lnTo>
                  <a:lnTo>
                    <a:pt x="11637" y="4553"/>
                  </a:lnTo>
                  <a:lnTo>
                    <a:pt x="11131" y="9107"/>
                  </a:lnTo>
                  <a:close/>
                </a:path>
                <a:path w="12064" h="13334">
                  <a:moveTo>
                    <a:pt x="0" y="5565"/>
                  </a:moveTo>
                  <a:lnTo>
                    <a:pt x="11637" y="4553"/>
                  </a:lnTo>
                  <a:lnTo>
                    <a:pt x="10625" y="0"/>
                  </a:lnTo>
                  <a:lnTo>
                    <a:pt x="0" y="556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2" name="object 672"/>
            <p:cNvSpPr/>
            <p:nvPr/>
          </p:nvSpPr>
          <p:spPr>
            <a:xfrm>
              <a:off x="3589897" y="9397317"/>
              <a:ext cx="12065" cy="12700"/>
            </a:xfrm>
            <a:custGeom>
              <a:avLst/>
              <a:gdLst/>
              <a:ahLst/>
              <a:cxnLst/>
              <a:rect l="l" t="t" r="r" b="b"/>
              <a:pathLst>
                <a:path w="12064" h="12700">
                  <a:moveTo>
                    <a:pt x="0" y="0"/>
                  </a:moveTo>
                  <a:lnTo>
                    <a:pt x="1011" y="12143"/>
                  </a:lnTo>
                  <a:lnTo>
                    <a:pt x="4553" y="1011"/>
                  </a:lnTo>
                  <a:lnTo>
                    <a:pt x="0" y="0"/>
                  </a:lnTo>
                  <a:close/>
                </a:path>
                <a:path w="12064" h="12700">
                  <a:moveTo>
                    <a:pt x="4553" y="1011"/>
                  </a:moveTo>
                  <a:lnTo>
                    <a:pt x="1011" y="12143"/>
                  </a:lnTo>
                  <a:lnTo>
                    <a:pt x="8601" y="3035"/>
                  </a:lnTo>
                  <a:lnTo>
                    <a:pt x="4553" y="1011"/>
                  </a:lnTo>
                  <a:close/>
                </a:path>
                <a:path w="12064" h="12700">
                  <a:moveTo>
                    <a:pt x="8601" y="3035"/>
                  </a:moveTo>
                  <a:lnTo>
                    <a:pt x="1011" y="12143"/>
                  </a:lnTo>
                  <a:lnTo>
                    <a:pt x="11637" y="6577"/>
                  </a:lnTo>
                  <a:lnTo>
                    <a:pt x="8601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3" name="object 673"/>
            <p:cNvSpPr/>
            <p:nvPr/>
          </p:nvSpPr>
          <p:spPr>
            <a:xfrm>
              <a:off x="3589897" y="9397317"/>
              <a:ext cx="12065" cy="12700"/>
            </a:xfrm>
            <a:custGeom>
              <a:avLst/>
              <a:gdLst/>
              <a:ahLst/>
              <a:cxnLst/>
              <a:rect l="l" t="t" r="r" b="b"/>
              <a:pathLst>
                <a:path w="12064" h="12700">
                  <a:moveTo>
                    <a:pt x="11637" y="6577"/>
                  </a:moveTo>
                  <a:lnTo>
                    <a:pt x="8601" y="3035"/>
                  </a:lnTo>
                  <a:lnTo>
                    <a:pt x="1011" y="12143"/>
                  </a:lnTo>
                  <a:lnTo>
                    <a:pt x="11637" y="6577"/>
                  </a:lnTo>
                  <a:close/>
                </a:path>
                <a:path w="12064" h="12700">
                  <a:moveTo>
                    <a:pt x="8601" y="3035"/>
                  </a:moveTo>
                  <a:lnTo>
                    <a:pt x="1011" y="12143"/>
                  </a:lnTo>
                  <a:lnTo>
                    <a:pt x="4553" y="1011"/>
                  </a:lnTo>
                  <a:lnTo>
                    <a:pt x="8601" y="3035"/>
                  </a:lnTo>
                  <a:close/>
                </a:path>
                <a:path w="12064" h="12700">
                  <a:moveTo>
                    <a:pt x="1011" y="12143"/>
                  </a:moveTo>
                  <a:lnTo>
                    <a:pt x="4553" y="1011"/>
                  </a:lnTo>
                  <a:lnTo>
                    <a:pt x="0" y="0"/>
                  </a:lnTo>
                  <a:lnTo>
                    <a:pt x="1011" y="121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4" name="object 674"/>
            <p:cNvSpPr/>
            <p:nvPr/>
          </p:nvSpPr>
          <p:spPr>
            <a:xfrm>
              <a:off x="3579272" y="9397317"/>
              <a:ext cx="12065" cy="12700"/>
            </a:xfrm>
            <a:custGeom>
              <a:avLst/>
              <a:gdLst/>
              <a:ahLst/>
              <a:cxnLst/>
              <a:rect l="l" t="t" r="r" b="b"/>
              <a:pathLst>
                <a:path w="12064" h="12700">
                  <a:moveTo>
                    <a:pt x="2529" y="4047"/>
                  </a:moveTo>
                  <a:lnTo>
                    <a:pt x="0" y="8095"/>
                  </a:lnTo>
                  <a:lnTo>
                    <a:pt x="11637" y="12143"/>
                  </a:lnTo>
                  <a:lnTo>
                    <a:pt x="2529" y="4047"/>
                  </a:lnTo>
                  <a:close/>
                </a:path>
                <a:path w="12064" h="12700">
                  <a:moveTo>
                    <a:pt x="6071" y="1517"/>
                  </a:moveTo>
                  <a:lnTo>
                    <a:pt x="2529" y="4047"/>
                  </a:lnTo>
                  <a:lnTo>
                    <a:pt x="11637" y="12143"/>
                  </a:lnTo>
                  <a:lnTo>
                    <a:pt x="6071" y="1517"/>
                  </a:lnTo>
                  <a:close/>
                </a:path>
                <a:path w="12064" h="12700">
                  <a:moveTo>
                    <a:pt x="10625" y="0"/>
                  </a:moveTo>
                  <a:lnTo>
                    <a:pt x="6071" y="1517"/>
                  </a:lnTo>
                  <a:lnTo>
                    <a:pt x="11637" y="12143"/>
                  </a:lnTo>
                  <a:lnTo>
                    <a:pt x="10751" y="1517"/>
                  </a:lnTo>
                  <a:lnTo>
                    <a:pt x="1062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5" name="object 675"/>
            <p:cNvSpPr/>
            <p:nvPr/>
          </p:nvSpPr>
          <p:spPr>
            <a:xfrm>
              <a:off x="3579272" y="9397317"/>
              <a:ext cx="12065" cy="12700"/>
            </a:xfrm>
            <a:custGeom>
              <a:avLst/>
              <a:gdLst/>
              <a:ahLst/>
              <a:cxnLst/>
              <a:rect l="l" t="t" r="r" b="b"/>
              <a:pathLst>
                <a:path w="12064" h="12700">
                  <a:moveTo>
                    <a:pt x="10625" y="0"/>
                  </a:moveTo>
                  <a:lnTo>
                    <a:pt x="6071" y="1517"/>
                  </a:lnTo>
                  <a:lnTo>
                    <a:pt x="11637" y="12143"/>
                  </a:lnTo>
                  <a:lnTo>
                    <a:pt x="10625" y="0"/>
                  </a:lnTo>
                  <a:close/>
                </a:path>
                <a:path w="12064" h="12700">
                  <a:moveTo>
                    <a:pt x="6071" y="1517"/>
                  </a:moveTo>
                  <a:lnTo>
                    <a:pt x="11637" y="12143"/>
                  </a:lnTo>
                  <a:lnTo>
                    <a:pt x="2529" y="4047"/>
                  </a:lnTo>
                  <a:lnTo>
                    <a:pt x="6071" y="1517"/>
                  </a:lnTo>
                  <a:close/>
                </a:path>
                <a:path w="12064" h="12700">
                  <a:moveTo>
                    <a:pt x="11637" y="12143"/>
                  </a:moveTo>
                  <a:lnTo>
                    <a:pt x="2529" y="4047"/>
                  </a:lnTo>
                  <a:lnTo>
                    <a:pt x="0" y="8095"/>
                  </a:lnTo>
                  <a:lnTo>
                    <a:pt x="11637" y="121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6" name="object 676"/>
            <p:cNvSpPr/>
            <p:nvPr/>
          </p:nvSpPr>
          <p:spPr>
            <a:xfrm>
              <a:off x="3578766" y="9405413"/>
              <a:ext cx="12700" cy="13335"/>
            </a:xfrm>
            <a:custGeom>
              <a:avLst/>
              <a:gdLst/>
              <a:ahLst/>
              <a:cxnLst/>
              <a:rect l="l" t="t" r="r" b="b"/>
              <a:pathLst>
                <a:path w="12700" h="13334">
                  <a:moveTo>
                    <a:pt x="12143" y="4047"/>
                  </a:moveTo>
                  <a:lnTo>
                    <a:pt x="1517" y="9613"/>
                  </a:lnTo>
                  <a:lnTo>
                    <a:pt x="4047" y="13155"/>
                  </a:lnTo>
                  <a:lnTo>
                    <a:pt x="12143" y="4047"/>
                  </a:lnTo>
                  <a:close/>
                </a:path>
                <a:path w="12700" h="13334">
                  <a:moveTo>
                    <a:pt x="12143" y="4047"/>
                  </a:moveTo>
                  <a:lnTo>
                    <a:pt x="0" y="5059"/>
                  </a:lnTo>
                  <a:lnTo>
                    <a:pt x="1517" y="9613"/>
                  </a:lnTo>
                  <a:lnTo>
                    <a:pt x="12143" y="4047"/>
                  </a:lnTo>
                  <a:close/>
                </a:path>
                <a:path w="12700" h="13334">
                  <a:moveTo>
                    <a:pt x="505" y="0"/>
                  </a:moveTo>
                  <a:lnTo>
                    <a:pt x="101" y="4047"/>
                  </a:lnTo>
                  <a:lnTo>
                    <a:pt x="0" y="5059"/>
                  </a:lnTo>
                  <a:lnTo>
                    <a:pt x="12143" y="4047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7" name="object 677"/>
            <p:cNvSpPr/>
            <p:nvPr/>
          </p:nvSpPr>
          <p:spPr>
            <a:xfrm>
              <a:off x="3578766" y="9405412"/>
              <a:ext cx="12700" cy="13335"/>
            </a:xfrm>
            <a:custGeom>
              <a:avLst/>
              <a:gdLst/>
              <a:ahLst/>
              <a:cxnLst/>
              <a:rect l="l" t="t" r="r" b="b"/>
              <a:pathLst>
                <a:path w="12700" h="13334">
                  <a:moveTo>
                    <a:pt x="505" y="0"/>
                  </a:moveTo>
                  <a:lnTo>
                    <a:pt x="0" y="5059"/>
                  </a:lnTo>
                  <a:lnTo>
                    <a:pt x="12143" y="4047"/>
                  </a:lnTo>
                  <a:lnTo>
                    <a:pt x="505" y="0"/>
                  </a:lnTo>
                  <a:close/>
                </a:path>
                <a:path w="12700" h="13334">
                  <a:moveTo>
                    <a:pt x="0" y="5059"/>
                  </a:moveTo>
                  <a:lnTo>
                    <a:pt x="12143" y="4047"/>
                  </a:lnTo>
                  <a:lnTo>
                    <a:pt x="1517" y="9613"/>
                  </a:lnTo>
                  <a:lnTo>
                    <a:pt x="0" y="5059"/>
                  </a:lnTo>
                  <a:close/>
                </a:path>
                <a:path w="12700" h="13334">
                  <a:moveTo>
                    <a:pt x="12143" y="4047"/>
                  </a:moveTo>
                  <a:lnTo>
                    <a:pt x="1517" y="9613"/>
                  </a:lnTo>
                  <a:lnTo>
                    <a:pt x="4047" y="13155"/>
                  </a:lnTo>
                  <a:lnTo>
                    <a:pt x="12143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8" name="object 678"/>
            <p:cNvSpPr/>
            <p:nvPr/>
          </p:nvSpPr>
          <p:spPr>
            <a:xfrm>
              <a:off x="3582813" y="9409460"/>
              <a:ext cx="8255" cy="11430"/>
            </a:xfrm>
            <a:custGeom>
              <a:avLst/>
              <a:gdLst/>
              <a:ahLst/>
              <a:cxnLst/>
              <a:rect l="l" t="t" r="r" b="b"/>
              <a:pathLst>
                <a:path w="8254" h="11429">
                  <a:moveTo>
                    <a:pt x="8095" y="0"/>
                  </a:moveTo>
                  <a:lnTo>
                    <a:pt x="0" y="9107"/>
                  </a:lnTo>
                  <a:lnTo>
                    <a:pt x="4047" y="11131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9" name="object 679"/>
            <p:cNvSpPr/>
            <p:nvPr/>
          </p:nvSpPr>
          <p:spPr>
            <a:xfrm>
              <a:off x="3582813" y="9409460"/>
              <a:ext cx="8255" cy="11430"/>
            </a:xfrm>
            <a:custGeom>
              <a:avLst/>
              <a:gdLst/>
              <a:ahLst/>
              <a:cxnLst/>
              <a:rect l="l" t="t" r="r" b="b"/>
              <a:pathLst>
                <a:path w="8254" h="11429">
                  <a:moveTo>
                    <a:pt x="0" y="9107"/>
                  </a:moveTo>
                  <a:lnTo>
                    <a:pt x="4047" y="11131"/>
                  </a:lnTo>
                  <a:lnTo>
                    <a:pt x="8095" y="0"/>
                  </a:lnTo>
                  <a:lnTo>
                    <a:pt x="0" y="910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0" name="object 680"/>
            <p:cNvSpPr/>
            <p:nvPr/>
          </p:nvSpPr>
          <p:spPr>
            <a:xfrm>
              <a:off x="3594451" y="8563975"/>
              <a:ext cx="1200150" cy="834390"/>
            </a:xfrm>
            <a:custGeom>
              <a:avLst/>
              <a:gdLst/>
              <a:ahLst/>
              <a:cxnLst/>
              <a:rect l="l" t="t" r="r" b="b"/>
              <a:pathLst>
                <a:path w="1200150" h="834390">
                  <a:moveTo>
                    <a:pt x="0" y="834353"/>
                  </a:moveTo>
                  <a:lnTo>
                    <a:pt x="4047" y="822716"/>
                  </a:lnTo>
                  <a:lnTo>
                    <a:pt x="279804" y="0"/>
                  </a:lnTo>
                  <a:lnTo>
                    <a:pt x="910250" y="0"/>
                  </a:lnTo>
                  <a:lnTo>
                    <a:pt x="1199668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81" name="object 681"/>
          <p:cNvSpPr txBox="1"/>
          <p:nvPr/>
        </p:nvSpPr>
        <p:spPr>
          <a:xfrm>
            <a:off x="4255710" y="7929341"/>
            <a:ext cx="882015" cy="29019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294005" marR="5080" indent="-281940">
              <a:lnSpc>
                <a:spcPts val="919"/>
              </a:lnSpc>
              <a:spcBef>
                <a:spcPts val="335"/>
              </a:spcBef>
            </a:pPr>
            <a:r>
              <a:rPr sz="950" dirty="0">
                <a:latin typeface="Times New Roman"/>
                <a:cs typeface="Times New Roman"/>
              </a:rPr>
              <a:t>Монолітні</a:t>
            </a:r>
            <a:r>
              <a:rPr sz="950" spc="85" dirty="0">
                <a:latin typeface="Times New Roman"/>
                <a:cs typeface="Times New Roman"/>
              </a:rPr>
              <a:t> </a:t>
            </a:r>
            <a:r>
              <a:rPr sz="950" spc="-20" dirty="0">
                <a:latin typeface="Times New Roman"/>
                <a:cs typeface="Times New Roman"/>
              </a:rPr>
              <a:t>стіни </a:t>
            </a:r>
            <a:r>
              <a:rPr sz="950" dirty="0">
                <a:latin typeface="Times New Roman"/>
                <a:cs typeface="Times New Roman"/>
              </a:rPr>
              <a:t>МС-</a:t>
            </a:r>
            <a:r>
              <a:rPr sz="950" spc="-50" dirty="0">
                <a:latin typeface="Times New Roman"/>
                <a:cs typeface="Times New Roman"/>
              </a:rPr>
              <a:t>2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682" name="object 682"/>
          <p:cNvGrpSpPr/>
          <p:nvPr/>
        </p:nvGrpSpPr>
        <p:grpSpPr>
          <a:xfrm>
            <a:off x="4348979" y="8085947"/>
            <a:ext cx="1003300" cy="266065"/>
            <a:chOff x="4348979" y="8085947"/>
            <a:chExt cx="1003300" cy="266065"/>
          </a:xfrm>
        </p:grpSpPr>
        <p:sp>
          <p:nvSpPr>
            <p:cNvPr id="683" name="object 683"/>
            <p:cNvSpPr/>
            <p:nvPr/>
          </p:nvSpPr>
          <p:spPr>
            <a:xfrm>
              <a:off x="5340067" y="8334262"/>
              <a:ext cx="12065" cy="13335"/>
            </a:xfrm>
            <a:custGeom>
              <a:avLst/>
              <a:gdLst/>
              <a:ahLst/>
              <a:cxnLst/>
              <a:rect l="l" t="t" r="r" b="b"/>
              <a:pathLst>
                <a:path w="12064" h="13334">
                  <a:moveTo>
                    <a:pt x="0" y="5565"/>
                  </a:moveTo>
                  <a:lnTo>
                    <a:pt x="9107" y="13155"/>
                  </a:lnTo>
                  <a:lnTo>
                    <a:pt x="11131" y="9107"/>
                  </a:lnTo>
                  <a:lnTo>
                    <a:pt x="0" y="5565"/>
                  </a:lnTo>
                  <a:close/>
                </a:path>
                <a:path w="12064" h="13334">
                  <a:moveTo>
                    <a:pt x="11637" y="4553"/>
                  </a:moveTo>
                  <a:lnTo>
                    <a:pt x="0" y="5565"/>
                  </a:lnTo>
                  <a:lnTo>
                    <a:pt x="11131" y="9107"/>
                  </a:lnTo>
                  <a:lnTo>
                    <a:pt x="11525" y="5565"/>
                  </a:lnTo>
                  <a:lnTo>
                    <a:pt x="11637" y="4553"/>
                  </a:lnTo>
                  <a:close/>
                </a:path>
                <a:path w="12064" h="13334">
                  <a:moveTo>
                    <a:pt x="10119" y="0"/>
                  </a:moveTo>
                  <a:lnTo>
                    <a:pt x="0" y="5565"/>
                  </a:lnTo>
                  <a:lnTo>
                    <a:pt x="11637" y="4553"/>
                  </a:lnTo>
                  <a:lnTo>
                    <a:pt x="1011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4" name="object 684"/>
            <p:cNvSpPr/>
            <p:nvPr/>
          </p:nvSpPr>
          <p:spPr>
            <a:xfrm>
              <a:off x="5340067" y="8334262"/>
              <a:ext cx="12065" cy="13335"/>
            </a:xfrm>
            <a:custGeom>
              <a:avLst/>
              <a:gdLst/>
              <a:ahLst/>
              <a:cxnLst/>
              <a:rect l="l" t="t" r="r" b="b"/>
              <a:pathLst>
                <a:path w="12064" h="13334">
                  <a:moveTo>
                    <a:pt x="9107" y="13155"/>
                  </a:moveTo>
                  <a:lnTo>
                    <a:pt x="11131" y="9107"/>
                  </a:lnTo>
                  <a:lnTo>
                    <a:pt x="0" y="5565"/>
                  </a:lnTo>
                  <a:lnTo>
                    <a:pt x="9107" y="13155"/>
                  </a:lnTo>
                  <a:close/>
                </a:path>
                <a:path w="12064" h="13334">
                  <a:moveTo>
                    <a:pt x="11131" y="9107"/>
                  </a:moveTo>
                  <a:lnTo>
                    <a:pt x="0" y="5565"/>
                  </a:lnTo>
                  <a:lnTo>
                    <a:pt x="11637" y="4553"/>
                  </a:lnTo>
                  <a:lnTo>
                    <a:pt x="11131" y="9107"/>
                  </a:lnTo>
                  <a:close/>
                </a:path>
                <a:path w="12064" h="13334">
                  <a:moveTo>
                    <a:pt x="0" y="5565"/>
                  </a:moveTo>
                  <a:lnTo>
                    <a:pt x="11637" y="4553"/>
                  </a:lnTo>
                  <a:lnTo>
                    <a:pt x="10119" y="0"/>
                  </a:lnTo>
                  <a:lnTo>
                    <a:pt x="0" y="556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5" name="object 685"/>
            <p:cNvSpPr/>
            <p:nvPr/>
          </p:nvSpPr>
          <p:spPr>
            <a:xfrm>
              <a:off x="5339055" y="8328191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29" h="12065">
                  <a:moveTo>
                    <a:pt x="0" y="0"/>
                  </a:moveTo>
                  <a:lnTo>
                    <a:pt x="1011" y="11637"/>
                  </a:lnTo>
                  <a:lnTo>
                    <a:pt x="4553" y="505"/>
                  </a:lnTo>
                  <a:lnTo>
                    <a:pt x="0" y="0"/>
                  </a:lnTo>
                  <a:close/>
                </a:path>
                <a:path w="11429" h="12065">
                  <a:moveTo>
                    <a:pt x="4553" y="505"/>
                  </a:moveTo>
                  <a:lnTo>
                    <a:pt x="1011" y="11637"/>
                  </a:lnTo>
                  <a:lnTo>
                    <a:pt x="8601" y="2529"/>
                  </a:lnTo>
                  <a:lnTo>
                    <a:pt x="4553" y="505"/>
                  </a:lnTo>
                  <a:close/>
                </a:path>
                <a:path w="11429" h="12065">
                  <a:moveTo>
                    <a:pt x="8601" y="2529"/>
                  </a:moveTo>
                  <a:lnTo>
                    <a:pt x="1011" y="11637"/>
                  </a:lnTo>
                  <a:lnTo>
                    <a:pt x="11131" y="6071"/>
                  </a:lnTo>
                  <a:lnTo>
                    <a:pt x="8601" y="252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6" name="object 686"/>
            <p:cNvSpPr/>
            <p:nvPr/>
          </p:nvSpPr>
          <p:spPr>
            <a:xfrm>
              <a:off x="5339055" y="8328190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29" h="12065">
                  <a:moveTo>
                    <a:pt x="11131" y="6071"/>
                  </a:moveTo>
                  <a:lnTo>
                    <a:pt x="8601" y="2529"/>
                  </a:lnTo>
                  <a:lnTo>
                    <a:pt x="1011" y="11637"/>
                  </a:lnTo>
                  <a:lnTo>
                    <a:pt x="11131" y="6071"/>
                  </a:lnTo>
                  <a:close/>
                </a:path>
                <a:path w="11429" h="12065">
                  <a:moveTo>
                    <a:pt x="8601" y="2529"/>
                  </a:moveTo>
                  <a:lnTo>
                    <a:pt x="1011" y="11637"/>
                  </a:lnTo>
                  <a:lnTo>
                    <a:pt x="4553" y="505"/>
                  </a:lnTo>
                  <a:lnTo>
                    <a:pt x="8601" y="2529"/>
                  </a:lnTo>
                  <a:close/>
                </a:path>
                <a:path w="11429" h="12065">
                  <a:moveTo>
                    <a:pt x="1011" y="11637"/>
                  </a:moveTo>
                  <a:lnTo>
                    <a:pt x="4553" y="505"/>
                  </a:lnTo>
                  <a:lnTo>
                    <a:pt x="0" y="0"/>
                  </a:lnTo>
                  <a:lnTo>
                    <a:pt x="1011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7" name="object 687"/>
            <p:cNvSpPr/>
            <p:nvPr/>
          </p:nvSpPr>
          <p:spPr>
            <a:xfrm>
              <a:off x="5328429" y="8328191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5">
                  <a:moveTo>
                    <a:pt x="2023" y="4047"/>
                  </a:moveTo>
                  <a:lnTo>
                    <a:pt x="0" y="8095"/>
                  </a:lnTo>
                  <a:lnTo>
                    <a:pt x="11637" y="11637"/>
                  </a:lnTo>
                  <a:lnTo>
                    <a:pt x="2023" y="4047"/>
                  </a:lnTo>
                  <a:close/>
                </a:path>
                <a:path w="12064" h="12065">
                  <a:moveTo>
                    <a:pt x="6071" y="1011"/>
                  </a:moveTo>
                  <a:lnTo>
                    <a:pt x="2023" y="4047"/>
                  </a:lnTo>
                  <a:lnTo>
                    <a:pt x="11637" y="11637"/>
                  </a:lnTo>
                  <a:lnTo>
                    <a:pt x="6071" y="1011"/>
                  </a:lnTo>
                  <a:close/>
                </a:path>
                <a:path w="12064" h="12065">
                  <a:moveTo>
                    <a:pt x="10625" y="0"/>
                  </a:moveTo>
                  <a:lnTo>
                    <a:pt x="6071" y="1011"/>
                  </a:lnTo>
                  <a:lnTo>
                    <a:pt x="11637" y="11637"/>
                  </a:lnTo>
                  <a:lnTo>
                    <a:pt x="10713" y="1011"/>
                  </a:lnTo>
                  <a:lnTo>
                    <a:pt x="1062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8" name="object 688"/>
            <p:cNvSpPr/>
            <p:nvPr/>
          </p:nvSpPr>
          <p:spPr>
            <a:xfrm>
              <a:off x="5328429" y="8328190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5">
                  <a:moveTo>
                    <a:pt x="10625" y="0"/>
                  </a:moveTo>
                  <a:lnTo>
                    <a:pt x="6071" y="1011"/>
                  </a:lnTo>
                  <a:lnTo>
                    <a:pt x="11637" y="11637"/>
                  </a:lnTo>
                  <a:lnTo>
                    <a:pt x="10625" y="0"/>
                  </a:lnTo>
                  <a:close/>
                </a:path>
                <a:path w="12064" h="12065">
                  <a:moveTo>
                    <a:pt x="6071" y="1011"/>
                  </a:moveTo>
                  <a:lnTo>
                    <a:pt x="11637" y="11637"/>
                  </a:lnTo>
                  <a:lnTo>
                    <a:pt x="2023" y="4047"/>
                  </a:lnTo>
                  <a:lnTo>
                    <a:pt x="6071" y="1011"/>
                  </a:lnTo>
                  <a:close/>
                </a:path>
                <a:path w="12064" h="12065">
                  <a:moveTo>
                    <a:pt x="11637" y="11637"/>
                  </a:moveTo>
                  <a:lnTo>
                    <a:pt x="2023" y="4047"/>
                  </a:lnTo>
                  <a:lnTo>
                    <a:pt x="0" y="8095"/>
                  </a:lnTo>
                  <a:lnTo>
                    <a:pt x="11637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9" name="object 689"/>
            <p:cNvSpPr/>
            <p:nvPr/>
          </p:nvSpPr>
          <p:spPr>
            <a:xfrm>
              <a:off x="5327923" y="8336286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12143" y="3541"/>
                  </a:moveTo>
                  <a:lnTo>
                    <a:pt x="1517" y="9107"/>
                  </a:lnTo>
                  <a:lnTo>
                    <a:pt x="4047" y="12649"/>
                  </a:lnTo>
                  <a:lnTo>
                    <a:pt x="12143" y="3541"/>
                  </a:lnTo>
                  <a:close/>
                </a:path>
                <a:path w="12700" h="12700">
                  <a:moveTo>
                    <a:pt x="12143" y="3541"/>
                  </a:moveTo>
                  <a:lnTo>
                    <a:pt x="0" y="4553"/>
                  </a:lnTo>
                  <a:lnTo>
                    <a:pt x="1517" y="9107"/>
                  </a:lnTo>
                  <a:lnTo>
                    <a:pt x="12143" y="3541"/>
                  </a:lnTo>
                  <a:close/>
                </a:path>
                <a:path w="12700" h="12700">
                  <a:moveTo>
                    <a:pt x="505" y="0"/>
                  </a:moveTo>
                  <a:lnTo>
                    <a:pt x="112" y="3541"/>
                  </a:lnTo>
                  <a:lnTo>
                    <a:pt x="0" y="4553"/>
                  </a:lnTo>
                  <a:lnTo>
                    <a:pt x="12143" y="3541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0" name="object 690"/>
            <p:cNvSpPr/>
            <p:nvPr/>
          </p:nvSpPr>
          <p:spPr>
            <a:xfrm>
              <a:off x="5327923" y="8336286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505" y="0"/>
                  </a:moveTo>
                  <a:lnTo>
                    <a:pt x="0" y="4553"/>
                  </a:lnTo>
                  <a:lnTo>
                    <a:pt x="12143" y="3541"/>
                  </a:lnTo>
                  <a:lnTo>
                    <a:pt x="505" y="0"/>
                  </a:lnTo>
                  <a:close/>
                </a:path>
                <a:path w="12700" h="12700">
                  <a:moveTo>
                    <a:pt x="0" y="4553"/>
                  </a:moveTo>
                  <a:lnTo>
                    <a:pt x="12143" y="3541"/>
                  </a:lnTo>
                  <a:lnTo>
                    <a:pt x="1517" y="9107"/>
                  </a:lnTo>
                  <a:lnTo>
                    <a:pt x="0" y="4553"/>
                  </a:lnTo>
                  <a:close/>
                </a:path>
                <a:path w="12700" h="12700">
                  <a:moveTo>
                    <a:pt x="12143" y="3541"/>
                  </a:moveTo>
                  <a:lnTo>
                    <a:pt x="1517" y="9107"/>
                  </a:lnTo>
                  <a:lnTo>
                    <a:pt x="4047" y="12649"/>
                  </a:lnTo>
                  <a:lnTo>
                    <a:pt x="12143" y="354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1" name="object 691"/>
            <p:cNvSpPr/>
            <p:nvPr/>
          </p:nvSpPr>
          <p:spPr>
            <a:xfrm>
              <a:off x="5331971" y="8339828"/>
              <a:ext cx="13335" cy="12700"/>
            </a:xfrm>
            <a:custGeom>
              <a:avLst/>
              <a:gdLst/>
              <a:ahLst/>
              <a:cxnLst/>
              <a:rect l="l" t="t" r="r" b="b"/>
              <a:pathLst>
                <a:path w="13335" h="12700">
                  <a:moveTo>
                    <a:pt x="8095" y="0"/>
                  </a:moveTo>
                  <a:lnTo>
                    <a:pt x="4047" y="11637"/>
                  </a:lnTo>
                  <a:lnTo>
                    <a:pt x="9107" y="12143"/>
                  </a:lnTo>
                  <a:lnTo>
                    <a:pt x="8095" y="0"/>
                  </a:lnTo>
                  <a:close/>
                </a:path>
                <a:path w="13335" h="12700">
                  <a:moveTo>
                    <a:pt x="8095" y="0"/>
                  </a:moveTo>
                  <a:lnTo>
                    <a:pt x="8854" y="9107"/>
                  </a:lnTo>
                  <a:lnTo>
                    <a:pt x="8981" y="10625"/>
                  </a:lnTo>
                  <a:lnTo>
                    <a:pt x="9107" y="12143"/>
                  </a:lnTo>
                  <a:lnTo>
                    <a:pt x="13155" y="10625"/>
                  </a:lnTo>
                  <a:lnTo>
                    <a:pt x="8095" y="0"/>
                  </a:lnTo>
                  <a:close/>
                </a:path>
                <a:path w="13335" h="12700">
                  <a:moveTo>
                    <a:pt x="8095" y="0"/>
                  </a:moveTo>
                  <a:lnTo>
                    <a:pt x="0" y="9107"/>
                  </a:lnTo>
                  <a:lnTo>
                    <a:pt x="4047" y="11637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2" name="object 692"/>
            <p:cNvSpPr/>
            <p:nvPr/>
          </p:nvSpPr>
          <p:spPr>
            <a:xfrm>
              <a:off x="5331971" y="8339828"/>
              <a:ext cx="13335" cy="12700"/>
            </a:xfrm>
            <a:custGeom>
              <a:avLst/>
              <a:gdLst/>
              <a:ahLst/>
              <a:cxnLst/>
              <a:rect l="l" t="t" r="r" b="b"/>
              <a:pathLst>
                <a:path w="13335" h="12700">
                  <a:moveTo>
                    <a:pt x="0" y="9107"/>
                  </a:moveTo>
                  <a:lnTo>
                    <a:pt x="4047" y="11637"/>
                  </a:lnTo>
                  <a:lnTo>
                    <a:pt x="8095" y="0"/>
                  </a:lnTo>
                  <a:lnTo>
                    <a:pt x="0" y="9107"/>
                  </a:lnTo>
                  <a:close/>
                </a:path>
                <a:path w="13335" h="12700">
                  <a:moveTo>
                    <a:pt x="4047" y="11637"/>
                  </a:moveTo>
                  <a:lnTo>
                    <a:pt x="8095" y="0"/>
                  </a:lnTo>
                  <a:lnTo>
                    <a:pt x="9107" y="12143"/>
                  </a:lnTo>
                  <a:lnTo>
                    <a:pt x="4047" y="11637"/>
                  </a:lnTo>
                  <a:close/>
                </a:path>
                <a:path w="13335" h="12700">
                  <a:moveTo>
                    <a:pt x="8095" y="0"/>
                  </a:moveTo>
                  <a:lnTo>
                    <a:pt x="9107" y="12143"/>
                  </a:lnTo>
                  <a:lnTo>
                    <a:pt x="13155" y="10625"/>
                  </a:lnTo>
                  <a:lnTo>
                    <a:pt x="8095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3" name="object 693"/>
            <p:cNvSpPr/>
            <p:nvPr/>
          </p:nvSpPr>
          <p:spPr>
            <a:xfrm>
              <a:off x="5340067" y="8339828"/>
              <a:ext cx="9525" cy="10795"/>
            </a:xfrm>
            <a:custGeom>
              <a:avLst/>
              <a:gdLst/>
              <a:ahLst/>
              <a:cxnLst/>
              <a:rect l="l" t="t" r="r" b="b"/>
              <a:pathLst>
                <a:path w="9525" h="10795">
                  <a:moveTo>
                    <a:pt x="0" y="0"/>
                  </a:moveTo>
                  <a:lnTo>
                    <a:pt x="5059" y="10625"/>
                  </a:lnTo>
                  <a:lnTo>
                    <a:pt x="9107" y="75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4" name="object 694"/>
            <p:cNvSpPr/>
            <p:nvPr/>
          </p:nvSpPr>
          <p:spPr>
            <a:xfrm>
              <a:off x="5340067" y="8339828"/>
              <a:ext cx="9525" cy="10795"/>
            </a:xfrm>
            <a:custGeom>
              <a:avLst/>
              <a:gdLst/>
              <a:ahLst/>
              <a:cxnLst/>
              <a:rect l="l" t="t" r="r" b="b"/>
              <a:pathLst>
                <a:path w="9525" h="10795">
                  <a:moveTo>
                    <a:pt x="5059" y="10625"/>
                  </a:moveTo>
                  <a:lnTo>
                    <a:pt x="9107" y="7589"/>
                  </a:lnTo>
                  <a:lnTo>
                    <a:pt x="0" y="0"/>
                  </a:lnTo>
                  <a:lnTo>
                    <a:pt x="5059" y="106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5" name="object 695"/>
            <p:cNvSpPr/>
            <p:nvPr/>
          </p:nvSpPr>
          <p:spPr>
            <a:xfrm>
              <a:off x="4350884" y="8087852"/>
              <a:ext cx="979805" cy="244475"/>
            </a:xfrm>
            <a:custGeom>
              <a:avLst/>
              <a:gdLst/>
              <a:ahLst/>
              <a:cxnLst/>
              <a:rect l="l" t="t" r="r" b="b"/>
              <a:pathLst>
                <a:path w="979804" h="244475">
                  <a:moveTo>
                    <a:pt x="979568" y="244386"/>
                  </a:moveTo>
                  <a:lnTo>
                    <a:pt x="970461" y="236796"/>
                  </a:lnTo>
                  <a:lnTo>
                    <a:pt x="689644" y="0"/>
                  </a:lnTo>
                  <a:lnTo>
                    <a:pt x="59705" y="0"/>
                  </a:lnTo>
                  <a:lnTo>
                    <a:pt x="0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96" name="object 696"/>
          <p:cNvSpPr txBox="1"/>
          <p:nvPr/>
        </p:nvSpPr>
        <p:spPr>
          <a:xfrm>
            <a:off x="1466772" y="7459290"/>
            <a:ext cx="882015" cy="29019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294005" marR="5080" indent="-281940">
              <a:lnSpc>
                <a:spcPts val="919"/>
              </a:lnSpc>
              <a:spcBef>
                <a:spcPts val="335"/>
              </a:spcBef>
            </a:pPr>
            <a:r>
              <a:rPr sz="950" dirty="0">
                <a:latin typeface="Times New Roman"/>
                <a:cs typeface="Times New Roman"/>
              </a:rPr>
              <a:t>Монолітні</a:t>
            </a:r>
            <a:r>
              <a:rPr sz="950" spc="85" dirty="0">
                <a:latin typeface="Times New Roman"/>
                <a:cs typeface="Times New Roman"/>
              </a:rPr>
              <a:t> </a:t>
            </a:r>
            <a:r>
              <a:rPr sz="950" spc="-20" dirty="0">
                <a:latin typeface="Times New Roman"/>
                <a:cs typeface="Times New Roman"/>
              </a:rPr>
              <a:t>стіни </a:t>
            </a:r>
            <a:r>
              <a:rPr sz="950" dirty="0">
                <a:latin typeface="Times New Roman"/>
                <a:cs typeface="Times New Roman"/>
              </a:rPr>
              <a:t>МС-</a:t>
            </a:r>
            <a:r>
              <a:rPr sz="950" spc="-50" dirty="0">
                <a:latin typeface="Times New Roman"/>
                <a:cs typeface="Times New Roman"/>
              </a:rPr>
              <a:t>2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697" name="object 697"/>
          <p:cNvGrpSpPr/>
          <p:nvPr/>
        </p:nvGrpSpPr>
        <p:grpSpPr>
          <a:xfrm>
            <a:off x="1251783" y="7615895"/>
            <a:ext cx="1003300" cy="266065"/>
            <a:chOff x="1251783" y="7615895"/>
            <a:chExt cx="1003300" cy="266065"/>
          </a:xfrm>
        </p:grpSpPr>
        <p:sp>
          <p:nvSpPr>
            <p:cNvPr id="698" name="object 698"/>
            <p:cNvSpPr/>
            <p:nvPr/>
          </p:nvSpPr>
          <p:spPr>
            <a:xfrm>
              <a:off x="1254313" y="7869776"/>
              <a:ext cx="13335" cy="12065"/>
            </a:xfrm>
            <a:custGeom>
              <a:avLst/>
              <a:gdLst/>
              <a:ahLst/>
              <a:cxnLst/>
              <a:rect l="l" t="t" r="r" b="b"/>
              <a:pathLst>
                <a:path w="13334" h="12065">
                  <a:moveTo>
                    <a:pt x="9107" y="0"/>
                  </a:moveTo>
                  <a:lnTo>
                    <a:pt x="4047" y="10625"/>
                  </a:lnTo>
                  <a:lnTo>
                    <a:pt x="8095" y="11637"/>
                  </a:lnTo>
                  <a:lnTo>
                    <a:pt x="9107" y="0"/>
                  </a:lnTo>
                  <a:close/>
                </a:path>
                <a:path w="13334" h="12065">
                  <a:moveTo>
                    <a:pt x="9107" y="0"/>
                  </a:moveTo>
                  <a:lnTo>
                    <a:pt x="8183" y="10625"/>
                  </a:lnTo>
                  <a:lnTo>
                    <a:pt x="8095" y="11637"/>
                  </a:lnTo>
                  <a:lnTo>
                    <a:pt x="13155" y="11131"/>
                  </a:lnTo>
                  <a:lnTo>
                    <a:pt x="9107" y="0"/>
                  </a:lnTo>
                  <a:close/>
                </a:path>
                <a:path w="13334" h="12065">
                  <a:moveTo>
                    <a:pt x="9107" y="0"/>
                  </a:moveTo>
                  <a:lnTo>
                    <a:pt x="0" y="7589"/>
                  </a:lnTo>
                  <a:lnTo>
                    <a:pt x="4047" y="10625"/>
                  </a:lnTo>
                  <a:lnTo>
                    <a:pt x="910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9" name="object 699"/>
            <p:cNvSpPr/>
            <p:nvPr/>
          </p:nvSpPr>
          <p:spPr>
            <a:xfrm>
              <a:off x="1254313" y="7869776"/>
              <a:ext cx="13335" cy="12065"/>
            </a:xfrm>
            <a:custGeom>
              <a:avLst/>
              <a:gdLst/>
              <a:ahLst/>
              <a:cxnLst/>
              <a:rect l="l" t="t" r="r" b="b"/>
              <a:pathLst>
                <a:path w="13334" h="12065">
                  <a:moveTo>
                    <a:pt x="0" y="7589"/>
                  </a:moveTo>
                  <a:lnTo>
                    <a:pt x="4047" y="10625"/>
                  </a:lnTo>
                  <a:lnTo>
                    <a:pt x="9107" y="0"/>
                  </a:lnTo>
                  <a:lnTo>
                    <a:pt x="0" y="7589"/>
                  </a:lnTo>
                  <a:close/>
                </a:path>
                <a:path w="13334" h="12065">
                  <a:moveTo>
                    <a:pt x="4047" y="10625"/>
                  </a:moveTo>
                  <a:lnTo>
                    <a:pt x="9107" y="0"/>
                  </a:lnTo>
                  <a:lnTo>
                    <a:pt x="8095" y="11637"/>
                  </a:lnTo>
                  <a:lnTo>
                    <a:pt x="4047" y="10625"/>
                  </a:lnTo>
                  <a:close/>
                </a:path>
                <a:path w="13334" h="12065">
                  <a:moveTo>
                    <a:pt x="9107" y="0"/>
                  </a:moveTo>
                  <a:lnTo>
                    <a:pt x="8095" y="11637"/>
                  </a:lnTo>
                  <a:lnTo>
                    <a:pt x="13155" y="11131"/>
                  </a:lnTo>
                  <a:lnTo>
                    <a:pt x="910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0" name="object 700"/>
            <p:cNvSpPr/>
            <p:nvPr/>
          </p:nvSpPr>
          <p:spPr>
            <a:xfrm>
              <a:off x="1263421" y="786977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0"/>
                  </a:moveTo>
                  <a:lnTo>
                    <a:pt x="4047" y="11131"/>
                  </a:lnTo>
                  <a:lnTo>
                    <a:pt x="8095" y="9107"/>
                  </a:lnTo>
                  <a:lnTo>
                    <a:pt x="0" y="0"/>
                  </a:lnTo>
                  <a:close/>
                </a:path>
                <a:path w="12700" h="11429">
                  <a:moveTo>
                    <a:pt x="0" y="0"/>
                  </a:moveTo>
                  <a:lnTo>
                    <a:pt x="8095" y="9107"/>
                  </a:lnTo>
                  <a:lnTo>
                    <a:pt x="10625" y="5565"/>
                  </a:lnTo>
                  <a:lnTo>
                    <a:pt x="0" y="0"/>
                  </a:lnTo>
                  <a:close/>
                </a:path>
                <a:path w="12700" h="11429">
                  <a:moveTo>
                    <a:pt x="0" y="0"/>
                  </a:moveTo>
                  <a:lnTo>
                    <a:pt x="10625" y="5565"/>
                  </a:lnTo>
                  <a:lnTo>
                    <a:pt x="12143" y="10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1" name="object 701"/>
            <p:cNvSpPr/>
            <p:nvPr/>
          </p:nvSpPr>
          <p:spPr>
            <a:xfrm>
              <a:off x="1263421" y="786977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4047" y="11131"/>
                  </a:moveTo>
                  <a:lnTo>
                    <a:pt x="8095" y="9107"/>
                  </a:lnTo>
                  <a:lnTo>
                    <a:pt x="0" y="0"/>
                  </a:lnTo>
                  <a:lnTo>
                    <a:pt x="4047" y="11131"/>
                  </a:lnTo>
                  <a:close/>
                </a:path>
                <a:path w="12700" h="11429">
                  <a:moveTo>
                    <a:pt x="8095" y="9107"/>
                  </a:moveTo>
                  <a:lnTo>
                    <a:pt x="0" y="0"/>
                  </a:lnTo>
                  <a:lnTo>
                    <a:pt x="10625" y="5565"/>
                  </a:lnTo>
                  <a:lnTo>
                    <a:pt x="8095" y="9107"/>
                  </a:lnTo>
                  <a:close/>
                </a:path>
                <a:path w="12700" h="11429">
                  <a:moveTo>
                    <a:pt x="0" y="0"/>
                  </a:moveTo>
                  <a:lnTo>
                    <a:pt x="10625" y="5565"/>
                  </a:lnTo>
                  <a:lnTo>
                    <a:pt x="12143" y="101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2" name="object 702"/>
            <p:cNvSpPr/>
            <p:nvPr/>
          </p:nvSpPr>
          <p:spPr>
            <a:xfrm>
              <a:off x="1263421" y="7859151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5">
                  <a:moveTo>
                    <a:pt x="11637" y="7083"/>
                  </a:moveTo>
                  <a:lnTo>
                    <a:pt x="0" y="10625"/>
                  </a:lnTo>
                  <a:lnTo>
                    <a:pt x="12143" y="11637"/>
                  </a:lnTo>
                  <a:lnTo>
                    <a:pt x="11637" y="7083"/>
                  </a:lnTo>
                  <a:close/>
                </a:path>
                <a:path w="12700" h="12065">
                  <a:moveTo>
                    <a:pt x="5565" y="0"/>
                  </a:moveTo>
                  <a:lnTo>
                    <a:pt x="0" y="10625"/>
                  </a:lnTo>
                  <a:lnTo>
                    <a:pt x="9613" y="3035"/>
                  </a:lnTo>
                  <a:lnTo>
                    <a:pt x="5565" y="0"/>
                  </a:lnTo>
                  <a:close/>
                </a:path>
                <a:path w="12700" h="12065">
                  <a:moveTo>
                    <a:pt x="9613" y="3035"/>
                  </a:moveTo>
                  <a:lnTo>
                    <a:pt x="0" y="10625"/>
                  </a:lnTo>
                  <a:lnTo>
                    <a:pt x="11637" y="7083"/>
                  </a:lnTo>
                  <a:lnTo>
                    <a:pt x="9613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3" name="object 703"/>
            <p:cNvSpPr/>
            <p:nvPr/>
          </p:nvSpPr>
          <p:spPr>
            <a:xfrm>
              <a:off x="1263421" y="7859151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5">
                  <a:moveTo>
                    <a:pt x="12143" y="11637"/>
                  </a:moveTo>
                  <a:lnTo>
                    <a:pt x="11637" y="7083"/>
                  </a:lnTo>
                  <a:lnTo>
                    <a:pt x="0" y="10625"/>
                  </a:lnTo>
                  <a:lnTo>
                    <a:pt x="12143" y="11637"/>
                  </a:lnTo>
                  <a:close/>
                </a:path>
                <a:path w="12700" h="12065">
                  <a:moveTo>
                    <a:pt x="11637" y="7083"/>
                  </a:moveTo>
                  <a:lnTo>
                    <a:pt x="0" y="10625"/>
                  </a:lnTo>
                  <a:lnTo>
                    <a:pt x="9613" y="3035"/>
                  </a:lnTo>
                  <a:lnTo>
                    <a:pt x="11637" y="7083"/>
                  </a:lnTo>
                  <a:close/>
                </a:path>
                <a:path w="12700" h="12065">
                  <a:moveTo>
                    <a:pt x="0" y="10625"/>
                  </a:moveTo>
                  <a:lnTo>
                    <a:pt x="9613" y="3035"/>
                  </a:lnTo>
                  <a:lnTo>
                    <a:pt x="5565" y="0"/>
                  </a:lnTo>
                  <a:lnTo>
                    <a:pt x="0" y="106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4" name="object 704"/>
            <p:cNvSpPr/>
            <p:nvPr/>
          </p:nvSpPr>
          <p:spPr>
            <a:xfrm>
              <a:off x="1255831" y="7857633"/>
              <a:ext cx="13335" cy="12700"/>
            </a:xfrm>
            <a:custGeom>
              <a:avLst/>
              <a:gdLst/>
              <a:ahLst/>
              <a:cxnLst/>
              <a:rect l="l" t="t" r="r" b="b"/>
              <a:pathLst>
                <a:path w="13334" h="12700">
                  <a:moveTo>
                    <a:pt x="4047" y="505"/>
                  </a:moveTo>
                  <a:lnTo>
                    <a:pt x="0" y="3035"/>
                  </a:lnTo>
                  <a:lnTo>
                    <a:pt x="7589" y="12143"/>
                  </a:lnTo>
                  <a:lnTo>
                    <a:pt x="4047" y="505"/>
                  </a:lnTo>
                  <a:close/>
                </a:path>
                <a:path w="13334" h="12700">
                  <a:moveTo>
                    <a:pt x="8601" y="0"/>
                  </a:moveTo>
                  <a:lnTo>
                    <a:pt x="4047" y="505"/>
                  </a:lnTo>
                  <a:lnTo>
                    <a:pt x="7589" y="12143"/>
                  </a:lnTo>
                  <a:lnTo>
                    <a:pt x="8348" y="3035"/>
                  </a:lnTo>
                  <a:lnTo>
                    <a:pt x="8475" y="1517"/>
                  </a:lnTo>
                  <a:lnTo>
                    <a:pt x="8601" y="0"/>
                  </a:lnTo>
                  <a:close/>
                </a:path>
                <a:path w="13334" h="12700">
                  <a:moveTo>
                    <a:pt x="8601" y="0"/>
                  </a:moveTo>
                  <a:lnTo>
                    <a:pt x="7589" y="12143"/>
                  </a:lnTo>
                  <a:lnTo>
                    <a:pt x="13155" y="1517"/>
                  </a:lnTo>
                  <a:lnTo>
                    <a:pt x="860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5" name="object 705"/>
            <p:cNvSpPr/>
            <p:nvPr/>
          </p:nvSpPr>
          <p:spPr>
            <a:xfrm>
              <a:off x="1255831" y="7857633"/>
              <a:ext cx="13335" cy="12700"/>
            </a:xfrm>
            <a:custGeom>
              <a:avLst/>
              <a:gdLst/>
              <a:ahLst/>
              <a:cxnLst/>
              <a:rect l="l" t="t" r="r" b="b"/>
              <a:pathLst>
                <a:path w="13334" h="12700">
                  <a:moveTo>
                    <a:pt x="13155" y="1517"/>
                  </a:moveTo>
                  <a:lnTo>
                    <a:pt x="8601" y="0"/>
                  </a:lnTo>
                  <a:lnTo>
                    <a:pt x="7589" y="12143"/>
                  </a:lnTo>
                  <a:lnTo>
                    <a:pt x="13155" y="1517"/>
                  </a:lnTo>
                  <a:close/>
                </a:path>
                <a:path w="13334" h="12700">
                  <a:moveTo>
                    <a:pt x="8601" y="0"/>
                  </a:moveTo>
                  <a:lnTo>
                    <a:pt x="7589" y="12143"/>
                  </a:lnTo>
                  <a:lnTo>
                    <a:pt x="4047" y="505"/>
                  </a:lnTo>
                  <a:lnTo>
                    <a:pt x="8601" y="0"/>
                  </a:lnTo>
                  <a:close/>
                </a:path>
                <a:path w="13334" h="12700">
                  <a:moveTo>
                    <a:pt x="7589" y="12143"/>
                  </a:moveTo>
                  <a:lnTo>
                    <a:pt x="4047" y="505"/>
                  </a:lnTo>
                  <a:lnTo>
                    <a:pt x="0" y="3035"/>
                  </a:lnTo>
                  <a:lnTo>
                    <a:pt x="7589" y="121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6" name="object 706"/>
            <p:cNvSpPr/>
            <p:nvPr/>
          </p:nvSpPr>
          <p:spPr>
            <a:xfrm>
              <a:off x="1251783" y="7860669"/>
              <a:ext cx="12065" cy="12700"/>
            </a:xfrm>
            <a:custGeom>
              <a:avLst/>
              <a:gdLst/>
              <a:ahLst/>
              <a:cxnLst/>
              <a:rect l="l" t="t" r="r" b="b"/>
              <a:pathLst>
                <a:path w="12065" h="12700">
                  <a:moveTo>
                    <a:pt x="0" y="8095"/>
                  </a:moveTo>
                  <a:lnTo>
                    <a:pt x="505" y="12649"/>
                  </a:lnTo>
                  <a:lnTo>
                    <a:pt x="11637" y="9107"/>
                  </a:lnTo>
                  <a:lnTo>
                    <a:pt x="0" y="8095"/>
                  </a:lnTo>
                  <a:close/>
                </a:path>
                <a:path w="12065" h="12700">
                  <a:moveTo>
                    <a:pt x="1011" y="3541"/>
                  </a:moveTo>
                  <a:lnTo>
                    <a:pt x="0" y="8095"/>
                  </a:lnTo>
                  <a:lnTo>
                    <a:pt x="11637" y="9107"/>
                  </a:lnTo>
                  <a:lnTo>
                    <a:pt x="1011" y="3541"/>
                  </a:lnTo>
                  <a:close/>
                </a:path>
                <a:path w="12065" h="12700">
                  <a:moveTo>
                    <a:pt x="4047" y="0"/>
                  </a:moveTo>
                  <a:lnTo>
                    <a:pt x="1011" y="3541"/>
                  </a:lnTo>
                  <a:lnTo>
                    <a:pt x="11637" y="9107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7" name="object 707"/>
            <p:cNvSpPr/>
            <p:nvPr/>
          </p:nvSpPr>
          <p:spPr>
            <a:xfrm>
              <a:off x="1251783" y="7860668"/>
              <a:ext cx="12065" cy="12700"/>
            </a:xfrm>
            <a:custGeom>
              <a:avLst/>
              <a:gdLst/>
              <a:ahLst/>
              <a:cxnLst/>
              <a:rect l="l" t="t" r="r" b="b"/>
              <a:pathLst>
                <a:path w="12065" h="12700">
                  <a:moveTo>
                    <a:pt x="4047" y="0"/>
                  </a:moveTo>
                  <a:lnTo>
                    <a:pt x="1011" y="3541"/>
                  </a:lnTo>
                  <a:lnTo>
                    <a:pt x="11637" y="9107"/>
                  </a:lnTo>
                  <a:lnTo>
                    <a:pt x="4047" y="0"/>
                  </a:lnTo>
                  <a:close/>
                </a:path>
                <a:path w="12065" h="12700">
                  <a:moveTo>
                    <a:pt x="1011" y="3541"/>
                  </a:moveTo>
                  <a:lnTo>
                    <a:pt x="11637" y="9107"/>
                  </a:lnTo>
                  <a:lnTo>
                    <a:pt x="0" y="8095"/>
                  </a:lnTo>
                  <a:lnTo>
                    <a:pt x="1011" y="3541"/>
                  </a:lnTo>
                  <a:close/>
                </a:path>
                <a:path w="12065" h="12700">
                  <a:moveTo>
                    <a:pt x="11637" y="9107"/>
                  </a:moveTo>
                  <a:lnTo>
                    <a:pt x="0" y="8095"/>
                  </a:lnTo>
                  <a:lnTo>
                    <a:pt x="505" y="12649"/>
                  </a:lnTo>
                  <a:lnTo>
                    <a:pt x="11637" y="910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8" name="object 708"/>
            <p:cNvSpPr/>
            <p:nvPr/>
          </p:nvSpPr>
          <p:spPr>
            <a:xfrm>
              <a:off x="1252289" y="7869776"/>
              <a:ext cx="11430" cy="7620"/>
            </a:xfrm>
            <a:custGeom>
              <a:avLst/>
              <a:gdLst/>
              <a:ahLst/>
              <a:cxnLst/>
              <a:rect l="l" t="t" r="r" b="b"/>
              <a:pathLst>
                <a:path w="11430" h="7620">
                  <a:moveTo>
                    <a:pt x="11131" y="0"/>
                  </a:moveTo>
                  <a:lnTo>
                    <a:pt x="0" y="3541"/>
                  </a:lnTo>
                  <a:lnTo>
                    <a:pt x="2023" y="7589"/>
                  </a:lnTo>
                  <a:lnTo>
                    <a:pt x="111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9" name="object 709"/>
            <p:cNvSpPr/>
            <p:nvPr/>
          </p:nvSpPr>
          <p:spPr>
            <a:xfrm>
              <a:off x="1252289" y="7869776"/>
              <a:ext cx="11430" cy="7620"/>
            </a:xfrm>
            <a:custGeom>
              <a:avLst/>
              <a:gdLst/>
              <a:ahLst/>
              <a:cxnLst/>
              <a:rect l="l" t="t" r="r" b="b"/>
              <a:pathLst>
                <a:path w="11430" h="7620">
                  <a:moveTo>
                    <a:pt x="0" y="3541"/>
                  </a:moveTo>
                  <a:lnTo>
                    <a:pt x="2023" y="7589"/>
                  </a:lnTo>
                  <a:lnTo>
                    <a:pt x="11131" y="0"/>
                  </a:lnTo>
                  <a:lnTo>
                    <a:pt x="0" y="354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0" name="object 710"/>
            <p:cNvSpPr/>
            <p:nvPr/>
          </p:nvSpPr>
          <p:spPr>
            <a:xfrm>
              <a:off x="1273034" y="7617800"/>
              <a:ext cx="979805" cy="244475"/>
            </a:xfrm>
            <a:custGeom>
              <a:avLst/>
              <a:gdLst/>
              <a:ahLst/>
              <a:cxnLst/>
              <a:rect l="l" t="t" r="r" b="b"/>
              <a:pathLst>
                <a:path w="979805" h="244475">
                  <a:moveTo>
                    <a:pt x="0" y="244386"/>
                  </a:moveTo>
                  <a:lnTo>
                    <a:pt x="9107" y="236290"/>
                  </a:lnTo>
                  <a:lnTo>
                    <a:pt x="289418" y="0"/>
                  </a:lnTo>
                  <a:lnTo>
                    <a:pt x="919863" y="0"/>
                  </a:lnTo>
                  <a:lnTo>
                    <a:pt x="979568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11" name="object 711"/>
          <p:cNvSpPr txBox="1"/>
          <p:nvPr/>
        </p:nvSpPr>
        <p:spPr>
          <a:xfrm>
            <a:off x="1928728" y="6691219"/>
            <a:ext cx="936625" cy="29019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20320" marR="5080" indent="-8255">
              <a:lnSpc>
                <a:spcPts val="919"/>
              </a:lnSpc>
              <a:spcBef>
                <a:spcPts val="335"/>
              </a:spcBef>
            </a:pPr>
            <a:r>
              <a:rPr sz="950" dirty="0">
                <a:latin typeface="Times New Roman"/>
                <a:cs typeface="Times New Roman"/>
              </a:rPr>
              <a:t>Монолітна</a:t>
            </a:r>
            <a:r>
              <a:rPr sz="950" spc="90" dirty="0">
                <a:latin typeface="Times New Roman"/>
                <a:cs typeface="Times New Roman"/>
              </a:rPr>
              <a:t> </a:t>
            </a:r>
            <a:r>
              <a:rPr sz="950" spc="-20" dirty="0">
                <a:latin typeface="Times New Roman"/>
                <a:cs typeface="Times New Roman"/>
              </a:rPr>
              <a:t>плита </a:t>
            </a:r>
            <a:r>
              <a:rPr sz="950" dirty="0">
                <a:latin typeface="Times New Roman"/>
                <a:cs typeface="Times New Roman"/>
              </a:rPr>
              <a:t>перекриття</a:t>
            </a:r>
            <a:r>
              <a:rPr sz="950" spc="12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ПП-</a:t>
            </a:r>
            <a:r>
              <a:rPr sz="950" spc="-50" dirty="0">
                <a:latin typeface="Times New Roman"/>
                <a:cs typeface="Times New Roman"/>
              </a:rPr>
              <a:t>1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712" name="object 712"/>
          <p:cNvGrpSpPr/>
          <p:nvPr/>
        </p:nvGrpSpPr>
        <p:grpSpPr>
          <a:xfrm>
            <a:off x="1676297" y="6854402"/>
            <a:ext cx="1048385" cy="303530"/>
            <a:chOff x="1676297" y="6854402"/>
            <a:chExt cx="1048385" cy="303530"/>
          </a:xfrm>
        </p:grpSpPr>
        <p:sp>
          <p:nvSpPr>
            <p:cNvPr id="713" name="object 713"/>
            <p:cNvSpPr/>
            <p:nvPr/>
          </p:nvSpPr>
          <p:spPr>
            <a:xfrm>
              <a:off x="1679839" y="7148761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60" h="9525">
                  <a:moveTo>
                    <a:pt x="5565" y="0"/>
                  </a:moveTo>
                  <a:lnTo>
                    <a:pt x="3035" y="8601"/>
                  </a:lnTo>
                  <a:lnTo>
                    <a:pt x="6577" y="9107"/>
                  </a:lnTo>
                  <a:lnTo>
                    <a:pt x="5565" y="0"/>
                  </a:lnTo>
                  <a:close/>
                </a:path>
                <a:path w="10160" h="9525">
                  <a:moveTo>
                    <a:pt x="5565" y="0"/>
                  </a:moveTo>
                  <a:lnTo>
                    <a:pt x="6352" y="7083"/>
                  </a:lnTo>
                  <a:lnTo>
                    <a:pt x="6465" y="8095"/>
                  </a:lnTo>
                  <a:lnTo>
                    <a:pt x="6577" y="9107"/>
                  </a:lnTo>
                  <a:lnTo>
                    <a:pt x="10119" y="8095"/>
                  </a:lnTo>
                  <a:lnTo>
                    <a:pt x="5565" y="0"/>
                  </a:lnTo>
                  <a:close/>
                </a:path>
                <a:path w="10160" h="9525">
                  <a:moveTo>
                    <a:pt x="5565" y="0"/>
                  </a:moveTo>
                  <a:lnTo>
                    <a:pt x="0" y="7083"/>
                  </a:lnTo>
                  <a:lnTo>
                    <a:pt x="3035" y="8601"/>
                  </a:lnTo>
                  <a:lnTo>
                    <a:pt x="556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4" name="object 714"/>
            <p:cNvSpPr/>
            <p:nvPr/>
          </p:nvSpPr>
          <p:spPr>
            <a:xfrm>
              <a:off x="1679839" y="7148761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60" h="9525">
                  <a:moveTo>
                    <a:pt x="0" y="7083"/>
                  </a:moveTo>
                  <a:lnTo>
                    <a:pt x="3035" y="8601"/>
                  </a:lnTo>
                  <a:lnTo>
                    <a:pt x="5565" y="0"/>
                  </a:lnTo>
                  <a:lnTo>
                    <a:pt x="0" y="7083"/>
                  </a:lnTo>
                  <a:close/>
                </a:path>
                <a:path w="10160" h="9525">
                  <a:moveTo>
                    <a:pt x="3035" y="8601"/>
                  </a:moveTo>
                  <a:lnTo>
                    <a:pt x="5565" y="0"/>
                  </a:lnTo>
                  <a:lnTo>
                    <a:pt x="6577" y="9107"/>
                  </a:lnTo>
                  <a:lnTo>
                    <a:pt x="3035" y="8601"/>
                  </a:lnTo>
                  <a:close/>
                </a:path>
                <a:path w="10160" h="9525">
                  <a:moveTo>
                    <a:pt x="5565" y="0"/>
                  </a:moveTo>
                  <a:lnTo>
                    <a:pt x="6577" y="9107"/>
                  </a:lnTo>
                  <a:lnTo>
                    <a:pt x="10119" y="8095"/>
                  </a:lnTo>
                  <a:lnTo>
                    <a:pt x="5565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5" name="object 715"/>
            <p:cNvSpPr/>
            <p:nvPr/>
          </p:nvSpPr>
          <p:spPr>
            <a:xfrm>
              <a:off x="1685404" y="714774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1011"/>
                  </a:moveTo>
                  <a:lnTo>
                    <a:pt x="4553" y="9107"/>
                  </a:lnTo>
                  <a:lnTo>
                    <a:pt x="7083" y="6577"/>
                  </a:lnTo>
                  <a:lnTo>
                    <a:pt x="0" y="1011"/>
                  </a:lnTo>
                  <a:close/>
                </a:path>
                <a:path w="9525" h="9525">
                  <a:moveTo>
                    <a:pt x="0" y="1011"/>
                  </a:moveTo>
                  <a:lnTo>
                    <a:pt x="7083" y="6577"/>
                  </a:lnTo>
                  <a:lnTo>
                    <a:pt x="8601" y="3541"/>
                  </a:lnTo>
                  <a:lnTo>
                    <a:pt x="0" y="1011"/>
                  </a:lnTo>
                  <a:close/>
                </a:path>
                <a:path w="9525" h="9525">
                  <a:moveTo>
                    <a:pt x="9107" y="0"/>
                  </a:moveTo>
                  <a:lnTo>
                    <a:pt x="0" y="1011"/>
                  </a:lnTo>
                  <a:lnTo>
                    <a:pt x="8601" y="3541"/>
                  </a:lnTo>
                  <a:lnTo>
                    <a:pt x="910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6" name="object 716"/>
            <p:cNvSpPr/>
            <p:nvPr/>
          </p:nvSpPr>
          <p:spPr>
            <a:xfrm>
              <a:off x="1685404" y="714774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4553" y="9107"/>
                  </a:moveTo>
                  <a:lnTo>
                    <a:pt x="7083" y="6577"/>
                  </a:lnTo>
                  <a:lnTo>
                    <a:pt x="0" y="1011"/>
                  </a:lnTo>
                  <a:lnTo>
                    <a:pt x="4553" y="9107"/>
                  </a:lnTo>
                  <a:close/>
                </a:path>
                <a:path w="9525" h="9525">
                  <a:moveTo>
                    <a:pt x="7083" y="6577"/>
                  </a:moveTo>
                  <a:lnTo>
                    <a:pt x="0" y="1011"/>
                  </a:lnTo>
                  <a:lnTo>
                    <a:pt x="8601" y="3541"/>
                  </a:lnTo>
                  <a:lnTo>
                    <a:pt x="7083" y="6577"/>
                  </a:lnTo>
                  <a:close/>
                </a:path>
                <a:path w="9525" h="9525">
                  <a:moveTo>
                    <a:pt x="0" y="1011"/>
                  </a:moveTo>
                  <a:lnTo>
                    <a:pt x="8601" y="3541"/>
                  </a:lnTo>
                  <a:lnTo>
                    <a:pt x="9107" y="0"/>
                  </a:lnTo>
                  <a:lnTo>
                    <a:pt x="0" y="1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7" name="object 717"/>
            <p:cNvSpPr/>
            <p:nvPr/>
          </p:nvSpPr>
          <p:spPr>
            <a:xfrm>
              <a:off x="1685404" y="7140160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90">
                  <a:moveTo>
                    <a:pt x="2529" y="0"/>
                  </a:moveTo>
                  <a:lnTo>
                    <a:pt x="0" y="8601"/>
                  </a:lnTo>
                  <a:lnTo>
                    <a:pt x="5565" y="1517"/>
                  </a:lnTo>
                  <a:lnTo>
                    <a:pt x="2529" y="0"/>
                  </a:lnTo>
                  <a:close/>
                </a:path>
                <a:path w="9525" h="8890">
                  <a:moveTo>
                    <a:pt x="5565" y="1517"/>
                  </a:moveTo>
                  <a:lnTo>
                    <a:pt x="0" y="8601"/>
                  </a:lnTo>
                  <a:lnTo>
                    <a:pt x="7589" y="4047"/>
                  </a:lnTo>
                  <a:lnTo>
                    <a:pt x="5565" y="1517"/>
                  </a:lnTo>
                  <a:close/>
                </a:path>
                <a:path w="9525" h="8890">
                  <a:moveTo>
                    <a:pt x="7589" y="4047"/>
                  </a:moveTo>
                  <a:lnTo>
                    <a:pt x="0" y="8601"/>
                  </a:lnTo>
                  <a:lnTo>
                    <a:pt x="9107" y="7589"/>
                  </a:lnTo>
                  <a:lnTo>
                    <a:pt x="7589" y="404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8" name="object 718"/>
            <p:cNvSpPr/>
            <p:nvPr/>
          </p:nvSpPr>
          <p:spPr>
            <a:xfrm>
              <a:off x="1685404" y="7140159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90">
                  <a:moveTo>
                    <a:pt x="9107" y="7589"/>
                  </a:moveTo>
                  <a:lnTo>
                    <a:pt x="7589" y="4047"/>
                  </a:lnTo>
                  <a:lnTo>
                    <a:pt x="0" y="8601"/>
                  </a:lnTo>
                  <a:lnTo>
                    <a:pt x="9107" y="7589"/>
                  </a:lnTo>
                  <a:close/>
                </a:path>
                <a:path w="9525" h="8890">
                  <a:moveTo>
                    <a:pt x="7589" y="4047"/>
                  </a:moveTo>
                  <a:lnTo>
                    <a:pt x="0" y="8601"/>
                  </a:lnTo>
                  <a:lnTo>
                    <a:pt x="5565" y="1517"/>
                  </a:lnTo>
                  <a:lnTo>
                    <a:pt x="7589" y="4047"/>
                  </a:lnTo>
                  <a:close/>
                </a:path>
                <a:path w="9525" h="8890">
                  <a:moveTo>
                    <a:pt x="0" y="8601"/>
                  </a:moveTo>
                  <a:lnTo>
                    <a:pt x="5565" y="1517"/>
                  </a:lnTo>
                  <a:lnTo>
                    <a:pt x="2529" y="0"/>
                  </a:lnTo>
                  <a:lnTo>
                    <a:pt x="0" y="860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9" name="object 719"/>
            <p:cNvSpPr/>
            <p:nvPr/>
          </p:nvSpPr>
          <p:spPr>
            <a:xfrm>
              <a:off x="1678321" y="7140160"/>
              <a:ext cx="10160" cy="8890"/>
            </a:xfrm>
            <a:custGeom>
              <a:avLst/>
              <a:gdLst/>
              <a:ahLst/>
              <a:cxnLst/>
              <a:rect l="l" t="t" r="r" b="b"/>
              <a:pathLst>
                <a:path w="10160" h="8890">
                  <a:moveTo>
                    <a:pt x="2529" y="1011"/>
                  </a:moveTo>
                  <a:lnTo>
                    <a:pt x="0" y="3035"/>
                  </a:lnTo>
                  <a:lnTo>
                    <a:pt x="7083" y="8601"/>
                  </a:lnTo>
                  <a:lnTo>
                    <a:pt x="2529" y="1011"/>
                  </a:lnTo>
                  <a:close/>
                </a:path>
                <a:path w="10160" h="8890">
                  <a:moveTo>
                    <a:pt x="6071" y="0"/>
                  </a:moveTo>
                  <a:lnTo>
                    <a:pt x="2529" y="1011"/>
                  </a:lnTo>
                  <a:lnTo>
                    <a:pt x="7083" y="8601"/>
                  </a:lnTo>
                  <a:lnTo>
                    <a:pt x="6190" y="1011"/>
                  </a:lnTo>
                  <a:lnTo>
                    <a:pt x="6071" y="0"/>
                  </a:lnTo>
                  <a:close/>
                </a:path>
                <a:path w="10160" h="8890">
                  <a:moveTo>
                    <a:pt x="9613" y="0"/>
                  </a:moveTo>
                  <a:lnTo>
                    <a:pt x="6071" y="0"/>
                  </a:lnTo>
                  <a:lnTo>
                    <a:pt x="7083" y="8601"/>
                  </a:lnTo>
                  <a:lnTo>
                    <a:pt x="961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0" name="object 720"/>
            <p:cNvSpPr/>
            <p:nvPr/>
          </p:nvSpPr>
          <p:spPr>
            <a:xfrm>
              <a:off x="1678321" y="7140159"/>
              <a:ext cx="10160" cy="8890"/>
            </a:xfrm>
            <a:custGeom>
              <a:avLst/>
              <a:gdLst/>
              <a:ahLst/>
              <a:cxnLst/>
              <a:rect l="l" t="t" r="r" b="b"/>
              <a:pathLst>
                <a:path w="10160" h="8890">
                  <a:moveTo>
                    <a:pt x="9613" y="0"/>
                  </a:moveTo>
                  <a:lnTo>
                    <a:pt x="6071" y="0"/>
                  </a:lnTo>
                  <a:lnTo>
                    <a:pt x="7083" y="8601"/>
                  </a:lnTo>
                  <a:lnTo>
                    <a:pt x="9613" y="0"/>
                  </a:lnTo>
                  <a:close/>
                </a:path>
                <a:path w="10160" h="8890">
                  <a:moveTo>
                    <a:pt x="6071" y="0"/>
                  </a:moveTo>
                  <a:lnTo>
                    <a:pt x="7083" y="8601"/>
                  </a:lnTo>
                  <a:lnTo>
                    <a:pt x="2529" y="1011"/>
                  </a:lnTo>
                  <a:lnTo>
                    <a:pt x="6071" y="0"/>
                  </a:lnTo>
                  <a:close/>
                </a:path>
                <a:path w="10160" h="8890">
                  <a:moveTo>
                    <a:pt x="7083" y="8601"/>
                  </a:moveTo>
                  <a:lnTo>
                    <a:pt x="2529" y="1011"/>
                  </a:lnTo>
                  <a:lnTo>
                    <a:pt x="0" y="3035"/>
                  </a:lnTo>
                  <a:lnTo>
                    <a:pt x="7083" y="860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1" name="object 721"/>
            <p:cNvSpPr/>
            <p:nvPr/>
          </p:nvSpPr>
          <p:spPr>
            <a:xfrm>
              <a:off x="1676297" y="7143196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59">
                  <a:moveTo>
                    <a:pt x="9107" y="5565"/>
                  </a:moveTo>
                  <a:lnTo>
                    <a:pt x="0" y="6577"/>
                  </a:lnTo>
                  <a:lnTo>
                    <a:pt x="1011" y="10119"/>
                  </a:lnTo>
                  <a:lnTo>
                    <a:pt x="9107" y="5565"/>
                  </a:lnTo>
                  <a:close/>
                </a:path>
                <a:path w="9525" h="10159">
                  <a:moveTo>
                    <a:pt x="505" y="3035"/>
                  </a:moveTo>
                  <a:lnTo>
                    <a:pt x="0" y="6577"/>
                  </a:lnTo>
                  <a:lnTo>
                    <a:pt x="9107" y="5565"/>
                  </a:lnTo>
                  <a:lnTo>
                    <a:pt x="505" y="3035"/>
                  </a:lnTo>
                  <a:close/>
                </a:path>
                <a:path w="9525" h="10159">
                  <a:moveTo>
                    <a:pt x="2023" y="0"/>
                  </a:moveTo>
                  <a:lnTo>
                    <a:pt x="505" y="3035"/>
                  </a:lnTo>
                  <a:lnTo>
                    <a:pt x="9107" y="5565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2" name="object 722"/>
            <p:cNvSpPr/>
            <p:nvPr/>
          </p:nvSpPr>
          <p:spPr>
            <a:xfrm>
              <a:off x="1676297" y="7143195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59">
                  <a:moveTo>
                    <a:pt x="2023" y="0"/>
                  </a:moveTo>
                  <a:lnTo>
                    <a:pt x="505" y="3035"/>
                  </a:lnTo>
                  <a:lnTo>
                    <a:pt x="9107" y="5565"/>
                  </a:lnTo>
                  <a:lnTo>
                    <a:pt x="2023" y="0"/>
                  </a:lnTo>
                  <a:close/>
                </a:path>
                <a:path w="9525" h="10159">
                  <a:moveTo>
                    <a:pt x="505" y="3035"/>
                  </a:moveTo>
                  <a:lnTo>
                    <a:pt x="9107" y="5565"/>
                  </a:lnTo>
                  <a:lnTo>
                    <a:pt x="0" y="6577"/>
                  </a:lnTo>
                  <a:lnTo>
                    <a:pt x="505" y="3035"/>
                  </a:lnTo>
                  <a:close/>
                </a:path>
                <a:path w="9525" h="10159">
                  <a:moveTo>
                    <a:pt x="9107" y="5565"/>
                  </a:moveTo>
                  <a:lnTo>
                    <a:pt x="0" y="6577"/>
                  </a:lnTo>
                  <a:lnTo>
                    <a:pt x="1011" y="10119"/>
                  </a:lnTo>
                  <a:lnTo>
                    <a:pt x="9107" y="556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3" name="object 723"/>
            <p:cNvSpPr/>
            <p:nvPr/>
          </p:nvSpPr>
          <p:spPr>
            <a:xfrm>
              <a:off x="1677309" y="7148761"/>
              <a:ext cx="8255" cy="7620"/>
            </a:xfrm>
            <a:custGeom>
              <a:avLst/>
              <a:gdLst/>
              <a:ahLst/>
              <a:cxnLst/>
              <a:rect l="l" t="t" r="r" b="b"/>
              <a:pathLst>
                <a:path w="8255" h="7620">
                  <a:moveTo>
                    <a:pt x="8095" y="0"/>
                  </a:moveTo>
                  <a:lnTo>
                    <a:pt x="0" y="4553"/>
                  </a:lnTo>
                  <a:lnTo>
                    <a:pt x="2529" y="7083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4" name="object 724"/>
            <p:cNvSpPr/>
            <p:nvPr/>
          </p:nvSpPr>
          <p:spPr>
            <a:xfrm>
              <a:off x="1677309" y="7148761"/>
              <a:ext cx="8255" cy="7620"/>
            </a:xfrm>
            <a:custGeom>
              <a:avLst/>
              <a:gdLst/>
              <a:ahLst/>
              <a:cxnLst/>
              <a:rect l="l" t="t" r="r" b="b"/>
              <a:pathLst>
                <a:path w="8255" h="7620">
                  <a:moveTo>
                    <a:pt x="0" y="4553"/>
                  </a:moveTo>
                  <a:lnTo>
                    <a:pt x="2529" y="7083"/>
                  </a:lnTo>
                  <a:lnTo>
                    <a:pt x="8095" y="0"/>
                  </a:lnTo>
                  <a:lnTo>
                    <a:pt x="0" y="455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5" name="object 725"/>
            <p:cNvSpPr/>
            <p:nvPr/>
          </p:nvSpPr>
          <p:spPr>
            <a:xfrm>
              <a:off x="1685404" y="6856307"/>
              <a:ext cx="1036955" cy="292735"/>
            </a:xfrm>
            <a:custGeom>
              <a:avLst/>
              <a:gdLst/>
              <a:ahLst/>
              <a:cxnLst/>
              <a:rect l="l" t="t" r="r" b="b"/>
              <a:pathLst>
                <a:path w="1036955" h="292734">
                  <a:moveTo>
                    <a:pt x="0" y="292453"/>
                  </a:moveTo>
                  <a:lnTo>
                    <a:pt x="229712" y="0"/>
                  </a:lnTo>
                  <a:lnTo>
                    <a:pt x="708871" y="0"/>
                  </a:lnTo>
                  <a:lnTo>
                    <a:pt x="1036744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26" name="object 726"/>
          <p:cNvSpPr txBox="1"/>
          <p:nvPr/>
        </p:nvSpPr>
        <p:spPr>
          <a:xfrm>
            <a:off x="3127385" y="6152265"/>
            <a:ext cx="354965" cy="3219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50" spc="-10" dirty="0">
                <a:latin typeface="Times New Roman"/>
                <a:cs typeface="Times New Roman"/>
              </a:rPr>
              <a:t>1-</a:t>
            </a:r>
            <a:r>
              <a:rPr sz="1950" spc="-50" dirty="0">
                <a:latin typeface="Times New Roman"/>
                <a:cs typeface="Times New Roman"/>
              </a:rPr>
              <a:t>1</a:t>
            </a:r>
            <a:endParaRPr sz="1950">
              <a:latin typeface="Times New Roman"/>
              <a:cs typeface="Times New Roman"/>
            </a:endParaRPr>
          </a:p>
        </p:txBody>
      </p:sp>
      <p:grpSp>
        <p:nvGrpSpPr>
          <p:cNvPr id="727" name="object 727"/>
          <p:cNvGrpSpPr/>
          <p:nvPr/>
        </p:nvGrpSpPr>
        <p:grpSpPr>
          <a:xfrm>
            <a:off x="9303305" y="1601680"/>
            <a:ext cx="426084" cy="572135"/>
            <a:chOff x="9303305" y="1601680"/>
            <a:chExt cx="426084" cy="572135"/>
          </a:xfrm>
        </p:grpSpPr>
        <p:sp>
          <p:nvSpPr>
            <p:cNvPr id="728" name="object 728"/>
            <p:cNvSpPr/>
            <p:nvPr/>
          </p:nvSpPr>
          <p:spPr>
            <a:xfrm>
              <a:off x="9483501" y="1908877"/>
              <a:ext cx="239395" cy="239395"/>
            </a:xfrm>
            <a:custGeom>
              <a:avLst/>
              <a:gdLst/>
              <a:ahLst/>
              <a:cxnLst/>
              <a:rect l="l" t="t" r="r" b="b"/>
              <a:pathLst>
                <a:path w="239395" h="239394">
                  <a:moveTo>
                    <a:pt x="0" y="0"/>
                  </a:moveTo>
                  <a:lnTo>
                    <a:pt x="0" y="239326"/>
                  </a:lnTo>
                  <a:lnTo>
                    <a:pt x="239326" y="239326"/>
                  </a:lnTo>
                  <a:lnTo>
                    <a:pt x="239326" y="0"/>
                  </a:lnTo>
                  <a:lnTo>
                    <a:pt x="0" y="0"/>
                  </a:lnTo>
                </a:path>
              </a:pathLst>
            </a:custGeom>
            <a:ln w="12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9" name="object 729"/>
            <p:cNvSpPr/>
            <p:nvPr/>
          </p:nvSpPr>
          <p:spPr>
            <a:xfrm>
              <a:off x="9304892" y="1603267"/>
              <a:ext cx="418465" cy="568960"/>
            </a:xfrm>
            <a:custGeom>
              <a:avLst/>
              <a:gdLst/>
              <a:ahLst/>
              <a:cxnLst/>
              <a:rect l="l" t="t" r="r" b="b"/>
              <a:pathLst>
                <a:path w="418465" h="568960">
                  <a:moveTo>
                    <a:pt x="417935" y="305609"/>
                  </a:moveTo>
                  <a:lnTo>
                    <a:pt x="228195" y="367338"/>
                  </a:lnTo>
                  <a:lnTo>
                    <a:pt x="178609" y="544935"/>
                  </a:lnTo>
                </a:path>
                <a:path w="418465" h="568960">
                  <a:moveTo>
                    <a:pt x="107266" y="544935"/>
                  </a:moveTo>
                  <a:lnTo>
                    <a:pt x="0" y="544935"/>
                  </a:lnTo>
                </a:path>
                <a:path w="418465" h="568960">
                  <a:moveTo>
                    <a:pt x="107266" y="305609"/>
                  </a:moveTo>
                  <a:lnTo>
                    <a:pt x="0" y="305609"/>
                  </a:lnTo>
                </a:path>
                <a:path w="418465" h="568960">
                  <a:moveTo>
                    <a:pt x="29852" y="544935"/>
                  </a:moveTo>
                  <a:lnTo>
                    <a:pt x="29852" y="305609"/>
                  </a:lnTo>
                  <a:lnTo>
                    <a:pt x="29852" y="0"/>
                  </a:lnTo>
                </a:path>
                <a:path w="418465" h="568960">
                  <a:moveTo>
                    <a:pt x="6071" y="520648"/>
                  </a:moveTo>
                  <a:lnTo>
                    <a:pt x="53633" y="568716"/>
                  </a:lnTo>
                </a:path>
                <a:path w="418465" h="568960">
                  <a:moveTo>
                    <a:pt x="53633" y="329390"/>
                  </a:moveTo>
                  <a:lnTo>
                    <a:pt x="6071" y="28182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30" name="object 730"/>
          <p:cNvSpPr txBox="1"/>
          <p:nvPr/>
        </p:nvSpPr>
        <p:spPr>
          <a:xfrm>
            <a:off x="9195754" y="1601003"/>
            <a:ext cx="162560" cy="27305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731" name="object 731"/>
          <p:cNvGrpSpPr/>
          <p:nvPr/>
        </p:nvGrpSpPr>
        <p:grpSpPr>
          <a:xfrm>
            <a:off x="9176305" y="1601680"/>
            <a:ext cx="1722755" cy="758825"/>
            <a:chOff x="9176305" y="1601680"/>
            <a:chExt cx="1722755" cy="758825"/>
          </a:xfrm>
        </p:grpSpPr>
        <p:sp>
          <p:nvSpPr>
            <p:cNvPr id="732" name="object 732"/>
            <p:cNvSpPr/>
            <p:nvPr/>
          </p:nvSpPr>
          <p:spPr>
            <a:xfrm>
              <a:off x="9177893" y="2195765"/>
              <a:ext cx="855980" cy="163195"/>
            </a:xfrm>
            <a:custGeom>
              <a:avLst/>
              <a:gdLst/>
              <a:ahLst/>
              <a:cxnLst/>
              <a:rect l="l" t="t" r="r" b="b"/>
              <a:pathLst>
                <a:path w="855979" h="163194">
                  <a:moveTo>
                    <a:pt x="544935" y="23780"/>
                  </a:moveTo>
                  <a:lnTo>
                    <a:pt x="544935" y="162924"/>
                  </a:lnTo>
                </a:path>
                <a:path w="855979" h="163194">
                  <a:moveTo>
                    <a:pt x="831824" y="0"/>
                  </a:moveTo>
                  <a:lnTo>
                    <a:pt x="831824" y="162924"/>
                  </a:lnTo>
                </a:path>
                <a:path w="855979" h="163194">
                  <a:moveTo>
                    <a:pt x="544935" y="133071"/>
                  </a:moveTo>
                  <a:lnTo>
                    <a:pt x="831824" y="133071"/>
                  </a:lnTo>
                </a:path>
                <a:path w="855979" h="163194">
                  <a:moveTo>
                    <a:pt x="568716" y="108784"/>
                  </a:moveTo>
                  <a:lnTo>
                    <a:pt x="521154" y="156852"/>
                  </a:lnTo>
                </a:path>
                <a:path w="855979" h="163194">
                  <a:moveTo>
                    <a:pt x="808043" y="156852"/>
                  </a:moveTo>
                  <a:lnTo>
                    <a:pt x="855604" y="108784"/>
                  </a:lnTo>
                </a:path>
                <a:path w="855979" h="163194">
                  <a:moveTo>
                    <a:pt x="544935" y="23780"/>
                  </a:moveTo>
                  <a:lnTo>
                    <a:pt x="544935" y="162924"/>
                  </a:lnTo>
                </a:path>
                <a:path w="855979" h="163194">
                  <a:moveTo>
                    <a:pt x="305609" y="0"/>
                  </a:moveTo>
                  <a:lnTo>
                    <a:pt x="305609" y="162924"/>
                  </a:lnTo>
                </a:path>
                <a:path w="855979" h="163194">
                  <a:moveTo>
                    <a:pt x="544935" y="133071"/>
                  </a:moveTo>
                  <a:lnTo>
                    <a:pt x="305609" y="133071"/>
                  </a:lnTo>
                  <a:lnTo>
                    <a:pt x="0" y="133071"/>
                  </a:lnTo>
                </a:path>
                <a:path w="855979" h="163194">
                  <a:moveTo>
                    <a:pt x="521154" y="156852"/>
                  </a:moveTo>
                  <a:lnTo>
                    <a:pt x="568716" y="108784"/>
                  </a:lnTo>
                </a:path>
                <a:path w="855979" h="163194">
                  <a:moveTo>
                    <a:pt x="329896" y="108784"/>
                  </a:moveTo>
                  <a:lnTo>
                    <a:pt x="281828" y="15685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3" name="object 733"/>
            <p:cNvSpPr/>
            <p:nvPr/>
          </p:nvSpPr>
          <p:spPr>
            <a:xfrm>
              <a:off x="10416015" y="1908877"/>
              <a:ext cx="239395" cy="239395"/>
            </a:xfrm>
            <a:custGeom>
              <a:avLst/>
              <a:gdLst/>
              <a:ahLst/>
              <a:cxnLst/>
              <a:rect l="l" t="t" r="r" b="b"/>
              <a:pathLst>
                <a:path w="239395" h="239394">
                  <a:moveTo>
                    <a:pt x="239326" y="0"/>
                  </a:moveTo>
                  <a:lnTo>
                    <a:pt x="239326" y="239326"/>
                  </a:lnTo>
                  <a:lnTo>
                    <a:pt x="0" y="239326"/>
                  </a:lnTo>
                  <a:lnTo>
                    <a:pt x="0" y="0"/>
                  </a:lnTo>
                  <a:lnTo>
                    <a:pt x="239326" y="0"/>
                  </a:lnTo>
                </a:path>
              </a:pathLst>
            </a:custGeom>
            <a:ln w="12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4" name="object 734"/>
            <p:cNvSpPr/>
            <p:nvPr/>
          </p:nvSpPr>
          <p:spPr>
            <a:xfrm>
              <a:off x="10416015" y="1603267"/>
              <a:ext cx="481330" cy="568960"/>
            </a:xfrm>
            <a:custGeom>
              <a:avLst/>
              <a:gdLst/>
              <a:ahLst/>
              <a:cxnLst/>
              <a:rect l="l" t="t" r="r" b="b"/>
              <a:pathLst>
                <a:path w="481329" h="568960">
                  <a:moveTo>
                    <a:pt x="47561" y="367338"/>
                  </a:moveTo>
                  <a:lnTo>
                    <a:pt x="0" y="544935"/>
                  </a:lnTo>
                </a:path>
                <a:path w="481329" h="568960">
                  <a:moveTo>
                    <a:pt x="311175" y="544935"/>
                  </a:moveTo>
                  <a:lnTo>
                    <a:pt x="481182" y="544935"/>
                  </a:lnTo>
                </a:path>
                <a:path w="481329" h="568960">
                  <a:moveTo>
                    <a:pt x="311175" y="305609"/>
                  </a:moveTo>
                  <a:lnTo>
                    <a:pt x="481182" y="305609"/>
                  </a:lnTo>
                </a:path>
                <a:path w="481329" h="568960">
                  <a:moveTo>
                    <a:pt x="451330" y="544935"/>
                  </a:moveTo>
                  <a:lnTo>
                    <a:pt x="451330" y="305609"/>
                  </a:lnTo>
                  <a:lnTo>
                    <a:pt x="451330" y="0"/>
                  </a:lnTo>
                </a:path>
                <a:path w="481329" h="568960">
                  <a:moveTo>
                    <a:pt x="427549" y="520648"/>
                  </a:moveTo>
                  <a:lnTo>
                    <a:pt x="475617" y="568716"/>
                  </a:lnTo>
                </a:path>
                <a:path w="481329" h="568960">
                  <a:moveTo>
                    <a:pt x="475617" y="329390"/>
                  </a:moveTo>
                  <a:lnTo>
                    <a:pt x="427549" y="28182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35" name="object 735"/>
          <p:cNvSpPr txBox="1"/>
          <p:nvPr/>
        </p:nvSpPr>
        <p:spPr>
          <a:xfrm>
            <a:off x="10728354" y="1601003"/>
            <a:ext cx="162560" cy="27305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736" name="object 736"/>
          <p:cNvSpPr/>
          <p:nvPr/>
        </p:nvSpPr>
        <p:spPr>
          <a:xfrm>
            <a:off x="10105346" y="2195765"/>
            <a:ext cx="335280" cy="163195"/>
          </a:xfrm>
          <a:custGeom>
            <a:avLst/>
            <a:gdLst/>
            <a:ahLst/>
            <a:cxnLst/>
            <a:rect l="l" t="t" r="r" b="b"/>
            <a:pathLst>
              <a:path w="335279" h="163194">
                <a:moveTo>
                  <a:pt x="310669" y="23780"/>
                </a:moveTo>
                <a:lnTo>
                  <a:pt x="310669" y="162924"/>
                </a:lnTo>
              </a:path>
              <a:path w="335279" h="163194">
                <a:moveTo>
                  <a:pt x="23780" y="0"/>
                </a:moveTo>
                <a:lnTo>
                  <a:pt x="23780" y="162924"/>
                </a:lnTo>
              </a:path>
              <a:path w="335279" h="163194">
                <a:moveTo>
                  <a:pt x="310669" y="133071"/>
                </a:moveTo>
                <a:lnTo>
                  <a:pt x="23780" y="133071"/>
                </a:lnTo>
              </a:path>
              <a:path w="335279" h="163194">
                <a:moveTo>
                  <a:pt x="286888" y="156852"/>
                </a:moveTo>
                <a:lnTo>
                  <a:pt x="334955" y="108784"/>
                </a:lnTo>
              </a:path>
              <a:path w="335279" h="163194">
                <a:moveTo>
                  <a:pt x="48067" y="108784"/>
                </a:moveTo>
                <a:lnTo>
                  <a:pt x="0" y="15685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7" name="object 737"/>
          <p:cNvSpPr txBox="1"/>
          <p:nvPr/>
        </p:nvSpPr>
        <p:spPr>
          <a:xfrm>
            <a:off x="9724801" y="2175887"/>
            <a:ext cx="6794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419100" algn="l"/>
              </a:tabLst>
            </a:pPr>
            <a:r>
              <a:rPr sz="950" spc="-20" dirty="0">
                <a:latin typeface="Times New Roman"/>
                <a:cs typeface="Times New Roman"/>
              </a:rPr>
              <a:t>1200</a:t>
            </a:r>
            <a:r>
              <a:rPr sz="950" dirty="0">
                <a:latin typeface="Times New Roman"/>
                <a:cs typeface="Times New Roman"/>
              </a:rPr>
              <a:t>	</a:t>
            </a:r>
            <a:r>
              <a:rPr sz="950" spc="-20" dirty="0">
                <a:latin typeface="Times New Roman"/>
                <a:cs typeface="Times New Roman"/>
              </a:rPr>
              <a:t>1200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738" name="object 738"/>
          <p:cNvSpPr/>
          <p:nvPr/>
        </p:nvSpPr>
        <p:spPr>
          <a:xfrm>
            <a:off x="10392234" y="2195765"/>
            <a:ext cx="568960" cy="163195"/>
          </a:xfrm>
          <a:custGeom>
            <a:avLst/>
            <a:gdLst/>
            <a:ahLst/>
            <a:cxnLst/>
            <a:rect l="l" t="t" r="r" b="b"/>
            <a:pathLst>
              <a:path w="568959" h="163194">
                <a:moveTo>
                  <a:pt x="23780" y="23780"/>
                </a:moveTo>
                <a:lnTo>
                  <a:pt x="23780" y="162924"/>
                </a:lnTo>
              </a:path>
              <a:path w="568959" h="163194">
                <a:moveTo>
                  <a:pt x="263107" y="0"/>
                </a:moveTo>
                <a:lnTo>
                  <a:pt x="263107" y="162924"/>
                </a:lnTo>
              </a:path>
              <a:path w="568959" h="163194">
                <a:moveTo>
                  <a:pt x="23780" y="133071"/>
                </a:moveTo>
                <a:lnTo>
                  <a:pt x="263107" y="133071"/>
                </a:lnTo>
                <a:lnTo>
                  <a:pt x="568716" y="133071"/>
                </a:lnTo>
              </a:path>
              <a:path w="568959" h="163194">
                <a:moveTo>
                  <a:pt x="48067" y="108784"/>
                </a:moveTo>
                <a:lnTo>
                  <a:pt x="0" y="156852"/>
                </a:lnTo>
              </a:path>
              <a:path w="568959" h="163194">
                <a:moveTo>
                  <a:pt x="239326" y="156852"/>
                </a:moveTo>
                <a:lnTo>
                  <a:pt x="286888" y="10878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9" name="object 739"/>
          <p:cNvSpPr txBox="1"/>
          <p:nvPr/>
        </p:nvSpPr>
        <p:spPr>
          <a:xfrm>
            <a:off x="10690709" y="2175887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740" name="object 740"/>
          <p:cNvSpPr/>
          <p:nvPr/>
        </p:nvSpPr>
        <p:spPr>
          <a:xfrm>
            <a:off x="10045641" y="1653359"/>
            <a:ext cx="2019935" cy="3138170"/>
          </a:xfrm>
          <a:custGeom>
            <a:avLst/>
            <a:gdLst/>
            <a:ahLst/>
            <a:cxnLst/>
            <a:rect l="l" t="t" r="r" b="b"/>
            <a:pathLst>
              <a:path w="2019934" h="3138170">
                <a:moveTo>
                  <a:pt x="609700" y="255517"/>
                </a:moveTo>
                <a:lnTo>
                  <a:pt x="417935" y="317246"/>
                </a:lnTo>
              </a:path>
              <a:path w="2019934" h="3138170">
                <a:moveTo>
                  <a:pt x="1996074" y="3138061"/>
                </a:moveTo>
                <a:lnTo>
                  <a:pt x="1996074" y="0"/>
                </a:lnTo>
              </a:path>
              <a:path w="2019934" h="3138170">
                <a:moveTo>
                  <a:pt x="23780" y="2417551"/>
                </a:moveTo>
                <a:lnTo>
                  <a:pt x="23780" y="2924539"/>
                </a:lnTo>
              </a:path>
              <a:path w="2019934" h="3138170">
                <a:moveTo>
                  <a:pt x="1996074" y="2239954"/>
                </a:moveTo>
                <a:lnTo>
                  <a:pt x="1996074" y="2924539"/>
                </a:lnTo>
              </a:path>
              <a:path w="2019934" h="3138170">
                <a:moveTo>
                  <a:pt x="23780" y="2894686"/>
                </a:moveTo>
                <a:lnTo>
                  <a:pt x="1996074" y="2894686"/>
                </a:lnTo>
              </a:path>
              <a:path w="2019934" h="3138170">
                <a:moveTo>
                  <a:pt x="47561" y="2870906"/>
                </a:moveTo>
                <a:lnTo>
                  <a:pt x="0" y="2918467"/>
                </a:lnTo>
              </a:path>
              <a:path w="2019934" h="3138170">
                <a:moveTo>
                  <a:pt x="1972293" y="2918467"/>
                </a:moveTo>
                <a:lnTo>
                  <a:pt x="2019854" y="287090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1" name="object 741"/>
          <p:cNvSpPr txBox="1"/>
          <p:nvPr/>
        </p:nvSpPr>
        <p:spPr>
          <a:xfrm>
            <a:off x="10917892" y="4395602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742" name="object 742"/>
          <p:cNvSpPr/>
          <p:nvPr/>
        </p:nvSpPr>
        <p:spPr>
          <a:xfrm>
            <a:off x="8073348" y="3893313"/>
            <a:ext cx="2019935" cy="685165"/>
          </a:xfrm>
          <a:custGeom>
            <a:avLst/>
            <a:gdLst/>
            <a:ahLst/>
            <a:cxnLst/>
            <a:rect l="l" t="t" r="r" b="b"/>
            <a:pathLst>
              <a:path w="2019934" h="685164">
                <a:moveTo>
                  <a:pt x="23780" y="0"/>
                </a:moveTo>
                <a:lnTo>
                  <a:pt x="23780" y="684585"/>
                </a:lnTo>
              </a:path>
              <a:path w="2019934" h="685164">
                <a:moveTo>
                  <a:pt x="1996074" y="177597"/>
                </a:moveTo>
                <a:lnTo>
                  <a:pt x="1996074" y="684585"/>
                </a:lnTo>
              </a:path>
              <a:path w="2019934" h="685164">
                <a:moveTo>
                  <a:pt x="23780" y="654732"/>
                </a:moveTo>
                <a:lnTo>
                  <a:pt x="1996074" y="654732"/>
                </a:lnTo>
              </a:path>
              <a:path w="2019934" h="685164">
                <a:moveTo>
                  <a:pt x="48067" y="630951"/>
                </a:moveTo>
                <a:lnTo>
                  <a:pt x="0" y="678513"/>
                </a:lnTo>
              </a:path>
              <a:path w="2019934" h="685164">
                <a:moveTo>
                  <a:pt x="1972293" y="678513"/>
                </a:moveTo>
                <a:lnTo>
                  <a:pt x="2019854" y="63095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3" name="object 743"/>
          <p:cNvSpPr txBox="1"/>
          <p:nvPr/>
        </p:nvSpPr>
        <p:spPr>
          <a:xfrm>
            <a:off x="8945598" y="4395602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8250</a:t>
            </a:r>
            <a:endParaRPr sz="950">
              <a:latin typeface="Times New Roman"/>
              <a:cs typeface="Times New Roman"/>
            </a:endParaRPr>
          </a:p>
        </p:txBody>
      </p:sp>
      <p:pic>
        <p:nvPicPr>
          <p:cNvPr id="744" name="object 74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948493" y="4789902"/>
            <a:ext cx="242362" cy="242362"/>
          </a:xfrm>
          <a:prstGeom prst="rect">
            <a:avLst/>
          </a:prstGeom>
        </p:spPr>
      </p:pic>
      <p:sp>
        <p:nvSpPr>
          <p:cNvPr id="745" name="object 745"/>
          <p:cNvSpPr txBox="1"/>
          <p:nvPr/>
        </p:nvSpPr>
        <p:spPr>
          <a:xfrm>
            <a:off x="9998534" y="4774753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2</a:t>
            </a:r>
            <a:endParaRPr sz="1350">
              <a:latin typeface="Times New Roman"/>
              <a:cs typeface="Times New Roman"/>
            </a:endParaRPr>
          </a:p>
        </p:txBody>
      </p:sp>
      <p:pic>
        <p:nvPicPr>
          <p:cNvPr id="746" name="object 74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920787" y="4789902"/>
            <a:ext cx="242362" cy="242362"/>
          </a:xfrm>
          <a:prstGeom prst="rect">
            <a:avLst/>
          </a:prstGeom>
        </p:spPr>
      </p:pic>
      <p:sp>
        <p:nvSpPr>
          <p:cNvPr id="747" name="object 747"/>
          <p:cNvSpPr txBox="1"/>
          <p:nvPr/>
        </p:nvSpPr>
        <p:spPr>
          <a:xfrm>
            <a:off x="11967285" y="4774753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3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748" name="object 748"/>
          <p:cNvSpPr/>
          <p:nvPr/>
        </p:nvSpPr>
        <p:spPr>
          <a:xfrm>
            <a:off x="8073348" y="1653359"/>
            <a:ext cx="1996439" cy="3138170"/>
          </a:xfrm>
          <a:custGeom>
            <a:avLst/>
            <a:gdLst/>
            <a:ahLst/>
            <a:cxnLst/>
            <a:rect l="l" t="t" r="r" b="b"/>
            <a:pathLst>
              <a:path w="1996440" h="3138170">
                <a:moveTo>
                  <a:pt x="1996074" y="3138061"/>
                </a:moveTo>
                <a:lnTo>
                  <a:pt x="1996074" y="0"/>
                </a:lnTo>
              </a:path>
              <a:path w="1996440" h="3138170">
                <a:moveTo>
                  <a:pt x="23780" y="2239954"/>
                </a:moveTo>
                <a:lnTo>
                  <a:pt x="23780" y="2750483"/>
                </a:lnTo>
              </a:path>
              <a:path w="1996440" h="3138170">
                <a:moveTo>
                  <a:pt x="1936368" y="2239954"/>
                </a:moveTo>
                <a:lnTo>
                  <a:pt x="1936368" y="2750483"/>
                </a:lnTo>
              </a:path>
              <a:path w="1996440" h="3138170">
                <a:moveTo>
                  <a:pt x="23780" y="2720631"/>
                </a:moveTo>
                <a:lnTo>
                  <a:pt x="1936368" y="2720631"/>
                </a:lnTo>
              </a:path>
              <a:path w="1996440" h="3138170">
                <a:moveTo>
                  <a:pt x="48067" y="2696850"/>
                </a:moveTo>
                <a:lnTo>
                  <a:pt x="0" y="2744412"/>
                </a:lnTo>
              </a:path>
              <a:path w="1996440" h="3138170">
                <a:moveTo>
                  <a:pt x="1912588" y="2744412"/>
                </a:moveTo>
                <a:lnTo>
                  <a:pt x="1960149" y="269685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9" name="object 749"/>
          <p:cNvSpPr txBox="1"/>
          <p:nvPr/>
        </p:nvSpPr>
        <p:spPr>
          <a:xfrm>
            <a:off x="8915746" y="4221040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750" name="object 750"/>
          <p:cNvSpPr/>
          <p:nvPr/>
        </p:nvSpPr>
        <p:spPr>
          <a:xfrm>
            <a:off x="9763812" y="3893313"/>
            <a:ext cx="611505" cy="510540"/>
          </a:xfrm>
          <a:custGeom>
            <a:avLst/>
            <a:gdLst/>
            <a:ahLst/>
            <a:cxnLst/>
            <a:rect l="l" t="t" r="r" b="b"/>
            <a:pathLst>
              <a:path w="611504" h="510539">
                <a:moveTo>
                  <a:pt x="305609" y="335967"/>
                </a:moveTo>
                <a:lnTo>
                  <a:pt x="305609" y="510529"/>
                </a:lnTo>
              </a:path>
              <a:path w="611504" h="510539">
                <a:moveTo>
                  <a:pt x="245904" y="0"/>
                </a:moveTo>
                <a:lnTo>
                  <a:pt x="245904" y="510529"/>
                </a:lnTo>
              </a:path>
              <a:path w="611504" h="510539">
                <a:moveTo>
                  <a:pt x="305609" y="480676"/>
                </a:moveTo>
                <a:lnTo>
                  <a:pt x="245904" y="480676"/>
                </a:lnTo>
              </a:path>
              <a:path w="611504" h="510539">
                <a:moveTo>
                  <a:pt x="275756" y="480676"/>
                </a:moveTo>
                <a:lnTo>
                  <a:pt x="208461" y="374422"/>
                </a:lnTo>
                <a:lnTo>
                  <a:pt x="0" y="374422"/>
                </a:lnTo>
              </a:path>
              <a:path w="611504" h="510539">
                <a:moveTo>
                  <a:pt x="281828" y="504457"/>
                </a:moveTo>
                <a:lnTo>
                  <a:pt x="329390" y="456896"/>
                </a:lnTo>
              </a:path>
              <a:path w="611504" h="510539">
                <a:moveTo>
                  <a:pt x="269685" y="456896"/>
                </a:moveTo>
                <a:lnTo>
                  <a:pt x="222123" y="504457"/>
                </a:lnTo>
              </a:path>
              <a:path w="611504" h="510539">
                <a:moveTo>
                  <a:pt x="305609" y="335967"/>
                </a:moveTo>
                <a:lnTo>
                  <a:pt x="305609" y="510529"/>
                </a:lnTo>
              </a:path>
              <a:path w="611504" h="510539">
                <a:moveTo>
                  <a:pt x="365314" y="0"/>
                </a:moveTo>
                <a:lnTo>
                  <a:pt x="365314" y="510529"/>
                </a:lnTo>
              </a:path>
              <a:path w="611504" h="510539">
                <a:moveTo>
                  <a:pt x="305609" y="480676"/>
                </a:moveTo>
                <a:lnTo>
                  <a:pt x="365314" y="480676"/>
                </a:lnTo>
              </a:path>
              <a:path w="611504" h="510539">
                <a:moveTo>
                  <a:pt x="335461" y="480676"/>
                </a:moveTo>
                <a:lnTo>
                  <a:pt x="403262" y="374422"/>
                </a:lnTo>
                <a:lnTo>
                  <a:pt x="611218" y="37442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1" name="object 751"/>
          <p:cNvSpPr txBox="1"/>
          <p:nvPr/>
        </p:nvSpPr>
        <p:spPr>
          <a:xfrm>
            <a:off x="9763762" y="4115291"/>
            <a:ext cx="61404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415290" algn="l"/>
              </a:tabLst>
            </a:pPr>
            <a:r>
              <a:rPr sz="950" spc="-25" dirty="0">
                <a:latin typeface="Times New Roman"/>
                <a:cs typeface="Times New Roman"/>
              </a:rPr>
              <a:t>250</a:t>
            </a:r>
            <a:r>
              <a:rPr sz="950" dirty="0">
                <a:latin typeface="Times New Roman"/>
                <a:cs typeface="Times New Roman"/>
              </a:rPr>
              <a:t>	</a:t>
            </a:r>
            <a:r>
              <a:rPr sz="950" spc="-25" dirty="0">
                <a:latin typeface="Times New Roman"/>
                <a:cs typeface="Times New Roman"/>
              </a:rPr>
              <a:t>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752" name="object 752"/>
          <p:cNvSpPr/>
          <p:nvPr/>
        </p:nvSpPr>
        <p:spPr>
          <a:xfrm>
            <a:off x="10045641" y="3893313"/>
            <a:ext cx="2019935" cy="510540"/>
          </a:xfrm>
          <a:custGeom>
            <a:avLst/>
            <a:gdLst/>
            <a:ahLst/>
            <a:cxnLst/>
            <a:rect l="l" t="t" r="r" b="b"/>
            <a:pathLst>
              <a:path w="2019934" h="510539">
                <a:moveTo>
                  <a:pt x="47561" y="456896"/>
                </a:moveTo>
                <a:lnTo>
                  <a:pt x="0" y="504457"/>
                </a:lnTo>
              </a:path>
              <a:path w="2019934" h="510539">
                <a:moveTo>
                  <a:pt x="59705" y="504457"/>
                </a:moveTo>
                <a:lnTo>
                  <a:pt x="107772" y="456896"/>
                </a:lnTo>
              </a:path>
              <a:path w="2019934" h="510539">
                <a:moveTo>
                  <a:pt x="83485" y="0"/>
                </a:moveTo>
                <a:lnTo>
                  <a:pt x="83485" y="510529"/>
                </a:lnTo>
              </a:path>
              <a:path w="2019934" h="510539">
                <a:moveTo>
                  <a:pt x="1996074" y="216557"/>
                </a:moveTo>
                <a:lnTo>
                  <a:pt x="1996074" y="510529"/>
                </a:lnTo>
              </a:path>
              <a:path w="2019934" h="510539">
                <a:moveTo>
                  <a:pt x="83485" y="480676"/>
                </a:moveTo>
                <a:lnTo>
                  <a:pt x="1996074" y="480676"/>
                </a:lnTo>
              </a:path>
              <a:path w="2019934" h="510539">
                <a:moveTo>
                  <a:pt x="107772" y="456896"/>
                </a:moveTo>
                <a:lnTo>
                  <a:pt x="59705" y="504457"/>
                </a:lnTo>
              </a:path>
              <a:path w="2019934" h="510539">
                <a:moveTo>
                  <a:pt x="1972293" y="504457"/>
                </a:moveTo>
                <a:lnTo>
                  <a:pt x="2019854" y="45689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3" name="object 753"/>
          <p:cNvSpPr txBox="1"/>
          <p:nvPr/>
        </p:nvSpPr>
        <p:spPr>
          <a:xfrm>
            <a:off x="10947744" y="4221040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754" name="object 754"/>
          <p:cNvSpPr/>
          <p:nvPr/>
        </p:nvSpPr>
        <p:spPr>
          <a:xfrm>
            <a:off x="12041715" y="4012724"/>
            <a:ext cx="381000" cy="565785"/>
          </a:xfrm>
          <a:custGeom>
            <a:avLst/>
            <a:gdLst/>
            <a:ahLst/>
            <a:cxnLst/>
            <a:rect l="l" t="t" r="r" b="b"/>
            <a:pathLst>
              <a:path w="381000" h="565785">
                <a:moveTo>
                  <a:pt x="119410" y="0"/>
                </a:moveTo>
                <a:lnTo>
                  <a:pt x="119410" y="565174"/>
                </a:lnTo>
              </a:path>
              <a:path w="381000" h="565785">
                <a:moveTo>
                  <a:pt x="0" y="71342"/>
                </a:moveTo>
                <a:lnTo>
                  <a:pt x="0" y="565174"/>
                </a:lnTo>
              </a:path>
              <a:path w="381000" h="565785">
                <a:moveTo>
                  <a:pt x="0" y="535322"/>
                </a:moveTo>
                <a:lnTo>
                  <a:pt x="119410" y="535322"/>
                </a:lnTo>
                <a:lnTo>
                  <a:pt x="380999" y="53532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5" name="object 755"/>
          <p:cNvSpPr txBox="1"/>
          <p:nvPr/>
        </p:nvSpPr>
        <p:spPr>
          <a:xfrm>
            <a:off x="12214201" y="4395602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756" name="object 756"/>
          <p:cNvSpPr/>
          <p:nvPr/>
        </p:nvSpPr>
        <p:spPr>
          <a:xfrm>
            <a:off x="7953937" y="4012724"/>
            <a:ext cx="4231005" cy="750570"/>
          </a:xfrm>
          <a:custGeom>
            <a:avLst/>
            <a:gdLst/>
            <a:ahLst/>
            <a:cxnLst/>
            <a:rect l="l" t="t" r="r" b="b"/>
            <a:pathLst>
              <a:path w="4231005" h="750570">
                <a:moveTo>
                  <a:pt x="4183406" y="559103"/>
                </a:moveTo>
                <a:lnTo>
                  <a:pt x="4230968" y="511541"/>
                </a:lnTo>
              </a:path>
              <a:path w="4231005" h="750570">
                <a:moveTo>
                  <a:pt x="4111558" y="511541"/>
                </a:moveTo>
                <a:lnTo>
                  <a:pt x="4063996" y="559103"/>
                </a:lnTo>
              </a:path>
              <a:path w="4231005" h="750570">
                <a:moveTo>
                  <a:pt x="23780" y="0"/>
                </a:moveTo>
                <a:lnTo>
                  <a:pt x="23780" y="750361"/>
                </a:lnTo>
              </a:path>
              <a:path w="4231005" h="750570">
                <a:moveTo>
                  <a:pt x="4207187" y="216557"/>
                </a:moveTo>
                <a:lnTo>
                  <a:pt x="4207187" y="750361"/>
                </a:lnTo>
              </a:path>
              <a:path w="4231005" h="750570">
                <a:moveTo>
                  <a:pt x="23780" y="720509"/>
                </a:moveTo>
                <a:lnTo>
                  <a:pt x="4207187" y="720509"/>
                </a:lnTo>
              </a:path>
              <a:path w="4231005" h="750570">
                <a:moveTo>
                  <a:pt x="47561" y="696728"/>
                </a:moveTo>
                <a:lnTo>
                  <a:pt x="0" y="744290"/>
                </a:lnTo>
              </a:path>
              <a:path w="4231005" h="750570">
                <a:moveTo>
                  <a:pt x="4183406" y="744290"/>
                </a:moveTo>
                <a:lnTo>
                  <a:pt x="4230968" y="69672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7" name="object 757"/>
          <p:cNvSpPr txBox="1"/>
          <p:nvPr/>
        </p:nvSpPr>
        <p:spPr>
          <a:xfrm>
            <a:off x="10053686" y="4580283"/>
            <a:ext cx="33464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17500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758" name="object 758"/>
          <p:cNvGrpSpPr/>
          <p:nvPr/>
        </p:nvGrpSpPr>
        <p:grpSpPr>
          <a:xfrm>
            <a:off x="7976200" y="1651772"/>
            <a:ext cx="242570" cy="3380740"/>
            <a:chOff x="7976200" y="1651772"/>
            <a:chExt cx="242570" cy="3380740"/>
          </a:xfrm>
        </p:grpSpPr>
        <p:sp>
          <p:nvSpPr>
            <p:cNvPr id="759" name="object 759"/>
            <p:cNvSpPr/>
            <p:nvPr/>
          </p:nvSpPr>
          <p:spPr>
            <a:xfrm>
              <a:off x="8097128" y="1653359"/>
              <a:ext cx="0" cy="3138170"/>
            </a:xfrm>
            <a:custGeom>
              <a:avLst/>
              <a:gdLst/>
              <a:ahLst/>
              <a:cxnLst/>
              <a:rect l="l" t="t" r="r" b="b"/>
              <a:pathLst>
                <a:path h="3138170">
                  <a:moveTo>
                    <a:pt x="0" y="3138061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60" name="object 76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76200" y="4789902"/>
              <a:ext cx="242362" cy="242362"/>
            </a:xfrm>
            <a:prstGeom prst="rect">
              <a:avLst/>
            </a:prstGeom>
          </p:spPr>
        </p:pic>
      </p:grpSp>
      <p:sp>
        <p:nvSpPr>
          <p:cNvPr id="761" name="object 761"/>
          <p:cNvSpPr txBox="1"/>
          <p:nvPr/>
        </p:nvSpPr>
        <p:spPr>
          <a:xfrm>
            <a:off x="8028771" y="4777790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1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762" name="object 762"/>
          <p:cNvSpPr/>
          <p:nvPr/>
        </p:nvSpPr>
        <p:spPr>
          <a:xfrm>
            <a:off x="7683746" y="3893313"/>
            <a:ext cx="413384" cy="685165"/>
          </a:xfrm>
          <a:custGeom>
            <a:avLst/>
            <a:gdLst/>
            <a:ahLst/>
            <a:cxnLst/>
            <a:rect l="l" t="t" r="r" b="b"/>
            <a:pathLst>
              <a:path w="413384" h="685164">
                <a:moveTo>
                  <a:pt x="293971" y="119410"/>
                </a:moveTo>
                <a:lnTo>
                  <a:pt x="293971" y="684585"/>
                </a:lnTo>
              </a:path>
              <a:path w="413384" h="685164">
                <a:moveTo>
                  <a:pt x="413382" y="0"/>
                </a:moveTo>
                <a:lnTo>
                  <a:pt x="413382" y="684585"/>
                </a:lnTo>
              </a:path>
              <a:path w="413384" h="685164">
                <a:moveTo>
                  <a:pt x="413382" y="654732"/>
                </a:moveTo>
                <a:lnTo>
                  <a:pt x="293971" y="654732"/>
                </a:lnTo>
                <a:lnTo>
                  <a:pt x="0" y="65473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3" name="object 763"/>
          <p:cNvSpPr txBox="1"/>
          <p:nvPr/>
        </p:nvSpPr>
        <p:spPr>
          <a:xfrm>
            <a:off x="7680154" y="4395602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764" name="object 764"/>
          <p:cNvSpPr/>
          <p:nvPr/>
        </p:nvSpPr>
        <p:spPr>
          <a:xfrm>
            <a:off x="10009716" y="2542358"/>
            <a:ext cx="0" cy="287020"/>
          </a:xfrm>
          <a:custGeom>
            <a:avLst/>
            <a:gdLst/>
            <a:ahLst/>
            <a:cxnLst/>
            <a:rect l="l" t="t" r="r" b="b"/>
            <a:pathLst>
              <a:path h="287019">
                <a:moveTo>
                  <a:pt x="0" y="0"/>
                </a:moveTo>
                <a:lnTo>
                  <a:pt x="0" y="286888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5" name="object 765"/>
          <p:cNvSpPr/>
          <p:nvPr/>
        </p:nvSpPr>
        <p:spPr>
          <a:xfrm>
            <a:off x="10009716" y="2901095"/>
            <a:ext cx="0" cy="287020"/>
          </a:xfrm>
          <a:custGeom>
            <a:avLst/>
            <a:gdLst/>
            <a:ahLst/>
            <a:cxnLst/>
            <a:rect l="l" t="t" r="r" b="b"/>
            <a:pathLst>
              <a:path h="287019">
                <a:moveTo>
                  <a:pt x="0" y="0"/>
                </a:moveTo>
                <a:lnTo>
                  <a:pt x="0" y="286888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6" name="object 766"/>
          <p:cNvSpPr/>
          <p:nvPr/>
        </p:nvSpPr>
        <p:spPr>
          <a:xfrm>
            <a:off x="10009716" y="3259832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0"/>
                </a:moveTo>
                <a:lnTo>
                  <a:pt x="0" y="286888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7" name="object 767"/>
          <p:cNvSpPr/>
          <p:nvPr/>
        </p:nvSpPr>
        <p:spPr>
          <a:xfrm>
            <a:off x="10129127" y="2542358"/>
            <a:ext cx="0" cy="287020"/>
          </a:xfrm>
          <a:custGeom>
            <a:avLst/>
            <a:gdLst/>
            <a:ahLst/>
            <a:cxnLst/>
            <a:rect l="l" t="t" r="r" b="b"/>
            <a:pathLst>
              <a:path h="287019">
                <a:moveTo>
                  <a:pt x="0" y="0"/>
                </a:moveTo>
                <a:lnTo>
                  <a:pt x="0" y="286888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8" name="object 768"/>
          <p:cNvSpPr/>
          <p:nvPr/>
        </p:nvSpPr>
        <p:spPr>
          <a:xfrm>
            <a:off x="10129127" y="2901095"/>
            <a:ext cx="0" cy="287020"/>
          </a:xfrm>
          <a:custGeom>
            <a:avLst/>
            <a:gdLst/>
            <a:ahLst/>
            <a:cxnLst/>
            <a:rect l="l" t="t" r="r" b="b"/>
            <a:pathLst>
              <a:path h="287019">
                <a:moveTo>
                  <a:pt x="0" y="0"/>
                </a:moveTo>
                <a:lnTo>
                  <a:pt x="0" y="286888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9" name="object 769"/>
          <p:cNvSpPr/>
          <p:nvPr/>
        </p:nvSpPr>
        <p:spPr>
          <a:xfrm>
            <a:off x="10129127" y="3259832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0"/>
                </a:moveTo>
                <a:lnTo>
                  <a:pt x="0" y="286888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70" name="object 770"/>
          <p:cNvGrpSpPr/>
          <p:nvPr/>
        </p:nvGrpSpPr>
        <p:grpSpPr>
          <a:xfrm>
            <a:off x="7952350" y="1534891"/>
            <a:ext cx="4834255" cy="3039110"/>
            <a:chOff x="7952350" y="1534891"/>
            <a:chExt cx="4834255" cy="3039110"/>
          </a:xfrm>
        </p:grpSpPr>
        <p:sp>
          <p:nvSpPr>
            <p:cNvPr id="771" name="object 771"/>
            <p:cNvSpPr/>
            <p:nvPr/>
          </p:nvSpPr>
          <p:spPr>
            <a:xfrm>
              <a:off x="7953937" y="4524265"/>
              <a:ext cx="167640" cy="47625"/>
            </a:xfrm>
            <a:custGeom>
              <a:avLst/>
              <a:gdLst/>
              <a:ahLst/>
              <a:cxnLst/>
              <a:rect l="l" t="t" r="r" b="b"/>
              <a:pathLst>
                <a:path w="167640" h="47625">
                  <a:moveTo>
                    <a:pt x="47561" y="0"/>
                  </a:moveTo>
                  <a:lnTo>
                    <a:pt x="0" y="47561"/>
                  </a:lnTo>
                </a:path>
                <a:path w="167640" h="47625">
                  <a:moveTo>
                    <a:pt x="119410" y="47561"/>
                  </a:moveTo>
                  <a:lnTo>
                    <a:pt x="167477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2" name="object 772"/>
            <p:cNvSpPr/>
            <p:nvPr/>
          </p:nvSpPr>
          <p:spPr>
            <a:xfrm>
              <a:off x="8097128" y="1908877"/>
              <a:ext cx="1912620" cy="1912620"/>
            </a:xfrm>
            <a:custGeom>
              <a:avLst/>
              <a:gdLst/>
              <a:ahLst/>
              <a:cxnLst/>
              <a:rect l="l" t="t" r="r" b="b"/>
              <a:pathLst>
                <a:path w="1912620" h="1912620">
                  <a:moveTo>
                    <a:pt x="0" y="0"/>
                  </a:moveTo>
                  <a:lnTo>
                    <a:pt x="203402" y="0"/>
                  </a:lnTo>
                </a:path>
                <a:path w="1912620" h="1912620">
                  <a:moveTo>
                    <a:pt x="275250" y="0"/>
                  </a:moveTo>
                  <a:lnTo>
                    <a:pt x="562138" y="0"/>
                  </a:lnTo>
                </a:path>
                <a:path w="1912620" h="1912620">
                  <a:moveTo>
                    <a:pt x="633481" y="0"/>
                  </a:moveTo>
                  <a:lnTo>
                    <a:pt x="920369" y="0"/>
                  </a:lnTo>
                </a:path>
                <a:path w="1912620" h="1912620">
                  <a:moveTo>
                    <a:pt x="992218" y="0"/>
                  </a:moveTo>
                  <a:lnTo>
                    <a:pt x="1279106" y="0"/>
                  </a:lnTo>
                </a:path>
                <a:path w="1912620" h="1912620">
                  <a:moveTo>
                    <a:pt x="1350955" y="0"/>
                  </a:moveTo>
                  <a:lnTo>
                    <a:pt x="1637843" y="0"/>
                  </a:lnTo>
                </a:path>
                <a:path w="1912620" h="1912620">
                  <a:moveTo>
                    <a:pt x="1709185" y="0"/>
                  </a:moveTo>
                  <a:lnTo>
                    <a:pt x="1912588" y="0"/>
                  </a:lnTo>
                  <a:lnTo>
                    <a:pt x="1912588" y="203402"/>
                  </a:lnTo>
                </a:path>
                <a:path w="1912620" h="1912620">
                  <a:moveTo>
                    <a:pt x="1912588" y="275250"/>
                  </a:moveTo>
                  <a:lnTo>
                    <a:pt x="1912588" y="562138"/>
                  </a:lnTo>
                </a:path>
                <a:path w="1912620" h="1912620">
                  <a:moveTo>
                    <a:pt x="1912588" y="1709691"/>
                  </a:moveTo>
                  <a:lnTo>
                    <a:pt x="1912588" y="1912588"/>
                  </a:lnTo>
                  <a:lnTo>
                    <a:pt x="1709185" y="1912588"/>
                  </a:lnTo>
                </a:path>
                <a:path w="1912620" h="1912620">
                  <a:moveTo>
                    <a:pt x="1637843" y="1912588"/>
                  </a:moveTo>
                  <a:lnTo>
                    <a:pt x="1350955" y="1912588"/>
                  </a:lnTo>
                </a:path>
                <a:path w="1912620" h="1912620">
                  <a:moveTo>
                    <a:pt x="1279106" y="1912588"/>
                  </a:moveTo>
                  <a:lnTo>
                    <a:pt x="992218" y="1912588"/>
                  </a:lnTo>
                </a:path>
                <a:path w="1912620" h="1912620">
                  <a:moveTo>
                    <a:pt x="920369" y="1912588"/>
                  </a:moveTo>
                  <a:lnTo>
                    <a:pt x="633481" y="1912588"/>
                  </a:lnTo>
                </a:path>
                <a:path w="1912620" h="1912620">
                  <a:moveTo>
                    <a:pt x="562138" y="1912588"/>
                  </a:moveTo>
                  <a:lnTo>
                    <a:pt x="275250" y="1912588"/>
                  </a:lnTo>
                </a:path>
                <a:path w="1912620" h="1912620">
                  <a:moveTo>
                    <a:pt x="203402" y="1912588"/>
                  </a:moveTo>
                  <a:lnTo>
                    <a:pt x="0" y="1912588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3" name="object 773"/>
            <p:cNvSpPr/>
            <p:nvPr/>
          </p:nvSpPr>
          <p:spPr>
            <a:xfrm>
              <a:off x="7977718" y="1789466"/>
              <a:ext cx="4184015" cy="0"/>
            </a:xfrm>
            <a:custGeom>
              <a:avLst/>
              <a:gdLst/>
              <a:ahLst/>
              <a:cxnLst/>
              <a:rect l="l" t="t" r="r" b="b"/>
              <a:pathLst>
                <a:path w="4184015">
                  <a:moveTo>
                    <a:pt x="0" y="0"/>
                  </a:moveTo>
                  <a:lnTo>
                    <a:pt x="41834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4" name="object 774"/>
            <p:cNvSpPr/>
            <p:nvPr/>
          </p:nvSpPr>
          <p:spPr>
            <a:xfrm>
              <a:off x="10129127" y="1908877"/>
              <a:ext cx="0" cy="1912620"/>
            </a:xfrm>
            <a:custGeom>
              <a:avLst/>
              <a:gdLst/>
              <a:ahLst/>
              <a:cxnLst/>
              <a:rect l="l" t="t" r="r" b="b"/>
              <a:pathLst>
                <a:path h="1912620">
                  <a:moveTo>
                    <a:pt x="0" y="0"/>
                  </a:moveTo>
                  <a:lnTo>
                    <a:pt x="0" y="203402"/>
                  </a:lnTo>
                </a:path>
                <a:path h="1912620">
                  <a:moveTo>
                    <a:pt x="0" y="275250"/>
                  </a:moveTo>
                  <a:lnTo>
                    <a:pt x="0" y="562138"/>
                  </a:lnTo>
                </a:path>
                <a:path h="1912620">
                  <a:moveTo>
                    <a:pt x="0" y="1709691"/>
                  </a:moveTo>
                  <a:lnTo>
                    <a:pt x="0" y="1912588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5" name="object 775"/>
            <p:cNvSpPr/>
            <p:nvPr/>
          </p:nvSpPr>
          <p:spPr>
            <a:xfrm>
              <a:off x="7977718" y="3940875"/>
              <a:ext cx="4184015" cy="0"/>
            </a:xfrm>
            <a:custGeom>
              <a:avLst/>
              <a:gdLst/>
              <a:ahLst/>
              <a:cxnLst/>
              <a:rect l="l" t="t" r="r" b="b"/>
              <a:pathLst>
                <a:path w="4184015">
                  <a:moveTo>
                    <a:pt x="4183406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6" name="object 776"/>
            <p:cNvSpPr/>
            <p:nvPr/>
          </p:nvSpPr>
          <p:spPr>
            <a:xfrm>
              <a:off x="10129127" y="1908877"/>
              <a:ext cx="1912620" cy="1912620"/>
            </a:xfrm>
            <a:custGeom>
              <a:avLst/>
              <a:gdLst/>
              <a:ahLst/>
              <a:cxnLst/>
              <a:rect l="l" t="t" r="r" b="b"/>
              <a:pathLst>
                <a:path w="1912620" h="1912620">
                  <a:moveTo>
                    <a:pt x="0" y="0"/>
                  </a:moveTo>
                  <a:lnTo>
                    <a:pt x="203402" y="0"/>
                  </a:lnTo>
                </a:path>
                <a:path w="1912620" h="1912620">
                  <a:moveTo>
                    <a:pt x="275250" y="0"/>
                  </a:moveTo>
                  <a:lnTo>
                    <a:pt x="562138" y="0"/>
                  </a:lnTo>
                </a:path>
                <a:path w="1912620" h="1912620">
                  <a:moveTo>
                    <a:pt x="633481" y="0"/>
                  </a:moveTo>
                  <a:lnTo>
                    <a:pt x="920369" y="0"/>
                  </a:lnTo>
                </a:path>
                <a:path w="1912620" h="1912620">
                  <a:moveTo>
                    <a:pt x="992218" y="0"/>
                  </a:moveTo>
                  <a:lnTo>
                    <a:pt x="1279106" y="0"/>
                  </a:lnTo>
                </a:path>
                <a:path w="1912620" h="1912620">
                  <a:moveTo>
                    <a:pt x="1350955" y="0"/>
                  </a:moveTo>
                  <a:lnTo>
                    <a:pt x="1637843" y="0"/>
                  </a:lnTo>
                </a:path>
                <a:path w="1912620" h="1912620">
                  <a:moveTo>
                    <a:pt x="1709185" y="0"/>
                  </a:moveTo>
                  <a:lnTo>
                    <a:pt x="1912588" y="0"/>
                  </a:lnTo>
                  <a:lnTo>
                    <a:pt x="1912588" y="203402"/>
                  </a:lnTo>
                </a:path>
                <a:path w="1912620" h="1912620">
                  <a:moveTo>
                    <a:pt x="1912588" y="275250"/>
                  </a:moveTo>
                  <a:lnTo>
                    <a:pt x="1912588" y="562138"/>
                  </a:lnTo>
                </a:path>
                <a:path w="1912620" h="1912620">
                  <a:moveTo>
                    <a:pt x="1912588" y="633481"/>
                  </a:moveTo>
                  <a:lnTo>
                    <a:pt x="1912588" y="920369"/>
                  </a:lnTo>
                </a:path>
                <a:path w="1912620" h="1912620">
                  <a:moveTo>
                    <a:pt x="1912588" y="992218"/>
                  </a:moveTo>
                  <a:lnTo>
                    <a:pt x="1912588" y="1279106"/>
                  </a:lnTo>
                </a:path>
                <a:path w="1912620" h="1912620">
                  <a:moveTo>
                    <a:pt x="1912588" y="1350955"/>
                  </a:moveTo>
                  <a:lnTo>
                    <a:pt x="1912588" y="1637843"/>
                  </a:lnTo>
                </a:path>
                <a:path w="1912620" h="1912620">
                  <a:moveTo>
                    <a:pt x="1912588" y="1709691"/>
                  </a:moveTo>
                  <a:lnTo>
                    <a:pt x="1912588" y="1912588"/>
                  </a:lnTo>
                  <a:lnTo>
                    <a:pt x="1709185" y="1912588"/>
                  </a:lnTo>
                </a:path>
                <a:path w="1912620" h="1912620">
                  <a:moveTo>
                    <a:pt x="1637843" y="1912588"/>
                  </a:moveTo>
                  <a:lnTo>
                    <a:pt x="1350955" y="1912588"/>
                  </a:lnTo>
                </a:path>
                <a:path w="1912620" h="1912620">
                  <a:moveTo>
                    <a:pt x="1279106" y="1912588"/>
                  </a:moveTo>
                  <a:lnTo>
                    <a:pt x="992218" y="1912588"/>
                  </a:lnTo>
                </a:path>
                <a:path w="1912620" h="1912620">
                  <a:moveTo>
                    <a:pt x="920369" y="1912588"/>
                  </a:moveTo>
                  <a:lnTo>
                    <a:pt x="633481" y="1912588"/>
                  </a:lnTo>
                </a:path>
                <a:path w="1912620" h="1912620">
                  <a:moveTo>
                    <a:pt x="562138" y="1912588"/>
                  </a:moveTo>
                  <a:lnTo>
                    <a:pt x="275250" y="1912588"/>
                  </a:lnTo>
                </a:path>
                <a:path w="1912620" h="1912620">
                  <a:moveTo>
                    <a:pt x="203402" y="1912588"/>
                  </a:moveTo>
                  <a:lnTo>
                    <a:pt x="0" y="1912588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7" name="object 777"/>
            <p:cNvSpPr/>
            <p:nvPr/>
          </p:nvSpPr>
          <p:spPr>
            <a:xfrm>
              <a:off x="7977718" y="1789466"/>
              <a:ext cx="4184015" cy="2152015"/>
            </a:xfrm>
            <a:custGeom>
              <a:avLst/>
              <a:gdLst/>
              <a:ahLst/>
              <a:cxnLst/>
              <a:rect l="l" t="t" r="r" b="b"/>
              <a:pathLst>
                <a:path w="4184015" h="2152015">
                  <a:moveTo>
                    <a:pt x="4183406" y="0"/>
                  </a:moveTo>
                  <a:lnTo>
                    <a:pt x="4183406" y="2151408"/>
                  </a:lnTo>
                </a:path>
                <a:path w="4184015" h="2152015">
                  <a:moveTo>
                    <a:pt x="0" y="2151408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8" name="object 778"/>
            <p:cNvSpPr/>
            <p:nvPr/>
          </p:nvSpPr>
          <p:spPr>
            <a:xfrm>
              <a:off x="8097128" y="1908877"/>
              <a:ext cx="0" cy="1912620"/>
            </a:xfrm>
            <a:custGeom>
              <a:avLst/>
              <a:gdLst/>
              <a:ahLst/>
              <a:cxnLst/>
              <a:rect l="l" t="t" r="r" b="b"/>
              <a:pathLst>
                <a:path h="1912620">
                  <a:moveTo>
                    <a:pt x="0" y="1912588"/>
                  </a:moveTo>
                  <a:lnTo>
                    <a:pt x="0" y="1709691"/>
                  </a:lnTo>
                </a:path>
                <a:path h="1912620">
                  <a:moveTo>
                    <a:pt x="0" y="1637843"/>
                  </a:moveTo>
                  <a:lnTo>
                    <a:pt x="0" y="1350955"/>
                  </a:lnTo>
                </a:path>
                <a:path h="1912620">
                  <a:moveTo>
                    <a:pt x="0" y="1279106"/>
                  </a:moveTo>
                  <a:lnTo>
                    <a:pt x="0" y="992218"/>
                  </a:lnTo>
                </a:path>
                <a:path h="1912620">
                  <a:moveTo>
                    <a:pt x="0" y="920369"/>
                  </a:moveTo>
                  <a:lnTo>
                    <a:pt x="0" y="633481"/>
                  </a:lnTo>
                </a:path>
                <a:path h="1912620">
                  <a:moveTo>
                    <a:pt x="0" y="562138"/>
                  </a:moveTo>
                  <a:lnTo>
                    <a:pt x="0" y="275250"/>
                  </a:lnTo>
                </a:path>
                <a:path h="1912620">
                  <a:moveTo>
                    <a:pt x="0" y="203402"/>
                  </a:moveTo>
                  <a:lnTo>
                    <a:pt x="0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9" name="object 779"/>
            <p:cNvSpPr/>
            <p:nvPr/>
          </p:nvSpPr>
          <p:spPr>
            <a:xfrm>
              <a:off x="12113563" y="1536479"/>
              <a:ext cx="671830" cy="2660650"/>
            </a:xfrm>
            <a:custGeom>
              <a:avLst/>
              <a:gdLst/>
              <a:ahLst/>
              <a:cxnLst/>
              <a:rect l="l" t="t" r="r" b="b"/>
              <a:pathLst>
                <a:path w="671829" h="2660650">
                  <a:moveTo>
                    <a:pt x="119410" y="2404396"/>
                  </a:moveTo>
                  <a:lnTo>
                    <a:pt x="671429" y="2404396"/>
                  </a:lnTo>
                </a:path>
                <a:path w="671829" h="2660650">
                  <a:moveTo>
                    <a:pt x="119410" y="252987"/>
                  </a:moveTo>
                  <a:lnTo>
                    <a:pt x="671429" y="252987"/>
                  </a:lnTo>
                </a:path>
                <a:path w="671829" h="2660650">
                  <a:moveTo>
                    <a:pt x="641577" y="2404396"/>
                  </a:moveTo>
                  <a:lnTo>
                    <a:pt x="641577" y="252987"/>
                  </a:lnTo>
                </a:path>
                <a:path w="671829" h="2660650">
                  <a:moveTo>
                    <a:pt x="617796" y="2380615"/>
                  </a:moveTo>
                  <a:lnTo>
                    <a:pt x="665864" y="2428683"/>
                  </a:lnTo>
                </a:path>
                <a:path w="671829" h="2660650">
                  <a:moveTo>
                    <a:pt x="665864" y="276768"/>
                  </a:moveTo>
                  <a:lnTo>
                    <a:pt x="617796" y="229206"/>
                  </a:lnTo>
                </a:path>
                <a:path w="671829" h="2660650">
                  <a:moveTo>
                    <a:pt x="310669" y="2344691"/>
                  </a:moveTo>
                  <a:lnTo>
                    <a:pt x="501927" y="2344691"/>
                  </a:lnTo>
                </a:path>
                <a:path w="671829" h="2660650">
                  <a:moveTo>
                    <a:pt x="119410" y="2404396"/>
                  </a:moveTo>
                  <a:lnTo>
                    <a:pt x="501927" y="2404396"/>
                  </a:lnTo>
                </a:path>
                <a:path w="671829" h="2660650">
                  <a:moveTo>
                    <a:pt x="472075" y="2344691"/>
                  </a:moveTo>
                  <a:lnTo>
                    <a:pt x="472075" y="2404396"/>
                  </a:lnTo>
                  <a:lnTo>
                    <a:pt x="472075" y="2660420"/>
                  </a:lnTo>
                </a:path>
                <a:path w="671829" h="2660650">
                  <a:moveTo>
                    <a:pt x="495856" y="2368472"/>
                  </a:moveTo>
                  <a:lnTo>
                    <a:pt x="448294" y="2320910"/>
                  </a:lnTo>
                </a:path>
                <a:path w="671829" h="2660650">
                  <a:moveTo>
                    <a:pt x="448294" y="2380615"/>
                  </a:moveTo>
                  <a:lnTo>
                    <a:pt x="495856" y="2428683"/>
                  </a:lnTo>
                </a:path>
                <a:path w="671829" h="2660650">
                  <a:moveTo>
                    <a:pt x="310669" y="2344691"/>
                  </a:moveTo>
                  <a:lnTo>
                    <a:pt x="501927" y="2344691"/>
                  </a:lnTo>
                </a:path>
                <a:path w="671829" h="2660650">
                  <a:moveTo>
                    <a:pt x="334955" y="312692"/>
                  </a:moveTo>
                  <a:lnTo>
                    <a:pt x="501927" y="312692"/>
                  </a:lnTo>
                </a:path>
                <a:path w="671829" h="2660650">
                  <a:moveTo>
                    <a:pt x="472075" y="2344691"/>
                  </a:moveTo>
                  <a:lnTo>
                    <a:pt x="472075" y="312692"/>
                  </a:lnTo>
                </a:path>
                <a:path w="671829" h="2660650">
                  <a:moveTo>
                    <a:pt x="448294" y="2320910"/>
                  </a:moveTo>
                  <a:lnTo>
                    <a:pt x="495856" y="2368472"/>
                  </a:lnTo>
                </a:path>
                <a:path w="671829" h="2660650">
                  <a:moveTo>
                    <a:pt x="495856" y="336473"/>
                  </a:moveTo>
                  <a:lnTo>
                    <a:pt x="448294" y="288912"/>
                  </a:lnTo>
                </a:path>
                <a:path w="671829" h="2660650">
                  <a:moveTo>
                    <a:pt x="0" y="372398"/>
                  </a:moveTo>
                  <a:lnTo>
                    <a:pt x="307633" y="372398"/>
                  </a:lnTo>
                </a:path>
                <a:path w="671829" h="2660650">
                  <a:moveTo>
                    <a:pt x="119410" y="252987"/>
                  </a:moveTo>
                  <a:lnTo>
                    <a:pt x="307633" y="252987"/>
                  </a:lnTo>
                </a:path>
                <a:path w="671829" h="2660650">
                  <a:moveTo>
                    <a:pt x="277780" y="372398"/>
                  </a:moveTo>
                  <a:lnTo>
                    <a:pt x="277780" y="252987"/>
                  </a:lnTo>
                  <a:lnTo>
                    <a:pt x="277780" y="0"/>
                  </a:lnTo>
                </a:path>
                <a:path w="671829" h="2660650">
                  <a:moveTo>
                    <a:pt x="253999" y="348617"/>
                  </a:moveTo>
                  <a:lnTo>
                    <a:pt x="301561" y="396178"/>
                  </a:lnTo>
                </a:path>
                <a:path w="671829" h="2660650">
                  <a:moveTo>
                    <a:pt x="301561" y="276768"/>
                  </a:moveTo>
                  <a:lnTo>
                    <a:pt x="253999" y="22920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80" name="object 780"/>
          <p:cNvSpPr txBox="1"/>
          <p:nvPr/>
        </p:nvSpPr>
        <p:spPr>
          <a:xfrm>
            <a:off x="12252352" y="1534768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781" name="object 781"/>
          <p:cNvSpPr/>
          <p:nvPr/>
        </p:nvSpPr>
        <p:spPr>
          <a:xfrm>
            <a:off x="12113563" y="1885096"/>
            <a:ext cx="307975" cy="1960245"/>
          </a:xfrm>
          <a:custGeom>
            <a:avLst/>
            <a:gdLst/>
            <a:ahLst/>
            <a:cxnLst/>
            <a:rect l="l" t="t" r="r" b="b"/>
            <a:pathLst>
              <a:path w="307975" h="1960245">
                <a:moveTo>
                  <a:pt x="0" y="23780"/>
                </a:moveTo>
                <a:lnTo>
                  <a:pt x="307633" y="23780"/>
                </a:lnTo>
              </a:path>
              <a:path w="307975" h="1960245">
                <a:moveTo>
                  <a:pt x="0" y="1936368"/>
                </a:moveTo>
                <a:lnTo>
                  <a:pt x="307633" y="1936368"/>
                </a:lnTo>
              </a:path>
              <a:path w="307975" h="1960245">
                <a:moveTo>
                  <a:pt x="277780" y="23780"/>
                </a:moveTo>
                <a:lnTo>
                  <a:pt x="277780" y="1936368"/>
                </a:lnTo>
              </a:path>
              <a:path w="307975" h="1960245">
                <a:moveTo>
                  <a:pt x="301561" y="47561"/>
                </a:moveTo>
                <a:lnTo>
                  <a:pt x="253999" y="0"/>
                </a:lnTo>
              </a:path>
              <a:path w="307975" h="1960245">
                <a:moveTo>
                  <a:pt x="253999" y="1912588"/>
                </a:moveTo>
                <a:lnTo>
                  <a:pt x="301561" y="196014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2" name="object 782"/>
          <p:cNvSpPr txBox="1"/>
          <p:nvPr/>
        </p:nvSpPr>
        <p:spPr>
          <a:xfrm>
            <a:off x="12252352" y="2729329"/>
            <a:ext cx="526415" cy="273685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8000</a:t>
            </a: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sz="950" spc="-20" dirty="0">
                <a:latin typeface="Times New Roman"/>
                <a:cs typeface="Times New Roman"/>
              </a:rPr>
              <a:t>8500</a:t>
            </a:r>
            <a:endParaRPr sz="950">
              <a:latin typeface="Times New Roman"/>
              <a:cs typeface="Times New Roman"/>
            </a:endParaRPr>
          </a:p>
          <a:p>
            <a:pPr marL="13335">
              <a:lnSpc>
                <a:spcPct val="100000"/>
              </a:lnSpc>
              <a:spcBef>
                <a:spcPts val="195"/>
              </a:spcBef>
            </a:pPr>
            <a:r>
              <a:rPr sz="950" spc="-20" dirty="0">
                <a:latin typeface="Times New Roman"/>
                <a:cs typeface="Times New Roman"/>
              </a:rPr>
              <a:t>9000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783" name="object 783"/>
          <p:cNvSpPr/>
          <p:nvPr/>
        </p:nvSpPr>
        <p:spPr>
          <a:xfrm>
            <a:off x="12113563" y="3797684"/>
            <a:ext cx="307975" cy="396240"/>
          </a:xfrm>
          <a:custGeom>
            <a:avLst/>
            <a:gdLst/>
            <a:ahLst/>
            <a:cxnLst/>
            <a:rect l="l" t="t" r="r" b="b"/>
            <a:pathLst>
              <a:path w="307975" h="396239">
                <a:moveTo>
                  <a:pt x="0" y="23780"/>
                </a:moveTo>
                <a:lnTo>
                  <a:pt x="307633" y="23780"/>
                </a:lnTo>
              </a:path>
              <a:path w="307975" h="396239">
                <a:moveTo>
                  <a:pt x="119410" y="143191"/>
                </a:moveTo>
                <a:lnTo>
                  <a:pt x="307633" y="143191"/>
                </a:lnTo>
              </a:path>
              <a:path w="307975" h="396239">
                <a:moveTo>
                  <a:pt x="277780" y="23780"/>
                </a:moveTo>
                <a:lnTo>
                  <a:pt x="277780" y="143191"/>
                </a:lnTo>
                <a:lnTo>
                  <a:pt x="277780" y="396178"/>
                </a:lnTo>
              </a:path>
              <a:path w="307975" h="396239">
                <a:moveTo>
                  <a:pt x="301561" y="47561"/>
                </a:moveTo>
                <a:lnTo>
                  <a:pt x="253999" y="0"/>
                </a:lnTo>
              </a:path>
              <a:path w="307975" h="396239">
                <a:moveTo>
                  <a:pt x="253999" y="119410"/>
                </a:moveTo>
                <a:lnTo>
                  <a:pt x="301561" y="16747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4" name="object 784"/>
          <p:cNvSpPr txBox="1"/>
          <p:nvPr/>
        </p:nvSpPr>
        <p:spPr>
          <a:xfrm>
            <a:off x="12252352" y="3986726"/>
            <a:ext cx="35687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sz="950" spc="-25" dirty="0">
                <a:latin typeface="Times New Roman"/>
                <a:cs typeface="Times New Roman"/>
              </a:rPr>
              <a:t>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785" name="object 785"/>
          <p:cNvSpPr txBox="1"/>
          <p:nvPr/>
        </p:nvSpPr>
        <p:spPr>
          <a:xfrm>
            <a:off x="8922324" y="1286381"/>
            <a:ext cx="935990" cy="29019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9685" marR="5080" indent="-7620">
              <a:lnSpc>
                <a:spcPts val="919"/>
              </a:lnSpc>
              <a:spcBef>
                <a:spcPts val="335"/>
              </a:spcBef>
            </a:pPr>
            <a:r>
              <a:rPr sz="950" dirty="0">
                <a:latin typeface="Times New Roman"/>
                <a:cs typeface="Times New Roman"/>
              </a:rPr>
              <a:t>Монолітна</a:t>
            </a:r>
            <a:r>
              <a:rPr sz="950" spc="90" dirty="0">
                <a:latin typeface="Times New Roman"/>
                <a:cs typeface="Times New Roman"/>
              </a:rPr>
              <a:t> </a:t>
            </a:r>
            <a:r>
              <a:rPr sz="950" spc="-20" dirty="0">
                <a:latin typeface="Times New Roman"/>
                <a:cs typeface="Times New Roman"/>
              </a:rPr>
              <a:t>плита </a:t>
            </a:r>
            <a:r>
              <a:rPr sz="950" dirty="0">
                <a:latin typeface="Times New Roman"/>
                <a:cs typeface="Times New Roman"/>
              </a:rPr>
              <a:t>перекриття</a:t>
            </a:r>
            <a:r>
              <a:rPr sz="950" spc="12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ПП-</a:t>
            </a:r>
            <a:r>
              <a:rPr sz="950" spc="-50" dirty="0">
                <a:latin typeface="Times New Roman"/>
                <a:cs typeface="Times New Roman"/>
              </a:rPr>
              <a:t>1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786" name="object 786"/>
          <p:cNvGrpSpPr/>
          <p:nvPr/>
        </p:nvGrpSpPr>
        <p:grpSpPr>
          <a:xfrm>
            <a:off x="8712395" y="1451594"/>
            <a:ext cx="1961514" cy="715010"/>
            <a:chOff x="8712395" y="1451594"/>
            <a:chExt cx="1961514" cy="715010"/>
          </a:xfrm>
        </p:grpSpPr>
        <p:sp>
          <p:nvSpPr>
            <p:cNvPr id="787" name="object 787"/>
            <p:cNvSpPr/>
            <p:nvPr/>
          </p:nvSpPr>
          <p:spPr>
            <a:xfrm>
              <a:off x="8717961" y="2140108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59" h="9525">
                  <a:moveTo>
                    <a:pt x="3541" y="0"/>
                  </a:moveTo>
                  <a:lnTo>
                    <a:pt x="0" y="8601"/>
                  </a:lnTo>
                  <a:lnTo>
                    <a:pt x="3541" y="9107"/>
                  </a:lnTo>
                  <a:lnTo>
                    <a:pt x="3541" y="0"/>
                  </a:lnTo>
                  <a:close/>
                </a:path>
                <a:path w="10159" h="9525">
                  <a:moveTo>
                    <a:pt x="3541" y="0"/>
                  </a:moveTo>
                  <a:lnTo>
                    <a:pt x="3541" y="9107"/>
                  </a:lnTo>
                  <a:lnTo>
                    <a:pt x="7083" y="8601"/>
                  </a:lnTo>
                  <a:lnTo>
                    <a:pt x="3541" y="0"/>
                  </a:lnTo>
                  <a:close/>
                </a:path>
                <a:path w="10159" h="9525">
                  <a:moveTo>
                    <a:pt x="3541" y="0"/>
                  </a:moveTo>
                  <a:lnTo>
                    <a:pt x="7083" y="8601"/>
                  </a:lnTo>
                  <a:lnTo>
                    <a:pt x="9613" y="6577"/>
                  </a:lnTo>
                  <a:lnTo>
                    <a:pt x="35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8" name="object 788"/>
            <p:cNvSpPr/>
            <p:nvPr/>
          </p:nvSpPr>
          <p:spPr>
            <a:xfrm>
              <a:off x="8717961" y="2140108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59" h="9525">
                  <a:moveTo>
                    <a:pt x="0" y="8601"/>
                  </a:moveTo>
                  <a:lnTo>
                    <a:pt x="3541" y="9107"/>
                  </a:lnTo>
                  <a:lnTo>
                    <a:pt x="3541" y="0"/>
                  </a:lnTo>
                  <a:lnTo>
                    <a:pt x="0" y="8601"/>
                  </a:lnTo>
                  <a:close/>
                </a:path>
                <a:path w="10159" h="9525">
                  <a:moveTo>
                    <a:pt x="3541" y="9107"/>
                  </a:moveTo>
                  <a:lnTo>
                    <a:pt x="3541" y="0"/>
                  </a:lnTo>
                  <a:lnTo>
                    <a:pt x="7083" y="8601"/>
                  </a:lnTo>
                  <a:lnTo>
                    <a:pt x="3541" y="9107"/>
                  </a:lnTo>
                  <a:close/>
                </a:path>
                <a:path w="10159" h="9525">
                  <a:moveTo>
                    <a:pt x="3541" y="0"/>
                  </a:moveTo>
                  <a:lnTo>
                    <a:pt x="7083" y="8601"/>
                  </a:lnTo>
                  <a:lnTo>
                    <a:pt x="9613" y="6577"/>
                  </a:lnTo>
                  <a:lnTo>
                    <a:pt x="354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9" name="object 789"/>
            <p:cNvSpPr/>
            <p:nvPr/>
          </p:nvSpPr>
          <p:spPr>
            <a:xfrm>
              <a:off x="8721502" y="2137072"/>
              <a:ext cx="8890" cy="10160"/>
            </a:xfrm>
            <a:custGeom>
              <a:avLst/>
              <a:gdLst/>
              <a:ahLst/>
              <a:cxnLst/>
              <a:rect l="l" t="t" r="r" b="b"/>
              <a:pathLst>
                <a:path w="8890" h="10160">
                  <a:moveTo>
                    <a:pt x="0" y="3035"/>
                  </a:moveTo>
                  <a:lnTo>
                    <a:pt x="6071" y="9613"/>
                  </a:lnTo>
                  <a:lnTo>
                    <a:pt x="8095" y="6577"/>
                  </a:lnTo>
                  <a:lnTo>
                    <a:pt x="0" y="3035"/>
                  </a:lnTo>
                  <a:close/>
                </a:path>
                <a:path w="8890" h="10160">
                  <a:moveTo>
                    <a:pt x="8095" y="0"/>
                  </a:moveTo>
                  <a:lnTo>
                    <a:pt x="0" y="3035"/>
                  </a:lnTo>
                  <a:lnTo>
                    <a:pt x="8095" y="6577"/>
                  </a:lnTo>
                  <a:lnTo>
                    <a:pt x="8601" y="3035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0" name="object 790"/>
            <p:cNvSpPr/>
            <p:nvPr/>
          </p:nvSpPr>
          <p:spPr>
            <a:xfrm>
              <a:off x="8721503" y="2137072"/>
              <a:ext cx="8890" cy="10160"/>
            </a:xfrm>
            <a:custGeom>
              <a:avLst/>
              <a:gdLst/>
              <a:ahLst/>
              <a:cxnLst/>
              <a:rect l="l" t="t" r="r" b="b"/>
              <a:pathLst>
                <a:path w="8890" h="10160">
                  <a:moveTo>
                    <a:pt x="6071" y="9613"/>
                  </a:moveTo>
                  <a:lnTo>
                    <a:pt x="8095" y="6577"/>
                  </a:lnTo>
                  <a:lnTo>
                    <a:pt x="0" y="3035"/>
                  </a:lnTo>
                  <a:lnTo>
                    <a:pt x="6071" y="9613"/>
                  </a:lnTo>
                  <a:close/>
                </a:path>
                <a:path w="8890" h="10160">
                  <a:moveTo>
                    <a:pt x="8095" y="6577"/>
                  </a:moveTo>
                  <a:lnTo>
                    <a:pt x="0" y="3035"/>
                  </a:lnTo>
                  <a:lnTo>
                    <a:pt x="8601" y="3035"/>
                  </a:lnTo>
                  <a:lnTo>
                    <a:pt x="8095" y="6577"/>
                  </a:lnTo>
                  <a:close/>
                </a:path>
                <a:path w="8890" h="10160">
                  <a:moveTo>
                    <a:pt x="0" y="3035"/>
                  </a:moveTo>
                  <a:lnTo>
                    <a:pt x="8601" y="3035"/>
                  </a:lnTo>
                  <a:lnTo>
                    <a:pt x="8095" y="0"/>
                  </a:lnTo>
                  <a:lnTo>
                    <a:pt x="0" y="303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1" name="object 791"/>
            <p:cNvSpPr/>
            <p:nvPr/>
          </p:nvSpPr>
          <p:spPr>
            <a:xfrm>
              <a:off x="8721502" y="2131506"/>
              <a:ext cx="8255" cy="8890"/>
            </a:xfrm>
            <a:custGeom>
              <a:avLst/>
              <a:gdLst/>
              <a:ahLst/>
              <a:cxnLst/>
              <a:rect l="l" t="t" r="r" b="b"/>
              <a:pathLst>
                <a:path w="8254" h="8889">
                  <a:moveTo>
                    <a:pt x="0" y="0"/>
                  </a:moveTo>
                  <a:lnTo>
                    <a:pt x="0" y="8601"/>
                  </a:lnTo>
                  <a:lnTo>
                    <a:pt x="3035" y="505"/>
                  </a:lnTo>
                  <a:lnTo>
                    <a:pt x="0" y="0"/>
                  </a:lnTo>
                  <a:close/>
                </a:path>
                <a:path w="8254" h="8889">
                  <a:moveTo>
                    <a:pt x="3035" y="505"/>
                  </a:moveTo>
                  <a:lnTo>
                    <a:pt x="0" y="8601"/>
                  </a:lnTo>
                  <a:lnTo>
                    <a:pt x="6071" y="2529"/>
                  </a:lnTo>
                  <a:lnTo>
                    <a:pt x="3035" y="505"/>
                  </a:lnTo>
                  <a:close/>
                </a:path>
                <a:path w="8254" h="8889">
                  <a:moveTo>
                    <a:pt x="6071" y="2529"/>
                  </a:moveTo>
                  <a:lnTo>
                    <a:pt x="0" y="8601"/>
                  </a:lnTo>
                  <a:lnTo>
                    <a:pt x="8095" y="5565"/>
                  </a:lnTo>
                  <a:lnTo>
                    <a:pt x="6071" y="252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2" name="object 792"/>
            <p:cNvSpPr/>
            <p:nvPr/>
          </p:nvSpPr>
          <p:spPr>
            <a:xfrm>
              <a:off x="8721503" y="2131506"/>
              <a:ext cx="8255" cy="8890"/>
            </a:xfrm>
            <a:custGeom>
              <a:avLst/>
              <a:gdLst/>
              <a:ahLst/>
              <a:cxnLst/>
              <a:rect l="l" t="t" r="r" b="b"/>
              <a:pathLst>
                <a:path w="8254" h="8889">
                  <a:moveTo>
                    <a:pt x="8095" y="5565"/>
                  </a:moveTo>
                  <a:lnTo>
                    <a:pt x="6071" y="2529"/>
                  </a:lnTo>
                  <a:lnTo>
                    <a:pt x="0" y="8601"/>
                  </a:lnTo>
                  <a:lnTo>
                    <a:pt x="8095" y="5565"/>
                  </a:lnTo>
                  <a:close/>
                </a:path>
                <a:path w="8254" h="8889">
                  <a:moveTo>
                    <a:pt x="6071" y="2529"/>
                  </a:moveTo>
                  <a:lnTo>
                    <a:pt x="0" y="8601"/>
                  </a:lnTo>
                  <a:lnTo>
                    <a:pt x="3035" y="505"/>
                  </a:lnTo>
                  <a:lnTo>
                    <a:pt x="6071" y="2529"/>
                  </a:lnTo>
                  <a:close/>
                </a:path>
                <a:path w="8254" h="8889">
                  <a:moveTo>
                    <a:pt x="0" y="8601"/>
                  </a:moveTo>
                  <a:lnTo>
                    <a:pt x="3035" y="505"/>
                  </a:lnTo>
                  <a:lnTo>
                    <a:pt x="0" y="0"/>
                  </a:lnTo>
                  <a:lnTo>
                    <a:pt x="0" y="860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3" name="object 793"/>
            <p:cNvSpPr/>
            <p:nvPr/>
          </p:nvSpPr>
          <p:spPr>
            <a:xfrm>
              <a:off x="8712901" y="2131506"/>
              <a:ext cx="8890" cy="8890"/>
            </a:xfrm>
            <a:custGeom>
              <a:avLst/>
              <a:gdLst/>
              <a:ahLst/>
              <a:cxnLst/>
              <a:rect l="l" t="t" r="r" b="b"/>
              <a:pathLst>
                <a:path w="8890" h="8889">
                  <a:moveTo>
                    <a:pt x="2023" y="2529"/>
                  </a:moveTo>
                  <a:lnTo>
                    <a:pt x="0" y="5565"/>
                  </a:lnTo>
                  <a:lnTo>
                    <a:pt x="8601" y="8601"/>
                  </a:lnTo>
                  <a:lnTo>
                    <a:pt x="2023" y="2529"/>
                  </a:lnTo>
                  <a:close/>
                </a:path>
                <a:path w="8890" h="8889">
                  <a:moveTo>
                    <a:pt x="5059" y="505"/>
                  </a:moveTo>
                  <a:lnTo>
                    <a:pt x="2023" y="2529"/>
                  </a:lnTo>
                  <a:lnTo>
                    <a:pt x="8601" y="8601"/>
                  </a:lnTo>
                  <a:lnTo>
                    <a:pt x="5059" y="505"/>
                  </a:lnTo>
                  <a:close/>
                </a:path>
                <a:path w="8890" h="8889">
                  <a:moveTo>
                    <a:pt x="8601" y="0"/>
                  </a:moveTo>
                  <a:lnTo>
                    <a:pt x="5059" y="505"/>
                  </a:lnTo>
                  <a:lnTo>
                    <a:pt x="8601" y="8601"/>
                  </a:lnTo>
                  <a:lnTo>
                    <a:pt x="860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4" name="object 794"/>
            <p:cNvSpPr/>
            <p:nvPr/>
          </p:nvSpPr>
          <p:spPr>
            <a:xfrm>
              <a:off x="8712901" y="2131506"/>
              <a:ext cx="8890" cy="8890"/>
            </a:xfrm>
            <a:custGeom>
              <a:avLst/>
              <a:gdLst/>
              <a:ahLst/>
              <a:cxnLst/>
              <a:rect l="l" t="t" r="r" b="b"/>
              <a:pathLst>
                <a:path w="8890" h="8889">
                  <a:moveTo>
                    <a:pt x="8601" y="0"/>
                  </a:moveTo>
                  <a:lnTo>
                    <a:pt x="5059" y="505"/>
                  </a:lnTo>
                  <a:lnTo>
                    <a:pt x="8601" y="8601"/>
                  </a:lnTo>
                  <a:lnTo>
                    <a:pt x="8601" y="0"/>
                  </a:lnTo>
                  <a:close/>
                </a:path>
                <a:path w="8890" h="8889">
                  <a:moveTo>
                    <a:pt x="5059" y="505"/>
                  </a:moveTo>
                  <a:lnTo>
                    <a:pt x="8601" y="8601"/>
                  </a:lnTo>
                  <a:lnTo>
                    <a:pt x="2023" y="2529"/>
                  </a:lnTo>
                  <a:lnTo>
                    <a:pt x="5059" y="505"/>
                  </a:lnTo>
                  <a:close/>
                </a:path>
                <a:path w="8890" h="8889">
                  <a:moveTo>
                    <a:pt x="8601" y="8601"/>
                  </a:moveTo>
                  <a:lnTo>
                    <a:pt x="2023" y="2529"/>
                  </a:lnTo>
                  <a:lnTo>
                    <a:pt x="0" y="5565"/>
                  </a:lnTo>
                  <a:lnTo>
                    <a:pt x="8601" y="860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5" name="object 795"/>
            <p:cNvSpPr/>
            <p:nvPr/>
          </p:nvSpPr>
          <p:spPr>
            <a:xfrm>
              <a:off x="8712395" y="2137072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60">
                  <a:moveTo>
                    <a:pt x="9107" y="3035"/>
                  </a:moveTo>
                  <a:lnTo>
                    <a:pt x="505" y="6577"/>
                  </a:lnTo>
                  <a:lnTo>
                    <a:pt x="2529" y="9613"/>
                  </a:lnTo>
                  <a:lnTo>
                    <a:pt x="9107" y="3035"/>
                  </a:lnTo>
                  <a:close/>
                </a:path>
                <a:path w="9525" h="10160">
                  <a:moveTo>
                    <a:pt x="9107" y="3035"/>
                  </a:moveTo>
                  <a:lnTo>
                    <a:pt x="0" y="3541"/>
                  </a:lnTo>
                  <a:lnTo>
                    <a:pt x="505" y="6577"/>
                  </a:lnTo>
                  <a:lnTo>
                    <a:pt x="9107" y="3035"/>
                  </a:lnTo>
                  <a:close/>
                </a:path>
                <a:path w="9525" h="10160">
                  <a:moveTo>
                    <a:pt x="505" y="0"/>
                  </a:moveTo>
                  <a:lnTo>
                    <a:pt x="72" y="3035"/>
                  </a:lnTo>
                  <a:lnTo>
                    <a:pt x="0" y="3541"/>
                  </a:lnTo>
                  <a:lnTo>
                    <a:pt x="9107" y="3035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6" name="object 796"/>
            <p:cNvSpPr/>
            <p:nvPr/>
          </p:nvSpPr>
          <p:spPr>
            <a:xfrm>
              <a:off x="8712395" y="2137072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60">
                  <a:moveTo>
                    <a:pt x="505" y="0"/>
                  </a:moveTo>
                  <a:lnTo>
                    <a:pt x="0" y="3541"/>
                  </a:lnTo>
                  <a:lnTo>
                    <a:pt x="9107" y="3035"/>
                  </a:lnTo>
                  <a:lnTo>
                    <a:pt x="505" y="0"/>
                  </a:lnTo>
                  <a:close/>
                </a:path>
                <a:path w="9525" h="10160">
                  <a:moveTo>
                    <a:pt x="0" y="3541"/>
                  </a:moveTo>
                  <a:lnTo>
                    <a:pt x="9107" y="3035"/>
                  </a:lnTo>
                  <a:lnTo>
                    <a:pt x="505" y="6577"/>
                  </a:lnTo>
                  <a:lnTo>
                    <a:pt x="0" y="3541"/>
                  </a:lnTo>
                  <a:close/>
                </a:path>
                <a:path w="9525" h="10160">
                  <a:moveTo>
                    <a:pt x="9107" y="3035"/>
                  </a:moveTo>
                  <a:lnTo>
                    <a:pt x="505" y="6577"/>
                  </a:lnTo>
                  <a:lnTo>
                    <a:pt x="2529" y="9613"/>
                  </a:lnTo>
                  <a:lnTo>
                    <a:pt x="9107" y="303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7" name="object 797"/>
            <p:cNvSpPr/>
            <p:nvPr/>
          </p:nvSpPr>
          <p:spPr>
            <a:xfrm>
              <a:off x="8714925" y="2140108"/>
              <a:ext cx="6985" cy="8890"/>
            </a:xfrm>
            <a:custGeom>
              <a:avLst/>
              <a:gdLst/>
              <a:ahLst/>
              <a:cxnLst/>
              <a:rect l="l" t="t" r="r" b="b"/>
              <a:pathLst>
                <a:path w="6984" h="8889">
                  <a:moveTo>
                    <a:pt x="6577" y="0"/>
                  </a:moveTo>
                  <a:lnTo>
                    <a:pt x="0" y="6577"/>
                  </a:lnTo>
                  <a:lnTo>
                    <a:pt x="3035" y="8601"/>
                  </a:lnTo>
                  <a:lnTo>
                    <a:pt x="657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8" name="object 798"/>
            <p:cNvSpPr/>
            <p:nvPr/>
          </p:nvSpPr>
          <p:spPr>
            <a:xfrm>
              <a:off x="8714925" y="2140108"/>
              <a:ext cx="6985" cy="8890"/>
            </a:xfrm>
            <a:custGeom>
              <a:avLst/>
              <a:gdLst/>
              <a:ahLst/>
              <a:cxnLst/>
              <a:rect l="l" t="t" r="r" b="b"/>
              <a:pathLst>
                <a:path w="6984" h="8889">
                  <a:moveTo>
                    <a:pt x="0" y="6577"/>
                  </a:moveTo>
                  <a:lnTo>
                    <a:pt x="3035" y="8601"/>
                  </a:lnTo>
                  <a:lnTo>
                    <a:pt x="6577" y="0"/>
                  </a:lnTo>
                  <a:lnTo>
                    <a:pt x="0" y="657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9" name="object 799"/>
            <p:cNvSpPr/>
            <p:nvPr/>
          </p:nvSpPr>
          <p:spPr>
            <a:xfrm>
              <a:off x="8721503" y="1453499"/>
              <a:ext cx="1089660" cy="687070"/>
            </a:xfrm>
            <a:custGeom>
              <a:avLst/>
              <a:gdLst/>
              <a:ahLst/>
              <a:cxnLst/>
              <a:rect l="l" t="t" r="r" b="b"/>
              <a:pathLst>
                <a:path w="1089659" h="687069">
                  <a:moveTo>
                    <a:pt x="0" y="686609"/>
                  </a:moveTo>
                  <a:lnTo>
                    <a:pt x="282840" y="0"/>
                  </a:lnTo>
                  <a:lnTo>
                    <a:pt x="761999" y="0"/>
                  </a:lnTo>
                  <a:lnTo>
                    <a:pt x="1089365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0" name="object 800"/>
            <p:cNvSpPr/>
            <p:nvPr/>
          </p:nvSpPr>
          <p:spPr>
            <a:xfrm>
              <a:off x="9471865" y="1897239"/>
              <a:ext cx="1195705" cy="262890"/>
            </a:xfrm>
            <a:custGeom>
              <a:avLst/>
              <a:gdLst/>
              <a:ahLst/>
              <a:cxnLst/>
              <a:rect l="l" t="t" r="r" b="b"/>
              <a:pathLst>
                <a:path w="1195704" h="262889">
                  <a:moveTo>
                    <a:pt x="263107" y="0"/>
                  </a:moveTo>
                  <a:lnTo>
                    <a:pt x="0" y="0"/>
                  </a:lnTo>
                  <a:lnTo>
                    <a:pt x="0" y="262601"/>
                  </a:lnTo>
                  <a:lnTo>
                    <a:pt x="263107" y="262601"/>
                  </a:lnTo>
                  <a:lnTo>
                    <a:pt x="263107" y="0"/>
                  </a:lnTo>
                </a:path>
                <a:path w="1195704" h="262889">
                  <a:moveTo>
                    <a:pt x="0" y="0"/>
                  </a:moveTo>
                  <a:lnTo>
                    <a:pt x="11637" y="11637"/>
                  </a:lnTo>
                </a:path>
                <a:path w="1195704" h="262889">
                  <a:moveTo>
                    <a:pt x="263107" y="0"/>
                  </a:moveTo>
                  <a:lnTo>
                    <a:pt x="250963" y="11637"/>
                  </a:lnTo>
                </a:path>
                <a:path w="1195704" h="262889">
                  <a:moveTo>
                    <a:pt x="0" y="262601"/>
                  </a:moveTo>
                  <a:lnTo>
                    <a:pt x="11637" y="250963"/>
                  </a:lnTo>
                </a:path>
                <a:path w="1195704" h="262889">
                  <a:moveTo>
                    <a:pt x="263107" y="262601"/>
                  </a:moveTo>
                  <a:lnTo>
                    <a:pt x="250963" y="250963"/>
                  </a:lnTo>
                </a:path>
                <a:path w="1195704" h="262889">
                  <a:moveTo>
                    <a:pt x="1195620" y="0"/>
                  </a:moveTo>
                  <a:lnTo>
                    <a:pt x="932513" y="0"/>
                  </a:lnTo>
                  <a:lnTo>
                    <a:pt x="932513" y="262601"/>
                  </a:lnTo>
                  <a:lnTo>
                    <a:pt x="1195620" y="262601"/>
                  </a:lnTo>
                  <a:lnTo>
                    <a:pt x="1195620" y="0"/>
                  </a:lnTo>
                </a:path>
                <a:path w="1195704" h="262889">
                  <a:moveTo>
                    <a:pt x="932513" y="0"/>
                  </a:moveTo>
                  <a:lnTo>
                    <a:pt x="944150" y="11637"/>
                  </a:lnTo>
                </a:path>
                <a:path w="1195704" h="262889">
                  <a:moveTo>
                    <a:pt x="1195620" y="0"/>
                  </a:moveTo>
                  <a:lnTo>
                    <a:pt x="1183477" y="11637"/>
                  </a:lnTo>
                </a:path>
                <a:path w="1195704" h="262889">
                  <a:moveTo>
                    <a:pt x="932513" y="262601"/>
                  </a:moveTo>
                  <a:lnTo>
                    <a:pt x="944150" y="250963"/>
                  </a:lnTo>
                </a:path>
                <a:path w="1195704" h="262889">
                  <a:moveTo>
                    <a:pt x="1195620" y="262601"/>
                  </a:moveTo>
                  <a:lnTo>
                    <a:pt x="1183477" y="250963"/>
                  </a:lnTo>
                </a:path>
              </a:pathLst>
            </a:custGeom>
            <a:ln w="12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01" name="object 801"/>
          <p:cNvSpPr txBox="1"/>
          <p:nvPr/>
        </p:nvSpPr>
        <p:spPr>
          <a:xfrm>
            <a:off x="9016435" y="2175887"/>
            <a:ext cx="422275" cy="27178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61925">
              <a:lnSpc>
                <a:spcPts val="955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ts val="955"/>
              </a:lnSpc>
            </a:pPr>
            <a:r>
              <a:rPr sz="950" dirty="0">
                <a:latin typeface="Times New Roman"/>
                <a:cs typeface="Times New Roman"/>
              </a:rPr>
              <a:t>Мн-</a:t>
            </a:r>
            <a:r>
              <a:rPr sz="950" spc="-50" dirty="0">
                <a:latin typeface="Times New Roman"/>
                <a:cs typeface="Times New Roman"/>
              </a:rPr>
              <a:t>1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802" name="object 802"/>
          <p:cNvGrpSpPr/>
          <p:nvPr/>
        </p:nvGrpSpPr>
        <p:grpSpPr>
          <a:xfrm>
            <a:off x="9025713" y="2151239"/>
            <a:ext cx="511809" cy="269240"/>
            <a:chOff x="9025713" y="2151239"/>
            <a:chExt cx="511809" cy="269240"/>
          </a:xfrm>
        </p:grpSpPr>
        <p:sp>
          <p:nvSpPr>
            <p:cNvPr id="803" name="object 803"/>
            <p:cNvSpPr/>
            <p:nvPr/>
          </p:nvSpPr>
          <p:spPr>
            <a:xfrm>
              <a:off x="9524486" y="2151240"/>
              <a:ext cx="10160" cy="8890"/>
            </a:xfrm>
            <a:custGeom>
              <a:avLst/>
              <a:gdLst/>
              <a:ahLst/>
              <a:cxnLst/>
              <a:rect l="l" t="t" r="r" b="b"/>
              <a:pathLst>
                <a:path w="10159" h="8889">
                  <a:moveTo>
                    <a:pt x="3541" y="0"/>
                  </a:moveTo>
                  <a:lnTo>
                    <a:pt x="0" y="505"/>
                  </a:lnTo>
                  <a:lnTo>
                    <a:pt x="4047" y="8601"/>
                  </a:lnTo>
                  <a:lnTo>
                    <a:pt x="3660" y="2023"/>
                  </a:lnTo>
                  <a:lnTo>
                    <a:pt x="3541" y="0"/>
                  </a:lnTo>
                  <a:close/>
                </a:path>
                <a:path w="10159" h="8889">
                  <a:moveTo>
                    <a:pt x="3541" y="0"/>
                  </a:moveTo>
                  <a:lnTo>
                    <a:pt x="4047" y="8601"/>
                  </a:lnTo>
                  <a:lnTo>
                    <a:pt x="7083" y="505"/>
                  </a:lnTo>
                  <a:lnTo>
                    <a:pt x="3541" y="0"/>
                  </a:lnTo>
                  <a:close/>
                </a:path>
                <a:path w="10159" h="8889">
                  <a:moveTo>
                    <a:pt x="7083" y="505"/>
                  </a:moveTo>
                  <a:lnTo>
                    <a:pt x="4047" y="8601"/>
                  </a:lnTo>
                  <a:lnTo>
                    <a:pt x="10119" y="2023"/>
                  </a:lnTo>
                  <a:lnTo>
                    <a:pt x="7083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4" name="object 804"/>
            <p:cNvSpPr/>
            <p:nvPr/>
          </p:nvSpPr>
          <p:spPr>
            <a:xfrm>
              <a:off x="9524486" y="2151239"/>
              <a:ext cx="10160" cy="8890"/>
            </a:xfrm>
            <a:custGeom>
              <a:avLst/>
              <a:gdLst/>
              <a:ahLst/>
              <a:cxnLst/>
              <a:rect l="l" t="t" r="r" b="b"/>
              <a:pathLst>
                <a:path w="10159" h="8889">
                  <a:moveTo>
                    <a:pt x="10119" y="2023"/>
                  </a:moveTo>
                  <a:lnTo>
                    <a:pt x="7083" y="505"/>
                  </a:lnTo>
                  <a:lnTo>
                    <a:pt x="4047" y="8601"/>
                  </a:lnTo>
                  <a:lnTo>
                    <a:pt x="10119" y="2023"/>
                  </a:lnTo>
                  <a:close/>
                </a:path>
                <a:path w="10159" h="8889">
                  <a:moveTo>
                    <a:pt x="7083" y="505"/>
                  </a:moveTo>
                  <a:lnTo>
                    <a:pt x="4047" y="8601"/>
                  </a:lnTo>
                  <a:lnTo>
                    <a:pt x="3541" y="0"/>
                  </a:lnTo>
                  <a:lnTo>
                    <a:pt x="7083" y="505"/>
                  </a:lnTo>
                  <a:close/>
                </a:path>
                <a:path w="10159" h="8889">
                  <a:moveTo>
                    <a:pt x="4047" y="8601"/>
                  </a:moveTo>
                  <a:lnTo>
                    <a:pt x="3541" y="0"/>
                  </a:lnTo>
                  <a:lnTo>
                    <a:pt x="0" y="505"/>
                  </a:lnTo>
                  <a:lnTo>
                    <a:pt x="4047" y="860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5" name="object 805"/>
            <p:cNvSpPr/>
            <p:nvPr/>
          </p:nvSpPr>
          <p:spPr>
            <a:xfrm>
              <a:off x="9519426" y="2151746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89">
                  <a:moveTo>
                    <a:pt x="505" y="5565"/>
                  </a:moveTo>
                  <a:lnTo>
                    <a:pt x="84" y="8095"/>
                  </a:lnTo>
                  <a:lnTo>
                    <a:pt x="0" y="8601"/>
                  </a:lnTo>
                  <a:lnTo>
                    <a:pt x="9107" y="8095"/>
                  </a:lnTo>
                  <a:lnTo>
                    <a:pt x="505" y="5565"/>
                  </a:lnTo>
                  <a:close/>
                </a:path>
                <a:path w="9525" h="8889">
                  <a:moveTo>
                    <a:pt x="2529" y="2529"/>
                  </a:moveTo>
                  <a:lnTo>
                    <a:pt x="505" y="5565"/>
                  </a:lnTo>
                  <a:lnTo>
                    <a:pt x="9107" y="8095"/>
                  </a:lnTo>
                  <a:lnTo>
                    <a:pt x="2529" y="2529"/>
                  </a:lnTo>
                  <a:close/>
                </a:path>
                <a:path w="9525" h="8889">
                  <a:moveTo>
                    <a:pt x="5059" y="0"/>
                  </a:moveTo>
                  <a:lnTo>
                    <a:pt x="2529" y="2529"/>
                  </a:lnTo>
                  <a:lnTo>
                    <a:pt x="9107" y="8095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6" name="object 806"/>
            <p:cNvSpPr/>
            <p:nvPr/>
          </p:nvSpPr>
          <p:spPr>
            <a:xfrm>
              <a:off x="9519426" y="2151745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89">
                  <a:moveTo>
                    <a:pt x="5059" y="0"/>
                  </a:moveTo>
                  <a:lnTo>
                    <a:pt x="2529" y="2529"/>
                  </a:lnTo>
                  <a:lnTo>
                    <a:pt x="9107" y="8095"/>
                  </a:lnTo>
                  <a:lnTo>
                    <a:pt x="5059" y="0"/>
                  </a:lnTo>
                  <a:close/>
                </a:path>
                <a:path w="9525" h="8889">
                  <a:moveTo>
                    <a:pt x="2529" y="2529"/>
                  </a:moveTo>
                  <a:lnTo>
                    <a:pt x="9107" y="8095"/>
                  </a:lnTo>
                  <a:lnTo>
                    <a:pt x="505" y="5565"/>
                  </a:lnTo>
                  <a:lnTo>
                    <a:pt x="2529" y="2529"/>
                  </a:lnTo>
                  <a:close/>
                </a:path>
                <a:path w="9525" h="8889">
                  <a:moveTo>
                    <a:pt x="9107" y="8095"/>
                  </a:moveTo>
                  <a:lnTo>
                    <a:pt x="505" y="5565"/>
                  </a:lnTo>
                  <a:lnTo>
                    <a:pt x="0" y="8601"/>
                  </a:lnTo>
                  <a:lnTo>
                    <a:pt x="9107" y="809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7" name="object 807"/>
            <p:cNvSpPr/>
            <p:nvPr/>
          </p:nvSpPr>
          <p:spPr>
            <a:xfrm>
              <a:off x="9519426" y="2159841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89">
                  <a:moveTo>
                    <a:pt x="9107" y="0"/>
                  </a:moveTo>
                  <a:lnTo>
                    <a:pt x="3035" y="7083"/>
                  </a:lnTo>
                  <a:lnTo>
                    <a:pt x="6071" y="8601"/>
                  </a:lnTo>
                  <a:lnTo>
                    <a:pt x="9107" y="0"/>
                  </a:lnTo>
                  <a:close/>
                </a:path>
                <a:path w="9525" h="8889">
                  <a:moveTo>
                    <a:pt x="9107" y="0"/>
                  </a:moveTo>
                  <a:lnTo>
                    <a:pt x="1011" y="4047"/>
                  </a:lnTo>
                  <a:lnTo>
                    <a:pt x="3035" y="7083"/>
                  </a:lnTo>
                  <a:lnTo>
                    <a:pt x="9107" y="0"/>
                  </a:lnTo>
                  <a:close/>
                </a:path>
                <a:path w="9525" h="8889">
                  <a:moveTo>
                    <a:pt x="9107" y="0"/>
                  </a:moveTo>
                  <a:lnTo>
                    <a:pt x="0" y="505"/>
                  </a:lnTo>
                  <a:lnTo>
                    <a:pt x="1011" y="4047"/>
                  </a:lnTo>
                  <a:lnTo>
                    <a:pt x="910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8" name="object 808"/>
            <p:cNvSpPr/>
            <p:nvPr/>
          </p:nvSpPr>
          <p:spPr>
            <a:xfrm>
              <a:off x="9519426" y="2159841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89">
                  <a:moveTo>
                    <a:pt x="0" y="505"/>
                  </a:moveTo>
                  <a:lnTo>
                    <a:pt x="1011" y="4047"/>
                  </a:lnTo>
                  <a:lnTo>
                    <a:pt x="9107" y="0"/>
                  </a:lnTo>
                  <a:lnTo>
                    <a:pt x="0" y="505"/>
                  </a:lnTo>
                  <a:close/>
                </a:path>
                <a:path w="9525" h="8889">
                  <a:moveTo>
                    <a:pt x="1011" y="4047"/>
                  </a:moveTo>
                  <a:lnTo>
                    <a:pt x="9107" y="0"/>
                  </a:lnTo>
                  <a:lnTo>
                    <a:pt x="3035" y="7083"/>
                  </a:lnTo>
                  <a:lnTo>
                    <a:pt x="1011" y="4047"/>
                  </a:lnTo>
                  <a:close/>
                </a:path>
                <a:path w="9525" h="8889">
                  <a:moveTo>
                    <a:pt x="9107" y="0"/>
                  </a:moveTo>
                  <a:lnTo>
                    <a:pt x="3035" y="7083"/>
                  </a:lnTo>
                  <a:lnTo>
                    <a:pt x="6071" y="8601"/>
                  </a:lnTo>
                  <a:lnTo>
                    <a:pt x="910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9" name="object 809"/>
            <p:cNvSpPr/>
            <p:nvPr/>
          </p:nvSpPr>
          <p:spPr>
            <a:xfrm>
              <a:off x="9525498" y="2159841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59" h="9525">
                  <a:moveTo>
                    <a:pt x="3035" y="0"/>
                  </a:moveTo>
                  <a:lnTo>
                    <a:pt x="0" y="8601"/>
                  </a:lnTo>
                  <a:lnTo>
                    <a:pt x="3541" y="9107"/>
                  </a:lnTo>
                  <a:lnTo>
                    <a:pt x="3035" y="0"/>
                  </a:lnTo>
                  <a:close/>
                </a:path>
                <a:path w="10159" h="9525">
                  <a:moveTo>
                    <a:pt x="3035" y="0"/>
                  </a:moveTo>
                  <a:lnTo>
                    <a:pt x="3373" y="6071"/>
                  </a:lnTo>
                  <a:lnTo>
                    <a:pt x="3485" y="8095"/>
                  </a:lnTo>
                  <a:lnTo>
                    <a:pt x="3541" y="9107"/>
                  </a:lnTo>
                  <a:lnTo>
                    <a:pt x="7083" y="8095"/>
                  </a:lnTo>
                  <a:lnTo>
                    <a:pt x="3035" y="0"/>
                  </a:lnTo>
                  <a:close/>
                </a:path>
                <a:path w="10159" h="9525">
                  <a:moveTo>
                    <a:pt x="3035" y="0"/>
                  </a:moveTo>
                  <a:lnTo>
                    <a:pt x="7083" y="8095"/>
                  </a:lnTo>
                  <a:lnTo>
                    <a:pt x="9613" y="6071"/>
                  </a:lnTo>
                  <a:lnTo>
                    <a:pt x="303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0" name="object 810"/>
            <p:cNvSpPr/>
            <p:nvPr/>
          </p:nvSpPr>
          <p:spPr>
            <a:xfrm>
              <a:off x="9525498" y="2159841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59" h="9525">
                  <a:moveTo>
                    <a:pt x="0" y="8601"/>
                  </a:moveTo>
                  <a:lnTo>
                    <a:pt x="3541" y="9107"/>
                  </a:lnTo>
                  <a:lnTo>
                    <a:pt x="3035" y="0"/>
                  </a:lnTo>
                  <a:lnTo>
                    <a:pt x="0" y="8601"/>
                  </a:lnTo>
                  <a:close/>
                </a:path>
                <a:path w="10159" h="9525">
                  <a:moveTo>
                    <a:pt x="3541" y="9107"/>
                  </a:moveTo>
                  <a:lnTo>
                    <a:pt x="3035" y="0"/>
                  </a:lnTo>
                  <a:lnTo>
                    <a:pt x="7083" y="8095"/>
                  </a:lnTo>
                  <a:lnTo>
                    <a:pt x="3541" y="9107"/>
                  </a:lnTo>
                  <a:close/>
                </a:path>
                <a:path w="10159" h="9525">
                  <a:moveTo>
                    <a:pt x="3035" y="0"/>
                  </a:moveTo>
                  <a:lnTo>
                    <a:pt x="7083" y="8095"/>
                  </a:lnTo>
                  <a:lnTo>
                    <a:pt x="9613" y="6071"/>
                  </a:lnTo>
                  <a:lnTo>
                    <a:pt x="3035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1" name="object 811"/>
            <p:cNvSpPr/>
            <p:nvPr/>
          </p:nvSpPr>
          <p:spPr>
            <a:xfrm>
              <a:off x="9528533" y="2156299"/>
              <a:ext cx="8890" cy="10160"/>
            </a:xfrm>
            <a:custGeom>
              <a:avLst/>
              <a:gdLst/>
              <a:ahLst/>
              <a:cxnLst/>
              <a:rect l="l" t="t" r="r" b="b"/>
              <a:pathLst>
                <a:path w="8890" h="10160">
                  <a:moveTo>
                    <a:pt x="0" y="3541"/>
                  </a:moveTo>
                  <a:lnTo>
                    <a:pt x="6577" y="9613"/>
                  </a:lnTo>
                  <a:lnTo>
                    <a:pt x="8601" y="6577"/>
                  </a:lnTo>
                  <a:lnTo>
                    <a:pt x="0" y="3541"/>
                  </a:lnTo>
                  <a:close/>
                </a:path>
                <a:path w="8890" h="10160">
                  <a:moveTo>
                    <a:pt x="8601" y="3035"/>
                  </a:moveTo>
                  <a:lnTo>
                    <a:pt x="0" y="3541"/>
                  </a:lnTo>
                  <a:lnTo>
                    <a:pt x="8601" y="6577"/>
                  </a:lnTo>
                  <a:lnTo>
                    <a:pt x="8601" y="3035"/>
                  </a:lnTo>
                  <a:close/>
                </a:path>
                <a:path w="8890" h="10160">
                  <a:moveTo>
                    <a:pt x="8095" y="0"/>
                  </a:moveTo>
                  <a:lnTo>
                    <a:pt x="0" y="3541"/>
                  </a:lnTo>
                  <a:lnTo>
                    <a:pt x="8601" y="3035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2" name="object 812"/>
            <p:cNvSpPr/>
            <p:nvPr/>
          </p:nvSpPr>
          <p:spPr>
            <a:xfrm>
              <a:off x="9528534" y="2156299"/>
              <a:ext cx="8890" cy="10160"/>
            </a:xfrm>
            <a:custGeom>
              <a:avLst/>
              <a:gdLst/>
              <a:ahLst/>
              <a:cxnLst/>
              <a:rect l="l" t="t" r="r" b="b"/>
              <a:pathLst>
                <a:path w="8890" h="10160">
                  <a:moveTo>
                    <a:pt x="6577" y="9613"/>
                  </a:moveTo>
                  <a:lnTo>
                    <a:pt x="8601" y="6577"/>
                  </a:lnTo>
                  <a:lnTo>
                    <a:pt x="0" y="3541"/>
                  </a:lnTo>
                  <a:lnTo>
                    <a:pt x="6577" y="9613"/>
                  </a:lnTo>
                  <a:close/>
                </a:path>
                <a:path w="8890" h="10160">
                  <a:moveTo>
                    <a:pt x="8601" y="6577"/>
                  </a:moveTo>
                  <a:lnTo>
                    <a:pt x="0" y="3541"/>
                  </a:lnTo>
                  <a:lnTo>
                    <a:pt x="8601" y="3035"/>
                  </a:lnTo>
                  <a:lnTo>
                    <a:pt x="8601" y="6577"/>
                  </a:lnTo>
                  <a:close/>
                </a:path>
                <a:path w="8890" h="10160">
                  <a:moveTo>
                    <a:pt x="0" y="3541"/>
                  </a:moveTo>
                  <a:lnTo>
                    <a:pt x="8601" y="3035"/>
                  </a:lnTo>
                  <a:lnTo>
                    <a:pt x="8095" y="0"/>
                  </a:lnTo>
                  <a:lnTo>
                    <a:pt x="0" y="354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3" name="object 813"/>
            <p:cNvSpPr/>
            <p:nvPr/>
          </p:nvSpPr>
          <p:spPr>
            <a:xfrm>
              <a:off x="9528534" y="2153263"/>
              <a:ext cx="8255" cy="6985"/>
            </a:xfrm>
            <a:custGeom>
              <a:avLst/>
              <a:gdLst/>
              <a:ahLst/>
              <a:cxnLst/>
              <a:rect l="l" t="t" r="r" b="b"/>
              <a:pathLst>
                <a:path w="8254" h="6985">
                  <a:moveTo>
                    <a:pt x="6071" y="0"/>
                  </a:moveTo>
                  <a:lnTo>
                    <a:pt x="0" y="6577"/>
                  </a:lnTo>
                  <a:lnTo>
                    <a:pt x="8095" y="3035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4" name="object 814"/>
            <p:cNvSpPr/>
            <p:nvPr/>
          </p:nvSpPr>
          <p:spPr>
            <a:xfrm>
              <a:off x="9528534" y="2153263"/>
              <a:ext cx="8255" cy="6985"/>
            </a:xfrm>
            <a:custGeom>
              <a:avLst/>
              <a:gdLst/>
              <a:ahLst/>
              <a:cxnLst/>
              <a:rect l="l" t="t" r="r" b="b"/>
              <a:pathLst>
                <a:path w="8254" h="6985">
                  <a:moveTo>
                    <a:pt x="8095" y="3035"/>
                  </a:moveTo>
                  <a:lnTo>
                    <a:pt x="6071" y="0"/>
                  </a:lnTo>
                  <a:lnTo>
                    <a:pt x="0" y="6577"/>
                  </a:lnTo>
                  <a:lnTo>
                    <a:pt x="8095" y="303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5" name="object 815"/>
            <p:cNvSpPr/>
            <p:nvPr/>
          </p:nvSpPr>
          <p:spPr>
            <a:xfrm>
              <a:off x="9027618" y="2159841"/>
              <a:ext cx="501015" cy="259079"/>
            </a:xfrm>
            <a:custGeom>
              <a:avLst/>
              <a:gdLst/>
              <a:ahLst/>
              <a:cxnLst/>
              <a:rect l="l" t="t" r="r" b="b"/>
              <a:pathLst>
                <a:path w="501015" h="259080">
                  <a:moveTo>
                    <a:pt x="500915" y="0"/>
                  </a:moveTo>
                  <a:lnTo>
                    <a:pt x="272720" y="258553"/>
                  </a:lnTo>
                  <a:lnTo>
                    <a:pt x="0" y="258553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16" name="object 816"/>
          <p:cNvSpPr txBox="1"/>
          <p:nvPr/>
        </p:nvSpPr>
        <p:spPr>
          <a:xfrm>
            <a:off x="10863246" y="2332739"/>
            <a:ext cx="30480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dirty="0">
                <a:latin typeface="Times New Roman"/>
                <a:cs typeface="Times New Roman"/>
              </a:rPr>
              <a:t>Мн-</a:t>
            </a:r>
            <a:r>
              <a:rPr sz="950" spc="-50" dirty="0">
                <a:latin typeface="Times New Roman"/>
                <a:cs typeface="Times New Roman"/>
              </a:rPr>
              <a:t>1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817" name="object 817"/>
          <p:cNvGrpSpPr/>
          <p:nvPr/>
        </p:nvGrpSpPr>
        <p:grpSpPr>
          <a:xfrm>
            <a:off x="10052149" y="1514652"/>
            <a:ext cx="1083310" cy="966469"/>
            <a:chOff x="10052149" y="1514652"/>
            <a:chExt cx="1083310" cy="966469"/>
          </a:xfrm>
        </p:grpSpPr>
        <p:sp>
          <p:nvSpPr>
            <p:cNvPr id="818" name="object 818"/>
            <p:cNvSpPr/>
            <p:nvPr/>
          </p:nvSpPr>
          <p:spPr>
            <a:xfrm>
              <a:off x="10646233" y="209305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505" y="5565"/>
                  </a:moveTo>
                  <a:lnTo>
                    <a:pt x="0" y="9107"/>
                  </a:lnTo>
                  <a:lnTo>
                    <a:pt x="9107" y="8095"/>
                  </a:lnTo>
                  <a:lnTo>
                    <a:pt x="505" y="5565"/>
                  </a:lnTo>
                  <a:close/>
                </a:path>
                <a:path w="9525" h="9525">
                  <a:moveTo>
                    <a:pt x="2023" y="2529"/>
                  </a:moveTo>
                  <a:lnTo>
                    <a:pt x="505" y="5565"/>
                  </a:lnTo>
                  <a:lnTo>
                    <a:pt x="9107" y="8095"/>
                  </a:lnTo>
                  <a:lnTo>
                    <a:pt x="2023" y="2529"/>
                  </a:lnTo>
                  <a:close/>
                </a:path>
                <a:path w="9525" h="9525">
                  <a:moveTo>
                    <a:pt x="4553" y="0"/>
                  </a:moveTo>
                  <a:lnTo>
                    <a:pt x="2023" y="2529"/>
                  </a:lnTo>
                  <a:lnTo>
                    <a:pt x="9107" y="8095"/>
                  </a:lnTo>
                  <a:lnTo>
                    <a:pt x="45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9" name="object 819"/>
            <p:cNvSpPr/>
            <p:nvPr/>
          </p:nvSpPr>
          <p:spPr>
            <a:xfrm>
              <a:off x="10646234" y="209305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4553" y="0"/>
                  </a:moveTo>
                  <a:lnTo>
                    <a:pt x="2023" y="2529"/>
                  </a:lnTo>
                  <a:lnTo>
                    <a:pt x="9107" y="8095"/>
                  </a:lnTo>
                  <a:lnTo>
                    <a:pt x="4553" y="0"/>
                  </a:lnTo>
                  <a:close/>
                </a:path>
                <a:path w="9525" h="9525">
                  <a:moveTo>
                    <a:pt x="2023" y="2529"/>
                  </a:moveTo>
                  <a:lnTo>
                    <a:pt x="9107" y="8095"/>
                  </a:lnTo>
                  <a:lnTo>
                    <a:pt x="505" y="5565"/>
                  </a:lnTo>
                  <a:lnTo>
                    <a:pt x="2023" y="2529"/>
                  </a:lnTo>
                  <a:close/>
                </a:path>
                <a:path w="9525" h="9525">
                  <a:moveTo>
                    <a:pt x="9107" y="8095"/>
                  </a:moveTo>
                  <a:lnTo>
                    <a:pt x="505" y="5565"/>
                  </a:lnTo>
                  <a:lnTo>
                    <a:pt x="0" y="9107"/>
                  </a:lnTo>
                  <a:lnTo>
                    <a:pt x="9107" y="809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0" name="object 820"/>
            <p:cNvSpPr/>
            <p:nvPr/>
          </p:nvSpPr>
          <p:spPr>
            <a:xfrm>
              <a:off x="10646233" y="2101148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89">
                  <a:moveTo>
                    <a:pt x="9107" y="0"/>
                  </a:moveTo>
                  <a:lnTo>
                    <a:pt x="3541" y="7083"/>
                  </a:lnTo>
                  <a:lnTo>
                    <a:pt x="6577" y="8601"/>
                  </a:lnTo>
                  <a:lnTo>
                    <a:pt x="9107" y="0"/>
                  </a:lnTo>
                  <a:close/>
                </a:path>
                <a:path w="9525" h="8889">
                  <a:moveTo>
                    <a:pt x="9107" y="0"/>
                  </a:moveTo>
                  <a:lnTo>
                    <a:pt x="1011" y="4047"/>
                  </a:lnTo>
                  <a:lnTo>
                    <a:pt x="3541" y="7083"/>
                  </a:lnTo>
                  <a:lnTo>
                    <a:pt x="9107" y="0"/>
                  </a:lnTo>
                  <a:close/>
                </a:path>
                <a:path w="9525" h="8889">
                  <a:moveTo>
                    <a:pt x="9107" y="0"/>
                  </a:moveTo>
                  <a:lnTo>
                    <a:pt x="0" y="1011"/>
                  </a:lnTo>
                  <a:lnTo>
                    <a:pt x="1011" y="4047"/>
                  </a:lnTo>
                  <a:lnTo>
                    <a:pt x="910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1" name="object 821"/>
            <p:cNvSpPr/>
            <p:nvPr/>
          </p:nvSpPr>
          <p:spPr>
            <a:xfrm>
              <a:off x="10646234" y="2101148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89">
                  <a:moveTo>
                    <a:pt x="0" y="1011"/>
                  </a:moveTo>
                  <a:lnTo>
                    <a:pt x="1011" y="4047"/>
                  </a:lnTo>
                  <a:lnTo>
                    <a:pt x="9107" y="0"/>
                  </a:lnTo>
                  <a:lnTo>
                    <a:pt x="0" y="1011"/>
                  </a:lnTo>
                  <a:close/>
                </a:path>
                <a:path w="9525" h="8889">
                  <a:moveTo>
                    <a:pt x="1011" y="4047"/>
                  </a:moveTo>
                  <a:lnTo>
                    <a:pt x="9107" y="0"/>
                  </a:lnTo>
                  <a:lnTo>
                    <a:pt x="3541" y="7083"/>
                  </a:lnTo>
                  <a:lnTo>
                    <a:pt x="1011" y="4047"/>
                  </a:lnTo>
                  <a:close/>
                </a:path>
                <a:path w="9525" h="8889">
                  <a:moveTo>
                    <a:pt x="9107" y="0"/>
                  </a:moveTo>
                  <a:lnTo>
                    <a:pt x="3541" y="7083"/>
                  </a:lnTo>
                  <a:lnTo>
                    <a:pt x="6577" y="8601"/>
                  </a:lnTo>
                  <a:lnTo>
                    <a:pt x="910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2" name="object 822"/>
            <p:cNvSpPr/>
            <p:nvPr/>
          </p:nvSpPr>
          <p:spPr>
            <a:xfrm>
              <a:off x="10652811" y="2101148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59" h="9525">
                  <a:moveTo>
                    <a:pt x="2529" y="0"/>
                  </a:moveTo>
                  <a:lnTo>
                    <a:pt x="0" y="8601"/>
                  </a:lnTo>
                  <a:lnTo>
                    <a:pt x="3541" y="9107"/>
                  </a:lnTo>
                  <a:lnTo>
                    <a:pt x="2529" y="0"/>
                  </a:lnTo>
                  <a:close/>
                </a:path>
                <a:path w="10159" h="9525">
                  <a:moveTo>
                    <a:pt x="2529" y="0"/>
                  </a:moveTo>
                  <a:lnTo>
                    <a:pt x="3429" y="8095"/>
                  </a:lnTo>
                  <a:lnTo>
                    <a:pt x="3541" y="9107"/>
                  </a:lnTo>
                  <a:lnTo>
                    <a:pt x="6577" y="8095"/>
                  </a:lnTo>
                  <a:lnTo>
                    <a:pt x="2529" y="0"/>
                  </a:lnTo>
                  <a:close/>
                </a:path>
                <a:path w="10159" h="9525">
                  <a:moveTo>
                    <a:pt x="2529" y="0"/>
                  </a:moveTo>
                  <a:lnTo>
                    <a:pt x="6577" y="8095"/>
                  </a:lnTo>
                  <a:lnTo>
                    <a:pt x="9613" y="5565"/>
                  </a:lnTo>
                  <a:lnTo>
                    <a:pt x="252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3" name="object 823"/>
            <p:cNvSpPr/>
            <p:nvPr/>
          </p:nvSpPr>
          <p:spPr>
            <a:xfrm>
              <a:off x="10652811" y="2101148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59" h="9525">
                  <a:moveTo>
                    <a:pt x="0" y="8601"/>
                  </a:moveTo>
                  <a:lnTo>
                    <a:pt x="3541" y="9107"/>
                  </a:lnTo>
                  <a:lnTo>
                    <a:pt x="2529" y="0"/>
                  </a:lnTo>
                  <a:lnTo>
                    <a:pt x="0" y="8601"/>
                  </a:lnTo>
                  <a:close/>
                </a:path>
                <a:path w="10159" h="9525">
                  <a:moveTo>
                    <a:pt x="3541" y="9107"/>
                  </a:moveTo>
                  <a:lnTo>
                    <a:pt x="2529" y="0"/>
                  </a:lnTo>
                  <a:lnTo>
                    <a:pt x="6577" y="8095"/>
                  </a:lnTo>
                  <a:lnTo>
                    <a:pt x="3541" y="9107"/>
                  </a:lnTo>
                  <a:close/>
                </a:path>
                <a:path w="10159" h="9525">
                  <a:moveTo>
                    <a:pt x="2529" y="0"/>
                  </a:moveTo>
                  <a:lnTo>
                    <a:pt x="6577" y="8095"/>
                  </a:lnTo>
                  <a:lnTo>
                    <a:pt x="9613" y="5565"/>
                  </a:lnTo>
                  <a:lnTo>
                    <a:pt x="2529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4" name="object 824"/>
            <p:cNvSpPr/>
            <p:nvPr/>
          </p:nvSpPr>
          <p:spPr>
            <a:xfrm>
              <a:off x="10655341" y="2096594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60">
                  <a:moveTo>
                    <a:pt x="0" y="4553"/>
                  </a:moveTo>
                  <a:lnTo>
                    <a:pt x="7083" y="10119"/>
                  </a:lnTo>
                  <a:lnTo>
                    <a:pt x="8601" y="7083"/>
                  </a:lnTo>
                  <a:lnTo>
                    <a:pt x="0" y="4553"/>
                  </a:lnTo>
                  <a:close/>
                </a:path>
                <a:path w="9525" h="10160">
                  <a:moveTo>
                    <a:pt x="9107" y="3541"/>
                  </a:moveTo>
                  <a:lnTo>
                    <a:pt x="0" y="4553"/>
                  </a:lnTo>
                  <a:lnTo>
                    <a:pt x="8601" y="7083"/>
                  </a:lnTo>
                  <a:lnTo>
                    <a:pt x="9107" y="3541"/>
                  </a:lnTo>
                  <a:close/>
                </a:path>
                <a:path w="9525" h="10160">
                  <a:moveTo>
                    <a:pt x="7589" y="0"/>
                  </a:moveTo>
                  <a:lnTo>
                    <a:pt x="0" y="4553"/>
                  </a:lnTo>
                  <a:lnTo>
                    <a:pt x="9107" y="3541"/>
                  </a:lnTo>
                  <a:lnTo>
                    <a:pt x="758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5" name="object 825"/>
            <p:cNvSpPr/>
            <p:nvPr/>
          </p:nvSpPr>
          <p:spPr>
            <a:xfrm>
              <a:off x="10655341" y="2096594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60">
                  <a:moveTo>
                    <a:pt x="7083" y="10119"/>
                  </a:moveTo>
                  <a:lnTo>
                    <a:pt x="8601" y="7083"/>
                  </a:lnTo>
                  <a:lnTo>
                    <a:pt x="0" y="4553"/>
                  </a:lnTo>
                  <a:lnTo>
                    <a:pt x="7083" y="10119"/>
                  </a:lnTo>
                  <a:close/>
                </a:path>
                <a:path w="9525" h="10160">
                  <a:moveTo>
                    <a:pt x="8601" y="7083"/>
                  </a:moveTo>
                  <a:lnTo>
                    <a:pt x="0" y="4553"/>
                  </a:lnTo>
                  <a:lnTo>
                    <a:pt x="9107" y="3541"/>
                  </a:lnTo>
                  <a:lnTo>
                    <a:pt x="8601" y="7083"/>
                  </a:lnTo>
                  <a:close/>
                </a:path>
                <a:path w="9525" h="10160">
                  <a:moveTo>
                    <a:pt x="0" y="4553"/>
                  </a:moveTo>
                  <a:lnTo>
                    <a:pt x="9107" y="3541"/>
                  </a:lnTo>
                  <a:lnTo>
                    <a:pt x="7589" y="0"/>
                  </a:lnTo>
                  <a:lnTo>
                    <a:pt x="0" y="455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6" name="object 826"/>
            <p:cNvSpPr/>
            <p:nvPr/>
          </p:nvSpPr>
          <p:spPr>
            <a:xfrm>
              <a:off x="10654329" y="2092040"/>
              <a:ext cx="8890" cy="9525"/>
            </a:xfrm>
            <a:custGeom>
              <a:avLst/>
              <a:gdLst/>
              <a:ahLst/>
              <a:cxnLst/>
              <a:rect l="l" t="t" r="r" b="b"/>
              <a:pathLst>
                <a:path w="8890" h="9525">
                  <a:moveTo>
                    <a:pt x="0" y="0"/>
                  </a:moveTo>
                  <a:lnTo>
                    <a:pt x="1011" y="9107"/>
                  </a:lnTo>
                  <a:lnTo>
                    <a:pt x="3541" y="505"/>
                  </a:lnTo>
                  <a:lnTo>
                    <a:pt x="0" y="0"/>
                  </a:lnTo>
                  <a:close/>
                </a:path>
                <a:path w="8890" h="9525">
                  <a:moveTo>
                    <a:pt x="3541" y="505"/>
                  </a:moveTo>
                  <a:lnTo>
                    <a:pt x="1011" y="9107"/>
                  </a:lnTo>
                  <a:lnTo>
                    <a:pt x="6577" y="2023"/>
                  </a:lnTo>
                  <a:lnTo>
                    <a:pt x="3541" y="505"/>
                  </a:lnTo>
                  <a:close/>
                </a:path>
                <a:path w="8890" h="9525">
                  <a:moveTo>
                    <a:pt x="6577" y="2023"/>
                  </a:moveTo>
                  <a:lnTo>
                    <a:pt x="1011" y="9107"/>
                  </a:lnTo>
                  <a:lnTo>
                    <a:pt x="8601" y="4553"/>
                  </a:lnTo>
                  <a:lnTo>
                    <a:pt x="6577" y="202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7" name="object 827"/>
            <p:cNvSpPr/>
            <p:nvPr/>
          </p:nvSpPr>
          <p:spPr>
            <a:xfrm>
              <a:off x="10654329" y="2092040"/>
              <a:ext cx="8890" cy="9525"/>
            </a:xfrm>
            <a:custGeom>
              <a:avLst/>
              <a:gdLst/>
              <a:ahLst/>
              <a:cxnLst/>
              <a:rect l="l" t="t" r="r" b="b"/>
              <a:pathLst>
                <a:path w="8890" h="9525">
                  <a:moveTo>
                    <a:pt x="8601" y="4553"/>
                  </a:moveTo>
                  <a:lnTo>
                    <a:pt x="6577" y="2023"/>
                  </a:lnTo>
                  <a:lnTo>
                    <a:pt x="1011" y="9107"/>
                  </a:lnTo>
                  <a:lnTo>
                    <a:pt x="8601" y="4553"/>
                  </a:lnTo>
                  <a:close/>
                </a:path>
                <a:path w="8890" h="9525">
                  <a:moveTo>
                    <a:pt x="6577" y="2023"/>
                  </a:moveTo>
                  <a:lnTo>
                    <a:pt x="1011" y="9107"/>
                  </a:lnTo>
                  <a:lnTo>
                    <a:pt x="3541" y="505"/>
                  </a:lnTo>
                  <a:lnTo>
                    <a:pt x="6577" y="2023"/>
                  </a:lnTo>
                  <a:close/>
                </a:path>
                <a:path w="8890" h="9525">
                  <a:moveTo>
                    <a:pt x="1011" y="9107"/>
                  </a:moveTo>
                  <a:lnTo>
                    <a:pt x="3541" y="505"/>
                  </a:lnTo>
                  <a:lnTo>
                    <a:pt x="0" y="0"/>
                  </a:lnTo>
                  <a:lnTo>
                    <a:pt x="1011" y="910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8" name="object 828"/>
            <p:cNvSpPr/>
            <p:nvPr/>
          </p:nvSpPr>
          <p:spPr>
            <a:xfrm>
              <a:off x="10650788" y="2092040"/>
              <a:ext cx="5080" cy="9525"/>
            </a:xfrm>
            <a:custGeom>
              <a:avLst/>
              <a:gdLst/>
              <a:ahLst/>
              <a:cxnLst/>
              <a:rect l="l" t="t" r="r" b="b"/>
              <a:pathLst>
                <a:path w="5079" h="9525">
                  <a:moveTo>
                    <a:pt x="3541" y="0"/>
                  </a:moveTo>
                  <a:lnTo>
                    <a:pt x="0" y="1011"/>
                  </a:lnTo>
                  <a:lnTo>
                    <a:pt x="4553" y="9107"/>
                  </a:lnTo>
                  <a:lnTo>
                    <a:pt x="35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9" name="object 829"/>
            <p:cNvSpPr/>
            <p:nvPr/>
          </p:nvSpPr>
          <p:spPr>
            <a:xfrm>
              <a:off x="10650788" y="2092040"/>
              <a:ext cx="5080" cy="9525"/>
            </a:xfrm>
            <a:custGeom>
              <a:avLst/>
              <a:gdLst/>
              <a:ahLst/>
              <a:cxnLst/>
              <a:rect l="l" t="t" r="r" b="b"/>
              <a:pathLst>
                <a:path w="5079" h="9525">
                  <a:moveTo>
                    <a:pt x="3541" y="0"/>
                  </a:moveTo>
                  <a:lnTo>
                    <a:pt x="0" y="1011"/>
                  </a:lnTo>
                  <a:lnTo>
                    <a:pt x="4553" y="9107"/>
                  </a:lnTo>
                  <a:lnTo>
                    <a:pt x="354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0" name="object 830"/>
            <p:cNvSpPr/>
            <p:nvPr/>
          </p:nvSpPr>
          <p:spPr>
            <a:xfrm>
              <a:off x="10655341" y="2101148"/>
              <a:ext cx="478155" cy="378460"/>
            </a:xfrm>
            <a:custGeom>
              <a:avLst/>
              <a:gdLst/>
              <a:ahLst/>
              <a:cxnLst/>
              <a:rect l="l" t="t" r="r" b="b"/>
              <a:pathLst>
                <a:path w="478154" h="378460">
                  <a:moveTo>
                    <a:pt x="0" y="0"/>
                  </a:moveTo>
                  <a:lnTo>
                    <a:pt x="205426" y="377963"/>
                  </a:lnTo>
                  <a:lnTo>
                    <a:pt x="478147" y="377963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1" name="object 831"/>
            <p:cNvSpPr/>
            <p:nvPr/>
          </p:nvSpPr>
          <p:spPr>
            <a:xfrm>
              <a:off x="10053736" y="1516240"/>
              <a:ext cx="783590" cy="521970"/>
            </a:xfrm>
            <a:custGeom>
              <a:avLst/>
              <a:gdLst/>
              <a:ahLst/>
              <a:cxnLst/>
              <a:rect l="l" t="t" r="r" b="b"/>
              <a:pathLst>
                <a:path w="783590" h="521969">
                  <a:moveTo>
                    <a:pt x="526214" y="521660"/>
                  </a:moveTo>
                  <a:lnTo>
                    <a:pt x="370374" y="505"/>
                  </a:lnTo>
                </a:path>
                <a:path w="783590" h="521969">
                  <a:moveTo>
                    <a:pt x="783250" y="1011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32" name="object 832"/>
          <p:cNvSpPr txBox="1"/>
          <p:nvPr/>
        </p:nvSpPr>
        <p:spPr>
          <a:xfrm>
            <a:off x="10149315" y="1369361"/>
            <a:ext cx="581660" cy="27940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 marR="5080" indent="133985">
              <a:lnSpc>
                <a:spcPct val="72700"/>
              </a:lnSpc>
              <a:spcBef>
                <a:spcPts val="434"/>
              </a:spcBef>
            </a:pPr>
            <a:r>
              <a:rPr sz="950" spc="-10" dirty="0">
                <a:latin typeface="Times New Roman"/>
                <a:cs typeface="Times New Roman"/>
              </a:rPr>
              <a:t>Отвір 1000х1000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833" name="object 833"/>
          <p:cNvGrpSpPr/>
          <p:nvPr/>
        </p:nvGrpSpPr>
        <p:grpSpPr>
          <a:xfrm>
            <a:off x="9581085" y="1515158"/>
            <a:ext cx="2463800" cy="521334"/>
            <a:chOff x="9581085" y="1515158"/>
            <a:chExt cx="2463800" cy="521334"/>
          </a:xfrm>
        </p:grpSpPr>
        <p:sp>
          <p:nvSpPr>
            <p:cNvPr id="834" name="object 834"/>
            <p:cNvSpPr/>
            <p:nvPr/>
          </p:nvSpPr>
          <p:spPr>
            <a:xfrm>
              <a:off x="9582673" y="1516746"/>
              <a:ext cx="842010" cy="518159"/>
            </a:xfrm>
            <a:custGeom>
              <a:avLst/>
              <a:gdLst/>
              <a:ahLst/>
              <a:cxnLst/>
              <a:rect l="l" t="t" r="r" b="b"/>
              <a:pathLst>
                <a:path w="842009" h="518160">
                  <a:moveTo>
                    <a:pt x="841437" y="0"/>
                  </a:moveTo>
                  <a:lnTo>
                    <a:pt x="0" y="518119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5" name="object 835"/>
            <p:cNvSpPr/>
            <p:nvPr/>
          </p:nvSpPr>
          <p:spPr>
            <a:xfrm>
              <a:off x="12041714" y="1789466"/>
              <a:ext cx="0" cy="120014"/>
            </a:xfrm>
            <a:custGeom>
              <a:avLst/>
              <a:gdLst/>
              <a:ahLst/>
              <a:cxnLst/>
              <a:rect l="l" t="t" r="r" b="b"/>
              <a:pathLst>
                <a:path h="120014">
                  <a:moveTo>
                    <a:pt x="0" y="11941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36" name="object 836"/>
          <p:cNvSpPr txBox="1"/>
          <p:nvPr/>
        </p:nvSpPr>
        <p:spPr>
          <a:xfrm>
            <a:off x="8727017" y="667477"/>
            <a:ext cx="2536190" cy="3219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50" dirty="0">
                <a:latin typeface="Times New Roman"/>
                <a:cs typeface="Times New Roman"/>
              </a:rPr>
              <a:t>План</a:t>
            </a:r>
            <a:r>
              <a:rPr sz="1950" spc="-25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на</a:t>
            </a:r>
            <a:r>
              <a:rPr sz="1950" spc="-25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відмітці</a:t>
            </a:r>
            <a:r>
              <a:rPr sz="1950" spc="-30" dirty="0">
                <a:latin typeface="Times New Roman"/>
                <a:cs typeface="Times New Roman"/>
              </a:rPr>
              <a:t> </a:t>
            </a:r>
            <a:r>
              <a:rPr sz="1950" spc="-10" dirty="0">
                <a:latin typeface="Times New Roman"/>
                <a:cs typeface="Times New Roman"/>
              </a:rPr>
              <a:t>+9,500</a:t>
            </a:r>
            <a:endParaRPr sz="1950">
              <a:latin typeface="Times New Roman"/>
              <a:cs typeface="Times New Roman"/>
            </a:endParaRPr>
          </a:p>
        </p:txBody>
      </p:sp>
      <p:grpSp>
        <p:nvGrpSpPr>
          <p:cNvPr id="837" name="object 837"/>
          <p:cNvGrpSpPr/>
          <p:nvPr/>
        </p:nvGrpSpPr>
        <p:grpSpPr>
          <a:xfrm>
            <a:off x="7786896" y="1859727"/>
            <a:ext cx="5547360" cy="2143125"/>
            <a:chOff x="7786896" y="1859727"/>
            <a:chExt cx="5547360" cy="2143125"/>
          </a:xfrm>
        </p:grpSpPr>
        <p:sp>
          <p:nvSpPr>
            <p:cNvPr id="838" name="object 838"/>
            <p:cNvSpPr/>
            <p:nvPr/>
          </p:nvSpPr>
          <p:spPr>
            <a:xfrm>
              <a:off x="7788483" y="1861315"/>
              <a:ext cx="5304155" cy="2019935"/>
            </a:xfrm>
            <a:custGeom>
              <a:avLst/>
              <a:gdLst/>
              <a:ahLst/>
              <a:cxnLst/>
              <a:rect l="l" t="t" r="r" b="b"/>
              <a:pathLst>
                <a:path w="5304155" h="2019935">
                  <a:moveTo>
                    <a:pt x="5303637" y="2019854"/>
                  </a:moveTo>
                  <a:lnTo>
                    <a:pt x="5018266" y="2019854"/>
                  </a:lnTo>
                </a:path>
                <a:path w="5304155" h="2019935">
                  <a:moveTo>
                    <a:pt x="4946418" y="2019854"/>
                  </a:moveTo>
                  <a:lnTo>
                    <a:pt x="4659530" y="2019854"/>
                  </a:lnTo>
                </a:path>
                <a:path w="5304155" h="2019935">
                  <a:moveTo>
                    <a:pt x="4588187" y="2019854"/>
                  </a:moveTo>
                  <a:lnTo>
                    <a:pt x="4301299" y="2019854"/>
                  </a:lnTo>
                </a:path>
                <a:path w="5304155" h="2019935">
                  <a:moveTo>
                    <a:pt x="4229450" y="2019854"/>
                  </a:moveTo>
                  <a:lnTo>
                    <a:pt x="3942562" y="2019854"/>
                  </a:lnTo>
                </a:path>
                <a:path w="5304155" h="2019935">
                  <a:moveTo>
                    <a:pt x="3870713" y="2019854"/>
                  </a:moveTo>
                  <a:lnTo>
                    <a:pt x="3583825" y="2019854"/>
                  </a:lnTo>
                </a:path>
                <a:path w="5304155" h="2019935">
                  <a:moveTo>
                    <a:pt x="3512483" y="2019854"/>
                  </a:moveTo>
                  <a:lnTo>
                    <a:pt x="3225594" y="2019854"/>
                  </a:lnTo>
                </a:path>
                <a:path w="5304155" h="2019935">
                  <a:moveTo>
                    <a:pt x="3153746" y="2019854"/>
                  </a:moveTo>
                  <a:lnTo>
                    <a:pt x="2866858" y="2019854"/>
                  </a:lnTo>
                </a:path>
                <a:path w="5304155" h="2019935">
                  <a:moveTo>
                    <a:pt x="2795009" y="2019854"/>
                  </a:moveTo>
                  <a:lnTo>
                    <a:pt x="2508121" y="2019854"/>
                  </a:lnTo>
                </a:path>
                <a:path w="5304155" h="2019935">
                  <a:moveTo>
                    <a:pt x="2436778" y="2019854"/>
                  </a:moveTo>
                  <a:lnTo>
                    <a:pt x="2149890" y="2019854"/>
                  </a:lnTo>
                </a:path>
                <a:path w="5304155" h="2019935">
                  <a:moveTo>
                    <a:pt x="2078042" y="2019854"/>
                  </a:moveTo>
                  <a:lnTo>
                    <a:pt x="1791153" y="2019854"/>
                  </a:lnTo>
                </a:path>
                <a:path w="5304155" h="2019935">
                  <a:moveTo>
                    <a:pt x="1719305" y="2019854"/>
                  </a:moveTo>
                  <a:lnTo>
                    <a:pt x="1432417" y="2019854"/>
                  </a:lnTo>
                </a:path>
                <a:path w="5304155" h="2019935">
                  <a:moveTo>
                    <a:pt x="1361074" y="2019854"/>
                  </a:moveTo>
                  <a:lnTo>
                    <a:pt x="1074186" y="2019854"/>
                  </a:lnTo>
                </a:path>
                <a:path w="5304155" h="2019935">
                  <a:moveTo>
                    <a:pt x="1002337" y="2019854"/>
                  </a:moveTo>
                  <a:lnTo>
                    <a:pt x="715449" y="2019854"/>
                  </a:lnTo>
                </a:path>
                <a:path w="5304155" h="2019935">
                  <a:moveTo>
                    <a:pt x="643601" y="2019854"/>
                  </a:moveTo>
                  <a:lnTo>
                    <a:pt x="356712" y="2019854"/>
                  </a:lnTo>
                </a:path>
                <a:path w="5304155" h="2019935">
                  <a:moveTo>
                    <a:pt x="284864" y="2019854"/>
                  </a:moveTo>
                  <a:lnTo>
                    <a:pt x="0" y="2019854"/>
                  </a:lnTo>
                </a:path>
                <a:path w="5304155" h="2019935">
                  <a:moveTo>
                    <a:pt x="0" y="0"/>
                  </a:moveTo>
                  <a:lnTo>
                    <a:pt x="284864" y="0"/>
                  </a:lnTo>
                </a:path>
                <a:path w="5304155" h="2019935">
                  <a:moveTo>
                    <a:pt x="356712" y="0"/>
                  </a:moveTo>
                  <a:lnTo>
                    <a:pt x="643601" y="0"/>
                  </a:lnTo>
                </a:path>
                <a:path w="5304155" h="2019935">
                  <a:moveTo>
                    <a:pt x="715449" y="0"/>
                  </a:moveTo>
                  <a:lnTo>
                    <a:pt x="1002337" y="0"/>
                  </a:lnTo>
                </a:path>
                <a:path w="5304155" h="2019935">
                  <a:moveTo>
                    <a:pt x="1074186" y="0"/>
                  </a:moveTo>
                  <a:lnTo>
                    <a:pt x="1361074" y="0"/>
                  </a:lnTo>
                </a:path>
                <a:path w="5304155" h="2019935">
                  <a:moveTo>
                    <a:pt x="1432417" y="0"/>
                  </a:moveTo>
                  <a:lnTo>
                    <a:pt x="1719305" y="0"/>
                  </a:lnTo>
                </a:path>
                <a:path w="5304155" h="2019935">
                  <a:moveTo>
                    <a:pt x="1791153" y="0"/>
                  </a:moveTo>
                  <a:lnTo>
                    <a:pt x="2078042" y="0"/>
                  </a:lnTo>
                </a:path>
                <a:path w="5304155" h="2019935">
                  <a:moveTo>
                    <a:pt x="2149890" y="0"/>
                  </a:moveTo>
                  <a:lnTo>
                    <a:pt x="2436778" y="0"/>
                  </a:lnTo>
                </a:path>
                <a:path w="5304155" h="2019935">
                  <a:moveTo>
                    <a:pt x="2508121" y="0"/>
                  </a:moveTo>
                  <a:lnTo>
                    <a:pt x="2795009" y="0"/>
                  </a:lnTo>
                </a:path>
                <a:path w="5304155" h="2019935">
                  <a:moveTo>
                    <a:pt x="2866858" y="0"/>
                  </a:moveTo>
                  <a:lnTo>
                    <a:pt x="3153746" y="0"/>
                  </a:lnTo>
                </a:path>
                <a:path w="5304155" h="2019935">
                  <a:moveTo>
                    <a:pt x="3225594" y="0"/>
                  </a:moveTo>
                  <a:lnTo>
                    <a:pt x="3512483" y="0"/>
                  </a:lnTo>
                </a:path>
                <a:path w="5304155" h="2019935">
                  <a:moveTo>
                    <a:pt x="3583825" y="0"/>
                  </a:moveTo>
                  <a:lnTo>
                    <a:pt x="3870713" y="0"/>
                  </a:lnTo>
                </a:path>
                <a:path w="5304155" h="2019935">
                  <a:moveTo>
                    <a:pt x="3942562" y="0"/>
                  </a:moveTo>
                  <a:lnTo>
                    <a:pt x="4229450" y="0"/>
                  </a:lnTo>
                </a:path>
                <a:path w="5304155" h="2019935">
                  <a:moveTo>
                    <a:pt x="4301299" y="0"/>
                  </a:moveTo>
                  <a:lnTo>
                    <a:pt x="4588187" y="0"/>
                  </a:lnTo>
                </a:path>
                <a:path w="5304155" h="2019935">
                  <a:moveTo>
                    <a:pt x="4659530" y="0"/>
                  </a:moveTo>
                  <a:lnTo>
                    <a:pt x="4946418" y="0"/>
                  </a:lnTo>
                </a:path>
                <a:path w="5304155" h="2019935">
                  <a:moveTo>
                    <a:pt x="5018266" y="0"/>
                  </a:moveTo>
                  <a:lnTo>
                    <a:pt x="5303637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39" name="object 83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089843" y="3758977"/>
              <a:ext cx="243880" cy="243880"/>
            </a:xfrm>
            <a:prstGeom prst="rect">
              <a:avLst/>
            </a:prstGeom>
          </p:spPr>
        </p:pic>
      </p:grpSp>
      <p:sp>
        <p:nvSpPr>
          <p:cNvPr id="840" name="object 840"/>
          <p:cNvSpPr txBox="1"/>
          <p:nvPr/>
        </p:nvSpPr>
        <p:spPr>
          <a:xfrm>
            <a:off x="13143172" y="3745093"/>
            <a:ext cx="153035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А</a:t>
            </a:r>
            <a:endParaRPr sz="1350">
              <a:latin typeface="Times New Roman"/>
              <a:cs typeface="Times New Roman"/>
            </a:endParaRPr>
          </a:p>
        </p:txBody>
      </p:sp>
      <p:pic>
        <p:nvPicPr>
          <p:cNvPr id="841" name="object 84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3089844" y="1739122"/>
            <a:ext cx="243880" cy="243880"/>
          </a:xfrm>
          <a:prstGeom prst="rect">
            <a:avLst/>
          </a:prstGeom>
        </p:spPr>
      </p:pic>
      <p:sp>
        <p:nvSpPr>
          <p:cNvPr id="842" name="object 842"/>
          <p:cNvSpPr txBox="1"/>
          <p:nvPr/>
        </p:nvSpPr>
        <p:spPr>
          <a:xfrm>
            <a:off x="13141655" y="1724732"/>
            <a:ext cx="127000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Б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843" name="object 843"/>
          <p:cNvSpPr/>
          <p:nvPr/>
        </p:nvSpPr>
        <p:spPr>
          <a:xfrm>
            <a:off x="9284654" y="7455888"/>
            <a:ext cx="2019935" cy="3138170"/>
          </a:xfrm>
          <a:custGeom>
            <a:avLst/>
            <a:gdLst/>
            <a:ahLst/>
            <a:cxnLst/>
            <a:rect l="l" t="t" r="r" b="b"/>
            <a:pathLst>
              <a:path w="2019934" h="3138170">
                <a:moveTo>
                  <a:pt x="1996074" y="3138061"/>
                </a:moveTo>
                <a:lnTo>
                  <a:pt x="1996074" y="2859774"/>
                </a:lnTo>
              </a:path>
              <a:path w="2019934" h="3138170">
                <a:moveTo>
                  <a:pt x="1996074" y="2788431"/>
                </a:moveTo>
                <a:lnTo>
                  <a:pt x="1996074" y="2501543"/>
                </a:lnTo>
              </a:path>
              <a:path w="2019934" h="3138170">
                <a:moveTo>
                  <a:pt x="1996074" y="2429695"/>
                </a:moveTo>
                <a:lnTo>
                  <a:pt x="1996074" y="2142807"/>
                </a:lnTo>
              </a:path>
              <a:path w="2019934" h="3138170">
                <a:moveTo>
                  <a:pt x="1996074" y="2070958"/>
                </a:moveTo>
                <a:lnTo>
                  <a:pt x="1996074" y="1784070"/>
                </a:lnTo>
              </a:path>
              <a:path w="2019934" h="3138170">
                <a:moveTo>
                  <a:pt x="1996074" y="1712727"/>
                </a:moveTo>
                <a:lnTo>
                  <a:pt x="1996074" y="1425839"/>
                </a:lnTo>
              </a:path>
              <a:path w="2019934" h="3138170">
                <a:moveTo>
                  <a:pt x="1996074" y="1353990"/>
                </a:moveTo>
                <a:lnTo>
                  <a:pt x="1996074" y="1067102"/>
                </a:lnTo>
              </a:path>
              <a:path w="2019934" h="3138170">
                <a:moveTo>
                  <a:pt x="1996074" y="995254"/>
                </a:moveTo>
                <a:lnTo>
                  <a:pt x="1996074" y="708365"/>
                </a:lnTo>
              </a:path>
              <a:path w="2019934" h="3138170">
                <a:moveTo>
                  <a:pt x="1996074" y="636517"/>
                </a:moveTo>
                <a:lnTo>
                  <a:pt x="1996074" y="349629"/>
                </a:lnTo>
              </a:path>
              <a:path w="2019934" h="3138170">
                <a:moveTo>
                  <a:pt x="1996074" y="278286"/>
                </a:moveTo>
                <a:lnTo>
                  <a:pt x="1996074" y="0"/>
                </a:lnTo>
              </a:path>
              <a:path w="2019934" h="3138170">
                <a:moveTo>
                  <a:pt x="23780" y="2417551"/>
                </a:moveTo>
                <a:lnTo>
                  <a:pt x="23780" y="2924539"/>
                </a:lnTo>
              </a:path>
              <a:path w="2019934" h="3138170">
                <a:moveTo>
                  <a:pt x="1996074" y="2239448"/>
                </a:moveTo>
                <a:lnTo>
                  <a:pt x="1996074" y="2924539"/>
                </a:lnTo>
              </a:path>
              <a:path w="2019934" h="3138170">
                <a:moveTo>
                  <a:pt x="23780" y="2894686"/>
                </a:moveTo>
                <a:lnTo>
                  <a:pt x="1996074" y="2894686"/>
                </a:lnTo>
              </a:path>
              <a:path w="2019934" h="3138170">
                <a:moveTo>
                  <a:pt x="47561" y="2870400"/>
                </a:moveTo>
                <a:lnTo>
                  <a:pt x="0" y="2918467"/>
                </a:lnTo>
              </a:path>
              <a:path w="2019934" h="3138170">
                <a:moveTo>
                  <a:pt x="1971787" y="2918467"/>
                </a:moveTo>
                <a:lnTo>
                  <a:pt x="2019854" y="28704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4" name="object 844"/>
          <p:cNvSpPr txBox="1"/>
          <p:nvPr/>
        </p:nvSpPr>
        <p:spPr>
          <a:xfrm>
            <a:off x="10156904" y="10197634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845" name="object 845"/>
          <p:cNvSpPr/>
          <p:nvPr/>
        </p:nvSpPr>
        <p:spPr>
          <a:xfrm>
            <a:off x="7312360" y="9695336"/>
            <a:ext cx="2019935" cy="685165"/>
          </a:xfrm>
          <a:custGeom>
            <a:avLst/>
            <a:gdLst/>
            <a:ahLst/>
            <a:cxnLst/>
            <a:rect l="l" t="t" r="r" b="b"/>
            <a:pathLst>
              <a:path w="2019934" h="685165">
                <a:moveTo>
                  <a:pt x="23780" y="0"/>
                </a:moveTo>
                <a:lnTo>
                  <a:pt x="23780" y="685091"/>
                </a:lnTo>
              </a:path>
              <a:path w="2019934" h="685165">
                <a:moveTo>
                  <a:pt x="1996074" y="178103"/>
                </a:moveTo>
                <a:lnTo>
                  <a:pt x="1996074" y="685091"/>
                </a:lnTo>
              </a:path>
              <a:path w="2019934" h="685165">
                <a:moveTo>
                  <a:pt x="23780" y="655238"/>
                </a:moveTo>
                <a:lnTo>
                  <a:pt x="1996074" y="655238"/>
                </a:lnTo>
              </a:path>
              <a:path w="2019934" h="685165">
                <a:moveTo>
                  <a:pt x="47561" y="630951"/>
                </a:moveTo>
                <a:lnTo>
                  <a:pt x="0" y="679019"/>
                </a:lnTo>
              </a:path>
              <a:path w="2019934" h="685165">
                <a:moveTo>
                  <a:pt x="1972293" y="679019"/>
                </a:moveTo>
                <a:lnTo>
                  <a:pt x="2019854" y="63095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6" name="object 846"/>
          <p:cNvSpPr txBox="1"/>
          <p:nvPr/>
        </p:nvSpPr>
        <p:spPr>
          <a:xfrm>
            <a:off x="8184612" y="10197634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8250</a:t>
            </a:r>
            <a:endParaRPr sz="950">
              <a:latin typeface="Times New Roman"/>
              <a:cs typeface="Times New Roman"/>
            </a:endParaRPr>
          </a:p>
        </p:txBody>
      </p:sp>
      <p:pic>
        <p:nvPicPr>
          <p:cNvPr id="847" name="object 84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87506" y="10591925"/>
            <a:ext cx="242362" cy="242362"/>
          </a:xfrm>
          <a:prstGeom prst="rect">
            <a:avLst/>
          </a:prstGeom>
        </p:spPr>
      </p:pic>
      <p:sp>
        <p:nvSpPr>
          <p:cNvPr id="848" name="object 848"/>
          <p:cNvSpPr txBox="1"/>
          <p:nvPr/>
        </p:nvSpPr>
        <p:spPr>
          <a:xfrm>
            <a:off x="9237547" y="10577295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2</a:t>
            </a:r>
            <a:endParaRPr sz="1350">
              <a:latin typeface="Times New Roman"/>
              <a:cs typeface="Times New Roman"/>
            </a:endParaRPr>
          </a:p>
        </p:txBody>
      </p:sp>
      <p:pic>
        <p:nvPicPr>
          <p:cNvPr id="849" name="object 84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59799" y="10591925"/>
            <a:ext cx="242362" cy="242362"/>
          </a:xfrm>
          <a:prstGeom prst="rect">
            <a:avLst/>
          </a:prstGeom>
        </p:spPr>
      </p:pic>
      <p:sp>
        <p:nvSpPr>
          <p:cNvPr id="850" name="object 850"/>
          <p:cNvSpPr txBox="1"/>
          <p:nvPr/>
        </p:nvSpPr>
        <p:spPr>
          <a:xfrm>
            <a:off x="11206298" y="10577295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3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851" name="object 851"/>
          <p:cNvSpPr/>
          <p:nvPr/>
        </p:nvSpPr>
        <p:spPr>
          <a:xfrm>
            <a:off x="9308434" y="9239959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2" name="object 852"/>
          <p:cNvSpPr/>
          <p:nvPr/>
        </p:nvSpPr>
        <p:spPr>
          <a:xfrm>
            <a:off x="9308434" y="8881728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3" name="object 853"/>
          <p:cNvSpPr/>
          <p:nvPr/>
        </p:nvSpPr>
        <p:spPr>
          <a:xfrm>
            <a:off x="9308434" y="8522991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4" name="object 854"/>
          <p:cNvSpPr/>
          <p:nvPr/>
        </p:nvSpPr>
        <p:spPr>
          <a:xfrm>
            <a:off x="9308434" y="8164254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5" name="object 855"/>
          <p:cNvSpPr/>
          <p:nvPr/>
        </p:nvSpPr>
        <p:spPr>
          <a:xfrm>
            <a:off x="9308434" y="7805518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6" name="object 856"/>
          <p:cNvSpPr/>
          <p:nvPr/>
        </p:nvSpPr>
        <p:spPr>
          <a:xfrm>
            <a:off x="7312360" y="7455888"/>
            <a:ext cx="1996439" cy="3138170"/>
          </a:xfrm>
          <a:custGeom>
            <a:avLst/>
            <a:gdLst/>
            <a:ahLst/>
            <a:cxnLst/>
            <a:rect l="l" t="t" r="r" b="b"/>
            <a:pathLst>
              <a:path w="1996440" h="3138170">
                <a:moveTo>
                  <a:pt x="1996074" y="3138061"/>
                </a:moveTo>
                <a:lnTo>
                  <a:pt x="1996074" y="2859774"/>
                </a:lnTo>
              </a:path>
              <a:path w="1996440" h="3138170">
                <a:moveTo>
                  <a:pt x="1996074" y="2788431"/>
                </a:moveTo>
                <a:lnTo>
                  <a:pt x="1996074" y="2501543"/>
                </a:lnTo>
              </a:path>
              <a:path w="1996440" h="3138170">
                <a:moveTo>
                  <a:pt x="1996074" y="2429695"/>
                </a:moveTo>
                <a:lnTo>
                  <a:pt x="1996074" y="2142807"/>
                </a:lnTo>
              </a:path>
              <a:path w="1996440" h="3138170">
                <a:moveTo>
                  <a:pt x="1996074" y="278286"/>
                </a:moveTo>
                <a:lnTo>
                  <a:pt x="1996074" y="0"/>
                </a:lnTo>
              </a:path>
              <a:path w="1996440" h="3138170">
                <a:moveTo>
                  <a:pt x="23780" y="2239448"/>
                </a:moveTo>
                <a:lnTo>
                  <a:pt x="23780" y="2749977"/>
                </a:lnTo>
              </a:path>
              <a:path w="1996440" h="3138170">
                <a:moveTo>
                  <a:pt x="1936368" y="2239448"/>
                </a:moveTo>
                <a:lnTo>
                  <a:pt x="1936368" y="2749977"/>
                </a:lnTo>
              </a:path>
              <a:path w="1996440" h="3138170">
                <a:moveTo>
                  <a:pt x="23780" y="2720125"/>
                </a:moveTo>
                <a:lnTo>
                  <a:pt x="1936368" y="2720125"/>
                </a:lnTo>
              </a:path>
              <a:path w="1996440" h="3138170">
                <a:moveTo>
                  <a:pt x="47561" y="2696344"/>
                </a:moveTo>
                <a:lnTo>
                  <a:pt x="0" y="2743906"/>
                </a:lnTo>
              </a:path>
              <a:path w="1996440" h="3138170">
                <a:moveTo>
                  <a:pt x="1912082" y="2743906"/>
                </a:moveTo>
                <a:lnTo>
                  <a:pt x="1960149" y="269634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7" name="object 857"/>
          <p:cNvSpPr txBox="1"/>
          <p:nvPr/>
        </p:nvSpPr>
        <p:spPr>
          <a:xfrm>
            <a:off x="8154253" y="10023578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858" name="object 858"/>
          <p:cNvSpPr/>
          <p:nvPr/>
        </p:nvSpPr>
        <p:spPr>
          <a:xfrm>
            <a:off x="9002825" y="9695336"/>
            <a:ext cx="611505" cy="510540"/>
          </a:xfrm>
          <a:custGeom>
            <a:avLst/>
            <a:gdLst/>
            <a:ahLst/>
            <a:cxnLst/>
            <a:rect l="l" t="t" r="r" b="b"/>
            <a:pathLst>
              <a:path w="611504" h="510540">
                <a:moveTo>
                  <a:pt x="305609" y="335967"/>
                </a:moveTo>
                <a:lnTo>
                  <a:pt x="305609" y="510529"/>
                </a:lnTo>
              </a:path>
              <a:path w="611504" h="510540">
                <a:moveTo>
                  <a:pt x="245904" y="0"/>
                </a:moveTo>
                <a:lnTo>
                  <a:pt x="245904" y="510529"/>
                </a:lnTo>
              </a:path>
              <a:path w="611504" h="510540">
                <a:moveTo>
                  <a:pt x="305609" y="480676"/>
                </a:moveTo>
                <a:lnTo>
                  <a:pt x="245904" y="480676"/>
                </a:lnTo>
              </a:path>
              <a:path w="611504" h="510540">
                <a:moveTo>
                  <a:pt x="275756" y="480676"/>
                </a:moveTo>
                <a:lnTo>
                  <a:pt x="207956" y="374927"/>
                </a:lnTo>
                <a:lnTo>
                  <a:pt x="0" y="374927"/>
                </a:lnTo>
              </a:path>
              <a:path w="611504" h="510540">
                <a:moveTo>
                  <a:pt x="281828" y="504457"/>
                </a:moveTo>
                <a:lnTo>
                  <a:pt x="329390" y="456896"/>
                </a:lnTo>
              </a:path>
              <a:path w="611504" h="510540">
                <a:moveTo>
                  <a:pt x="269685" y="456896"/>
                </a:moveTo>
                <a:lnTo>
                  <a:pt x="221617" y="504457"/>
                </a:lnTo>
              </a:path>
              <a:path w="611504" h="510540">
                <a:moveTo>
                  <a:pt x="305609" y="335967"/>
                </a:moveTo>
                <a:lnTo>
                  <a:pt x="305609" y="510529"/>
                </a:lnTo>
              </a:path>
              <a:path w="611504" h="510540">
                <a:moveTo>
                  <a:pt x="365314" y="0"/>
                </a:moveTo>
                <a:lnTo>
                  <a:pt x="365314" y="510529"/>
                </a:lnTo>
              </a:path>
              <a:path w="611504" h="510540">
                <a:moveTo>
                  <a:pt x="305609" y="480676"/>
                </a:moveTo>
                <a:lnTo>
                  <a:pt x="365314" y="480676"/>
                </a:lnTo>
              </a:path>
              <a:path w="611504" h="510540">
                <a:moveTo>
                  <a:pt x="335461" y="480676"/>
                </a:moveTo>
                <a:lnTo>
                  <a:pt x="402756" y="374927"/>
                </a:lnTo>
                <a:lnTo>
                  <a:pt x="611218" y="37492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9" name="object 859"/>
          <p:cNvSpPr txBox="1"/>
          <p:nvPr/>
        </p:nvSpPr>
        <p:spPr>
          <a:xfrm>
            <a:off x="9002268" y="9917323"/>
            <a:ext cx="61404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415290" algn="l"/>
              </a:tabLst>
            </a:pPr>
            <a:r>
              <a:rPr sz="950" spc="-25" dirty="0">
                <a:latin typeface="Times New Roman"/>
                <a:cs typeface="Times New Roman"/>
              </a:rPr>
              <a:t>250</a:t>
            </a:r>
            <a:r>
              <a:rPr sz="950" dirty="0">
                <a:latin typeface="Times New Roman"/>
                <a:cs typeface="Times New Roman"/>
              </a:rPr>
              <a:t>	</a:t>
            </a:r>
            <a:r>
              <a:rPr sz="950" spc="-25" dirty="0">
                <a:latin typeface="Times New Roman"/>
                <a:cs typeface="Times New Roman"/>
              </a:rPr>
              <a:t>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860" name="object 860"/>
          <p:cNvSpPr/>
          <p:nvPr/>
        </p:nvSpPr>
        <p:spPr>
          <a:xfrm>
            <a:off x="9284654" y="9695336"/>
            <a:ext cx="2019935" cy="510540"/>
          </a:xfrm>
          <a:custGeom>
            <a:avLst/>
            <a:gdLst/>
            <a:ahLst/>
            <a:cxnLst/>
            <a:rect l="l" t="t" r="r" b="b"/>
            <a:pathLst>
              <a:path w="2019934" h="510540">
                <a:moveTo>
                  <a:pt x="47561" y="456896"/>
                </a:moveTo>
                <a:lnTo>
                  <a:pt x="0" y="504457"/>
                </a:lnTo>
              </a:path>
              <a:path w="2019934" h="510540">
                <a:moveTo>
                  <a:pt x="59705" y="504457"/>
                </a:moveTo>
                <a:lnTo>
                  <a:pt x="107266" y="456896"/>
                </a:lnTo>
              </a:path>
              <a:path w="2019934" h="510540">
                <a:moveTo>
                  <a:pt x="83485" y="0"/>
                </a:moveTo>
                <a:lnTo>
                  <a:pt x="83485" y="510529"/>
                </a:lnTo>
              </a:path>
              <a:path w="2019934" h="510540">
                <a:moveTo>
                  <a:pt x="1996074" y="216557"/>
                </a:moveTo>
                <a:lnTo>
                  <a:pt x="1996074" y="510529"/>
                </a:lnTo>
              </a:path>
              <a:path w="2019934" h="510540">
                <a:moveTo>
                  <a:pt x="83485" y="480676"/>
                </a:moveTo>
                <a:lnTo>
                  <a:pt x="1996074" y="480676"/>
                </a:lnTo>
              </a:path>
              <a:path w="2019934" h="510540">
                <a:moveTo>
                  <a:pt x="107266" y="456896"/>
                </a:moveTo>
                <a:lnTo>
                  <a:pt x="59705" y="504457"/>
                </a:lnTo>
              </a:path>
              <a:path w="2019934" h="510540">
                <a:moveTo>
                  <a:pt x="1971787" y="504457"/>
                </a:moveTo>
                <a:lnTo>
                  <a:pt x="2019854" y="45689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1" name="object 861"/>
          <p:cNvSpPr txBox="1"/>
          <p:nvPr/>
        </p:nvSpPr>
        <p:spPr>
          <a:xfrm>
            <a:off x="10186757" y="10023578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862" name="object 862"/>
          <p:cNvSpPr/>
          <p:nvPr/>
        </p:nvSpPr>
        <p:spPr>
          <a:xfrm>
            <a:off x="11280727" y="9815253"/>
            <a:ext cx="381000" cy="565785"/>
          </a:xfrm>
          <a:custGeom>
            <a:avLst/>
            <a:gdLst/>
            <a:ahLst/>
            <a:cxnLst/>
            <a:rect l="l" t="t" r="r" b="b"/>
            <a:pathLst>
              <a:path w="381000" h="565784">
                <a:moveTo>
                  <a:pt x="119410" y="0"/>
                </a:moveTo>
                <a:lnTo>
                  <a:pt x="119410" y="565174"/>
                </a:lnTo>
              </a:path>
              <a:path w="381000" h="565784">
                <a:moveTo>
                  <a:pt x="0" y="70836"/>
                </a:moveTo>
                <a:lnTo>
                  <a:pt x="0" y="565174"/>
                </a:lnTo>
              </a:path>
              <a:path w="381000" h="565784">
                <a:moveTo>
                  <a:pt x="0" y="535322"/>
                </a:moveTo>
                <a:lnTo>
                  <a:pt x="119410" y="535322"/>
                </a:lnTo>
                <a:lnTo>
                  <a:pt x="380999" y="53532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3" name="object 863"/>
          <p:cNvSpPr txBox="1"/>
          <p:nvPr/>
        </p:nvSpPr>
        <p:spPr>
          <a:xfrm>
            <a:off x="11453214" y="10197634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864" name="object 864"/>
          <p:cNvSpPr/>
          <p:nvPr/>
        </p:nvSpPr>
        <p:spPr>
          <a:xfrm>
            <a:off x="7192444" y="9815253"/>
            <a:ext cx="4231640" cy="749935"/>
          </a:xfrm>
          <a:custGeom>
            <a:avLst/>
            <a:gdLst/>
            <a:ahLst/>
            <a:cxnLst/>
            <a:rect l="l" t="t" r="r" b="b"/>
            <a:pathLst>
              <a:path w="4231640" h="749934">
                <a:moveTo>
                  <a:pt x="4183912" y="559103"/>
                </a:moveTo>
                <a:lnTo>
                  <a:pt x="4231474" y="511035"/>
                </a:lnTo>
              </a:path>
              <a:path w="4231640" h="749934">
                <a:moveTo>
                  <a:pt x="4112064" y="511035"/>
                </a:moveTo>
                <a:lnTo>
                  <a:pt x="4063996" y="559103"/>
                </a:lnTo>
              </a:path>
              <a:path w="4231640" h="749934">
                <a:moveTo>
                  <a:pt x="24286" y="0"/>
                </a:moveTo>
                <a:lnTo>
                  <a:pt x="24286" y="749855"/>
                </a:lnTo>
              </a:path>
              <a:path w="4231640" h="749934">
                <a:moveTo>
                  <a:pt x="4207693" y="216051"/>
                </a:moveTo>
                <a:lnTo>
                  <a:pt x="4207693" y="749855"/>
                </a:lnTo>
              </a:path>
              <a:path w="4231640" h="749934">
                <a:moveTo>
                  <a:pt x="24286" y="720003"/>
                </a:moveTo>
                <a:lnTo>
                  <a:pt x="4207693" y="720003"/>
                </a:lnTo>
              </a:path>
              <a:path w="4231640" h="749934">
                <a:moveTo>
                  <a:pt x="48067" y="696222"/>
                </a:moveTo>
                <a:lnTo>
                  <a:pt x="0" y="743784"/>
                </a:lnTo>
              </a:path>
              <a:path w="4231640" h="749934">
                <a:moveTo>
                  <a:pt x="4183912" y="743784"/>
                </a:moveTo>
                <a:lnTo>
                  <a:pt x="4231474" y="69622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5" name="object 865"/>
          <p:cNvSpPr txBox="1"/>
          <p:nvPr/>
        </p:nvSpPr>
        <p:spPr>
          <a:xfrm>
            <a:off x="9292698" y="10382315"/>
            <a:ext cx="33464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17500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866" name="object 866"/>
          <p:cNvGrpSpPr/>
          <p:nvPr/>
        </p:nvGrpSpPr>
        <p:grpSpPr>
          <a:xfrm>
            <a:off x="7215213" y="7454300"/>
            <a:ext cx="242570" cy="3380104"/>
            <a:chOff x="7215213" y="7454300"/>
            <a:chExt cx="242570" cy="3380104"/>
          </a:xfrm>
        </p:grpSpPr>
        <p:sp>
          <p:nvSpPr>
            <p:cNvPr id="867" name="object 867"/>
            <p:cNvSpPr/>
            <p:nvPr/>
          </p:nvSpPr>
          <p:spPr>
            <a:xfrm>
              <a:off x="7336141" y="7455888"/>
              <a:ext cx="0" cy="3138170"/>
            </a:xfrm>
            <a:custGeom>
              <a:avLst/>
              <a:gdLst/>
              <a:ahLst/>
              <a:cxnLst/>
              <a:rect l="l" t="t" r="r" b="b"/>
              <a:pathLst>
                <a:path h="3138170">
                  <a:moveTo>
                    <a:pt x="0" y="3138061"/>
                  </a:moveTo>
                  <a:lnTo>
                    <a:pt x="0" y="2859774"/>
                  </a:lnTo>
                </a:path>
                <a:path h="3138170">
                  <a:moveTo>
                    <a:pt x="0" y="2788431"/>
                  </a:moveTo>
                  <a:lnTo>
                    <a:pt x="0" y="2501543"/>
                  </a:lnTo>
                </a:path>
                <a:path h="3138170">
                  <a:moveTo>
                    <a:pt x="0" y="2429695"/>
                  </a:moveTo>
                  <a:lnTo>
                    <a:pt x="0" y="2142807"/>
                  </a:lnTo>
                </a:path>
                <a:path h="3138170">
                  <a:moveTo>
                    <a:pt x="0" y="2070958"/>
                  </a:moveTo>
                  <a:lnTo>
                    <a:pt x="0" y="1784070"/>
                  </a:lnTo>
                </a:path>
                <a:path h="3138170">
                  <a:moveTo>
                    <a:pt x="0" y="1712727"/>
                  </a:moveTo>
                  <a:lnTo>
                    <a:pt x="0" y="1425839"/>
                  </a:lnTo>
                </a:path>
                <a:path h="3138170">
                  <a:moveTo>
                    <a:pt x="0" y="1353990"/>
                  </a:moveTo>
                  <a:lnTo>
                    <a:pt x="0" y="1067102"/>
                  </a:lnTo>
                </a:path>
                <a:path h="3138170">
                  <a:moveTo>
                    <a:pt x="0" y="995254"/>
                  </a:moveTo>
                  <a:lnTo>
                    <a:pt x="0" y="708365"/>
                  </a:lnTo>
                </a:path>
                <a:path h="3138170">
                  <a:moveTo>
                    <a:pt x="0" y="636517"/>
                  </a:moveTo>
                  <a:lnTo>
                    <a:pt x="0" y="349629"/>
                  </a:lnTo>
                </a:path>
                <a:path h="3138170">
                  <a:moveTo>
                    <a:pt x="0" y="278286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68" name="object 86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215213" y="10591925"/>
              <a:ext cx="242362" cy="242362"/>
            </a:xfrm>
            <a:prstGeom prst="rect">
              <a:avLst/>
            </a:prstGeom>
          </p:spPr>
        </p:pic>
      </p:grpSp>
      <p:sp>
        <p:nvSpPr>
          <p:cNvPr id="869" name="object 869"/>
          <p:cNvSpPr txBox="1"/>
          <p:nvPr/>
        </p:nvSpPr>
        <p:spPr>
          <a:xfrm>
            <a:off x="7272337" y="10578307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1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870" name="object 870"/>
          <p:cNvSpPr/>
          <p:nvPr/>
        </p:nvSpPr>
        <p:spPr>
          <a:xfrm>
            <a:off x="6951599" y="9695336"/>
            <a:ext cx="384810" cy="685165"/>
          </a:xfrm>
          <a:custGeom>
            <a:avLst/>
            <a:gdLst/>
            <a:ahLst/>
            <a:cxnLst/>
            <a:rect l="l" t="t" r="r" b="b"/>
            <a:pathLst>
              <a:path w="384809" h="685165">
                <a:moveTo>
                  <a:pt x="265131" y="119916"/>
                </a:moveTo>
                <a:lnTo>
                  <a:pt x="265131" y="685091"/>
                </a:lnTo>
              </a:path>
              <a:path w="384809" h="685165">
                <a:moveTo>
                  <a:pt x="384541" y="0"/>
                </a:moveTo>
                <a:lnTo>
                  <a:pt x="384541" y="685091"/>
                </a:lnTo>
              </a:path>
              <a:path w="384809" h="685165">
                <a:moveTo>
                  <a:pt x="384541" y="655238"/>
                </a:moveTo>
                <a:lnTo>
                  <a:pt x="265131" y="655238"/>
                </a:lnTo>
                <a:lnTo>
                  <a:pt x="0" y="6552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1" name="object 871"/>
          <p:cNvSpPr txBox="1"/>
          <p:nvPr/>
        </p:nvSpPr>
        <p:spPr>
          <a:xfrm>
            <a:off x="6948007" y="10197634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872" name="object 872"/>
          <p:cNvSpPr/>
          <p:nvPr/>
        </p:nvSpPr>
        <p:spPr>
          <a:xfrm>
            <a:off x="9248729" y="7986151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0"/>
                </a:moveTo>
                <a:lnTo>
                  <a:pt x="0" y="286888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3" name="object 873"/>
          <p:cNvSpPr/>
          <p:nvPr/>
        </p:nvSpPr>
        <p:spPr>
          <a:xfrm>
            <a:off x="9248729" y="8344888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0"/>
                </a:moveTo>
                <a:lnTo>
                  <a:pt x="0" y="286888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4" name="object 874"/>
          <p:cNvSpPr/>
          <p:nvPr/>
        </p:nvSpPr>
        <p:spPr>
          <a:xfrm>
            <a:off x="9248729" y="8703624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0"/>
                </a:moveTo>
                <a:lnTo>
                  <a:pt x="0" y="286888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5" name="object 875"/>
          <p:cNvSpPr/>
          <p:nvPr/>
        </p:nvSpPr>
        <p:spPr>
          <a:xfrm>
            <a:off x="9248729" y="9061855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0"/>
                </a:moveTo>
                <a:lnTo>
                  <a:pt x="0" y="286888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6" name="object 876"/>
          <p:cNvSpPr/>
          <p:nvPr/>
        </p:nvSpPr>
        <p:spPr>
          <a:xfrm>
            <a:off x="9368139" y="7986151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0"/>
                </a:moveTo>
                <a:lnTo>
                  <a:pt x="0" y="286888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7" name="object 877"/>
          <p:cNvSpPr/>
          <p:nvPr/>
        </p:nvSpPr>
        <p:spPr>
          <a:xfrm>
            <a:off x="9368139" y="8344888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0"/>
                </a:moveTo>
                <a:lnTo>
                  <a:pt x="0" y="286888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8" name="object 878"/>
          <p:cNvSpPr/>
          <p:nvPr/>
        </p:nvSpPr>
        <p:spPr>
          <a:xfrm>
            <a:off x="9368139" y="8703624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0"/>
                </a:moveTo>
                <a:lnTo>
                  <a:pt x="0" y="286888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9" name="object 879"/>
          <p:cNvSpPr/>
          <p:nvPr/>
        </p:nvSpPr>
        <p:spPr>
          <a:xfrm>
            <a:off x="9368139" y="9061855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0"/>
                </a:moveTo>
                <a:lnTo>
                  <a:pt x="0" y="286888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80" name="object 880"/>
          <p:cNvGrpSpPr/>
          <p:nvPr/>
        </p:nvGrpSpPr>
        <p:grpSpPr>
          <a:xfrm>
            <a:off x="7190857" y="7337421"/>
            <a:ext cx="4834890" cy="3039110"/>
            <a:chOff x="7190857" y="7337421"/>
            <a:chExt cx="4834890" cy="3039110"/>
          </a:xfrm>
        </p:grpSpPr>
        <p:sp>
          <p:nvSpPr>
            <p:cNvPr id="881" name="object 881"/>
            <p:cNvSpPr/>
            <p:nvPr/>
          </p:nvSpPr>
          <p:spPr>
            <a:xfrm>
              <a:off x="7192444" y="10326289"/>
              <a:ext cx="167640" cy="48260"/>
            </a:xfrm>
            <a:custGeom>
              <a:avLst/>
              <a:gdLst/>
              <a:ahLst/>
              <a:cxnLst/>
              <a:rect l="l" t="t" r="r" b="b"/>
              <a:pathLst>
                <a:path w="167640" h="48259">
                  <a:moveTo>
                    <a:pt x="48067" y="0"/>
                  </a:moveTo>
                  <a:lnTo>
                    <a:pt x="0" y="48067"/>
                  </a:lnTo>
                </a:path>
                <a:path w="167640" h="48259">
                  <a:moveTo>
                    <a:pt x="119916" y="48067"/>
                  </a:moveTo>
                  <a:lnTo>
                    <a:pt x="167477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2" name="object 882"/>
            <p:cNvSpPr/>
            <p:nvPr/>
          </p:nvSpPr>
          <p:spPr>
            <a:xfrm>
              <a:off x="7336141" y="7711406"/>
              <a:ext cx="1912620" cy="1912620"/>
            </a:xfrm>
            <a:custGeom>
              <a:avLst/>
              <a:gdLst/>
              <a:ahLst/>
              <a:cxnLst/>
              <a:rect l="l" t="t" r="r" b="b"/>
              <a:pathLst>
                <a:path w="1912620" h="1912620">
                  <a:moveTo>
                    <a:pt x="0" y="0"/>
                  </a:moveTo>
                  <a:lnTo>
                    <a:pt x="202896" y="0"/>
                  </a:lnTo>
                </a:path>
                <a:path w="1912620" h="1912620">
                  <a:moveTo>
                    <a:pt x="274744" y="0"/>
                  </a:moveTo>
                  <a:lnTo>
                    <a:pt x="561633" y="0"/>
                  </a:lnTo>
                </a:path>
                <a:path w="1912620" h="1912620">
                  <a:moveTo>
                    <a:pt x="633481" y="0"/>
                  </a:moveTo>
                  <a:lnTo>
                    <a:pt x="920369" y="0"/>
                  </a:lnTo>
                </a:path>
                <a:path w="1912620" h="1912620">
                  <a:moveTo>
                    <a:pt x="992218" y="0"/>
                  </a:moveTo>
                  <a:lnTo>
                    <a:pt x="1279106" y="0"/>
                  </a:lnTo>
                </a:path>
                <a:path w="1912620" h="1912620">
                  <a:moveTo>
                    <a:pt x="1350449" y="0"/>
                  </a:moveTo>
                  <a:lnTo>
                    <a:pt x="1637337" y="0"/>
                  </a:lnTo>
                </a:path>
                <a:path w="1912620" h="1912620">
                  <a:moveTo>
                    <a:pt x="1709185" y="0"/>
                  </a:moveTo>
                  <a:lnTo>
                    <a:pt x="1912588" y="0"/>
                  </a:lnTo>
                  <a:lnTo>
                    <a:pt x="1912588" y="203402"/>
                  </a:lnTo>
                </a:path>
                <a:path w="1912620" h="1912620">
                  <a:moveTo>
                    <a:pt x="1912588" y="1709185"/>
                  </a:moveTo>
                  <a:lnTo>
                    <a:pt x="1912588" y="1912588"/>
                  </a:lnTo>
                  <a:lnTo>
                    <a:pt x="1709185" y="1912588"/>
                  </a:lnTo>
                </a:path>
                <a:path w="1912620" h="1912620">
                  <a:moveTo>
                    <a:pt x="1637337" y="1912588"/>
                  </a:moveTo>
                  <a:lnTo>
                    <a:pt x="1350449" y="1912588"/>
                  </a:lnTo>
                </a:path>
                <a:path w="1912620" h="1912620">
                  <a:moveTo>
                    <a:pt x="1279106" y="1912588"/>
                  </a:moveTo>
                  <a:lnTo>
                    <a:pt x="992218" y="1912588"/>
                  </a:lnTo>
                </a:path>
                <a:path w="1912620" h="1912620">
                  <a:moveTo>
                    <a:pt x="920369" y="1912588"/>
                  </a:moveTo>
                  <a:lnTo>
                    <a:pt x="633481" y="1912588"/>
                  </a:lnTo>
                </a:path>
                <a:path w="1912620" h="1912620">
                  <a:moveTo>
                    <a:pt x="561633" y="1912588"/>
                  </a:moveTo>
                  <a:lnTo>
                    <a:pt x="274744" y="1912588"/>
                  </a:lnTo>
                </a:path>
                <a:path w="1912620" h="1912620">
                  <a:moveTo>
                    <a:pt x="202896" y="1912588"/>
                  </a:moveTo>
                  <a:lnTo>
                    <a:pt x="0" y="1912588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3" name="object 883"/>
            <p:cNvSpPr/>
            <p:nvPr/>
          </p:nvSpPr>
          <p:spPr>
            <a:xfrm>
              <a:off x="7216731" y="7591996"/>
              <a:ext cx="4184015" cy="0"/>
            </a:xfrm>
            <a:custGeom>
              <a:avLst/>
              <a:gdLst/>
              <a:ahLst/>
              <a:cxnLst/>
              <a:rect l="l" t="t" r="r" b="b"/>
              <a:pathLst>
                <a:path w="4184015">
                  <a:moveTo>
                    <a:pt x="0" y="0"/>
                  </a:moveTo>
                  <a:lnTo>
                    <a:pt x="41834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4" name="object 884"/>
            <p:cNvSpPr/>
            <p:nvPr/>
          </p:nvSpPr>
          <p:spPr>
            <a:xfrm>
              <a:off x="9368140" y="7711406"/>
              <a:ext cx="0" cy="1912620"/>
            </a:xfrm>
            <a:custGeom>
              <a:avLst/>
              <a:gdLst/>
              <a:ahLst/>
              <a:cxnLst/>
              <a:rect l="l" t="t" r="r" b="b"/>
              <a:pathLst>
                <a:path h="1912620">
                  <a:moveTo>
                    <a:pt x="0" y="0"/>
                  </a:moveTo>
                  <a:lnTo>
                    <a:pt x="0" y="203402"/>
                  </a:lnTo>
                </a:path>
                <a:path h="1912620">
                  <a:moveTo>
                    <a:pt x="0" y="1709185"/>
                  </a:moveTo>
                  <a:lnTo>
                    <a:pt x="0" y="1912588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5" name="object 885"/>
            <p:cNvSpPr/>
            <p:nvPr/>
          </p:nvSpPr>
          <p:spPr>
            <a:xfrm>
              <a:off x="7216731" y="9743405"/>
              <a:ext cx="4184015" cy="0"/>
            </a:xfrm>
            <a:custGeom>
              <a:avLst/>
              <a:gdLst/>
              <a:ahLst/>
              <a:cxnLst/>
              <a:rect l="l" t="t" r="r" b="b"/>
              <a:pathLst>
                <a:path w="4184015">
                  <a:moveTo>
                    <a:pt x="4183406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6" name="object 886"/>
            <p:cNvSpPr/>
            <p:nvPr/>
          </p:nvSpPr>
          <p:spPr>
            <a:xfrm>
              <a:off x="9368140" y="7711406"/>
              <a:ext cx="1912620" cy="1912620"/>
            </a:xfrm>
            <a:custGeom>
              <a:avLst/>
              <a:gdLst/>
              <a:ahLst/>
              <a:cxnLst/>
              <a:rect l="l" t="t" r="r" b="b"/>
              <a:pathLst>
                <a:path w="1912620" h="1912620">
                  <a:moveTo>
                    <a:pt x="0" y="0"/>
                  </a:moveTo>
                  <a:lnTo>
                    <a:pt x="202896" y="0"/>
                  </a:lnTo>
                </a:path>
                <a:path w="1912620" h="1912620">
                  <a:moveTo>
                    <a:pt x="274744" y="0"/>
                  </a:moveTo>
                  <a:lnTo>
                    <a:pt x="561633" y="0"/>
                  </a:lnTo>
                </a:path>
                <a:path w="1912620" h="1912620">
                  <a:moveTo>
                    <a:pt x="633481" y="0"/>
                  </a:moveTo>
                  <a:lnTo>
                    <a:pt x="920369" y="0"/>
                  </a:lnTo>
                </a:path>
                <a:path w="1912620" h="1912620">
                  <a:moveTo>
                    <a:pt x="992218" y="0"/>
                  </a:moveTo>
                  <a:lnTo>
                    <a:pt x="1279106" y="0"/>
                  </a:lnTo>
                </a:path>
                <a:path w="1912620" h="1912620">
                  <a:moveTo>
                    <a:pt x="1350449" y="0"/>
                  </a:moveTo>
                  <a:lnTo>
                    <a:pt x="1637337" y="0"/>
                  </a:lnTo>
                </a:path>
                <a:path w="1912620" h="1912620">
                  <a:moveTo>
                    <a:pt x="1709185" y="0"/>
                  </a:moveTo>
                  <a:lnTo>
                    <a:pt x="1912588" y="0"/>
                  </a:lnTo>
                  <a:lnTo>
                    <a:pt x="1912588" y="203402"/>
                  </a:lnTo>
                </a:path>
                <a:path w="1912620" h="1912620">
                  <a:moveTo>
                    <a:pt x="1912588" y="274744"/>
                  </a:moveTo>
                  <a:lnTo>
                    <a:pt x="1912588" y="561633"/>
                  </a:lnTo>
                </a:path>
                <a:path w="1912620" h="1912620">
                  <a:moveTo>
                    <a:pt x="1912588" y="633481"/>
                  </a:moveTo>
                  <a:lnTo>
                    <a:pt x="1912588" y="920369"/>
                  </a:lnTo>
                </a:path>
                <a:path w="1912620" h="1912620">
                  <a:moveTo>
                    <a:pt x="1912588" y="992218"/>
                  </a:moveTo>
                  <a:lnTo>
                    <a:pt x="1912588" y="1279106"/>
                  </a:lnTo>
                </a:path>
                <a:path w="1912620" h="1912620">
                  <a:moveTo>
                    <a:pt x="1912588" y="1350449"/>
                  </a:moveTo>
                  <a:lnTo>
                    <a:pt x="1912588" y="1637337"/>
                  </a:lnTo>
                </a:path>
                <a:path w="1912620" h="1912620">
                  <a:moveTo>
                    <a:pt x="1912588" y="1709185"/>
                  </a:moveTo>
                  <a:lnTo>
                    <a:pt x="1912588" y="1912588"/>
                  </a:lnTo>
                  <a:lnTo>
                    <a:pt x="1709185" y="1912588"/>
                  </a:lnTo>
                </a:path>
                <a:path w="1912620" h="1912620">
                  <a:moveTo>
                    <a:pt x="1637337" y="1912588"/>
                  </a:moveTo>
                  <a:lnTo>
                    <a:pt x="1350449" y="1912588"/>
                  </a:lnTo>
                </a:path>
                <a:path w="1912620" h="1912620">
                  <a:moveTo>
                    <a:pt x="1279106" y="1912588"/>
                  </a:moveTo>
                  <a:lnTo>
                    <a:pt x="992218" y="1912588"/>
                  </a:lnTo>
                </a:path>
                <a:path w="1912620" h="1912620">
                  <a:moveTo>
                    <a:pt x="920369" y="1912588"/>
                  </a:moveTo>
                  <a:lnTo>
                    <a:pt x="633481" y="1912588"/>
                  </a:lnTo>
                </a:path>
                <a:path w="1912620" h="1912620">
                  <a:moveTo>
                    <a:pt x="561633" y="1912588"/>
                  </a:moveTo>
                  <a:lnTo>
                    <a:pt x="274744" y="1912588"/>
                  </a:lnTo>
                </a:path>
                <a:path w="1912620" h="1912620">
                  <a:moveTo>
                    <a:pt x="202896" y="1912588"/>
                  </a:moveTo>
                  <a:lnTo>
                    <a:pt x="0" y="1912588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7" name="object 887"/>
            <p:cNvSpPr/>
            <p:nvPr/>
          </p:nvSpPr>
          <p:spPr>
            <a:xfrm>
              <a:off x="7216731" y="7591996"/>
              <a:ext cx="4184015" cy="2152015"/>
            </a:xfrm>
            <a:custGeom>
              <a:avLst/>
              <a:gdLst/>
              <a:ahLst/>
              <a:cxnLst/>
              <a:rect l="l" t="t" r="r" b="b"/>
              <a:pathLst>
                <a:path w="4184015" h="2152015">
                  <a:moveTo>
                    <a:pt x="4183406" y="0"/>
                  </a:moveTo>
                  <a:lnTo>
                    <a:pt x="4183406" y="2151408"/>
                  </a:lnTo>
                </a:path>
                <a:path w="4184015" h="2152015">
                  <a:moveTo>
                    <a:pt x="0" y="2151408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8" name="object 888"/>
            <p:cNvSpPr/>
            <p:nvPr/>
          </p:nvSpPr>
          <p:spPr>
            <a:xfrm>
              <a:off x="7336141" y="7711406"/>
              <a:ext cx="0" cy="1912620"/>
            </a:xfrm>
            <a:custGeom>
              <a:avLst/>
              <a:gdLst/>
              <a:ahLst/>
              <a:cxnLst/>
              <a:rect l="l" t="t" r="r" b="b"/>
              <a:pathLst>
                <a:path h="1912620">
                  <a:moveTo>
                    <a:pt x="0" y="1912588"/>
                  </a:moveTo>
                  <a:lnTo>
                    <a:pt x="0" y="1709185"/>
                  </a:lnTo>
                </a:path>
                <a:path h="1912620">
                  <a:moveTo>
                    <a:pt x="0" y="1637337"/>
                  </a:moveTo>
                  <a:lnTo>
                    <a:pt x="0" y="1350449"/>
                  </a:lnTo>
                </a:path>
                <a:path h="1912620">
                  <a:moveTo>
                    <a:pt x="0" y="1279106"/>
                  </a:moveTo>
                  <a:lnTo>
                    <a:pt x="0" y="992218"/>
                  </a:lnTo>
                </a:path>
                <a:path h="1912620">
                  <a:moveTo>
                    <a:pt x="0" y="920369"/>
                  </a:moveTo>
                  <a:lnTo>
                    <a:pt x="0" y="633481"/>
                  </a:lnTo>
                </a:path>
                <a:path h="1912620">
                  <a:moveTo>
                    <a:pt x="0" y="561633"/>
                  </a:moveTo>
                  <a:lnTo>
                    <a:pt x="0" y="274744"/>
                  </a:lnTo>
                </a:path>
                <a:path h="1912620">
                  <a:moveTo>
                    <a:pt x="0" y="203402"/>
                  </a:moveTo>
                  <a:lnTo>
                    <a:pt x="0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9" name="object 889"/>
            <p:cNvSpPr/>
            <p:nvPr/>
          </p:nvSpPr>
          <p:spPr>
            <a:xfrm>
              <a:off x="11352070" y="7339008"/>
              <a:ext cx="672465" cy="2660650"/>
            </a:xfrm>
            <a:custGeom>
              <a:avLst/>
              <a:gdLst/>
              <a:ahLst/>
              <a:cxnLst/>
              <a:rect l="l" t="t" r="r" b="b"/>
              <a:pathLst>
                <a:path w="672465" h="2660650">
                  <a:moveTo>
                    <a:pt x="119916" y="2404396"/>
                  </a:moveTo>
                  <a:lnTo>
                    <a:pt x="671935" y="2404396"/>
                  </a:lnTo>
                </a:path>
                <a:path w="672465" h="2660650">
                  <a:moveTo>
                    <a:pt x="119916" y="252987"/>
                  </a:moveTo>
                  <a:lnTo>
                    <a:pt x="671935" y="252987"/>
                  </a:lnTo>
                </a:path>
                <a:path w="672465" h="2660650">
                  <a:moveTo>
                    <a:pt x="642083" y="2404396"/>
                  </a:moveTo>
                  <a:lnTo>
                    <a:pt x="642083" y="252987"/>
                  </a:lnTo>
                </a:path>
                <a:path w="672465" h="2660650">
                  <a:moveTo>
                    <a:pt x="618302" y="2380615"/>
                  </a:moveTo>
                  <a:lnTo>
                    <a:pt x="665864" y="2428177"/>
                  </a:lnTo>
                </a:path>
                <a:path w="672465" h="2660650">
                  <a:moveTo>
                    <a:pt x="665864" y="276768"/>
                  </a:moveTo>
                  <a:lnTo>
                    <a:pt x="618302" y="228701"/>
                  </a:lnTo>
                </a:path>
                <a:path w="672465" h="2660650">
                  <a:moveTo>
                    <a:pt x="311175" y="2344691"/>
                  </a:moveTo>
                  <a:lnTo>
                    <a:pt x="502433" y="2344691"/>
                  </a:lnTo>
                </a:path>
                <a:path w="672465" h="2660650">
                  <a:moveTo>
                    <a:pt x="119916" y="2404396"/>
                  </a:moveTo>
                  <a:lnTo>
                    <a:pt x="502433" y="2404396"/>
                  </a:lnTo>
                </a:path>
                <a:path w="672465" h="2660650">
                  <a:moveTo>
                    <a:pt x="472581" y="2344691"/>
                  </a:moveTo>
                  <a:lnTo>
                    <a:pt x="472581" y="2404396"/>
                  </a:lnTo>
                  <a:lnTo>
                    <a:pt x="472581" y="2660420"/>
                  </a:lnTo>
                </a:path>
                <a:path w="672465" h="2660650">
                  <a:moveTo>
                    <a:pt x="496362" y="2368472"/>
                  </a:moveTo>
                  <a:lnTo>
                    <a:pt x="448800" y="2320404"/>
                  </a:lnTo>
                </a:path>
                <a:path w="672465" h="2660650">
                  <a:moveTo>
                    <a:pt x="448800" y="2380615"/>
                  </a:moveTo>
                  <a:lnTo>
                    <a:pt x="496362" y="2428177"/>
                  </a:lnTo>
                </a:path>
                <a:path w="672465" h="2660650">
                  <a:moveTo>
                    <a:pt x="311175" y="2344691"/>
                  </a:moveTo>
                  <a:lnTo>
                    <a:pt x="502433" y="2344691"/>
                  </a:lnTo>
                </a:path>
                <a:path w="672465" h="2660650">
                  <a:moveTo>
                    <a:pt x="335461" y="312692"/>
                  </a:moveTo>
                  <a:lnTo>
                    <a:pt x="502433" y="312692"/>
                  </a:lnTo>
                </a:path>
                <a:path w="672465" h="2660650">
                  <a:moveTo>
                    <a:pt x="472581" y="2344691"/>
                  </a:moveTo>
                  <a:lnTo>
                    <a:pt x="472581" y="312692"/>
                  </a:lnTo>
                </a:path>
                <a:path w="672465" h="2660650">
                  <a:moveTo>
                    <a:pt x="448800" y="2320404"/>
                  </a:moveTo>
                  <a:lnTo>
                    <a:pt x="496362" y="2368472"/>
                  </a:lnTo>
                </a:path>
                <a:path w="672465" h="2660650">
                  <a:moveTo>
                    <a:pt x="496362" y="336473"/>
                  </a:moveTo>
                  <a:lnTo>
                    <a:pt x="448800" y="288912"/>
                  </a:lnTo>
                </a:path>
                <a:path w="672465" h="2660650">
                  <a:moveTo>
                    <a:pt x="0" y="372398"/>
                  </a:moveTo>
                  <a:lnTo>
                    <a:pt x="308139" y="372398"/>
                  </a:lnTo>
                </a:path>
                <a:path w="672465" h="2660650">
                  <a:moveTo>
                    <a:pt x="119916" y="252987"/>
                  </a:moveTo>
                  <a:lnTo>
                    <a:pt x="308139" y="252987"/>
                  </a:lnTo>
                </a:path>
                <a:path w="672465" h="2660650">
                  <a:moveTo>
                    <a:pt x="278286" y="372398"/>
                  </a:moveTo>
                  <a:lnTo>
                    <a:pt x="278286" y="252987"/>
                  </a:lnTo>
                  <a:lnTo>
                    <a:pt x="278286" y="0"/>
                  </a:lnTo>
                </a:path>
                <a:path w="672465" h="2660650">
                  <a:moveTo>
                    <a:pt x="254505" y="348617"/>
                  </a:moveTo>
                  <a:lnTo>
                    <a:pt x="302067" y="396178"/>
                  </a:lnTo>
                </a:path>
                <a:path w="672465" h="2660650">
                  <a:moveTo>
                    <a:pt x="302067" y="276768"/>
                  </a:moveTo>
                  <a:lnTo>
                    <a:pt x="254505" y="22870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90" name="object 890"/>
          <p:cNvSpPr txBox="1"/>
          <p:nvPr/>
        </p:nvSpPr>
        <p:spPr>
          <a:xfrm>
            <a:off x="11490867" y="7336804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891" name="object 891"/>
          <p:cNvSpPr/>
          <p:nvPr/>
        </p:nvSpPr>
        <p:spPr>
          <a:xfrm>
            <a:off x="11352070" y="7687625"/>
            <a:ext cx="308610" cy="1960245"/>
          </a:xfrm>
          <a:custGeom>
            <a:avLst/>
            <a:gdLst/>
            <a:ahLst/>
            <a:cxnLst/>
            <a:rect l="l" t="t" r="r" b="b"/>
            <a:pathLst>
              <a:path w="308609" h="1960245">
                <a:moveTo>
                  <a:pt x="0" y="23780"/>
                </a:moveTo>
                <a:lnTo>
                  <a:pt x="308139" y="23780"/>
                </a:lnTo>
              </a:path>
              <a:path w="308609" h="1960245">
                <a:moveTo>
                  <a:pt x="0" y="1936368"/>
                </a:moveTo>
                <a:lnTo>
                  <a:pt x="308139" y="1936368"/>
                </a:lnTo>
              </a:path>
              <a:path w="308609" h="1960245">
                <a:moveTo>
                  <a:pt x="278286" y="23780"/>
                </a:moveTo>
                <a:lnTo>
                  <a:pt x="278286" y="1936368"/>
                </a:lnTo>
              </a:path>
              <a:path w="308609" h="1960245">
                <a:moveTo>
                  <a:pt x="302067" y="47561"/>
                </a:moveTo>
                <a:lnTo>
                  <a:pt x="254505" y="0"/>
                </a:lnTo>
              </a:path>
              <a:path w="308609" h="1960245">
                <a:moveTo>
                  <a:pt x="254505" y="1912082"/>
                </a:moveTo>
                <a:lnTo>
                  <a:pt x="302067" y="196014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2" name="object 892"/>
          <p:cNvSpPr txBox="1"/>
          <p:nvPr/>
        </p:nvSpPr>
        <p:spPr>
          <a:xfrm>
            <a:off x="11490867" y="8531369"/>
            <a:ext cx="526415" cy="2743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8000</a:t>
            </a: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sz="950" spc="-20" dirty="0">
                <a:latin typeface="Times New Roman"/>
                <a:cs typeface="Times New Roman"/>
              </a:rPr>
              <a:t>8500</a:t>
            </a:r>
            <a:endParaRPr sz="950">
              <a:latin typeface="Times New Roman"/>
              <a:cs typeface="Times New Roman"/>
            </a:endParaRPr>
          </a:p>
          <a:p>
            <a:pPr marL="13970">
              <a:lnSpc>
                <a:spcPct val="100000"/>
              </a:lnSpc>
              <a:spcBef>
                <a:spcPts val="190"/>
              </a:spcBef>
            </a:pPr>
            <a:r>
              <a:rPr sz="950" spc="-20" dirty="0">
                <a:latin typeface="Times New Roman"/>
                <a:cs typeface="Times New Roman"/>
              </a:rPr>
              <a:t>9000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893" name="object 893"/>
          <p:cNvSpPr/>
          <p:nvPr/>
        </p:nvSpPr>
        <p:spPr>
          <a:xfrm>
            <a:off x="11352070" y="9599707"/>
            <a:ext cx="308610" cy="396240"/>
          </a:xfrm>
          <a:custGeom>
            <a:avLst/>
            <a:gdLst/>
            <a:ahLst/>
            <a:cxnLst/>
            <a:rect l="l" t="t" r="r" b="b"/>
            <a:pathLst>
              <a:path w="308609" h="396240">
                <a:moveTo>
                  <a:pt x="0" y="24286"/>
                </a:moveTo>
                <a:lnTo>
                  <a:pt x="308139" y="24286"/>
                </a:lnTo>
              </a:path>
              <a:path w="308609" h="396240">
                <a:moveTo>
                  <a:pt x="119916" y="143697"/>
                </a:moveTo>
                <a:lnTo>
                  <a:pt x="308139" y="143697"/>
                </a:lnTo>
              </a:path>
              <a:path w="308609" h="396240">
                <a:moveTo>
                  <a:pt x="278286" y="24286"/>
                </a:moveTo>
                <a:lnTo>
                  <a:pt x="278286" y="143697"/>
                </a:lnTo>
                <a:lnTo>
                  <a:pt x="278286" y="396178"/>
                </a:lnTo>
              </a:path>
              <a:path w="308609" h="396240">
                <a:moveTo>
                  <a:pt x="302067" y="48067"/>
                </a:moveTo>
                <a:lnTo>
                  <a:pt x="254505" y="0"/>
                </a:lnTo>
              </a:path>
              <a:path w="308609" h="396240">
                <a:moveTo>
                  <a:pt x="254505" y="119916"/>
                </a:moveTo>
                <a:lnTo>
                  <a:pt x="302067" y="16747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4" name="object 894"/>
          <p:cNvSpPr txBox="1"/>
          <p:nvPr/>
        </p:nvSpPr>
        <p:spPr>
          <a:xfrm>
            <a:off x="11490867" y="9788762"/>
            <a:ext cx="357505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sz="950" spc="-25" dirty="0">
                <a:latin typeface="Times New Roman"/>
                <a:cs typeface="Times New Roman"/>
              </a:rPr>
              <a:t>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895" name="object 895"/>
          <p:cNvSpPr/>
          <p:nvPr/>
        </p:nvSpPr>
        <p:spPr>
          <a:xfrm>
            <a:off x="11280727" y="7591996"/>
            <a:ext cx="0" cy="120014"/>
          </a:xfrm>
          <a:custGeom>
            <a:avLst/>
            <a:gdLst/>
            <a:ahLst/>
            <a:cxnLst/>
            <a:rect l="l" t="t" r="r" b="b"/>
            <a:pathLst>
              <a:path h="120015">
                <a:moveTo>
                  <a:pt x="0" y="11941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6" name="object 896"/>
          <p:cNvSpPr txBox="1"/>
          <p:nvPr/>
        </p:nvSpPr>
        <p:spPr>
          <a:xfrm>
            <a:off x="7151915" y="6017681"/>
            <a:ext cx="4463415" cy="1167130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561340" marR="561340" algn="ctr">
              <a:lnSpc>
                <a:spcPts val="2230"/>
              </a:lnSpc>
              <a:spcBef>
                <a:spcPts val="260"/>
              </a:spcBef>
            </a:pPr>
            <a:r>
              <a:rPr sz="1950" dirty="0">
                <a:latin typeface="Times New Roman"/>
                <a:cs typeface="Times New Roman"/>
              </a:rPr>
              <a:t>Монолітна</a:t>
            </a:r>
            <a:r>
              <a:rPr sz="1950" spc="-110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залізобетонна</a:t>
            </a:r>
            <a:r>
              <a:rPr sz="1950" spc="-105" dirty="0">
                <a:latin typeface="Times New Roman"/>
                <a:cs typeface="Times New Roman"/>
              </a:rPr>
              <a:t> </a:t>
            </a:r>
            <a:r>
              <a:rPr sz="1950" spc="-10" dirty="0">
                <a:latin typeface="Times New Roman"/>
                <a:cs typeface="Times New Roman"/>
              </a:rPr>
              <a:t>плита </a:t>
            </a:r>
            <a:r>
              <a:rPr sz="1950" dirty="0">
                <a:latin typeface="Times New Roman"/>
                <a:cs typeface="Times New Roman"/>
              </a:rPr>
              <a:t>перекриття</a:t>
            </a:r>
            <a:r>
              <a:rPr sz="1950" spc="-40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на</a:t>
            </a:r>
            <a:r>
              <a:rPr sz="1950" spc="-35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відмітці</a:t>
            </a:r>
            <a:r>
              <a:rPr sz="1950" spc="-40" dirty="0">
                <a:latin typeface="Times New Roman"/>
                <a:cs typeface="Times New Roman"/>
              </a:rPr>
              <a:t> </a:t>
            </a:r>
            <a:r>
              <a:rPr sz="1950" spc="-10" dirty="0">
                <a:latin typeface="Times New Roman"/>
                <a:cs typeface="Times New Roman"/>
              </a:rPr>
              <a:t>+9,500.</a:t>
            </a:r>
            <a:endParaRPr sz="1950">
              <a:latin typeface="Times New Roman"/>
              <a:cs typeface="Times New Roman"/>
            </a:endParaRPr>
          </a:p>
          <a:p>
            <a:pPr marL="3810" algn="ctr">
              <a:lnSpc>
                <a:spcPts val="2080"/>
              </a:lnSpc>
            </a:pPr>
            <a:r>
              <a:rPr sz="1950" dirty="0">
                <a:latin typeface="Times New Roman"/>
                <a:cs typeface="Times New Roman"/>
              </a:rPr>
              <a:t>Схема</a:t>
            </a:r>
            <a:r>
              <a:rPr sz="1950" spc="-60" dirty="0">
                <a:latin typeface="Times New Roman"/>
                <a:cs typeface="Times New Roman"/>
              </a:rPr>
              <a:t> </a:t>
            </a:r>
            <a:r>
              <a:rPr sz="1950" spc="-10" dirty="0">
                <a:latin typeface="Times New Roman"/>
                <a:cs typeface="Times New Roman"/>
              </a:rPr>
              <a:t>розкладки</a:t>
            </a:r>
            <a:r>
              <a:rPr sz="1950" spc="-60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верхньої</a:t>
            </a:r>
            <a:r>
              <a:rPr sz="1950" spc="-55" dirty="0">
                <a:latin typeface="Times New Roman"/>
                <a:cs typeface="Times New Roman"/>
              </a:rPr>
              <a:t> </a:t>
            </a:r>
            <a:r>
              <a:rPr sz="1950" spc="-10" dirty="0">
                <a:latin typeface="Times New Roman"/>
                <a:cs typeface="Times New Roman"/>
              </a:rPr>
              <a:t>арматури.</a:t>
            </a:r>
            <a:endParaRPr sz="1950">
              <a:latin typeface="Times New Roman"/>
              <a:cs typeface="Times New Roman"/>
            </a:endParaRPr>
          </a:p>
          <a:p>
            <a:pPr algn="ctr">
              <a:lnSpc>
                <a:spcPts val="2285"/>
              </a:lnSpc>
            </a:pPr>
            <a:r>
              <a:rPr sz="1950" dirty="0">
                <a:latin typeface="Times New Roman"/>
                <a:cs typeface="Times New Roman"/>
              </a:rPr>
              <a:t>Армування</a:t>
            </a:r>
            <a:r>
              <a:rPr sz="1950" spc="-100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отворів.</a:t>
            </a:r>
            <a:r>
              <a:rPr sz="1950" spc="-95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Додаткове</a:t>
            </a:r>
            <a:r>
              <a:rPr sz="1950" spc="-100" dirty="0">
                <a:latin typeface="Times New Roman"/>
                <a:cs typeface="Times New Roman"/>
              </a:rPr>
              <a:t> </a:t>
            </a:r>
            <a:r>
              <a:rPr sz="1950" spc="-10" dirty="0">
                <a:latin typeface="Times New Roman"/>
                <a:cs typeface="Times New Roman"/>
              </a:rPr>
              <a:t>армування</a:t>
            </a:r>
            <a:endParaRPr sz="1950">
              <a:latin typeface="Times New Roman"/>
              <a:cs typeface="Times New Roman"/>
            </a:endParaRPr>
          </a:p>
        </p:txBody>
      </p:sp>
      <p:grpSp>
        <p:nvGrpSpPr>
          <p:cNvPr id="897" name="object 897"/>
          <p:cNvGrpSpPr/>
          <p:nvPr/>
        </p:nvGrpSpPr>
        <p:grpSpPr>
          <a:xfrm>
            <a:off x="7025402" y="7661750"/>
            <a:ext cx="5547360" cy="2143760"/>
            <a:chOff x="7025402" y="7661750"/>
            <a:chExt cx="5547360" cy="2143760"/>
          </a:xfrm>
        </p:grpSpPr>
        <p:sp>
          <p:nvSpPr>
            <p:cNvPr id="898" name="object 898"/>
            <p:cNvSpPr/>
            <p:nvPr/>
          </p:nvSpPr>
          <p:spPr>
            <a:xfrm>
              <a:off x="7026990" y="7663338"/>
              <a:ext cx="5304155" cy="2020570"/>
            </a:xfrm>
            <a:custGeom>
              <a:avLst/>
              <a:gdLst/>
              <a:ahLst/>
              <a:cxnLst/>
              <a:rect l="l" t="t" r="r" b="b"/>
              <a:pathLst>
                <a:path w="5304155" h="2020570">
                  <a:moveTo>
                    <a:pt x="5304143" y="2020360"/>
                  </a:moveTo>
                  <a:lnTo>
                    <a:pt x="5018772" y="2020360"/>
                  </a:lnTo>
                </a:path>
                <a:path w="5304155" h="2020570">
                  <a:moveTo>
                    <a:pt x="4946924" y="2020360"/>
                  </a:moveTo>
                  <a:lnTo>
                    <a:pt x="4660036" y="2020360"/>
                  </a:lnTo>
                </a:path>
                <a:path w="5304155" h="2020570">
                  <a:moveTo>
                    <a:pt x="4588693" y="2020360"/>
                  </a:moveTo>
                  <a:lnTo>
                    <a:pt x="4301805" y="2020360"/>
                  </a:lnTo>
                </a:path>
                <a:path w="5304155" h="2020570">
                  <a:moveTo>
                    <a:pt x="4229956" y="2020360"/>
                  </a:moveTo>
                  <a:lnTo>
                    <a:pt x="3943068" y="2020360"/>
                  </a:lnTo>
                </a:path>
                <a:path w="5304155" h="2020570">
                  <a:moveTo>
                    <a:pt x="3871219" y="2020360"/>
                  </a:moveTo>
                  <a:lnTo>
                    <a:pt x="3584331" y="2020360"/>
                  </a:lnTo>
                </a:path>
                <a:path w="5304155" h="2020570">
                  <a:moveTo>
                    <a:pt x="3512483" y="2020360"/>
                  </a:moveTo>
                  <a:lnTo>
                    <a:pt x="3225594" y="2020360"/>
                  </a:lnTo>
                </a:path>
                <a:path w="5304155" h="2020570">
                  <a:moveTo>
                    <a:pt x="3154252" y="2020360"/>
                  </a:moveTo>
                  <a:lnTo>
                    <a:pt x="2867364" y="2020360"/>
                  </a:lnTo>
                </a:path>
                <a:path w="5304155" h="2020570">
                  <a:moveTo>
                    <a:pt x="2795515" y="2020360"/>
                  </a:moveTo>
                  <a:lnTo>
                    <a:pt x="2508627" y="2020360"/>
                  </a:lnTo>
                </a:path>
                <a:path w="5304155" h="2020570">
                  <a:moveTo>
                    <a:pt x="2436778" y="2020360"/>
                  </a:moveTo>
                  <a:lnTo>
                    <a:pt x="2149890" y="2020360"/>
                  </a:lnTo>
                </a:path>
                <a:path w="5304155" h="2020570">
                  <a:moveTo>
                    <a:pt x="2078042" y="2020360"/>
                  </a:moveTo>
                  <a:lnTo>
                    <a:pt x="1791153" y="2020360"/>
                  </a:lnTo>
                </a:path>
                <a:path w="5304155" h="2020570">
                  <a:moveTo>
                    <a:pt x="1719811" y="2020360"/>
                  </a:moveTo>
                  <a:lnTo>
                    <a:pt x="1432923" y="2020360"/>
                  </a:lnTo>
                </a:path>
                <a:path w="5304155" h="2020570">
                  <a:moveTo>
                    <a:pt x="1361074" y="2020360"/>
                  </a:moveTo>
                  <a:lnTo>
                    <a:pt x="1074186" y="2020360"/>
                  </a:lnTo>
                </a:path>
                <a:path w="5304155" h="2020570">
                  <a:moveTo>
                    <a:pt x="1002337" y="2020360"/>
                  </a:moveTo>
                  <a:lnTo>
                    <a:pt x="715449" y="2020360"/>
                  </a:lnTo>
                </a:path>
                <a:path w="5304155" h="2020570">
                  <a:moveTo>
                    <a:pt x="644107" y="2020360"/>
                  </a:moveTo>
                  <a:lnTo>
                    <a:pt x="357218" y="2020360"/>
                  </a:lnTo>
                </a:path>
                <a:path w="5304155" h="2020570">
                  <a:moveTo>
                    <a:pt x="285370" y="2020360"/>
                  </a:moveTo>
                  <a:lnTo>
                    <a:pt x="0" y="2020360"/>
                  </a:lnTo>
                </a:path>
                <a:path w="5304155" h="2020570">
                  <a:moveTo>
                    <a:pt x="0" y="0"/>
                  </a:moveTo>
                  <a:lnTo>
                    <a:pt x="285370" y="0"/>
                  </a:lnTo>
                </a:path>
                <a:path w="5304155" h="2020570">
                  <a:moveTo>
                    <a:pt x="357218" y="0"/>
                  </a:moveTo>
                  <a:lnTo>
                    <a:pt x="644107" y="0"/>
                  </a:lnTo>
                </a:path>
                <a:path w="5304155" h="2020570">
                  <a:moveTo>
                    <a:pt x="715449" y="0"/>
                  </a:moveTo>
                  <a:lnTo>
                    <a:pt x="1002337" y="0"/>
                  </a:lnTo>
                </a:path>
                <a:path w="5304155" h="2020570">
                  <a:moveTo>
                    <a:pt x="1074186" y="0"/>
                  </a:moveTo>
                  <a:lnTo>
                    <a:pt x="1361074" y="0"/>
                  </a:lnTo>
                </a:path>
                <a:path w="5304155" h="2020570">
                  <a:moveTo>
                    <a:pt x="1432923" y="0"/>
                  </a:moveTo>
                  <a:lnTo>
                    <a:pt x="1719811" y="0"/>
                  </a:lnTo>
                </a:path>
                <a:path w="5304155" h="2020570">
                  <a:moveTo>
                    <a:pt x="2149890" y="0"/>
                  </a:moveTo>
                  <a:lnTo>
                    <a:pt x="2436778" y="0"/>
                  </a:lnTo>
                </a:path>
                <a:path w="5304155" h="2020570">
                  <a:moveTo>
                    <a:pt x="2508627" y="0"/>
                  </a:moveTo>
                  <a:lnTo>
                    <a:pt x="2795515" y="0"/>
                  </a:lnTo>
                </a:path>
                <a:path w="5304155" h="2020570">
                  <a:moveTo>
                    <a:pt x="3225594" y="0"/>
                  </a:moveTo>
                  <a:lnTo>
                    <a:pt x="3512483" y="0"/>
                  </a:lnTo>
                </a:path>
                <a:path w="5304155" h="2020570">
                  <a:moveTo>
                    <a:pt x="3584331" y="0"/>
                  </a:moveTo>
                  <a:lnTo>
                    <a:pt x="3871219" y="0"/>
                  </a:lnTo>
                </a:path>
                <a:path w="5304155" h="2020570">
                  <a:moveTo>
                    <a:pt x="3943068" y="0"/>
                  </a:moveTo>
                  <a:lnTo>
                    <a:pt x="4229956" y="0"/>
                  </a:lnTo>
                </a:path>
                <a:path w="5304155" h="2020570">
                  <a:moveTo>
                    <a:pt x="4301805" y="0"/>
                  </a:moveTo>
                  <a:lnTo>
                    <a:pt x="4588693" y="0"/>
                  </a:lnTo>
                </a:path>
                <a:path w="5304155" h="2020570">
                  <a:moveTo>
                    <a:pt x="4660036" y="0"/>
                  </a:moveTo>
                  <a:lnTo>
                    <a:pt x="4946924" y="0"/>
                  </a:lnTo>
                </a:path>
                <a:path w="5304155" h="2020570">
                  <a:moveTo>
                    <a:pt x="5018772" y="0"/>
                  </a:moveTo>
                  <a:lnTo>
                    <a:pt x="530414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99" name="object 89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328856" y="9561506"/>
              <a:ext cx="243880" cy="243880"/>
            </a:xfrm>
            <a:prstGeom prst="rect">
              <a:avLst/>
            </a:prstGeom>
          </p:spPr>
        </p:pic>
      </p:grpSp>
      <p:sp>
        <p:nvSpPr>
          <p:cNvPr id="900" name="object 900"/>
          <p:cNvSpPr txBox="1"/>
          <p:nvPr/>
        </p:nvSpPr>
        <p:spPr>
          <a:xfrm>
            <a:off x="12382186" y="9547128"/>
            <a:ext cx="153035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А</a:t>
            </a:r>
            <a:endParaRPr sz="1350">
              <a:latin typeface="Times New Roman"/>
              <a:cs typeface="Times New Roman"/>
            </a:endParaRPr>
          </a:p>
        </p:txBody>
      </p:sp>
      <p:pic>
        <p:nvPicPr>
          <p:cNvPr id="901" name="object 90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328856" y="7541145"/>
            <a:ext cx="243880" cy="243880"/>
          </a:xfrm>
          <a:prstGeom prst="rect">
            <a:avLst/>
          </a:prstGeom>
        </p:spPr>
      </p:pic>
      <p:sp>
        <p:nvSpPr>
          <p:cNvPr id="902" name="object 902"/>
          <p:cNvSpPr txBox="1"/>
          <p:nvPr/>
        </p:nvSpPr>
        <p:spPr>
          <a:xfrm>
            <a:off x="12380162" y="7527273"/>
            <a:ext cx="127000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Б</a:t>
            </a:r>
            <a:endParaRPr sz="1350">
              <a:latin typeface="Times New Roman"/>
              <a:cs typeface="Times New Roman"/>
            </a:endParaRPr>
          </a:p>
        </p:txBody>
      </p:sp>
      <p:grpSp>
        <p:nvGrpSpPr>
          <p:cNvPr id="903" name="object 903"/>
          <p:cNvGrpSpPr/>
          <p:nvPr/>
        </p:nvGrpSpPr>
        <p:grpSpPr>
          <a:xfrm>
            <a:off x="1905871" y="7360259"/>
            <a:ext cx="9180195" cy="5880735"/>
            <a:chOff x="1905871" y="7360259"/>
            <a:chExt cx="9180195" cy="5880735"/>
          </a:xfrm>
        </p:grpSpPr>
        <p:pic>
          <p:nvPicPr>
            <p:cNvPr id="904" name="object 90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854766" y="8425843"/>
              <a:ext cx="1139457" cy="939596"/>
            </a:xfrm>
            <a:prstGeom prst="rect">
              <a:avLst/>
            </a:prstGeom>
          </p:spPr>
        </p:pic>
        <p:pic>
          <p:nvPicPr>
            <p:cNvPr id="905" name="object 90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274726" y="7360259"/>
              <a:ext cx="2065898" cy="945162"/>
            </a:xfrm>
            <a:prstGeom prst="rect">
              <a:avLst/>
            </a:prstGeom>
          </p:spPr>
        </p:pic>
        <p:pic>
          <p:nvPicPr>
            <p:cNvPr id="906" name="object 90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946470" y="8425843"/>
              <a:ext cx="1139457" cy="939596"/>
            </a:xfrm>
            <a:prstGeom prst="rect">
              <a:avLst/>
            </a:prstGeom>
          </p:spPr>
        </p:pic>
        <p:pic>
          <p:nvPicPr>
            <p:cNvPr id="907" name="object 90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677867" y="12783306"/>
              <a:ext cx="116880" cy="117386"/>
            </a:xfrm>
            <a:prstGeom prst="rect">
              <a:avLst/>
            </a:prstGeom>
          </p:spPr>
        </p:pic>
        <p:sp>
          <p:nvSpPr>
            <p:cNvPr id="908" name="object 908"/>
            <p:cNvSpPr/>
            <p:nvPr/>
          </p:nvSpPr>
          <p:spPr>
            <a:xfrm>
              <a:off x="1950536" y="12373972"/>
              <a:ext cx="2710815" cy="467359"/>
            </a:xfrm>
            <a:custGeom>
              <a:avLst/>
              <a:gdLst/>
              <a:ahLst/>
              <a:cxnLst/>
              <a:rect l="l" t="t" r="r" b="b"/>
              <a:pathLst>
                <a:path w="2710815" h="467359">
                  <a:moveTo>
                    <a:pt x="0" y="0"/>
                  </a:moveTo>
                  <a:lnTo>
                    <a:pt x="2710511" y="0"/>
                  </a:lnTo>
                </a:path>
                <a:path w="2710815" h="467359">
                  <a:moveTo>
                    <a:pt x="0" y="11637"/>
                  </a:moveTo>
                  <a:lnTo>
                    <a:pt x="2710511" y="11637"/>
                  </a:lnTo>
                </a:path>
                <a:path w="2710815" h="467359">
                  <a:moveTo>
                    <a:pt x="0" y="119410"/>
                  </a:moveTo>
                  <a:lnTo>
                    <a:pt x="2710511" y="119410"/>
                  </a:lnTo>
                </a:path>
                <a:path w="2710815" h="467359">
                  <a:moveTo>
                    <a:pt x="171019" y="0"/>
                  </a:moveTo>
                  <a:lnTo>
                    <a:pt x="171019" y="119410"/>
                  </a:lnTo>
                </a:path>
                <a:path w="2710815" h="467359">
                  <a:moveTo>
                    <a:pt x="2561754" y="0"/>
                  </a:moveTo>
                  <a:lnTo>
                    <a:pt x="2561754" y="119410"/>
                  </a:lnTo>
                </a:path>
                <a:path w="2710815" h="467359">
                  <a:moveTo>
                    <a:pt x="409840" y="11637"/>
                  </a:moveTo>
                  <a:lnTo>
                    <a:pt x="409840" y="439692"/>
                  </a:lnTo>
                </a:path>
                <a:path w="2710815" h="467359">
                  <a:moveTo>
                    <a:pt x="421983" y="11637"/>
                  </a:moveTo>
                  <a:lnTo>
                    <a:pt x="421983" y="427549"/>
                  </a:lnTo>
                </a:path>
                <a:path w="2710815" h="467359">
                  <a:moveTo>
                    <a:pt x="398202" y="11637"/>
                  </a:moveTo>
                  <a:lnTo>
                    <a:pt x="398202" y="427549"/>
                  </a:lnTo>
                </a:path>
                <a:path w="2710815" h="467359">
                  <a:moveTo>
                    <a:pt x="887987" y="36430"/>
                  </a:moveTo>
                  <a:lnTo>
                    <a:pt x="887987" y="467015"/>
                  </a:lnTo>
                </a:path>
                <a:path w="2710815" h="467359">
                  <a:moveTo>
                    <a:pt x="1366134" y="11637"/>
                  </a:moveTo>
                  <a:lnTo>
                    <a:pt x="1366134" y="439692"/>
                  </a:lnTo>
                </a:path>
                <a:path w="2710815" h="467359">
                  <a:moveTo>
                    <a:pt x="1844281" y="36430"/>
                  </a:moveTo>
                  <a:lnTo>
                    <a:pt x="1844281" y="467015"/>
                  </a:lnTo>
                </a:path>
                <a:path w="2710815" h="467359">
                  <a:moveTo>
                    <a:pt x="2322428" y="12143"/>
                  </a:moveTo>
                  <a:lnTo>
                    <a:pt x="2322428" y="43969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09" name="object 90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668759" y="12782800"/>
              <a:ext cx="126493" cy="126999"/>
            </a:xfrm>
            <a:prstGeom prst="rect">
              <a:avLst/>
            </a:prstGeom>
          </p:spPr>
        </p:pic>
        <p:sp>
          <p:nvSpPr>
            <p:cNvPr id="910" name="object 910"/>
            <p:cNvSpPr/>
            <p:nvPr/>
          </p:nvSpPr>
          <p:spPr>
            <a:xfrm>
              <a:off x="1909046" y="12349685"/>
              <a:ext cx="4871085" cy="888365"/>
            </a:xfrm>
            <a:custGeom>
              <a:avLst/>
              <a:gdLst/>
              <a:ahLst/>
              <a:cxnLst/>
              <a:rect l="l" t="t" r="r" b="b"/>
              <a:pathLst>
                <a:path w="4871084" h="888365">
                  <a:moveTo>
                    <a:pt x="4772362" y="448800"/>
                  </a:moveTo>
                  <a:lnTo>
                    <a:pt x="4436394" y="784768"/>
                  </a:lnTo>
                </a:path>
                <a:path w="4871084" h="888365">
                  <a:moveTo>
                    <a:pt x="4785012" y="470051"/>
                  </a:moveTo>
                  <a:lnTo>
                    <a:pt x="4453597" y="801465"/>
                  </a:lnTo>
                </a:path>
                <a:path w="4871084" h="888365">
                  <a:moveTo>
                    <a:pt x="4777422" y="460943"/>
                  </a:moveTo>
                  <a:lnTo>
                    <a:pt x="4444996" y="793369"/>
                  </a:lnTo>
                </a:path>
                <a:path w="4871084" h="888365">
                  <a:moveTo>
                    <a:pt x="4858884" y="542405"/>
                  </a:moveTo>
                  <a:lnTo>
                    <a:pt x="4521904" y="879891"/>
                  </a:lnTo>
                </a:path>
                <a:path w="4871084" h="888365">
                  <a:moveTo>
                    <a:pt x="4871027" y="547465"/>
                  </a:moveTo>
                  <a:lnTo>
                    <a:pt x="4530506" y="887987"/>
                  </a:lnTo>
                </a:path>
                <a:path w="4871084" h="888365">
                  <a:moveTo>
                    <a:pt x="4846741" y="537852"/>
                  </a:moveTo>
                  <a:lnTo>
                    <a:pt x="4513303" y="871290"/>
                  </a:lnTo>
                </a:path>
                <a:path w="4871084" h="888365">
                  <a:moveTo>
                    <a:pt x="439692" y="451583"/>
                  </a:moveTo>
                  <a:lnTo>
                    <a:pt x="439692" y="458150"/>
                  </a:lnTo>
                  <a:lnTo>
                    <a:pt x="445016" y="463473"/>
                  </a:lnTo>
                  <a:lnTo>
                    <a:pt x="451583" y="463473"/>
                  </a:lnTo>
                  <a:lnTo>
                    <a:pt x="458150" y="463473"/>
                  </a:lnTo>
                  <a:lnTo>
                    <a:pt x="463473" y="458150"/>
                  </a:lnTo>
                  <a:lnTo>
                    <a:pt x="463473" y="451583"/>
                  </a:lnTo>
                </a:path>
                <a:path w="4871084" h="888365">
                  <a:moveTo>
                    <a:pt x="941620" y="60717"/>
                  </a:moveTo>
                  <a:lnTo>
                    <a:pt x="941620" y="479158"/>
                  </a:lnTo>
                </a:path>
                <a:path w="4871084" h="888365">
                  <a:moveTo>
                    <a:pt x="917839" y="60717"/>
                  </a:moveTo>
                  <a:lnTo>
                    <a:pt x="917839" y="479158"/>
                  </a:lnTo>
                </a:path>
                <a:path w="4871084" h="888365">
                  <a:moveTo>
                    <a:pt x="917839" y="478905"/>
                  </a:moveTo>
                  <a:lnTo>
                    <a:pt x="917839" y="485472"/>
                  </a:lnTo>
                  <a:lnTo>
                    <a:pt x="923163" y="490796"/>
                  </a:lnTo>
                  <a:lnTo>
                    <a:pt x="929730" y="490796"/>
                  </a:lnTo>
                  <a:lnTo>
                    <a:pt x="936297" y="490796"/>
                  </a:lnTo>
                  <a:lnTo>
                    <a:pt x="941620" y="485472"/>
                  </a:lnTo>
                  <a:lnTo>
                    <a:pt x="941620" y="478905"/>
                  </a:lnTo>
                </a:path>
                <a:path w="4871084" h="888365">
                  <a:moveTo>
                    <a:pt x="1419767" y="35924"/>
                  </a:moveTo>
                  <a:lnTo>
                    <a:pt x="1419767" y="451836"/>
                  </a:lnTo>
                </a:path>
                <a:path w="4871084" h="888365">
                  <a:moveTo>
                    <a:pt x="1395986" y="35924"/>
                  </a:moveTo>
                  <a:lnTo>
                    <a:pt x="1395986" y="451836"/>
                  </a:lnTo>
                </a:path>
                <a:path w="4871084" h="888365">
                  <a:moveTo>
                    <a:pt x="1395986" y="451583"/>
                  </a:moveTo>
                  <a:lnTo>
                    <a:pt x="1395986" y="458150"/>
                  </a:lnTo>
                  <a:lnTo>
                    <a:pt x="1401310" y="463473"/>
                  </a:lnTo>
                  <a:lnTo>
                    <a:pt x="1407877" y="463473"/>
                  </a:lnTo>
                  <a:lnTo>
                    <a:pt x="1414444" y="463473"/>
                  </a:lnTo>
                  <a:lnTo>
                    <a:pt x="1419767" y="458150"/>
                  </a:lnTo>
                  <a:lnTo>
                    <a:pt x="1419767" y="451583"/>
                  </a:lnTo>
                </a:path>
                <a:path w="4871084" h="888365">
                  <a:moveTo>
                    <a:pt x="1897914" y="60717"/>
                  </a:moveTo>
                  <a:lnTo>
                    <a:pt x="1897914" y="479158"/>
                  </a:lnTo>
                </a:path>
                <a:path w="4871084" h="888365">
                  <a:moveTo>
                    <a:pt x="1874133" y="60717"/>
                  </a:moveTo>
                  <a:lnTo>
                    <a:pt x="1874133" y="479158"/>
                  </a:lnTo>
                </a:path>
                <a:path w="4871084" h="888365">
                  <a:moveTo>
                    <a:pt x="1874133" y="478905"/>
                  </a:moveTo>
                  <a:lnTo>
                    <a:pt x="1874133" y="485472"/>
                  </a:lnTo>
                  <a:lnTo>
                    <a:pt x="1879457" y="490796"/>
                  </a:lnTo>
                  <a:lnTo>
                    <a:pt x="1886024" y="490796"/>
                  </a:lnTo>
                  <a:lnTo>
                    <a:pt x="1892591" y="490796"/>
                  </a:lnTo>
                  <a:lnTo>
                    <a:pt x="1897914" y="485472"/>
                  </a:lnTo>
                  <a:lnTo>
                    <a:pt x="1897914" y="478905"/>
                  </a:lnTo>
                </a:path>
                <a:path w="4871084" h="888365">
                  <a:moveTo>
                    <a:pt x="2376061" y="35924"/>
                  </a:moveTo>
                  <a:lnTo>
                    <a:pt x="2376061" y="451836"/>
                  </a:lnTo>
                </a:path>
                <a:path w="4871084" h="888365">
                  <a:moveTo>
                    <a:pt x="2351774" y="35924"/>
                  </a:moveTo>
                  <a:lnTo>
                    <a:pt x="2351774" y="451836"/>
                  </a:lnTo>
                </a:path>
                <a:path w="4871084" h="888365">
                  <a:moveTo>
                    <a:pt x="2352280" y="451583"/>
                  </a:moveTo>
                  <a:lnTo>
                    <a:pt x="2352280" y="458150"/>
                  </a:lnTo>
                  <a:lnTo>
                    <a:pt x="2357604" y="463473"/>
                  </a:lnTo>
                  <a:lnTo>
                    <a:pt x="2364171" y="463473"/>
                  </a:lnTo>
                  <a:lnTo>
                    <a:pt x="2370738" y="463473"/>
                  </a:lnTo>
                  <a:lnTo>
                    <a:pt x="2376061" y="458150"/>
                  </a:lnTo>
                  <a:lnTo>
                    <a:pt x="2376061" y="451583"/>
                  </a:lnTo>
                </a:path>
                <a:path w="4871084" h="888365">
                  <a:moveTo>
                    <a:pt x="2752001" y="0"/>
                  </a:moveTo>
                  <a:lnTo>
                    <a:pt x="2752001" y="54139"/>
                  </a:lnTo>
                  <a:lnTo>
                    <a:pt x="2711017" y="68812"/>
                  </a:lnTo>
                  <a:lnTo>
                    <a:pt x="2792985" y="98665"/>
                  </a:lnTo>
                  <a:lnTo>
                    <a:pt x="2752001" y="113844"/>
                  </a:lnTo>
                  <a:lnTo>
                    <a:pt x="2752001" y="167477"/>
                  </a:lnTo>
                </a:path>
                <a:path w="4871084" h="888365">
                  <a:moveTo>
                    <a:pt x="40984" y="0"/>
                  </a:moveTo>
                  <a:lnTo>
                    <a:pt x="40984" y="54139"/>
                  </a:lnTo>
                  <a:lnTo>
                    <a:pt x="0" y="68812"/>
                  </a:lnTo>
                  <a:lnTo>
                    <a:pt x="81968" y="98665"/>
                  </a:lnTo>
                  <a:lnTo>
                    <a:pt x="40984" y="113844"/>
                  </a:lnTo>
                  <a:lnTo>
                    <a:pt x="40984" y="167477"/>
                  </a:lnTo>
                </a:path>
                <a:path w="4871084" h="888365">
                  <a:moveTo>
                    <a:pt x="4846235" y="448800"/>
                  </a:moveTo>
                  <a:lnTo>
                    <a:pt x="4846235" y="470051"/>
                  </a:lnTo>
                </a:path>
                <a:path w="4871084" h="888365">
                  <a:moveTo>
                    <a:pt x="4512797" y="860664"/>
                  </a:moveTo>
                  <a:lnTo>
                    <a:pt x="4563394" y="810067"/>
                  </a:lnTo>
                  <a:lnTo>
                    <a:pt x="4546191" y="793369"/>
                  </a:lnTo>
                  <a:lnTo>
                    <a:pt x="4495593" y="843967"/>
                  </a:lnTo>
                </a:path>
                <a:path w="4871084" h="888365">
                  <a:moveTo>
                    <a:pt x="4504195" y="852569"/>
                  </a:moveTo>
                  <a:lnTo>
                    <a:pt x="4554793" y="801465"/>
                  </a:lnTo>
                </a:path>
                <a:path w="4871084" h="888365">
                  <a:moveTo>
                    <a:pt x="4846741" y="473087"/>
                  </a:moveTo>
                  <a:lnTo>
                    <a:pt x="4871027" y="473087"/>
                  </a:lnTo>
                </a:path>
                <a:path w="4871084" h="888365">
                  <a:moveTo>
                    <a:pt x="917839" y="60717"/>
                  </a:moveTo>
                  <a:lnTo>
                    <a:pt x="941620" y="60717"/>
                  </a:lnTo>
                </a:path>
                <a:path w="4871084" h="888365">
                  <a:moveTo>
                    <a:pt x="917839" y="127505"/>
                  </a:moveTo>
                  <a:lnTo>
                    <a:pt x="941620" y="127505"/>
                  </a:lnTo>
                </a:path>
                <a:path w="4871084" h="888365">
                  <a:moveTo>
                    <a:pt x="1874133" y="60717"/>
                  </a:moveTo>
                  <a:lnTo>
                    <a:pt x="1897914" y="60717"/>
                  </a:lnTo>
                </a:path>
                <a:path w="4871084" h="888365">
                  <a:moveTo>
                    <a:pt x="1874133" y="127505"/>
                  </a:moveTo>
                  <a:lnTo>
                    <a:pt x="1897914" y="12750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11" name="object 91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775014" y="12883995"/>
              <a:ext cx="66283" cy="153816"/>
            </a:xfrm>
            <a:prstGeom prst="rect">
              <a:avLst/>
            </a:prstGeom>
          </p:spPr>
        </p:pic>
      </p:grpSp>
      <p:sp>
        <p:nvSpPr>
          <p:cNvPr id="912" name="object 912"/>
          <p:cNvSpPr txBox="1"/>
          <p:nvPr/>
        </p:nvSpPr>
        <p:spPr>
          <a:xfrm>
            <a:off x="2168561" y="12018651"/>
            <a:ext cx="121920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dirty="0">
                <a:latin typeface="Times New Roman"/>
                <a:cs typeface="Times New Roman"/>
              </a:rPr>
              <a:t>ДБН</a:t>
            </a:r>
            <a:r>
              <a:rPr sz="950" spc="3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Б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В.2.6-</a:t>
            </a:r>
            <a:r>
              <a:rPr sz="950" spc="-10" dirty="0">
                <a:latin typeface="Times New Roman"/>
                <a:cs typeface="Times New Roman"/>
              </a:rPr>
              <a:t>169:2011-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913" name="object 913"/>
          <p:cNvSpPr txBox="1"/>
          <p:nvPr/>
        </p:nvSpPr>
        <p:spPr>
          <a:xfrm>
            <a:off x="2602688" y="12158300"/>
            <a:ext cx="38163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dirty="0">
                <a:latin typeface="Times New Roman"/>
                <a:cs typeface="Times New Roman"/>
              </a:rPr>
              <a:t>Н1-</a:t>
            </a:r>
            <a:r>
              <a:rPr sz="950" spc="-25" dirty="0">
                <a:latin typeface="Times New Roman"/>
                <a:cs typeface="Times New Roman"/>
              </a:rPr>
              <a:t>Рш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914" name="object 914"/>
          <p:cNvGrpSpPr/>
          <p:nvPr/>
        </p:nvGrpSpPr>
        <p:grpSpPr>
          <a:xfrm>
            <a:off x="2368710" y="12195730"/>
            <a:ext cx="4402455" cy="1061085"/>
            <a:chOff x="2368710" y="12195730"/>
            <a:chExt cx="4402455" cy="1061085"/>
          </a:xfrm>
        </p:grpSpPr>
        <p:sp>
          <p:nvSpPr>
            <p:cNvPr id="915" name="object 915"/>
            <p:cNvSpPr/>
            <p:nvPr/>
          </p:nvSpPr>
          <p:spPr>
            <a:xfrm>
              <a:off x="2372520" y="12198905"/>
              <a:ext cx="926465" cy="251460"/>
            </a:xfrm>
            <a:custGeom>
              <a:avLst/>
              <a:gdLst/>
              <a:ahLst/>
              <a:cxnLst/>
              <a:rect l="l" t="t" r="r" b="b"/>
              <a:pathLst>
                <a:path w="926464" h="251459">
                  <a:moveTo>
                    <a:pt x="0" y="250963"/>
                  </a:moveTo>
                  <a:lnTo>
                    <a:pt x="102207" y="0"/>
                  </a:lnTo>
                  <a:lnTo>
                    <a:pt x="92644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6" name="object 916"/>
            <p:cNvSpPr/>
            <p:nvPr/>
          </p:nvSpPr>
          <p:spPr>
            <a:xfrm>
              <a:off x="2372520" y="12398259"/>
              <a:ext cx="80645" cy="52069"/>
            </a:xfrm>
            <a:custGeom>
              <a:avLst/>
              <a:gdLst/>
              <a:ahLst/>
              <a:cxnLst/>
              <a:rect l="l" t="t" r="r" b="b"/>
              <a:pathLst>
                <a:path w="80644" h="52070">
                  <a:moveTo>
                    <a:pt x="0" y="51609"/>
                  </a:moveTo>
                  <a:lnTo>
                    <a:pt x="80450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17" name="object 9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358090" y="12935099"/>
              <a:ext cx="110302" cy="114856"/>
            </a:xfrm>
            <a:prstGeom prst="rect">
              <a:avLst/>
            </a:prstGeom>
          </p:spPr>
        </p:pic>
        <p:sp>
          <p:nvSpPr>
            <p:cNvPr id="918" name="object 918"/>
            <p:cNvSpPr/>
            <p:nvPr/>
          </p:nvSpPr>
          <p:spPr>
            <a:xfrm>
              <a:off x="6755787" y="12822773"/>
              <a:ext cx="12700" cy="69850"/>
            </a:xfrm>
            <a:custGeom>
              <a:avLst/>
              <a:gdLst/>
              <a:ahLst/>
              <a:cxnLst/>
              <a:rect l="l" t="t" r="r" b="b"/>
              <a:pathLst>
                <a:path w="12700" h="69850">
                  <a:moveTo>
                    <a:pt x="12143" y="69318"/>
                  </a:moveTo>
                  <a:lnTo>
                    <a:pt x="12143" y="0"/>
                  </a:lnTo>
                </a:path>
                <a:path w="12700" h="69850">
                  <a:moveTo>
                    <a:pt x="0" y="64764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19" name="object 9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326720" y="13108143"/>
              <a:ext cx="115770" cy="148250"/>
            </a:xfrm>
            <a:prstGeom prst="rect">
              <a:avLst/>
            </a:prstGeom>
          </p:spPr>
        </p:pic>
      </p:grpSp>
      <p:sp>
        <p:nvSpPr>
          <p:cNvPr id="920" name="object 920"/>
          <p:cNvSpPr txBox="1"/>
          <p:nvPr/>
        </p:nvSpPr>
        <p:spPr>
          <a:xfrm>
            <a:off x="3446655" y="11532087"/>
            <a:ext cx="457200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dirty="0">
                <a:latin typeface="Times New Roman"/>
                <a:cs typeface="Times New Roman"/>
              </a:rPr>
              <a:t>МН-</a:t>
            </a:r>
            <a:r>
              <a:rPr sz="1350" spc="-50" dirty="0">
                <a:latin typeface="Times New Roman"/>
                <a:cs typeface="Times New Roman"/>
              </a:rPr>
              <a:t>1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921" name="object 921"/>
          <p:cNvSpPr/>
          <p:nvPr/>
        </p:nvSpPr>
        <p:spPr>
          <a:xfrm>
            <a:off x="2097775" y="12564725"/>
            <a:ext cx="2438400" cy="948690"/>
          </a:xfrm>
          <a:custGeom>
            <a:avLst/>
            <a:gdLst/>
            <a:ahLst/>
            <a:cxnLst/>
            <a:rect l="l" t="t" r="r" b="b"/>
            <a:pathLst>
              <a:path w="2438400" h="948690">
                <a:moveTo>
                  <a:pt x="23780" y="0"/>
                </a:moveTo>
                <a:lnTo>
                  <a:pt x="23780" y="948198"/>
                </a:lnTo>
              </a:path>
              <a:path w="2438400" h="948690">
                <a:moveTo>
                  <a:pt x="2414515" y="0"/>
                </a:moveTo>
                <a:lnTo>
                  <a:pt x="2414515" y="948198"/>
                </a:lnTo>
              </a:path>
              <a:path w="2438400" h="948690">
                <a:moveTo>
                  <a:pt x="23780" y="917839"/>
                </a:moveTo>
                <a:lnTo>
                  <a:pt x="2414515" y="917839"/>
                </a:lnTo>
              </a:path>
              <a:path w="2438400" h="948690">
                <a:moveTo>
                  <a:pt x="47561" y="894059"/>
                </a:moveTo>
                <a:lnTo>
                  <a:pt x="0" y="942126"/>
                </a:lnTo>
              </a:path>
              <a:path w="2438400" h="948690">
                <a:moveTo>
                  <a:pt x="2390229" y="942126"/>
                </a:moveTo>
                <a:lnTo>
                  <a:pt x="2438296" y="89405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2" name="object 922"/>
          <p:cNvSpPr txBox="1"/>
          <p:nvPr/>
        </p:nvSpPr>
        <p:spPr>
          <a:xfrm>
            <a:off x="3175452" y="13330139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923" name="object 923"/>
          <p:cNvSpPr/>
          <p:nvPr/>
        </p:nvSpPr>
        <p:spPr>
          <a:xfrm>
            <a:off x="2097775" y="12564725"/>
            <a:ext cx="287020" cy="693420"/>
          </a:xfrm>
          <a:custGeom>
            <a:avLst/>
            <a:gdLst/>
            <a:ahLst/>
            <a:cxnLst/>
            <a:rect l="l" t="t" r="r" b="b"/>
            <a:pathLst>
              <a:path w="287019" h="693419">
                <a:moveTo>
                  <a:pt x="262601" y="320282"/>
                </a:moveTo>
                <a:lnTo>
                  <a:pt x="262601" y="693186"/>
                </a:lnTo>
              </a:path>
              <a:path w="287019" h="693419">
                <a:moveTo>
                  <a:pt x="23780" y="0"/>
                </a:moveTo>
                <a:lnTo>
                  <a:pt x="23780" y="693186"/>
                </a:lnTo>
              </a:path>
              <a:path w="287019" h="693419">
                <a:moveTo>
                  <a:pt x="262601" y="663334"/>
                </a:moveTo>
                <a:lnTo>
                  <a:pt x="23780" y="663334"/>
                </a:lnTo>
              </a:path>
              <a:path w="287019" h="693419">
                <a:moveTo>
                  <a:pt x="238820" y="687114"/>
                </a:moveTo>
                <a:lnTo>
                  <a:pt x="286888" y="639047"/>
                </a:lnTo>
              </a:path>
              <a:path w="287019" h="693419">
                <a:moveTo>
                  <a:pt x="47561" y="639047"/>
                </a:moveTo>
                <a:lnTo>
                  <a:pt x="0" y="68711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4" name="object 924"/>
          <p:cNvSpPr txBox="1"/>
          <p:nvPr/>
        </p:nvSpPr>
        <p:spPr>
          <a:xfrm>
            <a:off x="2130612" y="13075129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100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925" name="object 925"/>
          <p:cNvSpPr/>
          <p:nvPr/>
        </p:nvSpPr>
        <p:spPr>
          <a:xfrm>
            <a:off x="2336595" y="12885008"/>
            <a:ext cx="1960245" cy="373380"/>
          </a:xfrm>
          <a:custGeom>
            <a:avLst/>
            <a:gdLst/>
            <a:ahLst/>
            <a:cxnLst/>
            <a:rect l="l" t="t" r="r" b="b"/>
            <a:pathLst>
              <a:path w="1960245" h="373380">
                <a:moveTo>
                  <a:pt x="23780" y="0"/>
                </a:moveTo>
                <a:lnTo>
                  <a:pt x="23780" y="372904"/>
                </a:lnTo>
              </a:path>
              <a:path w="1960245" h="373380">
                <a:moveTo>
                  <a:pt x="1936368" y="0"/>
                </a:moveTo>
                <a:lnTo>
                  <a:pt x="1936368" y="372904"/>
                </a:lnTo>
              </a:path>
              <a:path w="1960245" h="373380">
                <a:moveTo>
                  <a:pt x="23780" y="343051"/>
                </a:moveTo>
                <a:lnTo>
                  <a:pt x="1936368" y="343051"/>
                </a:lnTo>
              </a:path>
              <a:path w="1960245" h="373380">
                <a:moveTo>
                  <a:pt x="48067" y="318764"/>
                </a:moveTo>
                <a:lnTo>
                  <a:pt x="0" y="366832"/>
                </a:lnTo>
              </a:path>
              <a:path w="1960245" h="373380">
                <a:moveTo>
                  <a:pt x="1912588" y="366832"/>
                </a:moveTo>
                <a:lnTo>
                  <a:pt x="1960149" y="31876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6" name="object 926"/>
          <p:cNvSpPr txBox="1"/>
          <p:nvPr/>
        </p:nvSpPr>
        <p:spPr>
          <a:xfrm>
            <a:off x="3023154" y="13075129"/>
            <a:ext cx="58991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4х200=800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927" name="object 927"/>
          <p:cNvSpPr/>
          <p:nvPr/>
        </p:nvSpPr>
        <p:spPr>
          <a:xfrm>
            <a:off x="4249183" y="12564725"/>
            <a:ext cx="287020" cy="693420"/>
          </a:xfrm>
          <a:custGeom>
            <a:avLst/>
            <a:gdLst/>
            <a:ahLst/>
            <a:cxnLst/>
            <a:rect l="l" t="t" r="r" b="b"/>
            <a:pathLst>
              <a:path w="287020" h="693419">
                <a:moveTo>
                  <a:pt x="23780" y="320282"/>
                </a:moveTo>
                <a:lnTo>
                  <a:pt x="23780" y="693186"/>
                </a:lnTo>
              </a:path>
              <a:path w="287020" h="693419">
                <a:moveTo>
                  <a:pt x="263107" y="0"/>
                </a:moveTo>
                <a:lnTo>
                  <a:pt x="263107" y="693186"/>
                </a:lnTo>
              </a:path>
              <a:path w="287020" h="693419">
                <a:moveTo>
                  <a:pt x="23780" y="663334"/>
                </a:moveTo>
                <a:lnTo>
                  <a:pt x="263107" y="663334"/>
                </a:lnTo>
              </a:path>
              <a:path w="287020" h="693419">
                <a:moveTo>
                  <a:pt x="47561" y="639047"/>
                </a:moveTo>
                <a:lnTo>
                  <a:pt x="0" y="687114"/>
                </a:lnTo>
              </a:path>
              <a:path w="287020" h="693419">
                <a:moveTo>
                  <a:pt x="238820" y="687114"/>
                </a:moveTo>
                <a:lnTo>
                  <a:pt x="286888" y="63904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8" name="object 928"/>
          <p:cNvSpPr txBox="1"/>
          <p:nvPr/>
        </p:nvSpPr>
        <p:spPr>
          <a:xfrm>
            <a:off x="4282021" y="13075129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100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929" name="object 929"/>
          <p:cNvGrpSpPr/>
          <p:nvPr/>
        </p:nvGrpSpPr>
        <p:grpSpPr>
          <a:xfrm>
            <a:off x="4532817" y="12705892"/>
            <a:ext cx="314960" cy="83820"/>
            <a:chOff x="4532817" y="12705892"/>
            <a:chExt cx="314960" cy="83820"/>
          </a:xfrm>
        </p:grpSpPr>
        <p:pic>
          <p:nvPicPr>
            <p:cNvPr id="930" name="object 93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738968" y="12705892"/>
              <a:ext cx="108784" cy="83485"/>
            </a:xfrm>
            <a:prstGeom prst="rect">
              <a:avLst/>
            </a:prstGeom>
          </p:spPr>
        </p:pic>
        <p:sp>
          <p:nvSpPr>
            <p:cNvPr id="931" name="object 931"/>
            <p:cNvSpPr/>
            <p:nvPr/>
          </p:nvSpPr>
          <p:spPr>
            <a:xfrm>
              <a:off x="4540120" y="12718036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59705" y="59705"/>
                  </a:moveTo>
                  <a:lnTo>
                    <a:pt x="0" y="59705"/>
                  </a:lnTo>
                  <a:lnTo>
                    <a:pt x="0" y="0"/>
                  </a:lnTo>
                </a:path>
              </a:pathLst>
            </a:custGeom>
            <a:ln w="141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32" name="object 932"/>
          <p:cNvSpPr txBox="1"/>
          <p:nvPr/>
        </p:nvSpPr>
        <p:spPr>
          <a:xfrm>
            <a:off x="5815633" y="12788746"/>
            <a:ext cx="59563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Ø</a:t>
            </a:r>
            <a:r>
              <a:rPr sz="95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12A240C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933" name="object 933"/>
          <p:cNvSpPr txBox="1"/>
          <p:nvPr/>
        </p:nvSpPr>
        <p:spPr>
          <a:xfrm>
            <a:off x="5314717" y="12414830"/>
            <a:ext cx="121920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dirty="0">
                <a:latin typeface="Times New Roman"/>
                <a:cs typeface="Times New Roman"/>
              </a:rPr>
              <a:t>ДБН</a:t>
            </a:r>
            <a:r>
              <a:rPr sz="950" spc="3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Б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В.2.6-</a:t>
            </a:r>
            <a:r>
              <a:rPr sz="950" spc="-10" dirty="0">
                <a:latin typeface="Times New Roman"/>
                <a:cs typeface="Times New Roman"/>
              </a:rPr>
              <a:t>169:2011-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934" name="object 934"/>
          <p:cNvSpPr txBox="1"/>
          <p:nvPr/>
        </p:nvSpPr>
        <p:spPr>
          <a:xfrm>
            <a:off x="5748844" y="12553974"/>
            <a:ext cx="38163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dirty="0">
                <a:latin typeface="Times New Roman"/>
                <a:cs typeface="Times New Roman"/>
              </a:rPr>
              <a:t>Н1-</a:t>
            </a:r>
            <a:r>
              <a:rPr sz="950" spc="-25" dirty="0">
                <a:latin typeface="Times New Roman"/>
                <a:cs typeface="Times New Roman"/>
              </a:rPr>
              <a:t>Рш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935" name="object 935"/>
          <p:cNvGrpSpPr/>
          <p:nvPr/>
        </p:nvGrpSpPr>
        <p:grpSpPr>
          <a:xfrm>
            <a:off x="4034144" y="11905944"/>
            <a:ext cx="2710180" cy="896619"/>
            <a:chOff x="4034144" y="11905944"/>
            <a:chExt cx="2710180" cy="896619"/>
          </a:xfrm>
        </p:grpSpPr>
        <p:sp>
          <p:nvSpPr>
            <p:cNvPr id="936" name="object 936"/>
            <p:cNvSpPr/>
            <p:nvPr/>
          </p:nvSpPr>
          <p:spPr>
            <a:xfrm>
              <a:off x="5620883" y="12594577"/>
              <a:ext cx="1119505" cy="204470"/>
            </a:xfrm>
            <a:custGeom>
              <a:avLst/>
              <a:gdLst/>
              <a:ahLst/>
              <a:cxnLst/>
              <a:rect l="l" t="t" r="r" b="b"/>
              <a:pathLst>
                <a:path w="1119504" h="204470">
                  <a:moveTo>
                    <a:pt x="0" y="0"/>
                  </a:moveTo>
                  <a:lnTo>
                    <a:pt x="927959" y="0"/>
                  </a:lnTo>
                  <a:lnTo>
                    <a:pt x="1119218" y="20390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7" name="object 937"/>
            <p:cNvSpPr/>
            <p:nvPr/>
          </p:nvSpPr>
          <p:spPr>
            <a:xfrm>
              <a:off x="6701142" y="12711457"/>
              <a:ext cx="39370" cy="87630"/>
            </a:xfrm>
            <a:custGeom>
              <a:avLst/>
              <a:gdLst/>
              <a:ahLst/>
              <a:cxnLst/>
              <a:rect l="l" t="t" r="r" b="b"/>
              <a:pathLst>
                <a:path w="39370" h="87629">
                  <a:moveTo>
                    <a:pt x="38960" y="87027"/>
                  </a:moveTo>
                  <a:lnTo>
                    <a:pt x="0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38" name="object 938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034144" y="11905944"/>
              <a:ext cx="284358" cy="239326"/>
            </a:xfrm>
            <a:prstGeom prst="rect">
              <a:avLst/>
            </a:prstGeom>
          </p:spPr>
        </p:pic>
      </p:grpSp>
      <p:sp>
        <p:nvSpPr>
          <p:cNvPr id="939" name="object 939"/>
          <p:cNvSpPr txBox="1"/>
          <p:nvPr/>
        </p:nvSpPr>
        <p:spPr>
          <a:xfrm>
            <a:off x="4134782" y="11661971"/>
            <a:ext cx="209550" cy="3371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50" spc="90" dirty="0">
                <a:latin typeface="Verdana"/>
                <a:cs typeface="Verdana"/>
              </a:rPr>
              <a:t>1</a:t>
            </a:r>
            <a:endParaRPr sz="2050">
              <a:latin typeface="Verdana"/>
              <a:cs typeface="Verdana"/>
            </a:endParaRPr>
          </a:p>
        </p:txBody>
      </p:sp>
      <p:pic>
        <p:nvPicPr>
          <p:cNvPr id="940" name="object 940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4034144" y="13631321"/>
            <a:ext cx="284358" cy="239326"/>
          </a:xfrm>
          <a:prstGeom prst="rect">
            <a:avLst/>
          </a:prstGeom>
        </p:spPr>
      </p:pic>
      <p:sp>
        <p:nvSpPr>
          <p:cNvPr id="941" name="object 941"/>
          <p:cNvSpPr txBox="1"/>
          <p:nvPr/>
        </p:nvSpPr>
        <p:spPr>
          <a:xfrm>
            <a:off x="4150467" y="13732423"/>
            <a:ext cx="209550" cy="3371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50" spc="90" dirty="0">
                <a:latin typeface="Verdana"/>
                <a:cs typeface="Verdana"/>
              </a:rPr>
              <a:t>1</a:t>
            </a:r>
            <a:endParaRPr sz="2050">
              <a:latin typeface="Verdana"/>
              <a:cs typeface="Verdana"/>
            </a:endParaRPr>
          </a:p>
        </p:txBody>
      </p:sp>
      <p:sp>
        <p:nvSpPr>
          <p:cNvPr id="942" name="object 942"/>
          <p:cNvSpPr txBox="1"/>
          <p:nvPr/>
        </p:nvSpPr>
        <p:spPr>
          <a:xfrm>
            <a:off x="4481376" y="12534240"/>
            <a:ext cx="62611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Ø12А240С,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943" name="object 943"/>
          <p:cNvSpPr txBox="1"/>
          <p:nvPr/>
        </p:nvSpPr>
        <p:spPr>
          <a:xfrm>
            <a:off x="4540069" y="12651626"/>
            <a:ext cx="64325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u="sng" spc="2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95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50</a:t>
            </a:r>
            <a:r>
              <a:rPr sz="950" u="sng" spc="2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1425" u="sng" baseline="292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в</a:t>
            </a:r>
            <a:r>
              <a:rPr sz="1425" spc="15" baseline="2923" dirty="0">
                <a:latin typeface="Times New Roman"/>
                <a:cs typeface="Times New Roman"/>
              </a:rPr>
              <a:t> </a:t>
            </a:r>
            <a:r>
              <a:rPr sz="1425" spc="-30" baseline="2923" dirty="0">
                <a:latin typeface="Times New Roman"/>
                <a:cs typeface="Times New Roman"/>
              </a:rPr>
              <a:t>ш.п.</a:t>
            </a:r>
            <a:endParaRPr sz="1425" baseline="2923">
              <a:latin typeface="Times New Roman"/>
              <a:cs typeface="Times New Roman"/>
            </a:endParaRPr>
          </a:p>
        </p:txBody>
      </p:sp>
      <p:grpSp>
        <p:nvGrpSpPr>
          <p:cNvPr id="944" name="object 944"/>
          <p:cNvGrpSpPr/>
          <p:nvPr/>
        </p:nvGrpSpPr>
        <p:grpSpPr>
          <a:xfrm>
            <a:off x="2332785" y="12656544"/>
            <a:ext cx="2756535" cy="55244"/>
            <a:chOff x="2332785" y="12656544"/>
            <a:chExt cx="2756535" cy="55244"/>
          </a:xfrm>
        </p:grpSpPr>
        <p:sp>
          <p:nvSpPr>
            <p:cNvPr id="945" name="object 945"/>
            <p:cNvSpPr/>
            <p:nvPr/>
          </p:nvSpPr>
          <p:spPr>
            <a:xfrm>
              <a:off x="2336595" y="12660354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47055"/>
                  </a:moveTo>
                  <a:lnTo>
                    <a:pt x="47561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6" name="object 946"/>
            <p:cNvSpPr/>
            <p:nvPr/>
          </p:nvSpPr>
          <p:spPr>
            <a:xfrm>
              <a:off x="2360376" y="12684135"/>
              <a:ext cx="2725420" cy="0"/>
            </a:xfrm>
            <a:custGeom>
              <a:avLst/>
              <a:gdLst/>
              <a:ahLst/>
              <a:cxnLst/>
              <a:rect l="l" t="t" r="r" b="b"/>
              <a:pathLst>
                <a:path w="2725420">
                  <a:moveTo>
                    <a:pt x="2725185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7" name="object 947"/>
            <p:cNvSpPr/>
            <p:nvPr/>
          </p:nvSpPr>
          <p:spPr>
            <a:xfrm>
              <a:off x="4249183" y="12660354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47055"/>
                  </a:moveTo>
                  <a:lnTo>
                    <a:pt x="47561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48" name="object 948"/>
          <p:cNvSpPr txBox="1"/>
          <p:nvPr/>
        </p:nvSpPr>
        <p:spPr>
          <a:xfrm>
            <a:off x="6566501" y="12076517"/>
            <a:ext cx="260985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dirty="0">
                <a:latin typeface="Times New Roman"/>
                <a:cs typeface="Times New Roman"/>
              </a:rPr>
              <a:t>1-</a:t>
            </a:r>
            <a:r>
              <a:rPr sz="1350" spc="-50" dirty="0">
                <a:latin typeface="Times New Roman"/>
                <a:cs typeface="Times New Roman"/>
              </a:rPr>
              <a:t>1</a:t>
            </a:r>
            <a:endParaRPr sz="1350">
              <a:latin typeface="Times New Roman"/>
              <a:cs typeface="Times New Roman"/>
            </a:endParaRPr>
          </a:p>
        </p:txBody>
      </p:sp>
      <p:grpSp>
        <p:nvGrpSpPr>
          <p:cNvPr id="949" name="object 949"/>
          <p:cNvGrpSpPr/>
          <p:nvPr/>
        </p:nvGrpSpPr>
        <p:grpSpPr>
          <a:xfrm>
            <a:off x="-1905" y="961"/>
            <a:ext cx="20107275" cy="14202410"/>
            <a:chOff x="-1905" y="961"/>
            <a:chExt cx="20107275" cy="14202410"/>
          </a:xfrm>
        </p:grpSpPr>
        <p:sp>
          <p:nvSpPr>
            <p:cNvPr id="950" name="object 950"/>
            <p:cNvSpPr/>
            <p:nvPr/>
          </p:nvSpPr>
          <p:spPr>
            <a:xfrm>
              <a:off x="0" y="2866"/>
              <a:ext cx="20103465" cy="14198600"/>
            </a:xfrm>
            <a:custGeom>
              <a:avLst/>
              <a:gdLst/>
              <a:ahLst/>
              <a:cxnLst/>
              <a:rect l="l" t="t" r="r" b="b"/>
              <a:pathLst>
                <a:path w="20103465" h="14198600">
                  <a:moveTo>
                    <a:pt x="0" y="14198183"/>
                  </a:moveTo>
                  <a:lnTo>
                    <a:pt x="0" y="0"/>
                  </a:lnTo>
                  <a:lnTo>
                    <a:pt x="20102919" y="0"/>
                  </a:lnTo>
                  <a:lnTo>
                    <a:pt x="20102919" y="14198183"/>
                  </a:lnTo>
                  <a:lnTo>
                    <a:pt x="0" y="14198183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1" name="object 951"/>
            <p:cNvSpPr/>
            <p:nvPr/>
          </p:nvSpPr>
          <p:spPr>
            <a:xfrm>
              <a:off x="477641" y="122277"/>
              <a:ext cx="19505930" cy="13959840"/>
            </a:xfrm>
            <a:custGeom>
              <a:avLst/>
              <a:gdLst/>
              <a:ahLst/>
              <a:cxnLst/>
              <a:rect l="l" t="t" r="r" b="b"/>
              <a:pathLst>
                <a:path w="19505930" h="13959840">
                  <a:moveTo>
                    <a:pt x="0" y="13959363"/>
                  </a:moveTo>
                  <a:lnTo>
                    <a:pt x="0" y="0"/>
                  </a:lnTo>
                  <a:lnTo>
                    <a:pt x="19505868" y="0"/>
                  </a:lnTo>
                  <a:lnTo>
                    <a:pt x="19505868" y="13959363"/>
                  </a:lnTo>
                  <a:lnTo>
                    <a:pt x="0" y="13959363"/>
                  </a:lnTo>
                </a:path>
              </a:pathLst>
            </a:custGeom>
            <a:ln w="141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2" name="object 952"/>
            <p:cNvSpPr/>
            <p:nvPr/>
          </p:nvSpPr>
          <p:spPr>
            <a:xfrm>
              <a:off x="15561281" y="12767115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3227112" y="956294"/>
                  </a:moveTo>
                  <a:lnTo>
                    <a:pt x="3227112" y="1314524"/>
                  </a:lnTo>
                </a:path>
                <a:path w="4422775" h="1315084">
                  <a:moveTo>
                    <a:pt x="4422227" y="716967"/>
                  </a:moveTo>
                  <a:lnTo>
                    <a:pt x="3227112" y="716967"/>
                  </a:lnTo>
                </a:path>
                <a:path w="4422775" h="1315084">
                  <a:moveTo>
                    <a:pt x="3227112" y="597557"/>
                  </a:moveTo>
                  <a:lnTo>
                    <a:pt x="3227112" y="956294"/>
                  </a:lnTo>
                </a:path>
                <a:path w="4422775" h="1315084">
                  <a:moveTo>
                    <a:pt x="3944080" y="597557"/>
                  </a:moveTo>
                  <a:lnTo>
                    <a:pt x="3944080" y="956294"/>
                  </a:lnTo>
                </a:path>
                <a:path w="4422775" h="1315084">
                  <a:moveTo>
                    <a:pt x="3585849" y="597557"/>
                  </a:moveTo>
                  <a:lnTo>
                    <a:pt x="3585849" y="956294"/>
                  </a:lnTo>
                </a:path>
                <a:path w="4422775" h="1315084">
                  <a:moveTo>
                    <a:pt x="1553851" y="0"/>
                  </a:moveTo>
                  <a:lnTo>
                    <a:pt x="1553851" y="1314524"/>
                  </a:lnTo>
                </a:path>
                <a:path w="4422775" h="1315084">
                  <a:moveTo>
                    <a:pt x="4422227" y="956294"/>
                  </a:moveTo>
                  <a:lnTo>
                    <a:pt x="1553851" y="956294"/>
                  </a:lnTo>
                </a:path>
                <a:path w="4422775" h="1315084">
                  <a:moveTo>
                    <a:pt x="1315030" y="0"/>
                  </a:moveTo>
                  <a:lnTo>
                    <a:pt x="1315030" y="1314524"/>
                  </a:lnTo>
                </a:path>
                <a:path w="4422775" h="1315084">
                  <a:moveTo>
                    <a:pt x="956294" y="0"/>
                  </a:moveTo>
                  <a:lnTo>
                    <a:pt x="956294" y="1314524"/>
                  </a:lnTo>
                </a:path>
                <a:path w="4422775" h="1315084">
                  <a:moveTo>
                    <a:pt x="716967" y="0"/>
                  </a:moveTo>
                  <a:lnTo>
                    <a:pt x="716967" y="597557"/>
                  </a:lnTo>
                </a:path>
                <a:path w="4422775" h="1315084">
                  <a:moveTo>
                    <a:pt x="478147" y="0"/>
                  </a:moveTo>
                  <a:lnTo>
                    <a:pt x="478147" y="1314524"/>
                  </a:lnTo>
                </a:path>
                <a:path w="4422775" h="1315084">
                  <a:moveTo>
                    <a:pt x="239326" y="0"/>
                  </a:moveTo>
                  <a:lnTo>
                    <a:pt x="239326" y="597557"/>
                  </a:lnTo>
                </a:path>
                <a:path w="4422775" h="1315084">
                  <a:moveTo>
                    <a:pt x="0" y="597557"/>
                  </a:moveTo>
                  <a:lnTo>
                    <a:pt x="4422227" y="597557"/>
                  </a:lnTo>
                </a:path>
                <a:path w="4422775" h="1315084">
                  <a:moveTo>
                    <a:pt x="0" y="478147"/>
                  </a:moveTo>
                  <a:lnTo>
                    <a:pt x="1553851" y="478147"/>
                  </a:lnTo>
                </a:path>
                <a:path w="4422775" h="1315084">
                  <a:moveTo>
                    <a:pt x="0" y="358736"/>
                  </a:moveTo>
                  <a:lnTo>
                    <a:pt x="1553851" y="358736"/>
                  </a:lnTo>
                </a:path>
                <a:path w="4422775" h="1315084">
                  <a:moveTo>
                    <a:pt x="0" y="716967"/>
                  </a:moveTo>
                  <a:lnTo>
                    <a:pt x="1553851" y="716967"/>
                  </a:lnTo>
                </a:path>
                <a:path w="4422775" h="1315084">
                  <a:moveTo>
                    <a:pt x="0" y="836377"/>
                  </a:moveTo>
                  <a:lnTo>
                    <a:pt x="1553851" y="836377"/>
                  </a:lnTo>
                </a:path>
                <a:path w="4422775" h="1315084">
                  <a:moveTo>
                    <a:pt x="0" y="956294"/>
                  </a:moveTo>
                  <a:lnTo>
                    <a:pt x="1553851" y="956294"/>
                  </a:lnTo>
                </a:path>
                <a:path w="4422775" h="1315084">
                  <a:moveTo>
                    <a:pt x="0" y="1075704"/>
                  </a:moveTo>
                  <a:lnTo>
                    <a:pt x="1553851" y="1075704"/>
                  </a:lnTo>
                </a:path>
                <a:path w="4422775" h="1315084">
                  <a:moveTo>
                    <a:pt x="0" y="1195114"/>
                  </a:moveTo>
                  <a:lnTo>
                    <a:pt x="1553851" y="1195114"/>
                  </a:lnTo>
                </a:path>
                <a:path w="4422775" h="1315084">
                  <a:moveTo>
                    <a:pt x="0" y="238820"/>
                  </a:moveTo>
                  <a:lnTo>
                    <a:pt x="1553851" y="238820"/>
                  </a:lnTo>
                </a:path>
                <a:path w="4422775" h="1315084">
                  <a:moveTo>
                    <a:pt x="0" y="119410"/>
                  </a:moveTo>
                  <a:lnTo>
                    <a:pt x="1553851" y="119410"/>
                  </a:lnTo>
                </a:path>
                <a:path w="4422775" h="1315084">
                  <a:moveTo>
                    <a:pt x="4422227" y="238820"/>
                  </a:moveTo>
                  <a:lnTo>
                    <a:pt x="1553851" y="238820"/>
                  </a:lnTo>
                </a:path>
                <a:path w="4422775" h="1315084">
                  <a:moveTo>
                    <a:pt x="0" y="1314524"/>
                  </a:moveTo>
                  <a:lnTo>
                    <a:pt x="4422227" y="1314524"/>
                  </a:lnTo>
                  <a:lnTo>
                    <a:pt x="4422227" y="0"/>
                  </a:lnTo>
                  <a:lnTo>
                    <a:pt x="0" y="0"/>
                  </a:lnTo>
                  <a:lnTo>
                    <a:pt x="0" y="131452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53" name="object 953"/>
          <p:cNvSpPr txBox="1"/>
          <p:nvPr/>
        </p:nvSpPr>
        <p:spPr>
          <a:xfrm>
            <a:off x="17722253" y="12762819"/>
            <a:ext cx="1651635" cy="233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845">
              <a:lnSpc>
                <a:spcPts val="819"/>
              </a:lnSpc>
              <a:spcBef>
                <a:spcPts val="95"/>
              </a:spcBef>
            </a:pPr>
            <a:r>
              <a:rPr sz="700" i="1" spc="-10" dirty="0">
                <a:latin typeface="Times New Roman"/>
                <a:cs typeface="Times New Roman"/>
              </a:rPr>
              <a:t>КВАЛІФІКАЦІЙНА</a:t>
            </a:r>
            <a:r>
              <a:rPr sz="700" i="1" spc="1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ВИПУСКНА</a:t>
            </a:r>
            <a:r>
              <a:rPr sz="700" i="1" spc="1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РОБОТА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819"/>
              </a:lnSpc>
            </a:pPr>
            <a:r>
              <a:rPr sz="700" i="1" dirty="0">
                <a:latin typeface="Times New Roman"/>
                <a:cs typeface="Times New Roman"/>
              </a:rPr>
              <a:t>здобувача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ступеня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вищої</a:t>
            </a:r>
            <a:r>
              <a:rPr sz="700" i="1" spc="-2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освіти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"магістр"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954" name="object 954"/>
          <p:cNvSpPr txBox="1"/>
          <p:nvPr/>
        </p:nvSpPr>
        <p:spPr>
          <a:xfrm>
            <a:off x="18172571" y="13105364"/>
            <a:ext cx="756285" cy="1314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i="1" spc="-10" dirty="0">
                <a:latin typeface="Times New Roman"/>
                <a:cs typeface="Times New Roman"/>
              </a:rPr>
              <a:t>Інженерна</a:t>
            </a:r>
            <a:r>
              <a:rPr sz="700" i="1" spc="1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споруда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955" name="object 955"/>
          <p:cNvSpPr txBox="1"/>
          <p:nvPr/>
        </p:nvSpPr>
        <p:spPr>
          <a:xfrm>
            <a:off x="15485081" y="13220862"/>
            <a:ext cx="1704975" cy="8528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4615" marR="81280" indent="37465">
              <a:lnSpc>
                <a:spcPct val="111500"/>
              </a:lnSpc>
              <a:spcBef>
                <a:spcPts val="100"/>
              </a:spcBef>
              <a:tabLst>
                <a:tab pos="570865" algn="l"/>
              </a:tabLst>
            </a:pPr>
            <a:r>
              <a:rPr sz="700" i="1" dirty="0">
                <a:latin typeface="Times New Roman"/>
                <a:cs typeface="Times New Roman"/>
              </a:rPr>
              <a:t>Зм.</a:t>
            </a:r>
            <a:r>
              <a:rPr sz="700" i="1" spc="229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Кільк.</a:t>
            </a:r>
            <a:r>
              <a:rPr sz="700" spc="135" dirty="0">
                <a:latin typeface="Times New Roman"/>
                <a:cs typeface="Times New Roman"/>
              </a:rPr>
              <a:t> </a:t>
            </a:r>
            <a:r>
              <a:rPr sz="1050" i="1" baseline="7936" dirty="0">
                <a:latin typeface="Times New Roman"/>
                <a:cs typeface="Times New Roman"/>
              </a:rPr>
              <a:t>Арк.</a:t>
            </a:r>
            <a:r>
              <a:rPr sz="1050" i="1" spc="165" baseline="7936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№док.</a:t>
            </a:r>
            <a:r>
              <a:rPr sz="700" i="1" spc="15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Підпис</a:t>
            </a:r>
            <a:r>
              <a:rPr sz="700" i="1" spc="275" dirty="0">
                <a:latin typeface="Times New Roman"/>
                <a:cs typeface="Times New Roman"/>
              </a:rPr>
              <a:t> </a:t>
            </a:r>
            <a:r>
              <a:rPr sz="1050" i="1" spc="-30" baseline="3968" dirty="0">
                <a:latin typeface="Times New Roman"/>
                <a:cs typeface="Times New Roman"/>
              </a:rPr>
              <a:t>Дата</a:t>
            </a:r>
            <a:r>
              <a:rPr sz="1050" i="1" spc="750" baseline="3968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Виконав</a:t>
            </a:r>
            <a:r>
              <a:rPr sz="700" i="1" dirty="0">
                <a:latin typeface="Times New Roman"/>
                <a:cs typeface="Times New Roman"/>
              </a:rPr>
              <a:t>	</a:t>
            </a:r>
            <a:r>
              <a:rPr sz="900" i="1" spc="-15" baseline="4629" dirty="0">
                <a:latin typeface="Times New Roman"/>
                <a:cs typeface="Times New Roman"/>
              </a:rPr>
              <a:t>Візіренко</a:t>
            </a:r>
            <a:endParaRPr sz="900" baseline="4629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  <a:spcBef>
                <a:spcPts val="105"/>
              </a:spcBef>
            </a:pPr>
            <a:r>
              <a:rPr sz="900" i="1" spc="15" baseline="9259" dirty="0">
                <a:latin typeface="Times New Roman"/>
                <a:cs typeface="Times New Roman"/>
              </a:rPr>
              <a:t>Консультант</a:t>
            </a:r>
            <a:r>
              <a:rPr sz="900" i="1" spc="7" baseline="9259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Колякова</a:t>
            </a:r>
            <a:endParaRPr sz="700">
              <a:latin typeface="Times New Roman"/>
              <a:cs typeface="Times New Roman"/>
            </a:endParaRPr>
          </a:p>
          <a:p>
            <a:pPr marL="90805" marR="703580" indent="6985">
              <a:lnSpc>
                <a:spcPct val="216299"/>
              </a:lnSpc>
              <a:spcBef>
                <a:spcPts val="60"/>
              </a:spcBef>
              <a:tabLst>
                <a:tab pos="574040" algn="l"/>
              </a:tabLst>
            </a:pPr>
            <a:r>
              <a:rPr sz="1050" i="1" spc="-15" baseline="3968" dirty="0">
                <a:latin typeface="Times New Roman"/>
                <a:cs typeface="Times New Roman"/>
              </a:rPr>
              <a:t>Керівник</a:t>
            </a:r>
            <a:r>
              <a:rPr sz="1050" i="1" baseline="3968" dirty="0">
                <a:latin typeface="Times New Roman"/>
                <a:cs typeface="Times New Roman"/>
              </a:rPr>
              <a:t>	</a:t>
            </a:r>
            <a:r>
              <a:rPr sz="1050" i="1" spc="-262" baseline="3968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Колякова</a:t>
            </a:r>
            <a:r>
              <a:rPr sz="700" i="1" spc="500" dirty="0">
                <a:latin typeface="Times New Roman"/>
                <a:cs typeface="Times New Roman"/>
              </a:rPr>
              <a:t> </a:t>
            </a:r>
            <a:r>
              <a:rPr sz="700" i="1" spc="-35" dirty="0">
                <a:latin typeface="Times New Roman"/>
                <a:cs typeface="Times New Roman"/>
              </a:rPr>
              <a:t>Зав.</a:t>
            </a:r>
            <a:r>
              <a:rPr sz="700" i="1" spc="15" dirty="0">
                <a:latin typeface="Times New Roman"/>
                <a:cs typeface="Times New Roman"/>
              </a:rPr>
              <a:t> </a:t>
            </a:r>
            <a:r>
              <a:rPr sz="700" i="1" spc="-20" dirty="0">
                <a:latin typeface="Times New Roman"/>
                <a:cs typeface="Times New Roman"/>
              </a:rPr>
              <a:t>каф.</a:t>
            </a:r>
            <a:r>
              <a:rPr sz="700" i="1" dirty="0">
                <a:latin typeface="Times New Roman"/>
                <a:cs typeface="Times New Roman"/>
              </a:rPr>
              <a:t>	</a:t>
            </a:r>
            <a:r>
              <a:rPr sz="600" i="1" spc="-10" dirty="0">
                <a:latin typeface="Times New Roman"/>
                <a:cs typeface="Times New Roman"/>
              </a:rPr>
              <a:t>Журавський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956" name="object 956"/>
          <p:cNvSpPr txBox="1"/>
          <p:nvPr/>
        </p:nvSpPr>
        <p:spPr>
          <a:xfrm>
            <a:off x="17149995" y="13413503"/>
            <a:ext cx="1606550" cy="400685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69545" marR="154305" algn="ctr">
              <a:lnSpc>
                <a:spcPts val="800"/>
              </a:lnSpc>
              <a:spcBef>
                <a:spcPts val="155"/>
              </a:spcBef>
            </a:pPr>
            <a:r>
              <a:rPr sz="700" i="1" dirty="0">
                <a:latin typeface="Times New Roman"/>
                <a:cs typeface="Times New Roman"/>
              </a:rPr>
              <a:t>Розділ</a:t>
            </a:r>
            <a:r>
              <a:rPr sz="700" i="1" spc="-3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"Конструктивні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рішення".</a:t>
            </a:r>
            <a:r>
              <a:rPr sz="700" i="1" spc="50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"Будівельні</a:t>
            </a:r>
            <a:r>
              <a:rPr sz="700" i="1" spc="-2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конструкції"</a:t>
            </a:r>
            <a:endParaRPr sz="7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70"/>
              </a:spcBef>
            </a:pPr>
            <a:r>
              <a:rPr sz="600" i="1" spc="10" dirty="0">
                <a:latin typeface="Times New Roman"/>
                <a:cs typeface="Times New Roman"/>
              </a:rPr>
              <a:t>План</a:t>
            </a:r>
            <a:r>
              <a:rPr sz="600" i="1" spc="50" dirty="0">
                <a:latin typeface="Times New Roman"/>
                <a:cs typeface="Times New Roman"/>
              </a:rPr>
              <a:t> </a:t>
            </a:r>
            <a:r>
              <a:rPr sz="600" i="1" spc="10" dirty="0">
                <a:latin typeface="Times New Roman"/>
                <a:cs typeface="Times New Roman"/>
              </a:rPr>
              <a:t>розташування</a:t>
            </a:r>
            <a:r>
              <a:rPr sz="600" i="1" spc="50" dirty="0">
                <a:latin typeface="Times New Roman"/>
                <a:cs typeface="Times New Roman"/>
              </a:rPr>
              <a:t> </a:t>
            </a:r>
            <a:r>
              <a:rPr sz="600" i="1" spc="10" dirty="0">
                <a:latin typeface="Times New Roman"/>
                <a:cs typeface="Times New Roman"/>
              </a:rPr>
              <a:t>верт.</a:t>
            </a:r>
            <a:r>
              <a:rPr sz="600" i="1" spc="50" dirty="0">
                <a:latin typeface="Times New Roman"/>
                <a:cs typeface="Times New Roman"/>
              </a:rPr>
              <a:t> </a:t>
            </a:r>
            <a:r>
              <a:rPr sz="600" i="1" spc="10" dirty="0">
                <a:latin typeface="Times New Roman"/>
                <a:cs typeface="Times New Roman"/>
              </a:rPr>
              <a:t>елементів,</a:t>
            </a:r>
            <a:r>
              <a:rPr sz="600" i="1" spc="50" dirty="0">
                <a:latin typeface="Times New Roman"/>
                <a:cs typeface="Times New Roman"/>
              </a:rPr>
              <a:t> </a:t>
            </a:r>
            <a:r>
              <a:rPr sz="600" i="1" spc="10" dirty="0">
                <a:latin typeface="Times New Roman"/>
                <a:cs typeface="Times New Roman"/>
              </a:rPr>
              <a:t>план</a:t>
            </a:r>
            <a:r>
              <a:rPr sz="600" i="1" spc="50" dirty="0">
                <a:latin typeface="Times New Roman"/>
                <a:cs typeface="Times New Roman"/>
              </a:rPr>
              <a:t> </a:t>
            </a:r>
            <a:r>
              <a:rPr sz="600" i="1" spc="-25" dirty="0">
                <a:latin typeface="Times New Roman"/>
                <a:cs typeface="Times New Roman"/>
              </a:rPr>
              <a:t>на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957" name="object 957"/>
          <p:cNvSpPr txBox="1"/>
          <p:nvPr/>
        </p:nvSpPr>
        <p:spPr>
          <a:xfrm>
            <a:off x="17151512" y="13783853"/>
            <a:ext cx="1600835" cy="30670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 marR="5080" indent="-635" algn="ctr">
              <a:lnSpc>
                <a:spcPct val="100000"/>
              </a:lnSpc>
              <a:spcBef>
                <a:spcPts val="140"/>
              </a:spcBef>
            </a:pPr>
            <a:r>
              <a:rPr sz="600" i="1" dirty="0">
                <a:latin typeface="Times New Roman"/>
                <a:cs typeface="Times New Roman"/>
              </a:rPr>
              <a:t>відмітці</a:t>
            </a:r>
            <a:r>
              <a:rPr sz="600" i="1" spc="95" dirty="0">
                <a:latin typeface="Times New Roman"/>
                <a:cs typeface="Times New Roman"/>
              </a:rPr>
              <a:t> </a:t>
            </a:r>
            <a:r>
              <a:rPr sz="600" i="1" dirty="0">
                <a:latin typeface="Times New Roman"/>
                <a:cs typeface="Times New Roman"/>
              </a:rPr>
              <a:t>+9.500,</a:t>
            </a:r>
            <a:r>
              <a:rPr sz="600" i="1" spc="100" dirty="0">
                <a:latin typeface="Times New Roman"/>
                <a:cs typeface="Times New Roman"/>
              </a:rPr>
              <a:t> </a:t>
            </a:r>
            <a:r>
              <a:rPr sz="600" i="1" dirty="0">
                <a:latin typeface="Times New Roman"/>
                <a:cs typeface="Times New Roman"/>
              </a:rPr>
              <a:t>розріз</a:t>
            </a:r>
            <a:r>
              <a:rPr sz="600" i="1" spc="100" dirty="0">
                <a:latin typeface="Times New Roman"/>
                <a:cs typeface="Times New Roman"/>
              </a:rPr>
              <a:t> </a:t>
            </a:r>
            <a:r>
              <a:rPr sz="600" i="1" dirty="0">
                <a:latin typeface="Times New Roman"/>
                <a:cs typeface="Times New Roman"/>
              </a:rPr>
              <a:t>1-1,</a:t>
            </a:r>
            <a:r>
              <a:rPr sz="600" i="1" spc="100" dirty="0">
                <a:latin typeface="Times New Roman"/>
                <a:cs typeface="Times New Roman"/>
              </a:rPr>
              <a:t> </a:t>
            </a:r>
            <a:r>
              <a:rPr sz="600" i="1" dirty="0">
                <a:latin typeface="Times New Roman"/>
                <a:cs typeface="Times New Roman"/>
              </a:rPr>
              <a:t>схема</a:t>
            </a:r>
            <a:r>
              <a:rPr sz="600" i="1" spc="100" dirty="0">
                <a:latin typeface="Times New Roman"/>
                <a:cs typeface="Times New Roman"/>
              </a:rPr>
              <a:t> </a:t>
            </a:r>
            <a:r>
              <a:rPr sz="600" i="1" spc="-10" dirty="0">
                <a:latin typeface="Times New Roman"/>
                <a:cs typeface="Times New Roman"/>
              </a:rPr>
              <a:t>розкладки</a:t>
            </a:r>
            <a:r>
              <a:rPr sz="600" i="1" spc="500" dirty="0">
                <a:latin typeface="Times New Roman"/>
                <a:cs typeface="Times New Roman"/>
              </a:rPr>
              <a:t> </a:t>
            </a:r>
            <a:r>
              <a:rPr sz="600" i="1" spc="10" dirty="0">
                <a:latin typeface="Times New Roman"/>
                <a:cs typeface="Times New Roman"/>
              </a:rPr>
              <a:t>верхньої</a:t>
            </a:r>
            <a:r>
              <a:rPr sz="600" i="1" spc="65" dirty="0">
                <a:latin typeface="Times New Roman"/>
                <a:cs typeface="Times New Roman"/>
              </a:rPr>
              <a:t> </a:t>
            </a:r>
            <a:r>
              <a:rPr sz="600" i="1" spc="10" dirty="0">
                <a:latin typeface="Times New Roman"/>
                <a:cs typeface="Times New Roman"/>
              </a:rPr>
              <a:t>арматури,</a:t>
            </a:r>
            <a:r>
              <a:rPr sz="600" i="1" spc="65" dirty="0">
                <a:latin typeface="Times New Roman"/>
                <a:cs typeface="Times New Roman"/>
              </a:rPr>
              <a:t> </a:t>
            </a:r>
            <a:r>
              <a:rPr sz="600" i="1" spc="10" dirty="0">
                <a:latin typeface="Times New Roman"/>
                <a:cs typeface="Times New Roman"/>
              </a:rPr>
              <a:t>армування</a:t>
            </a:r>
            <a:r>
              <a:rPr sz="600" i="1" spc="65" dirty="0">
                <a:latin typeface="Times New Roman"/>
                <a:cs typeface="Times New Roman"/>
              </a:rPr>
              <a:t> </a:t>
            </a:r>
            <a:r>
              <a:rPr sz="600" i="1" spc="10" dirty="0">
                <a:latin typeface="Times New Roman"/>
                <a:cs typeface="Times New Roman"/>
              </a:rPr>
              <a:t>отворів,</a:t>
            </a:r>
            <a:r>
              <a:rPr sz="600" i="1" spc="65" dirty="0">
                <a:latin typeface="Times New Roman"/>
                <a:cs typeface="Times New Roman"/>
              </a:rPr>
              <a:t> </a:t>
            </a:r>
            <a:r>
              <a:rPr sz="600" i="1" spc="-10" dirty="0">
                <a:latin typeface="Times New Roman"/>
                <a:cs typeface="Times New Roman"/>
              </a:rPr>
              <a:t>вузол</a:t>
            </a:r>
            <a:r>
              <a:rPr sz="600" i="1" spc="500" dirty="0">
                <a:latin typeface="Times New Roman"/>
                <a:cs typeface="Times New Roman"/>
              </a:rPr>
              <a:t> </a:t>
            </a:r>
            <a:r>
              <a:rPr sz="600" i="1" dirty="0">
                <a:latin typeface="Times New Roman"/>
                <a:cs typeface="Times New Roman"/>
              </a:rPr>
              <a:t>МН-</a:t>
            </a:r>
            <a:r>
              <a:rPr sz="600" i="1" spc="-50" dirty="0">
                <a:latin typeface="Times New Roman"/>
                <a:cs typeface="Times New Roman"/>
              </a:rPr>
              <a:t>1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958" name="object 958"/>
          <p:cNvSpPr txBox="1"/>
          <p:nvPr/>
        </p:nvSpPr>
        <p:spPr>
          <a:xfrm>
            <a:off x="18735168" y="13353291"/>
            <a:ext cx="1215390" cy="6508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 algn="ctr">
              <a:lnSpc>
                <a:spcPct val="100000"/>
              </a:lnSpc>
              <a:spcBef>
                <a:spcPts val="95"/>
              </a:spcBef>
              <a:tabLst>
                <a:tab pos="805180" algn="l"/>
              </a:tabLst>
            </a:pPr>
            <a:r>
              <a:rPr sz="700" i="1" dirty="0">
                <a:latin typeface="Times New Roman"/>
                <a:cs typeface="Times New Roman"/>
              </a:rPr>
              <a:t>Стадія</a:t>
            </a:r>
            <a:r>
              <a:rPr sz="700" i="1" spc="465" dirty="0">
                <a:latin typeface="Times New Roman"/>
                <a:cs typeface="Times New Roman"/>
              </a:rPr>
              <a:t> </a:t>
            </a:r>
            <a:r>
              <a:rPr sz="1050" i="1" spc="-15" baseline="7936" dirty="0">
                <a:latin typeface="Times New Roman"/>
                <a:cs typeface="Times New Roman"/>
              </a:rPr>
              <a:t>Аркуш</a:t>
            </a:r>
            <a:r>
              <a:rPr sz="1050" i="1" baseline="7936" dirty="0">
                <a:latin typeface="Times New Roman"/>
                <a:cs typeface="Times New Roman"/>
              </a:rPr>
              <a:t>	</a:t>
            </a:r>
            <a:r>
              <a:rPr sz="1050" i="1" spc="-15" baseline="7936" dirty="0">
                <a:latin typeface="Times New Roman"/>
                <a:cs typeface="Times New Roman"/>
              </a:rPr>
              <a:t>Аркушів</a:t>
            </a:r>
            <a:endParaRPr sz="1050" baseline="7936">
              <a:latin typeface="Times New Roman"/>
              <a:cs typeface="Times New Roman"/>
            </a:endParaRPr>
          </a:p>
          <a:p>
            <a:pPr marL="4445" algn="ctr">
              <a:lnSpc>
                <a:spcPct val="100000"/>
              </a:lnSpc>
              <a:spcBef>
                <a:spcPts val="545"/>
              </a:spcBef>
              <a:tabLst>
                <a:tab pos="405765" algn="l"/>
                <a:tab pos="798830" algn="l"/>
              </a:tabLst>
            </a:pPr>
            <a:r>
              <a:rPr sz="1050" i="1" spc="-37" baseline="3968" dirty="0">
                <a:latin typeface="Times New Roman"/>
                <a:cs typeface="Times New Roman"/>
              </a:rPr>
              <a:t>ПД</a:t>
            </a:r>
            <a:r>
              <a:rPr sz="1050" i="1" baseline="3968" dirty="0">
                <a:latin typeface="Times New Roman"/>
                <a:cs typeface="Times New Roman"/>
              </a:rPr>
              <a:t>	</a:t>
            </a:r>
            <a:r>
              <a:rPr sz="700" i="1" spc="-50" dirty="0">
                <a:latin typeface="Times New Roman"/>
                <a:cs typeface="Times New Roman"/>
              </a:rPr>
              <a:t>2</a:t>
            </a:r>
            <a:r>
              <a:rPr sz="700" i="1" dirty="0">
                <a:latin typeface="Times New Roman"/>
                <a:cs typeface="Times New Roman"/>
              </a:rPr>
              <a:t>	</a:t>
            </a:r>
            <a:r>
              <a:rPr sz="700" i="1" spc="-25" dirty="0">
                <a:latin typeface="Times New Roman"/>
                <a:cs typeface="Times New Roman"/>
              </a:rPr>
              <a:t>10</a:t>
            </a: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60"/>
              </a:spcBef>
            </a:pPr>
            <a:endParaRPr sz="700">
              <a:latin typeface="Times New Roman"/>
              <a:cs typeface="Times New Roman"/>
            </a:endParaRPr>
          </a:p>
          <a:p>
            <a:pPr marL="92710" algn="ctr">
              <a:lnSpc>
                <a:spcPts val="819"/>
              </a:lnSpc>
            </a:pPr>
            <a:r>
              <a:rPr sz="700" i="1" spc="-10" dirty="0">
                <a:latin typeface="Times New Roman"/>
                <a:cs typeface="Times New Roman"/>
              </a:rPr>
              <a:t>КНУБА</a:t>
            </a:r>
            <a:endParaRPr sz="700">
              <a:latin typeface="Times New Roman"/>
              <a:cs typeface="Times New Roman"/>
            </a:endParaRPr>
          </a:p>
          <a:p>
            <a:pPr marL="81280" algn="ctr">
              <a:lnSpc>
                <a:spcPts val="819"/>
              </a:lnSpc>
            </a:pPr>
            <a:r>
              <a:rPr sz="700" i="1" spc="-10" dirty="0">
                <a:latin typeface="Times New Roman"/>
                <a:cs typeface="Times New Roman"/>
              </a:rPr>
              <a:t>ПЦБм-</a:t>
            </a:r>
            <a:r>
              <a:rPr sz="700" i="1" dirty="0">
                <a:latin typeface="Times New Roman"/>
                <a:cs typeface="Times New Roman"/>
              </a:rPr>
              <a:t>23</a:t>
            </a:r>
            <a:r>
              <a:rPr sz="700" i="1" spc="-1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ЗБК</a:t>
            </a:r>
            <a:r>
              <a:rPr sz="700" i="1" spc="-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каф.</a:t>
            </a:r>
            <a:r>
              <a:rPr sz="700" i="1" spc="-5" dirty="0">
                <a:latin typeface="Times New Roman"/>
                <a:cs typeface="Times New Roman"/>
              </a:rPr>
              <a:t> </a:t>
            </a:r>
            <a:r>
              <a:rPr sz="700" i="1" spc="-25" dirty="0">
                <a:latin typeface="Times New Roman"/>
                <a:cs typeface="Times New Roman"/>
              </a:rPr>
              <a:t>ЗБК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959" name="object 959"/>
          <p:cNvSpPr txBox="1"/>
          <p:nvPr/>
        </p:nvSpPr>
        <p:spPr>
          <a:xfrm>
            <a:off x="14423797" y="1085358"/>
            <a:ext cx="4711700" cy="447675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602105" marR="5080" indent="-1590040">
              <a:lnSpc>
                <a:spcPts val="1570"/>
              </a:lnSpc>
              <a:spcBef>
                <a:spcPts val="305"/>
              </a:spcBef>
            </a:pPr>
            <a:r>
              <a:rPr sz="1450" spc="-125" dirty="0">
                <a:latin typeface="Trebuchet MS"/>
                <a:cs typeface="Trebuchet MS"/>
              </a:rPr>
              <a:t>Специфікація</a:t>
            </a:r>
            <a:r>
              <a:rPr sz="1450" spc="40" dirty="0">
                <a:latin typeface="Trebuchet MS"/>
                <a:cs typeface="Trebuchet MS"/>
              </a:rPr>
              <a:t> </a:t>
            </a:r>
            <a:r>
              <a:rPr sz="1450" dirty="0">
                <a:latin typeface="Trebuchet MS"/>
                <a:cs typeface="Trebuchet MS"/>
              </a:rPr>
              <a:t>на</a:t>
            </a:r>
            <a:r>
              <a:rPr sz="1450" spc="40" dirty="0">
                <a:latin typeface="Trebuchet MS"/>
                <a:cs typeface="Trebuchet MS"/>
              </a:rPr>
              <a:t> </a:t>
            </a:r>
            <a:r>
              <a:rPr sz="1450" spc="-110" dirty="0">
                <a:latin typeface="Trebuchet MS"/>
                <a:cs typeface="Trebuchet MS"/>
              </a:rPr>
              <a:t>армування</a:t>
            </a:r>
            <a:r>
              <a:rPr sz="1450" spc="45" dirty="0">
                <a:latin typeface="Trebuchet MS"/>
                <a:cs typeface="Trebuchet MS"/>
              </a:rPr>
              <a:t> </a:t>
            </a:r>
            <a:r>
              <a:rPr sz="1450" spc="-75" dirty="0">
                <a:latin typeface="Trebuchet MS"/>
                <a:cs typeface="Trebuchet MS"/>
              </a:rPr>
              <a:t>монолітної</a:t>
            </a:r>
            <a:r>
              <a:rPr sz="1450" spc="40" dirty="0">
                <a:latin typeface="Trebuchet MS"/>
                <a:cs typeface="Trebuchet MS"/>
              </a:rPr>
              <a:t> </a:t>
            </a:r>
            <a:r>
              <a:rPr sz="1450" spc="-65" dirty="0">
                <a:latin typeface="Trebuchet MS"/>
                <a:cs typeface="Trebuchet MS"/>
              </a:rPr>
              <a:t>залізобетонної</a:t>
            </a:r>
            <a:r>
              <a:rPr sz="1450" spc="45" dirty="0">
                <a:latin typeface="Trebuchet MS"/>
                <a:cs typeface="Trebuchet MS"/>
              </a:rPr>
              <a:t> </a:t>
            </a:r>
            <a:r>
              <a:rPr sz="1450" spc="-55" dirty="0">
                <a:latin typeface="Trebuchet MS"/>
                <a:cs typeface="Trebuchet MS"/>
              </a:rPr>
              <a:t>плити </a:t>
            </a:r>
            <a:r>
              <a:rPr sz="1450" spc="-60" dirty="0">
                <a:latin typeface="Trebuchet MS"/>
                <a:cs typeface="Trebuchet MS"/>
              </a:rPr>
              <a:t>перекриття</a:t>
            </a:r>
            <a:r>
              <a:rPr sz="1450" spc="60" dirty="0">
                <a:latin typeface="Trebuchet MS"/>
                <a:cs typeface="Trebuchet MS"/>
              </a:rPr>
              <a:t> </a:t>
            </a:r>
            <a:r>
              <a:rPr sz="1450" spc="90" dirty="0">
                <a:latin typeface="Trebuchet MS"/>
                <a:cs typeface="Trebuchet MS"/>
              </a:rPr>
              <a:t>та</a:t>
            </a:r>
            <a:r>
              <a:rPr sz="1450" spc="60" dirty="0">
                <a:latin typeface="Trebuchet MS"/>
                <a:cs typeface="Trebuchet MS"/>
              </a:rPr>
              <a:t> </a:t>
            </a:r>
            <a:r>
              <a:rPr sz="1450" spc="-20" dirty="0">
                <a:latin typeface="Trebuchet MS"/>
                <a:cs typeface="Trebuchet MS"/>
              </a:rPr>
              <a:t>стін</a:t>
            </a:r>
            <a:endParaRPr sz="1450">
              <a:latin typeface="Trebuchet MS"/>
              <a:cs typeface="Trebuchet MS"/>
            </a:endParaRPr>
          </a:p>
        </p:txBody>
      </p:sp>
      <p:sp>
        <p:nvSpPr>
          <p:cNvPr id="960" name="object 960"/>
          <p:cNvSpPr txBox="1"/>
          <p:nvPr/>
        </p:nvSpPr>
        <p:spPr>
          <a:xfrm>
            <a:off x="17872022" y="1748222"/>
            <a:ext cx="46990" cy="127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50" spc="-50" dirty="0">
                <a:latin typeface="Times New Roman"/>
                <a:cs typeface="Times New Roman"/>
              </a:rPr>
              <a:t>.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961" name="object 961"/>
          <p:cNvSpPr txBox="1"/>
          <p:nvPr/>
        </p:nvSpPr>
        <p:spPr>
          <a:xfrm>
            <a:off x="14644403" y="1652087"/>
            <a:ext cx="3629025" cy="127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3594735" algn="l"/>
              </a:tabLst>
            </a:pPr>
            <a:r>
              <a:rPr sz="650" spc="-50" dirty="0">
                <a:latin typeface="Times New Roman"/>
                <a:cs typeface="Times New Roman"/>
              </a:rPr>
              <a:t>,</a:t>
            </a:r>
            <a:r>
              <a:rPr sz="650" dirty="0">
                <a:latin typeface="Times New Roman"/>
                <a:cs typeface="Times New Roman"/>
              </a:rPr>
              <a:t>	</a:t>
            </a:r>
            <a:r>
              <a:rPr sz="975" spc="-75" baseline="4273" dirty="0">
                <a:latin typeface="Times New Roman"/>
                <a:cs typeface="Times New Roman"/>
              </a:rPr>
              <a:t>.</a:t>
            </a:r>
            <a:endParaRPr sz="975" baseline="4273">
              <a:latin typeface="Times New Roman"/>
              <a:cs typeface="Times New Roman"/>
            </a:endParaRPr>
          </a:p>
        </p:txBody>
      </p:sp>
      <p:grpSp>
        <p:nvGrpSpPr>
          <p:cNvPr id="962" name="object 962"/>
          <p:cNvGrpSpPr/>
          <p:nvPr/>
        </p:nvGrpSpPr>
        <p:grpSpPr>
          <a:xfrm>
            <a:off x="8064240" y="7970460"/>
            <a:ext cx="11180445" cy="5260975"/>
            <a:chOff x="8064240" y="7970460"/>
            <a:chExt cx="11180445" cy="5260975"/>
          </a:xfrm>
        </p:grpSpPr>
        <p:pic>
          <p:nvPicPr>
            <p:cNvPr id="963" name="object 96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3436689" y="7970460"/>
              <a:ext cx="5807588" cy="3645569"/>
            </a:xfrm>
            <a:prstGeom prst="rect">
              <a:avLst/>
            </a:prstGeom>
          </p:spPr>
        </p:pic>
        <p:sp>
          <p:nvSpPr>
            <p:cNvPr id="964" name="object 964"/>
            <p:cNvSpPr/>
            <p:nvPr/>
          </p:nvSpPr>
          <p:spPr>
            <a:xfrm>
              <a:off x="8067276" y="12124020"/>
              <a:ext cx="4908550" cy="1104265"/>
            </a:xfrm>
            <a:custGeom>
              <a:avLst/>
              <a:gdLst/>
              <a:ahLst/>
              <a:cxnLst/>
              <a:rect l="l" t="t" r="r" b="b"/>
              <a:pathLst>
                <a:path w="4908550" h="1104265">
                  <a:moveTo>
                    <a:pt x="0" y="0"/>
                  </a:moveTo>
                  <a:lnTo>
                    <a:pt x="4907964" y="0"/>
                  </a:lnTo>
                  <a:lnTo>
                    <a:pt x="4907964" y="1104038"/>
                  </a:lnTo>
                  <a:lnTo>
                    <a:pt x="0" y="1104038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65" name="object 965"/>
          <p:cNvSpPr txBox="1"/>
          <p:nvPr/>
        </p:nvSpPr>
        <p:spPr>
          <a:xfrm>
            <a:off x="14726877" y="11781028"/>
            <a:ext cx="354520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dirty="0">
                <a:latin typeface="Times New Roman"/>
                <a:cs typeface="Times New Roman"/>
              </a:rPr>
              <a:t>Просторова</a:t>
            </a:r>
            <a:r>
              <a:rPr sz="1350" spc="75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модель</a:t>
            </a:r>
            <a:r>
              <a:rPr sz="1350" spc="75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споруди</a:t>
            </a:r>
            <a:r>
              <a:rPr sz="1350" spc="70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в</a:t>
            </a:r>
            <a:r>
              <a:rPr sz="1350" spc="75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ПК</a:t>
            </a:r>
            <a:r>
              <a:rPr sz="1350" spc="75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SCAD</a:t>
            </a:r>
            <a:r>
              <a:rPr sz="1350" spc="75" dirty="0">
                <a:latin typeface="Times New Roman"/>
                <a:cs typeface="Times New Roman"/>
              </a:rPr>
              <a:t> </a:t>
            </a:r>
            <a:r>
              <a:rPr sz="1350" spc="-10" dirty="0">
                <a:latin typeface="Times New Roman"/>
                <a:cs typeface="Times New Roman"/>
              </a:rPr>
              <a:t>office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966" name="object 966"/>
          <p:cNvSpPr txBox="1"/>
          <p:nvPr/>
        </p:nvSpPr>
        <p:spPr>
          <a:xfrm>
            <a:off x="15888090" y="5223583"/>
            <a:ext cx="1971039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dirty="0">
                <a:latin typeface="Times New Roman"/>
                <a:cs typeface="Times New Roman"/>
              </a:rPr>
              <a:t>Відомість</a:t>
            </a:r>
            <a:r>
              <a:rPr sz="1350" spc="90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витрат</a:t>
            </a:r>
            <a:r>
              <a:rPr sz="1350" spc="95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сталі,</a:t>
            </a:r>
            <a:r>
              <a:rPr sz="1350" spc="90" dirty="0">
                <a:latin typeface="Times New Roman"/>
                <a:cs typeface="Times New Roman"/>
              </a:rPr>
              <a:t> </a:t>
            </a:r>
            <a:r>
              <a:rPr sz="1350" spc="-25" dirty="0">
                <a:latin typeface="Times New Roman"/>
                <a:cs typeface="Times New Roman"/>
              </a:rPr>
              <a:t>кг</a:t>
            </a:r>
            <a:endParaRPr sz="1350">
              <a:latin typeface="Times New Roman"/>
              <a:cs typeface="Times New Roman"/>
            </a:endParaRPr>
          </a:p>
        </p:txBody>
      </p:sp>
      <p:graphicFrame>
        <p:nvGraphicFramePr>
          <p:cNvPr id="967" name="object 967"/>
          <p:cNvGraphicFramePr>
            <a:graphicFrameLocks noGrp="1"/>
          </p:cNvGraphicFramePr>
          <p:nvPr/>
        </p:nvGraphicFramePr>
        <p:xfrm>
          <a:off x="14303426" y="5493208"/>
          <a:ext cx="4900291" cy="13373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63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8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8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81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87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81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587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587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813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587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587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5813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91135"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112395">
                        <a:lnSpc>
                          <a:spcPct val="100000"/>
                        </a:lnSpc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Марка</a:t>
                      </a:r>
                      <a:r>
                        <a:rPr sz="80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00" spc="-10" dirty="0">
                          <a:latin typeface="Times New Roman"/>
                          <a:cs typeface="Times New Roman"/>
                        </a:rPr>
                        <a:t>елемента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lstStyle/>
                    <a:p>
                      <a:pPr marL="66484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Вироби</a:t>
                      </a:r>
                      <a:r>
                        <a:rPr sz="80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00" spc="-10" dirty="0">
                          <a:latin typeface="Times New Roman"/>
                          <a:cs typeface="Times New Roman"/>
                        </a:rPr>
                        <a:t>арматурні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190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521334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Вироби</a:t>
                      </a:r>
                      <a:r>
                        <a:rPr sz="80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00" spc="-10" dirty="0">
                          <a:latin typeface="Times New Roman"/>
                          <a:cs typeface="Times New Roman"/>
                        </a:rPr>
                        <a:t>закладні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190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13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5">
                  <a:txBody>
                    <a:bodyPr/>
                    <a:lstStyle/>
                    <a:p>
                      <a:pPr marL="53848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Арматура</a:t>
                      </a:r>
                      <a:r>
                        <a:rPr sz="80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00" spc="-10" dirty="0">
                          <a:latin typeface="Times New Roman"/>
                          <a:cs typeface="Times New Roman"/>
                        </a:rPr>
                        <a:t>класа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184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4">
                  <a:txBody>
                    <a:bodyPr/>
                    <a:lstStyle/>
                    <a:p>
                      <a:pPr marL="200660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800" spc="-10" dirty="0">
                          <a:latin typeface="Times New Roman"/>
                          <a:cs typeface="Times New Roman"/>
                        </a:rPr>
                        <a:t>Загалом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113030" marB="0" vert="vert2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Арматура</a:t>
                      </a:r>
                      <a:r>
                        <a:rPr sz="80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00" spc="-10" dirty="0">
                          <a:latin typeface="Times New Roman"/>
                          <a:cs typeface="Times New Roman"/>
                        </a:rPr>
                        <a:t>класа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184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4445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Прокат</a:t>
                      </a:r>
                      <a:r>
                        <a:rPr sz="80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00" spc="-10" dirty="0">
                          <a:latin typeface="Times New Roman"/>
                          <a:cs typeface="Times New Roman"/>
                        </a:rPr>
                        <a:t>марки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184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4">
                  <a:txBody>
                    <a:bodyPr/>
                    <a:lstStyle/>
                    <a:p>
                      <a:pPr marL="200660"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r>
                        <a:rPr sz="800" spc="-10" dirty="0">
                          <a:latin typeface="Times New Roman"/>
                          <a:cs typeface="Times New Roman"/>
                        </a:rPr>
                        <a:t>Загалом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112395" marB="0" vert="vert2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225"/>
                        </a:spcBef>
                      </a:pPr>
                      <a:r>
                        <a:rPr sz="800" spc="-10" dirty="0">
                          <a:latin typeface="Times New Roman"/>
                          <a:cs typeface="Times New Roman"/>
                        </a:rPr>
                        <a:t>А400С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85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81610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950" spc="-10" dirty="0">
                          <a:latin typeface="Times New Roman"/>
                          <a:cs typeface="Times New Roman"/>
                        </a:rPr>
                        <a:t>А240С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152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3030" marB="0" vert="vert2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06375">
                        <a:lnSpc>
                          <a:spcPct val="100000"/>
                        </a:lnSpc>
                        <a:spcBef>
                          <a:spcPts val="225"/>
                        </a:spcBef>
                      </a:pPr>
                      <a:r>
                        <a:rPr sz="800" spc="-10" dirty="0">
                          <a:latin typeface="Times New Roman"/>
                          <a:cs typeface="Times New Roman"/>
                        </a:rPr>
                        <a:t>А240С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85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25"/>
                        </a:spcBef>
                      </a:pPr>
                      <a:r>
                        <a:rPr sz="800" spc="-20" dirty="0">
                          <a:latin typeface="Times New Roman"/>
                          <a:cs typeface="Times New Roman"/>
                        </a:rPr>
                        <a:t>С245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85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2395" marB="0" vert="vert2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113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5">
                  <a:txBody>
                    <a:bodyPr/>
                    <a:lstStyle/>
                    <a:p>
                      <a:pPr marL="53086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800" dirty="0">
                          <a:latin typeface="Times New Roman"/>
                          <a:cs typeface="Times New Roman"/>
                        </a:rPr>
                        <a:t>ДСТУ</a:t>
                      </a:r>
                      <a:r>
                        <a:rPr sz="80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00" spc="-10" dirty="0">
                          <a:latin typeface="Times New Roman"/>
                          <a:cs typeface="Times New Roman"/>
                        </a:rPr>
                        <a:t>3760:2019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196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3030" marB="0" vert="vert2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ДСТУ</a:t>
                      </a:r>
                      <a:r>
                        <a:rPr sz="70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3760:2019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29209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750" dirty="0">
                          <a:latin typeface="Times New Roman"/>
                          <a:cs typeface="Times New Roman"/>
                        </a:rPr>
                        <a:t>ДСТУ</a:t>
                      </a:r>
                      <a:r>
                        <a:rPr sz="75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50" spc="-10" dirty="0">
                          <a:latin typeface="Times New Roman"/>
                          <a:cs typeface="Times New Roman"/>
                        </a:rPr>
                        <a:t>2251:2018</a:t>
                      </a:r>
                      <a:endParaRPr sz="750">
                        <a:latin typeface="Times New Roman"/>
                        <a:cs typeface="Times New Roman"/>
                      </a:endParaRPr>
                    </a:p>
                  </a:txBody>
                  <a:tcPr marL="0" marR="0" marT="234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2395" marB="0" vert="vert2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13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800" spc="-25" dirty="0">
                          <a:latin typeface="Times New Roman"/>
                          <a:cs typeface="Times New Roman"/>
                        </a:rPr>
                        <a:t>Ø12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9209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800" spc="-25" dirty="0">
                          <a:latin typeface="Times New Roman"/>
                          <a:cs typeface="Times New Roman"/>
                        </a:rPr>
                        <a:t>Ø16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9209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800" spc="-10" dirty="0">
                          <a:latin typeface="Times New Roman"/>
                          <a:cs typeface="Times New Roman"/>
                        </a:rPr>
                        <a:t>Всього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9209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800" spc="-25" dirty="0">
                          <a:latin typeface="Times New Roman"/>
                          <a:cs typeface="Times New Roman"/>
                        </a:rPr>
                        <a:t>Ø8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9209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800" spc="-10" dirty="0">
                          <a:latin typeface="Times New Roman"/>
                          <a:cs typeface="Times New Roman"/>
                        </a:rPr>
                        <a:t>Всього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9209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3030" marB="0" vert="vert2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800" spc="-25" dirty="0">
                          <a:latin typeface="Times New Roman"/>
                          <a:cs typeface="Times New Roman"/>
                        </a:rPr>
                        <a:t>Ø12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9209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800" spc="-10" dirty="0">
                          <a:latin typeface="Times New Roman"/>
                          <a:cs typeface="Times New Roman"/>
                        </a:rPr>
                        <a:t>Всього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9209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800" spc="-10" dirty="0">
                          <a:latin typeface="Times New Roman"/>
                          <a:cs typeface="Times New Roman"/>
                        </a:rPr>
                        <a:t>Всього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9209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2395" marB="0" vert="vert2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1770"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Монолітні</a:t>
                      </a:r>
                      <a:r>
                        <a:rPr sz="7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стіни</a:t>
                      </a:r>
                      <a:r>
                        <a:rPr sz="7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МС-</a:t>
                      </a:r>
                      <a:r>
                        <a:rPr sz="700" spc="-50" dirty="0">
                          <a:latin typeface="Times New Roman"/>
                          <a:cs typeface="Times New Roman"/>
                        </a:rPr>
                        <a:t>1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425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800" spc="-10" dirty="0">
                          <a:latin typeface="Times New Roman"/>
                          <a:cs typeface="Times New Roman"/>
                        </a:rPr>
                        <a:t>942,34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15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800" spc="-10" dirty="0">
                          <a:latin typeface="Times New Roman"/>
                          <a:cs typeface="Times New Roman"/>
                        </a:rPr>
                        <a:t>266,1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15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800" spc="-10" dirty="0">
                          <a:latin typeface="Times New Roman"/>
                          <a:cs typeface="Times New Roman"/>
                        </a:rPr>
                        <a:t>1208,44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15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800" spc="-10" dirty="0">
                          <a:latin typeface="Times New Roman"/>
                          <a:cs typeface="Times New Roman"/>
                        </a:rPr>
                        <a:t>1274,4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15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800" spc="-10" dirty="0">
                          <a:latin typeface="Times New Roman"/>
                          <a:cs typeface="Times New Roman"/>
                        </a:rPr>
                        <a:t>1274,4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15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800" spc="-10" dirty="0">
                          <a:latin typeface="Times New Roman"/>
                          <a:cs typeface="Times New Roman"/>
                        </a:rPr>
                        <a:t>2482,84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15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Плита</a:t>
                      </a:r>
                      <a:r>
                        <a:rPr sz="7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перекриття</a:t>
                      </a:r>
                      <a:r>
                        <a:rPr sz="70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ПП-</a:t>
                      </a:r>
                      <a:r>
                        <a:rPr sz="700" spc="-50" dirty="0">
                          <a:latin typeface="Times New Roman"/>
                          <a:cs typeface="Times New Roman"/>
                        </a:rPr>
                        <a:t>1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32384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800" spc="-10" dirty="0">
                          <a:latin typeface="Times New Roman"/>
                          <a:cs typeface="Times New Roman"/>
                        </a:rPr>
                        <a:t>1067,2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800" spc="-10" dirty="0">
                          <a:latin typeface="Times New Roman"/>
                          <a:cs typeface="Times New Roman"/>
                        </a:rPr>
                        <a:t>1067,2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800" spc="-10" dirty="0">
                          <a:latin typeface="Times New Roman"/>
                          <a:cs typeface="Times New Roman"/>
                        </a:rPr>
                        <a:t>315,2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800" spc="-10" dirty="0">
                          <a:latin typeface="Times New Roman"/>
                          <a:cs typeface="Times New Roman"/>
                        </a:rPr>
                        <a:t>315,2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800" spc="-10" dirty="0">
                          <a:latin typeface="Times New Roman"/>
                          <a:cs typeface="Times New Roman"/>
                        </a:rPr>
                        <a:t>1382,4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800" spc="-25" dirty="0">
                          <a:latin typeface="Times New Roman"/>
                          <a:cs typeface="Times New Roman"/>
                        </a:rPr>
                        <a:t>8,4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800" spc="-25" dirty="0">
                          <a:latin typeface="Times New Roman"/>
                          <a:cs typeface="Times New Roman"/>
                        </a:rPr>
                        <a:t>8,4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800" spc="-20" dirty="0">
                          <a:latin typeface="Times New Roman"/>
                          <a:cs typeface="Times New Roman"/>
                        </a:rPr>
                        <a:t>31,9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800" spc="-20" dirty="0">
                          <a:latin typeface="Times New Roman"/>
                          <a:cs typeface="Times New Roman"/>
                        </a:rPr>
                        <a:t>31,9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800" spc="-20" dirty="0">
                          <a:latin typeface="Times New Roman"/>
                          <a:cs typeface="Times New Roman"/>
                        </a:rPr>
                        <a:t>40,3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68" name="object 968"/>
          <p:cNvSpPr/>
          <p:nvPr/>
        </p:nvSpPr>
        <p:spPr>
          <a:xfrm>
            <a:off x="15772274" y="6739932"/>
            <a:ext cx="55880" cy="0"/>
          </a:xfrm>
          <a:custGeom>
            <a:avLst/>
            <a:gdLst/>
            <a:ahLst/>
            <a:cxnLst/>
            <a:rect l="l" t="t" r="r" b="b"/>
            <a:pathLst>
              <a:path w="55880">
                <a:moveTo>
                  <a:pt x="0" y="0"/>
                </a:moveTo>
                <a:lnTo>
                  <a:pt x="55657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69" name="object 969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8274323" y="6320479"/>
            <a:ext cx="187210" cy="72354"/>
          </a:xfrm>
          <a:prstGeom prst="rect">
            <a:avLst/>
          </a:prstGeom>
        </p:spPr>
      </p:pic>
      <p:sp>
        <p:nvSpPr>
          <p:cNvPr id="970" name="object 970"/>
          <p:cNvSpPr/>
          <p:nvPr/>
        </p:nvSpPr>
        <p:spPr>
          <a:xfrm>
            <a:off x="17564946" y="6548673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163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1" name="object 971"/>
          <p:cNvSpPr/>
          <p:nvPr/>
        </p:nvSpPr>
        <p:spPr>
          <a:xfrm>
            <a:off x="17923682" y="6548673"/>
            <a:ext cx="55880" cy="0"/>
          </a:xfrm>
          <a:custGeom>
            <a:avLst/>
            <a:gdLst/>
            <a:ahLst/>
            <a:cxnLst/>
            <a:rect l="l" t="t" r="r" b="b"/>
            <a:pathLst>
              <a:path w="55880">
                <a:moveTo>
                  <a:pt x="0" y="0"/>
                </a:moveTo>
                <a:lnTo>
                  <a:pt x="55657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2" name="object 972"/>
          <p:cNvSpPr/>
          <p:nvPr/>
        </p:nvSpPr>
        <p:spPr>
          <a:xfrm>
            <a:off x="18282418" y="6548673"/>
            <a:ext cx="55880" cy="0"/>
          </a:xfrm>
          <a:custGeom>
            <a:avLst/>
            <a:gdLst/>
            <a:ahLst/>
            <a:cxnLst/>
            <a:rect l="l" t="t" r="r" b="b"/>
            <a:pathLst>
              <a:path w="55880">
                <a:moveTo>
                  <a:pt x="0" y="0"/>
                </a:moveTo>
                <a:lnTo>
                  <a:pt x="55657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3" name="object 973"/>
          <p:cNvSpPr/>
          <p:nvPr/>
        </p:nvSpPr>
        <p:spPr>
          <a:xfrm>
            <a:off x="18640649" y="6548673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163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4" name="object 974"/>
          <p:cNvSpPr/>
          <p:nvPr/>
        </p:nvSpPr>
        <p:spPr>
          <a:xfrm>
            <a:off x="18999387" y="6548673"/>
            <a:ext cx="55880" cy="0"/>
          </a:xfrm>
          <a:custGeom>
            <a:avLst/>
            <a:gdLst/>
            <a:ahLst/>
            <a:cxnLst/>
            <a:rect l="l" t="t" r="r" b="b"/>
            <a:pathLst>
              <a:path w="55880">
                <a:moveTo>
                  <a:pt x="0" y="0"/>
                </a:moveTo>
                <a:lnTo>
                  <a:pt x="55657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5" name="object 975"/>
          <p:cNvSpPr/>
          <p:nvPr/>
        </p:nvSpPr>
        <p:spPr>
          <a:xfrm>
            <a:off x="18206017" y="6327562"/>
            <a:ext cx="60325" cy="60325"/>
          </a:xfrm>
          <a:custGeom>
            <a:avLst/>
            <a:gdLst/>
            <a:ahLst/>
            <a:cxnLst/>
            <a:rect l="l" t="t" r="r" b="b"/>
            <a:pathLst>
              <a:path w="60325" h="60325">
                <a:moveTo>
                  <a:pt x="59705" y="59705"/>
                </a:moveTo>
                <a:lnTo>
                  <a:pt x="0" y="59705"/>
                </a:lnTo>
                <a:lnTo>
                  <a:pt x="0" y="0"/>
                </a:lnTo>
              </a:path>
            </a:pathLst>
          </a:custGeom>
          <a:ln w="1416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6" name="object 976"/>
          <p:cNvSpPr txBox="1"/>
          <p:nvPr/>
        </p:nvSpPr>
        <p:spPr>
          <a:xfrm>
            <a:off x="8165384" y="12102674"/>
            <a:ext cx="4139565" cy="626745"/>
          </a:xfrm>
          <a:prstGeom prst="rect">
            <a:avLst/>
          </a:prstGeom>
        </p:spPr>
        <p:txBody>
          <a:bodyPr vert="horz" wrap="square" lIns="0" tIns="46990" rIns="0" bIns="0" rtlCol="0">
            <a:spAutoFit/>
          </a:bodyPr>
          <a:lstStyle/>
          <a:p>
            <a:pPr marL="12700" marR="5080">
              <a:lnSpc>
                <a:spcPct val="78300"/>
              </a:lnSpc>
              <a:spcBef>
                <a:spcPts val="370"/>
              </a:spcBef>
            </a:pPr>
            <a:r>
              <a:rPr sz="950" dirty="0">
                <a:latin typeface="Times New Roman"/>
                <a:cs typeface="Times New Roman"/>
              </a:rPr>
              <a:t>Дане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креслення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розроблене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з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використанням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арматури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по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ДСТУ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3760:2019.</a:t>
            </a:r>
            <a:r>
              <a:rPr sz="950" spc="500" dirty="0">
                <a:latin typeface="Times New Roman"/>
                <a:cs typeface="Times New Roman"/>
              </a:rPr>
              <a:t>  </a:t>
            </a:r>
            <a:r>
              <a:rPr sz="950" dirty="0">
                <a:latin typeface="Times New Roman"/>
                <a:cs typeface="Times New Roman"/>
              </a:rPr>
              <a:t>В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проекті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передбачена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гарячекатана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арматура: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кл.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А400С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-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марка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сталі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Ст3сп;</a:t>
            </a:r>
            <a:endParaRPr sz="950">
              <a:latin typeface="Times New Roman"/>
              <a:cs typeface="Times New Roman"/>
            </a:endParaRPr>
          </a:p>
          <a:p>
            <a:pPr marL="1617980">
              <a:lnSpc>
                <a:spcPts val="765"/>
              </a:lnSpc>
            </a:pPr>
            <a:r>
              <a:rPr sz="950" dirty="0">
                <a:latin typeface="Times New Roman"/>
                <a:cs typeface="Times New Roman"/>
              </a:rPr>
              <a:t>кл.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А240С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-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марка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сталі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Ст3сп.</a:t>
            </a:r>
            <a:endParaRPr sz="950">
              <a:latin typeface="Times New Roman"/>
              <a:cs typeface="Times New Roman"/>
            </a:endParaRPr>
          </a:p>
          <a:p>
            <a:pPr marL="12700" marR="121920" indent="61594">
              <a:lnSpc>
                <a:spcPct val="78300"/>
              </a:lnSpc>
              <a:spcBef>
                <a:spcPts val="120"/>
              </a:spcBef>
            </a:pPr>
            <a:r>
              <a:rPr sz="95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Контроль</a:t>
            </a:r>
            <a:r>
              <a:rPr sz="950" u="sng" spc="6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95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якості</a:t>
            </a:r>
            <a:r>
              <a:rPr sz="950" spc="5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залізобетонних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конструкцій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з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використанням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прокату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по </a:t>
            </a:r>
            <a:r>
              <a:rPr sz="950" dirty="0">
                <a:latin typeface="Times New Roman"/>
                <a:cs typeface="Times New Roman"/>
              </a:rPr>
              <a:t>ДСТУ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3760:2019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виконувати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у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відповідності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до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вимог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діючих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нормативних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977" name="object 977"/>
          <p:cNvSpPr txBox="1"/>
          <p:nvPr/>
        </p:nvSpPr>
        <p:spPr>
          <a:xfrm>
            <a:off x="8165407" y="12668861"/>
            <a:ext cx="434086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dirty="0">
                <a:latin typeface="Times New Roman"/>
                <a:cs typeface="Times New Roman"/>
              </a:rPr>
              <a:t>документів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з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врахуванням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додаткових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вказівок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по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вхідному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контролю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показників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978" name="object 978"/>
          <p:cNvSpPr txBox="1"/>
          <p:nvPr/>
        </p:nvSpPr>
        <p:spPr>
          <a:xfrm>
            <a:off x="8165407" y="12782200"/>
            <a:ext cx="4739640" cy="4000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ts val="1015"/>
              </a:lnSpc>
              <a:spcBef>
                <a:spcPts val="120"/>
              </a:spcBef>
            </a:pPr>
            <a:r>
              <a:rPr sz="950" dirty="0">
                <a:latin typeface="Times New Roman"/>
                <a:cs typeface="Times New Roman"/>
              </a:rPr>
              <a:t>якості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арматури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що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наведені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"Рекомендаціях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по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застосуванню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арматурного</a:t>
            </a:r>
            <a:endParaRPr sz="950">
              <a:latin typeface="Times New Roman"/>
              <a:cs typeface="Times New Roman"/>
            </a:endParaRPr>
          </a:p>
          <a:p>
            <a:pPr marL="12700" marR="5080">
              <a:lnSpc>
                <a:spcPct val="78300"/>
              </a:lnSpc>
              <a:spcBef>
                <a:spcPts val="125"/>
              </a:spcBef>
            </a:pPr>
            <a:r>
              <a:rPr sz="950" dirty="0">
                <a:latin typeface="Times New Roman"/>
                <a:cs typeface="Times New Roman"/>
              </a:rPr>
              <a:t>прокату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по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ДСТУ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3760-98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при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проектуванні</a:t>
            </a:r>
            <a:r>
              <a:rPr sz="950" spc="7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та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виготовленні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залізобетонних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конструкцій </a:t>
            </a:r>
            <a:r>
              <a:rPr sz="950" dirty="0">
                <a:latin typeface="Times New Roman"/>
                <a:cs typeface="Times New Roman"/>
              </a:rPr>
              <a:t>без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попереднього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напруження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арматури".</a:t>
            </a:r>
            <a:endParaRPr sz="950">
              <a:latin typeface="Times New Roman"/>
              <a:cs typeface="Times New Roman"/>
            </a:endParaRPr>
          </a:p>
        </p:txBody>
      </p:sp>
      <p:graphicFrame>
        <p:nvGraphicFramePr>
          <p:cNvPr id="979" name="object 979"/>
          <p:cNvGraphicFramePr>
            <a:graphicFrameLocks noGrp="1"/>
          </p:cNvGraphicFramePr>
          <p:nvPr/>
        </p:nvGraphicFramePr>
        <p:xfrm>
          <a:off x="14426378" y="1620471"/>
          <a:ext cx="4431664" cy="26606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93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38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3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82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87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75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0830">
                <a:tc>
                  <a:txBody>
                    <a:bodyPr/>
                    <a:lstStyle/>
                    <a:p>
                      <a:pPr marL="50165" marR="3810" indent="-57785">
                        <a:lnSpc>
                          <a:spcPts val="750"/>
                        </a:lnSpc>
                        <a:spcBef>
                          <a:spcPts val="390"/>
                        </a:spcBef>
                      </a:pPr>
                      <a:r>
                        <a:rPr sz="650" spc="-10" dirty="0">
                          <a:latin typeface="Times New Roman"/>
                          <a:cs typeface="Times New Roman"/>
                        </a:rPr>
                        <a:t>Марка</a:t>
                      </a:r>
                      <a:r>
                        <a:rPr sz="650" spc="5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spc="-20" dirty="0">
                          <a:latin typeface="Times New Roman"/>
                          <a:cs typeface="Times New Roman"/>
                        </a:rPr>
                        <a:t>поз.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495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endParaRPr sz="550">
                        <a:latin typeface="Times New Roman"/>
                        <a:cs typeface="Times New Roman"/>
                      </a:endParaRPr>
                    </a:p>
                    <a:p>
                      <a:pPr marL="37465" algn="ctr">
                        <a:lnSpc>
                          <a:spcPct val="100000"/>
                        </a:lnSpc>
                      </a:pPr>
                      <a:r>
                        <a:rPr sz="550" spc="-10" dirty="0">
                          <a:latin typeface="Times New Roman"/>
                          <a:cs typeface="Times New Roman"/>
                        </a:rPr>
                        <a:t>Позначення</a:t>
                      </a:r>
                      <a:endParaRPr sz="550">
                        <a:latin typeface="Times New Roman"/>
                        <a:cs typeface="Times New Roman"/>
                      </a:endParaRPr>
                    </a:p>
                  </a:txBody>
                  <a:tcPr marL="0" marR="0" marT="2032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9760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650" spc="-10" dirty="0">
                          <a:latin typeface="Times New Roman"/>
                          <a:cs typeface="Times New Roman"/>
                        </a:rPr>
                        <a:t>Найменування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819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5">
                        <a:lnSpc>
                          <a:spcPts val="750"/>
                        </a:lnSpc>
                        <a:spcBef>
                          <a:spcPts val="395"/>
                        </a:spcBef>
                      </a:pPr>
                      <a:r>
                        <a:rPr sz="650" spc="-10" dirty="0">
                          <a:latin typeface="Times New Roman"/>
                          <a:cs typeface="Times New Roman"/>
                        </a:rPr>
                        <a:t>Кількі-</a:t>
                      </a:r>
                      <a:r>
                        <a:rPr sz="650" spc="5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сть</a:t>
                      </a:r>
                      <a:r>
                        <a:rPr sz="65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spc="-25" dirty="0">
                          <a:latin typeface="Times New Roman"/>
                          <a:cs typeface="Times New Roman"/>
                        </a:rPr>
                        <a:t>шт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501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algn="ctr">
                        <a:lnSpc>
                          <a:spcPts val="765"/>
                        </a:lnSpc>
                        <a:spcBef>
                          <a:spcPts val="290"/>
                        </a:spcBef>
                      </a:pPr>
                      <a:r>
                        <a:rPr sz="650" dirty="0">
                          <a:latin typeface="Times New Roman"/>
                          <a:cs typeface="Times New Roman"/>
                        </a:rPr>
                        <a:t>Маса</a:t>
                      </a:r>
                      <a:r>
                        <a:rPr sz="65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spc="-25" dirty="0">
                          <a:latin typeface="Times New Roman"/>
                          <a:cs typeface="Times New Roman"/>
                        </a:rPr>
                        <a:t>од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46990" algn="ctr">
                        <a:lnSpc>
                          <a:spcPts val="765"/>
                        </a:lnSpc>
                      </a:pPr>
                      <a:r>
                        <a:rPr sz="650" spc="-25" dirty="0">
                          <a:latin typeface="Times New Roman"/>
                          <a:cs typeface="Times New Roman"/>
                        </a:rPr>
                        <a:t>,кг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368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020"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650" dirty="0">
                          <a:latin typeface="Times New Roman"/>
                          <a:cs typeface="Times New Roman"/>
                        </a:rPr>
                        <a:t>Примітка,</a:t>
                      </a:r>
                      <a:r>
                        <a:rPr sz="65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spc="-25" dirty="0">
                          <a:latin typeface="Times New Roman"/>
                          <a:cs typeface="Times New Roman"/>
                        </a:rPr>
                        <a:t>кг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051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650" dirty="0">
                          <a:latin typeface="Times New Roman"/>
                          <a:cs typeface="Times New Roman"/>
                        </a:rPr>
                        <a:t>Монолітна</a:t>
                      </a:r>
                      <a:r>
                        <a:rPr sz="65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плита</a:t>
                      </a:r>
                      <a:r>
                        <a:rPr sz="65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spc="-10" dirty="0">
                          <a:latin typeface="Times New Roman"/>
                          <a:cs typeface="Times New Roman"/>
                        </a:rPr>
                        <a:t>перекриття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90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920" algn="ctr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650" spc="-10" dirty="0">
                          <a:latin typeface="Times New Roman"/>
                          <a:cs typeface="Times New Roman"/>
                        </a:rPr>
                        <a:t>Деталі: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90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650" spc="-50" dirty="0">
                          <a:latin typeface="Times New Roman"/>
                          <a:cs typeface="Times New Roman"/>
                        </a:rPr>
                        <a:t>1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58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4139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600" dirty="0">
                          <a:latin typeface="Times New Roman"/>
                          <a:cs typeface="Times New Roman"/>
                        </a:rPr>
                        <a:t>Ø8</a:t>
                      </a:r>
                      <a:r>
                        <a:rPr sz="60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dirty="0">
                          <a:latin typeface="Times New Roman"/>
                          <a:cs typeface="Times New Roman"/>
                        </a:rPr>
                        <a:t>А240С</a:t>
                      </a:r>
                      <a:r>
                        <a:rPr sz="60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dirty="0">
                          <a:latin typeface="Times New Roman"/>
                          <a:cs typeface="Times New Roman"/>
                        </a:rPr>
                        <a:t>ДСТУ</a:t>
                      </a:r>
                      <a:r>
                        <a:rPr sz="60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dirty="0">
                          <a:latin typeface="Times New Roman"/>
                          <a:cs typeface="Times New Roman"/>
                        </a:rPr>
                        <a:t>3760-2019</a:t>
                      </a:r>
                      <a:r>
                        <a:rPr sz="60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dirty="0">
                          <a:latin typeface="Times New Roman"/>
                          <a:cs typeface="Times New Roman"/>
                        </a:rPr>
                        <a:t>L=9000</a:t>
                      </a:r>
                      <a:r>
                        <a:rPr sz="60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-25" dirty="0">
                          <a:latin typeface="Times New Roman"/>
                          <a:cs typeface="Times New Roman"/>
                        </a:rPr>
                        <a:t>мм</a:t>
                      </a: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152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 marR="317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650" spc="-25" dirty="0">
                          <a:latin typeface="Times New Roman"/>
                          <a:cs typeface="Times New Roman"/>
                        </a:rPr>
                        <a:t>240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52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650" spc="-20" dirty="0">
                          <a:latin typeface="Times New Roman"/>
                          <a:cs typeface="Times New Roman"/>
                        </a:rPr>
                        <a:t>3.54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4604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650" spc="-10" dirty="0">
                          <a:latin typeface="Times New Roman"/>
                          <a:cs typeface="Times New Roman"/>
                        </a:rPr>
                        <a:t>849.60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4604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9700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650" spc="-50" dirty="0">
                          <a:latin typeface="Times New Roman"/>
                          <a:cs typeface="Times New Roman"/>
                        </a:rPr>
                        <a:t>2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58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541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650" dirty="0">
                          <a:latin typeface="Times New Roman"/>
                          <a:cs typeface="Times New Roman"/>
                        </a:rPr>
                        <a:t>Ø8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А240С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ДСТУ</a:t>
                      </a:r>
                      <a:r>
                        <a:rPr sz="65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3760-2019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L=4500</a:t>
                      </a:r>
                      <a:r>
                        <a:rPr sz="65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spc="-25" dirty="0">
                          <a:latin typeface="Times New Roman"/>
                          <a:cs typeface="Times New Roman"/>
                        </a:rPr>
                        <a:t>мм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 marR="317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650" spc="-25" dirty="0">
                          <a:latin typeface="Times New Roman"/>
                          <a:cs typeface="Times New Roman"/>
                        </a:rPr>
                        <a:t>240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52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25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650" spc="-20" dirty="0">
                          <a:latin typeface="Times New Roman"/>
                          <a:cs typeface="Times New Roman"/>
                        </a:rPr>
                        <a:t>1.77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52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650" spc="-10" dirty="0">
                          <a:latin typeface="Times New Roman"/>
                          <a:cs typeface="Times New Roman"/>
                        </a:rPr>
                        <a:t>424.80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52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9065"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650" spc="-50" dirty="0">
                          <a:latin typeface="Times New Roman"/>
                          <a:cs typeface="Times New Roman"/>
                        </a:rPr>
                        <a:t>3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541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650" dirty="0">
                          <a:latin typeface="Times New Roman"/>
                          <a:cs typeface="Times New Roman"/>
                        </a:rPr>
                        <a:t>Ø8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А240С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ДСТУ</a:t>
                      </a:r>
                      <a:r>
                        <a:rPr sz="65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3760-2019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L=5000</a:t>
                      </a:r>
                      <a:r>
                        <a:rPr sz="65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spc="-25" dirty="0">
                          <a:latin typeface="Times New Roman"/>
                          <a:cs typeface="Times New Roman"/>
                        </a:rPr>
                        <a:t>мм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marR="3175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650" spc="-25" dirty="0">
                          <a:latin typeface="Times New Roman"/>
                          <a:cs typeface="Times New Roman"/>
                        </a:rPr>
                        <a:t>160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255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650" spc="-20" dirty="0">
                          <a:latin typeface="Times New Roman"/>
                          <a:cs typeface="Times New Roman"/>
                        </a:rPr>
                        <a:t>1.97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650" spc="-10" dirty="0">
                          <a:latin typeface="Times New Roman"/>
                          <a:cs typeface="Times New Roman"/>
                        </a:rPr>
                        <a:t>315.20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9700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650" spc="-50" dirty="0">
                          <a:latin typeface="Times New Roman"/>
                          <a:cs typeface="Times New Roman"/>
                        </a:rPr>
                        <a:t>4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650" dirty="0">
                          <a:latin typeface="Times New Roman"/>
                          <a:cs typeface="Times New Roman"/>
                        </a:rPr>
                        <a:t>Ø12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А400С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ДСТУ</a:t>
                      </a:r>
                      <a:r>
                        <a:rPr sz="65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3760-2019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L=8000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spc="-25" dirty="0">
                          <a:latin typeface="Times New Roman"/>
                          <a:cs typeface="Times New Roman"/>
                        </a:rPr>
                        <a:t>мм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marR="3175"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650" spc="-25" dirty="0">
                          <a:latin typeface="Times New Roman"/>
                          <a:cs typeface="Times New Roman"/>
                        </a:rPr>
                        <a:t>106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07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650" spc="-20" dirty="0">
                          <a:latin typeface="Times New Roman"/>
                          <a:cs typeface="Times New Roman"/>
                        </a:rPr>
                        <a:t>5.93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07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650" spc="-10" dirty="0">
                          <a:latin typeface="Times New Roman"/>
                          <a:cs typeface="Times New Roman"/>
                        </a:rPr>
                        <a:t>628.58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07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9065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sz="650" spc="-50" dirty="0">
                          <a:latin typeface="Times New Roman"/>
                          <a:cs typeface="Times New Roman"/>
                        </a:rPr>
                        <a:t>5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01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650" dirty="0">
                          <a:latin typeface="Times New Roman"/>
                          <a:cs typeface="Times New Roman"/>
                        </a:rPr>
                        <a:t>Ø12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А400С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ДСТУ</a:t>
                      </a:r>
                      <a:r>
                        <a:rPr sz="65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3760-2019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L=4000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spc="-25" dirty="0">
                          <a:latin typeface="Times New Roman"/>
                          <a:cs typeface="Times New Roman"/>
                        </a:rPr>
                        <a:t>мм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marR="3175" algn="ctr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sz="650" spc="-25" dirty="0">
                          <a:latin typeface="Times New Roman"/>
                          <a:cs typeface="Times New Roman"/>
                        </a:rPr>
                        <a:t>106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01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sz="650" spc="-20" dirty="0">
                          <a:latin typeface="Times New Roman"/>
                          <a:cs typeface="Times New Roman"/>
                        </a:rPr>
                        <a:t>2.96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01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sz="650" spc="-10" dirty="0">
                          <a:latin typeface="Times New Roman"/>
                          <a:cs typeface="Times New Roman"/>
                        </a:rPr>
                        <a:t>313.76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01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97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650" spc="-50" dirty="0">
                          <a:latin typeface="Times New Roman"/>
                          <a:cs typeface="Times New Roman"/>
                        </a:rPr>
                        <a:t>6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07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650" dirty="0">
                          <a:latin typeface="Times New Roman"/>
                          <a:cs typeface="Times New Roman"/>
                        </a:rPr>
                        <a:t>Ø12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А400С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ДСТУ</a:t>
                      </a:r>
                      <a:r>
                        <a:rPr sz="65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3760-2019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L=2500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spc="-25" dirty="0">
                          <a:latin typeface="Times New Roman"/>
                          <a:cs typeface="Times New Roman"/>
                        </a:rPr>
                        <a:t>мм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marR="3175"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650" spc="-25" dirty="0">
                          <a:latin typeface="Times New Roman"/>
                          <a:cs typeface="Times New Roman"/>
                        </a:rPr>
                        <a:t>160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07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650" spc="-20" dirty="0">
                          <a:latin typeface="Times New Roman"/>
                          <a:cs typeface="Times New Roman"/>
                        </a:rPr>
                        <a:t>2.22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07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650" spc="-10" dirty="0">
                          <a:latin typeface="Times New Roman"/>
                          <a:cs typeface="Times New Roman"/>
                        </a:rPr>
                        <a:t>355.20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07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90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sz="650" spc="-50" dirty="0">
                          <a:latin typeface="Times New Roman"/>
                          <a:cs typeface="Times New Roman"/>
                        </a:rPr>
                        <a:t>7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01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650" dirty="0">
                          <a:latin typeface="Times New Roman"/>
                          <a:cs typeface="Times New Roman"/>
                        </a:rPr>
                        <a:t>Ø12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А400С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ДСТУ</a:t>
                      </a:r>
                      <a:r>
                        <a:rPr sz="65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3760-2019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L=5000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spc="-25" dirty="0">
                          <a:latin typeface="Times New Roman"/>
                          <a:cs typeface="Times New Roman"/>
                        </a:rPr>
                        <a:t>мм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marR="3175" algn="ctr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sz="650" spc="-25" dirty="0">
                          <a:latin typeface="Times New Roman"/>
                          <a:cs typeface="Times New Roman"/>
                        </a:rPr>
                        <a:t>160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01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sz="650" spc="-20" dirty="0">
                          <a:latin typeface="Times New Roman"/>
                          <a:cs typeface="Times New Roman"/>
                        </a:rPr>
                        <a:t>4.45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01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sz="650" spc="-10" dirty="0">
                          <a:latin typeface="Times New Roman"/>
                          <a:cs typeface="Times New Roman"/>
                        </a:rPr>
                        <a:t>712.00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01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97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650" spc="-50" dirty="0">
                          <a:latin typeface="Times New Roman"/>
                          <a:cs typeface="Times New Roman"/>
                        </a:rPr>
                        <a:t>8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26034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650" dirty="0">
                          <a:latin typeface="Times New Roman"/>
                          <a:cs typeface="Times New Roman"/>
                        </a:rPr>
                        <a:t>Ø12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А240С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ДСТУ</a:t>
                      </a:r>
                      <a:r>
                        <a:rPr sz="65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3760-2019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L=1200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spc="-25" dirty="0">
                          <a:latin typeface="Times New Roman"/>
                          <a:cs typeface="Times New Roman"/>
                        </a:rPr>
                        <a:t>мм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58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 marR="3175"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650" spc="-25" dirty="0">
                          <a:latin typeface="Times New Roman"/>
                          <a:cs typeface="Times New Roman"/>
                        </a:rPr>
                        <a:t>20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26034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255"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650" spc="-20" dirty="0">
                          <a:latin typeface="Times New Roman"/>
                          <a:cs typeface="Times New Roman"/>
                        </a:rPr>
                        <a:t>1.06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26034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650" spc="-20" dirty="0">
                          <a:latin typeface="Times New Roman"/>
                          <a:cs typeface="Times New Roman"/>
                        </a:rPr>
                        <a:t>21.2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26034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90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650" spc="-50" dirty="0">
                          <a:latin typeface="Times New Roman"/>
                          <a:cs typeface="Times New Roman"/>
                        </a:rPr>
                        <a:t>9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46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650" dirty="0">
                          <a:latin typeface="Times New Roman"/>
                          <a:cs typeface="Times New Roman"/>
                        </a:rPr>
                        <a:t>Ø16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А400С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ДСТУ</a:t>
                      </a:r>
                      <a:r>
                        <a:rPr sz="65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3760-2019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L=9000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spc="-25" dirty="0">
                          <a:latin typeface="Times New Roman"/>
                          <a:cs typeface="Times New Roman"/>
                        </a:rPr>
                        <a:t>мм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marR="3175"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650" spc="-25" dirty="0">
                          <a:latin typeface="Times New Roman"/>
                          <a:cs typeface="Times New Roman"/>
                        </a:rPr>
                        <a:t>80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46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255"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650" spc="-10" dirty="0">
                          <a:latin typeface="Times New Roman"/>
                          <a:cs typeface="Times New Roman"/>
                        </a:rPr>
                        <a:t>15.06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46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810"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650" spc="-10" dirty="0">
                          <a:latin typeface="Times New Roman"/>
                          <a:cs typeface="Times New Roman"/>
                        </a:rPr>
                        <a:t>1204.90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46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97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65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4604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650" dirty="0">
                          <a:latin typeface="Times New Roman"/>
                          <a:cs typeface="Times New Roman"/>
                        </a:rPr>
                        <a:t>Ø16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А400С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ДСТУ</a:t>
                      </a:r>
                      <a:r>
                        <a:rPr sz="65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3760-2019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L=4500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spc="-25" dirty="0">
                          <a:latin typeface="Times New Roman"/>
                          <a:cs typeface="Times New Roman"/>
                        </a:rPr>
                        <a:t>мм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marR="3175" algn="ct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650" spc="-25" dirty="0">
                          <a:latin typeface="Times New Roman"/>
                          <a:cs typeface="Times New Roman"/>
                        </a:rPr>
                        <a:t>80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4604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650" spc="-20" dirty="0">
                          <a:latin typeface="Times New Roman"/>
                          <a:cs typeface="Times New Roman"/>
                        </a:rPr>
                        <a:t>7.53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46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650" spc="-10" dirty="0">
                          <a:latin typeface="Times New Roman"/>
                          <a:cs typeface="Times New Roman"/>
                        </a:rPr>
                        <a:t>602.40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46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90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650" spc="-25" dirty="0">
                          <a:latin typeface="Times New Roman"/>
                          <a:cs typeface="Times New Roman"/>
                        </a:rPr>
                        <a:t>11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4604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ts val="770"/>
                        </a:lnSpc>
                      </a:pPr>
                      <a:r>
                        <a:rPr sz="650" dirty="0">
                          <a:latin typeface="Times New Roman"/>
                          <a:cs typeface="Times New Roman"/>
                        </a:rPr>
                        <a:t>Ø16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А400С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ДСТУ</a:t>
                      </a:r>
                      <a:r>
                        <a:rPr sz="65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3760-2019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L=2000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spc="-25" dirty="0">
                          <a:latin typeface="Times New Roman"/>
                          <a:cs typeface="Times New Roman"/>
                        </a:rPr>
                        <a:t>мм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95" marR="3175" algn="ctr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650" spc="-25" dirty="0">
                          <a:latin typeface="Times New Roman"/>
                          <a:cs typeface="Times New Roman"/>
                        </a:rPr>
                        <a:t>50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88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650" spc="-20" dirty="0">
                          <a:latin typeface="Times New Roman"/>
                          <a:cs typeface="Times New Roman"/>
                        </a:rPr>
                        <a:t>2.46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88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650" spc="-10" dirty="0">
                          <a:latin typeface="Times New Roman"/>
                          <a:cs typeface="Times New Roman"/>
                        </a:rPr>
                        <a:t>123.00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88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397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650" spc="-25" dirty="0">
                          <a:latin typeface="Times New Roman"/>
                          <a:cs typeface="Times New Roman"/>
                        </a:rPr>
                        <a:t>12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52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3185">
                        <a:lnSpc>
                          <a:spcPts val="775"/>
                        </a:lnSpc>
                      </a:pPr>
                      <a:r>
                        <a:rPr sz="650" dirty="0">
                          <a:latin typeface="Times New Roman"/>
                          <a:cs typeface="Times New Roman"/>
                        </a:rPr>
                        <a:t>Ø16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А400С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ДСТУ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3760-2019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L=1360</a:t>
                      </a:r>
                      <a:r>
                        <a:rPr sz="65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spc="-25" dirty="0">
                          <a:latin typeface="Times New Roman"/>
                          <a:cs typeface="Times New Roman"/>
                        </a:rPr>
                        <a:t>мм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430" marR="3175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650" spc="-25" dirty="0">
                          <a:latin typeface="Times New Roman"/>
                          <a:cs typeface="Times New Roman"/>
                        </a:rPr>
                        <a:t>60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255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650" spc="-20" dirty="0">
                          <a:latin typeface="Times New Roman"/>
                          <a:cs typeface="Times New Roman"/>
                        </a:rPr>
                        <a:t>1.36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650" spc="-10" dirty="0">
                          <a:latin typeface="Times New Roman"/>
                          <a:cs typeface="Times New Roman"/>
                        </a:rPr>
                        <a:t>81.60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390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650" spc="-25" dirty="0">
                          <a:latin typeface="Times New Roman"/>
                          <a:cs typeface="Times New Roman"/>
                        </a:rPr>
                        <a:t>13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46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ts val="770"/>
                        </a:lnSpc>
                      </a:pPr>
                      <a:r>
                        <a:rPr sz="650" dirty="0">
                          <a:latin typeface="Times New Roman"/>
                          <a:cs typeface="Times New Roman"/>
                        </a:rPr>
                        <a:t>Ø16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А400С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ДСТУ</a:t>
                      </a:r>
                      <a:r>
                        <a:rPr sz="65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3760-2019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dirty="0">
                          <a:latin typeface="Times New Roman"/>
                          <a:cs typeface="Times New Roman"/>
                        </a:rPr>
                        <a:t>L=1000</a:t>
                      </a:r>
                      <a:r>
                        <a:rPr sz="6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50" spc="-25" dirty="0">
                          <a:latin typeface="Times New Roman"/>
                          <a:cs typeface="Times New Roman"/>
                        </a:rPr>
                        <a:t>мм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95" marR="3175" algn="ctr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650" spc="-25" dirty="0">
                          <a:latin typeface="Times New Roman"/>
                          <a:cs typeface="Times New Roman"/>
                        </a:rPr>
                        <a:t>50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88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080" algn="ctr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650" spc="-20" dirty="0">
                          <a:latin typeface="Times New Roman"/>
                          <a:cs typeface="Times New Roman"/>
                        </a:rPr>
                        <a:t>1.23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88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650" spc="-10" dirty="0">
                          <a:latin typeface="Times New Roman"/>
                          <a:cs typeface="Times New Roman"/>
                        </a:rPr>
                        <a:t>61.50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88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397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Матеріали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390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927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Бетон</a:t>
                      </a:r>
                      <a:r>
                        <a:rPr sz="7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С20/25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marR="3175" algn="ctr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sz="650" spc="-25" dirty="0">
                          <a:latin typeface="Times New Roman"/>
                          <a:cs typeface="Times New Roman"/>
                        </a:rPr>
                        <a:t>м3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101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650" spc="-10" dirty="0">
                          <a:latin typeface="Times New Roman"/>
                          <a:cs typeface="Times New Roman"/>
                        </a:rPr>
                        <a:t>238.5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</a:txBody>
                  <a:tcPr marL="0" marR="0" marT="88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135461" y="1508650"/>
            <a:ext cx="4373880" cy="15240"/>
          </a:xfrm>
          <a:custGeom>
            <a:avLst/>
            <a:gdLst/>
            <a:ahLst/>
            <a:cxnLst/>
            <a:rect l="l" t="t" r="r" b="b"/>
            <a:pathLst>
              <a:path w="4373880" h="15240">
                <a:moveTo>
                  <a:pt x="4373653" y="14673"/>
                </a:moveTo>
                <a:lnTo>
                  <a:pt x="0" y="14673"/>
                </a:lnTo>
                <a:lnTo>
                  <a:pt x="49585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44830" y="5857005"/>
            <a:ext cx="8372379" cy="484218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1787106" y="3947959"/>
            <a:ext cx="346710" cy="1912620"/>
          </a:xfrm>
          <a:custGeom>
            <a:avLst/>
            <a:gdLst/>
            <a:ahLst/>
            <a:cxnLst/>
            <a:rect l="l" t="t" r="r" b="b"/>
            <a:pathLst>
              <a:path w="346710" h="1912620">
                <a:moveTo>
                  <a:pt x="107266" y="1912082"/>
                </a:moveTo>
                <a:lnTo>
                  <a:pt x="107266" y="0"/>
                </a:lnTo>
              </a:path>
              <a:path w="346710" h="1912620">
                <a:moveTo>
                  <a:pt x="7083" y="0"/>
                </a:moveTo>
                <a:lnTo>
                  <a:pt x="346087" y="0"/>
                </a:lnTo>
              </a:path>
              <a:path w="346710" h="1912620">
                <a:moveTo>
                  <a:pt x="346087" y="1912082"/>
                </a:moveTo>
                <a:lnTo>
                  <a:pt x="0" y="1912082"/>
                </a:lnTo>
              </a:path>
            </a:pathLst>
          </a:custGeom>
          <a:ln w="45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948180" y="6099368"/>
            <a:ext cx="1566545" cy="0"/>
          </a:xfrm>
          <a:custGeom>
            <a:avLst/>
            <a:gdLst/>
            <a:ahLst/>
            <a:cxnLst/>
            <a:rect l="l" t="t" r="r" b="b"/>
            <a:pathLst>
              <a:path w="1566545">
                <a:moveTo>
                  <a:pt x="1565994" y="0"/>
                </a:moveTo>
                <a:lnTo>
                  <a:pt x="0" y="0"/>
                </a:lnTo>
              </a:path>
            </a:pathLst>
          </a:custGeom>
          <a:ln w="45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884183" y="6099368"/>
            <a:ext cx="2893695" cy="0"/>
          </a:xfrm>
          <a:custGeom>
            <a:avLst/>
            <a:gdLst/>
            <a:ahLst/>
            <a:cxnLst/>
            <a:rect l="l" t="t" r="r" b="b"/>
            <a:pathLst>
              <a:path w="2893695">
                <a:moveTo>
                  <a:pt x="2893168" y="0"/>
                </a:moveTo>
                <a:lnTo>
                  <a:pt x="0" y="0"/>
                </a:lnTo>
              </a:path>
            </a:pathLst>
          </a:custGeom>
          <a:ln w="45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952176" y="6099368"/>
            <a:ext cx="693420" cy="0"/>
          </a:xfrm>
          <a:custGeom>
            <a:avLst/>
            <a:gdLst/>
            <a:ahLst/>
            <a:cxnLst/>
            <a:rect l="l" t="t" r="r" b="b"/>
            <a:pathLst>
              <a:path w="693420">
                <a:moveTo>
                  <a:pt x="693186" y="0"/>
                </a:moveTo>
                <a:lnTo>
                  <a:pt x="0" y="0"/>
                </a:lnTo>
              </a:path>
            </a:pathLst>
          </a:custGeom>
          <a:ln w="45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147866" y="6099368"/>
            <a:ext cx="1565910" cy="0"/>
          </a:xfrm>
          <a:custGeom>
            <a:avLst/>
            <a:gdLst/>
            <a:ahLst/>
            <a:cxnLst/>
            <a:rect l="l" t="t" r="r" b="b"/>
            <a:pathLst>
              <a:path w="1565910">
                <a:moveTo>
                  <a:pt x="1565488" y="0"/>
                </a:moveTo>
                <a:lnTo>
                  <a:pt x="0" y="0"/>
                </a:lnTo>
              </a:path>
            </a:pathLst>
          </a:custGeom>
          <a:ln w="45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9"/>
          <p:cNvGrpSpPr/>
          <p:nvPr/>
        </p:nvGrpSpPr>
        <p:grpSpPr>
          <a:xfrm>
            <a:off x="2145326" y="1175579"/>
            <a:ext cx="8371840" cy="6209030"/>
            <a:chOff x="2145326" y="1175579"/>
            <a:chExt cx="8371840" cy="6209030"/>
          </a:xfrm>
        </p:grpSpPr>
        <p:sp>
          <p:nvSpPr>
            <p:cNvPr id="10" name="object 10"/>
            <p:cNvSpPr/>
            <p:nvPr/>
          </p:nvSpPr>
          <p:spPr>
            <a:xfrm>
              <a:off x="2147866" y="1318403"/>
              <a:ext cx="8366759" cy="4781550"/>
            </a:xfrm>
            <a:custGeom>
              <a:avLst/>
              <a:gdLst/>
              <a:ahLst/>
              <a:cxnLst/>
              <a:rect l="l" t="t" r="r" b="b"/>
              <a:pathLst>
                <a:path w="8366759" h="4781550">
                  <a:moveTo>
                    <a:pt x="8127487" y="4541637"/>
                  </a:moveTo>
                  <a:lnTo>
                    <a:pt x="8127487" y="239326"/>
                  </a:lnTo>
                </a:path>
                <a:path w="8366759" h="4781550">
                  <a:moveTo>
                    <a:pt x="8366307" y="239326"/>
                  </a:moveTo>
                  <a:lnTo>
                    <a:pt x="0" y="239326"/>
                  </a:lnTo>
                </a:path>
                <a:path w="8366759" h="4781550">
                  <a:moveTo>
                    <a:pt x="0" y="4541637"/>
                  </a:moveTo>
                  <a:lnTo>
                    <a:pt x="1804309" y="4541637"/>
                  </a:lnTo>
                </a:path>
                <a:path w="8366759" h="4781550">
                  <a:moveTo>
                    <a:pt x="2497495" y="4541637"/>
                  </a:moveTo>
                  <a:lnTo>
                    <a:pt x="5868305" y="4541637"/>
                  </a:lnTo>
                </a:path>
                <a:path w="8366759" h="4781550">
                  <a:moveTo>
                    <a:pt x="6561492" y="4541637"/>
                  </a:moveTo>
                  <a:lnTo>
                    <a:pt x="8366307" y="4541637"/>
                  </a:lnTo>
                </a:path>
                <a:path w="8366759" h="4781550">
                  <a:moveTo>
                    <a:pt x="4063490" y="239326"/>
                  </a:moveTo>
                  <a:lnTo>
                    <a:pt x="4063490" y="4541637"/>
                  </a:lnTo>
                </a:path>
                <a:path w="8366759" h="4781550">
                  <a:moveTo>
                    <a:pt x="4302817" y="239326"/>
                  </a:moveTo>
                  <a:lnTo>
                    <a:pt x="4302817" y="4541637"/>
                  </a:lnTo>
                </a:path>
                <a:path w="8366759" h="4781550">
                  <a:moveTo>
                    <a:pt x="8366307" y="4780964"/>
                  </a:moveTo>
                  <a:lnTo>
                    <a:pt x="8366307" y="0"/>
                  </a:lnTo>
                  <a:lnTo>
                    <a:pt x="0" y="0"/>
                  </a:lnTo>
                </a:path>
              </a:pathLst>
            </a:custGeom>
            <a:ln w="45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331273" y="1178754"/>
              <a:ext cx="3944620" cy="6202680"/>
            </a:xfrm>
            <a:custGeom>
              <a:avLst/>
              <a:gdLst/>
              <a:ahLst/>
              <a:cxnLst/>
              <a:rect l="l" t="t" r="r" b="b"/>
              <a:pathLst>
                <a:path w="3944620" h="6202680">
                  <a:moveTo>
                    <a:pt x="3944080" y="6202249"/>
                  </a:moveTo>
                  <a:lnTo>
                    <a:pt x="3944080" y="7083"/>
                  </a:lnTo>
                </a:path>
                <a:path w="3944620" h="6202680">
                  <a:moveTo>
                    <a:pt x="0" y="6202249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147866" y="1318403"/>
              <a:ext cx="239395" cy="4781550"/>
            </a:xfrm>
            <a:custGeom>
              <a:avLst/>
              <a:gdLst/>
              <a:ahLst/>
              <a:cxnLst/>
              <a:rect l="l" t="t" r="r" b="b"/>
              <a:pathLst>
                <a:path w="239394" h="4781550">
                  <a:moveTo>
                    <a:pt x="238820" y="4541637"/>
                  </a:moveTo>
                  <a:lnTo>
                    <a:pt x="238820" y="239326"/>
                  </a:lnTo>
                </a:path>
                <a:path w="239394" h="4781550">
                  <a:moveTo>
                    <a:pt x="0" y="4780964"/>
                  </a:moveTo>
                  <a:lnTo>
                    <a:pt x="0" y="0"/>
                  </a:lnTo>
                </a:path>
              </a:pathLst>
            </a:custGeom>
            <a:ln w="45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386687" y="1178754"/>
              <a:ext cx="0" cy="6202680"/>
            </a:xfrm>
            <a:custGeom>
              <a:avLst/>
              <a:gdLst/>
              <a:ahLst/>
              <a:cxnLst/>
              <a:rect l="l" t="t" r="r" b="b"/>
              <a:pathLst>
                <a:path h="6202680">
                  <a:moveTo>
                    <a:pt x="0" y="6202249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713355" y="5860041"/>
              <a:ext cx="5234940" cy="478155"/>
            </a:xfrm>
            <a:custGeom>
              <a:avLst/>
              <a:gdLst/>
              <a:ahLst/>
              <a:cxnLst/>
              <a:rect l="l" t="t" r="r" b="b"/>
              <a:pathLst>
                <a:path w="5234940" h="478154">
                  <a:moveTo>
                    <a:pt x="238820" y="239326"/>
                  </a:moveTo>
                  <a:lnTo>
                    <a:pt x="238820" y="0"/>
                  </a:lnTo>
                </a:path>
                <a:path w="5234940" h="478154">
                  <a:moveTo>
                    <a:pt x="0" y="478147"/>
                  </a:moveTo>
                  <a:lnTo>
                    <a:pt x="0" y="239326"/>
                  </a:lnTo>
                </a:path>
                <a:path w="5234940" h="478154">
                  <a:moveTo>
                    <a:pt x="932007" y="239326"/>
                  </a:moveTo>
                  <a:lnTo>
                    <a:pt x="932007" y="0"/>
                  </a:lnTo>
                </a:path>
                <a:path w="5234940" h="478154">
                  <a:moveTo>
                    <a:pt x="5234824" y="239326"/>
                  </a:moveTo>
                  <a:lnTo>
                    <a:pt x="5234824" y="478147"/>
                  </a:lnTo>
                  <a:lnTo>
                    <a:pt x="4063996" y="478147"/>
                  </a:lnTo>
                </a:path>
                <a:path w="5234940" h="478154">
                  <a:moveTo>
                    <a:pt x="4996003" y="239326"/>
                  </a:moveTo>
                  <a:lnTo>
                    <a:pt x="4302817" y="239326"/>
                  </a:lnTo>
                  <a:lnTo>
                    <a:pt x="4302817" y="0"/>
                  </a:lnTo>
                </a:path>
                <a:path w="5234940" h="478154">
                  <a:moveTo>
                    <a:pt x="4063996" y="478147"/>
                  </a:moveTo>
                  <a:lnTo>
                    <a:pt x="4063996" y="239326"/>
                  </a:lnTo>
                </a:path>
                <a:path w="5234940" h="478154">
                  <a:moveTo>
                    <a:pt x="4996003" y="239326"/>
                  </a:moveTo>
                  <a:lnTo>
                    <a:pt x="4996003" y="0"/>
                  </a:lnTo>
                </a:path>
              </a:pathLst>
            </a:custGeom>
            <a:ln w="45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426397" y="6171216"/>
              <a:ext cx="3872865" cy="878205"/>
            </a:xfrm>
            <a:custGeom>
              <a:avLst/>
              <a:gdLst/>
              <a:ahLst/>
              <a:cxnLst/>
              <a:rect l="l" t="t" r="r" b="b"/>
              <a:pathLst>
                <a:path w="3872865" h="878204">
                  <a:moveTo>
                    <a:pt x="24286" y="0"/>
                  </a:moveTo>
                  <a:lnTo>
                    <a:pt x="24286" y="877867"/>
                  </a:lnTo>
                </a:path>
                <a:path w="3872865" h="878204">
                  <a:moveTo>
                    <a:pt x="3848957" y="0"/>
                  </a:moveTo>
                  <a:lnTo>
                    <a:pt x="3848957" y="877867"/>
                  </a:lnTo>
                </a:path>
                <a:path w="3872865" h="878204">
                  <a:moveTo>
                    <a:pt x="24286" y="848015"/>
                  </a:moveTo>
                  <a:lnTo>
                    <a:pt x="3848957" y="848015"/>
                  </a:lnTo>
                </a:path>
                <a:path w="3872865" h="878204">
                  <a:moveTo>
                    <a:pt x="48067" y="824234"/>
                  </a:moveTo>
                  <a:lnTo>
                    <a:pt x="0" y="872302"/>
                  </a:lnTo>
                </a:path>
                <a:path w="3872865" h="878204">
                  <a:moveTo>
                    <a:pt x="3825176" y="872302"/>
                  </a:moveTo>
                  <a:lnTo>
                    <a:pt x="3872737" y="82423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8225090" y="6866805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0251573" y="6171216"/>
            <a:ext cx="287020" cy="878205"/>
          </a:xfrm>
          <a:custGeom>
            <a:avLst/>
            <a:gdLst/>
            <a:ahLst/>
            <a:cxnLst/>
            <a:rect l="l" t="t" r="r" b="b"/>
            <a:pathLst>
              <a:path w="287020" h="878204">
                <a:moveTo>
                  <a:pt x="23780" y="0"/>
                </a:moveTo>
                <a:lnTo>
                  <a:pt x="23780" y="877867"/>
                </a:lnTo>
              </a:path>
              <a:path w="287020" h="878204">
                <a:moveTo>
                  <a:pt x="262601" y="0"/>
                </a:moveTo>
                <a:lnTo>
                  <a:pt x="262601" y="877867"/>
                </a:lnTo>
              </a:path>
              <a:path w="287020" h="878204">
                <a:moveTo>
                  <a:pt x="23780" y="848015"/>
                </a:moveTo>
                <a:lnTo>
                  <a:pt x="262601" y="848015"/>
                </a:lnTo>
              </a:path>
              <a:path w="287020" h="878204">
                <a:moveTo>
                  <a:pt x="47561" y="824234"/>
                </a:moveTo>
                <a:lnTo>
                  <a:pt x="0" y="872302"/>
                </a:lnTo>
              </a:path>
              <a:path w="287020" h="878204">
                <a:moveTo>
                  <a:pt x="238820" y="872302"/>
                </a:moveTo>
                <a:lnTo>
                  <a:pt x="286888" y="82423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10288458" y="6866805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6026676" y="5931889"/>
            <a:ext cx="617220" cy="1255395"/>
          </a:xfrm>
          <a:custGeom>
            <a:avLst/>
            <a:gdLst/>
            <a:ahLst/>
            <a:cxnLst/>
            <a:rect l="l" t="t" r="r" b="b"/>
            <a:pathLst>
              <a:path w="617220" h="1255395">
                <a:moveTo>
                  <a:pt x="424007" y="0"/>
                </a:moveTo>
                <a:lnTo>
                  <a:pt x="424007" y="1117194"/>
                </a:lnTo>
              </a:path>
              <a:path w="617220" h="1255395">
                <a:moveTo>
                  <a:pt x="304597" y="239326"/>
                </a:moveTo>
                <a:lnTo>
                  <a:pt x="304597" y="1117194"/>
                </a:lnTo>
              </a:path>
              <a:path w="617220" h="1255395">
                <a:moveTo>
                  <a:pt x="424007" y="1087341"/>
                </a:moveTo>
                <a:lnTo>
                  <a:pt x="304597" y="1087341"/>
                </a:lnTo>
              </a:path>
              <a:path w="617220" h="1255395">
                <a:moveTo>
                  <a:pt x="364302" y="1087341"/>
                </a:moveTo>
                <a:lnTo>
                  <a:pt x="408322" y="1254819"/>
                </a:lnTo>
                <a:lnTo>
                  <a:pt x="616784" y="1254819"/>
                </a:lnTo>
              </a:path>
              <a:path w="617220" h="1255395">
                <a:moveTo>
                  <a:pt x="399720" y="1111628"/>
                </a:moveTo>
                <a:lnTo>
                  <a:pt x="447788" y="1063560"/>
                </a:lnTo>
              </a:path>
              <a:path w="617220" h="1255395">
                <a:moveTo>
                  <a:pt x="328378" y="1063560"/>
                </a:moveTo>
                <a:lnTo>
                  <a:pt x="280310" y="1111628"/>
                </a:lnTo>
              </a:path>
              <a:path w="617220" h="1255395">
                <a:moveTo>
                  <a:pt x="304597" y="239326"/>
                </a:moveTo>
                <a:lnTo>
                  <a:pt x="304597" y="1117194"/>
                </a:lnTo>
              </a:path>
              <a:path w="617220" h="1255395">
                <a:moveTo>
                  <a:pt x="184681" y="0"/>
                </a:moveTo>
                <a:lnTo>
                  <a:pt x="184681" y="1117194"/>
                </a:lnTo>
              </a:path>
              <a:path w="617220" h="1255395">
                <a:moveTo>
                  <a:pt x="304597" y="1087341"/>
                </a:moveTo>
                <a:lnTo>
                  <a:pt x="184681" y="1087341"/>
                </a:lnTo>
              </a:path>
              <a:path w="617220" h="1255395">
                <a:moveTo>
                  <a:pt x="244386" y="1087341"/>
                </a:moveTo>
                <a:lnTo>
                  <a:pt x="208461" y="1253807"/>
                </a:lnTo>
                <a:lnTo>
                  <a:pt x="0" y="125380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6026625" y="7033777"/>
            <a:ext cx="61912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420370" algn="l"/>
              </a:tabLst>
            </a:pPr>
            <a:r>
              <a:rPr sz="950" spc="-25" dirty="0">
                <a:latin typeface="Times New Roman"/>
                <a:cs typeface="Times New Roman"/>
              </a:rPr>
              <a:t>250</a:t>
            </a:r>
            <a:r>
              <a:rPr sz="950" dirty="0">
                <a:latin typeface="Times New Roman"/>
                <a:cs typeface="Times New Roman"/>
              </a:rPr>
              <a:t>	</a:t>
            </a:r>
            <a:r>
              <a:rPr sz="950" spc="-25" dirty="0">
                <a:latin typeface="Times New Roman"/>
                <a:cs typeface="Times New Roman"/>
              </a:rPr>
              <a:t>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362906" y="5931889"/>
            <a:ext cx="3992245" cy="1117600"/>
          </a:xfrm>
          <a:custGeom>
            <a:avLst/>
            <a:gdLst/>
            <a:ahLst/>
            <a:cxnLst/>
            <a:rect l="l" t="t" r="r" b="b"/>
            <a:pathLst>
              <a:path w="3992245" h="1117600">
                <a:moveTo>
                  <a:pt x="3944080" y="1111628"/>
                </a:moveTo>
                <a:lnTo>
                  <a:pt x="3992148" y="1063560"/>
                </a:lnTo>
              </a:path>
              <a:path w="3992245" h="1117600">
                <a:moveTo>
                  <a:pt x="3872737" y="1063560"/>
                </a:moveTo>
                <a:lnTo>
                  <a:pt x="3824670" y="1111628"/>
                </a:lnTo>
              </a:path>
              <a:path w="3992245" h="1117600">
                <a:moveTo>
                  <a:pt x="3848451" y="0"/>
                </a:moveTo>
                <a:lnTo>
                  <a:pt x="3848451" y="1117194"/>
                </a:lnTo>
              </a:path>
              <a:path w="3992245" h="1117600">
                <a:moveTo>
                  <a:pt x="23780" y="239326"/>
                </a:moveTo>
                <a:lnTo>
                  <a:pt x="23780" y="1117194"/>
                </a:lnTo>
              </a:path>
              <a:path w="3992245" h="1117600">
                <a:moveTo>
                  <a:pt x="3848451" y="1087341"/>
                </a:moveTo>
                <a:lnTo>
                  <a:pt x="23780" y="1087341"/>
                </a:lnTo>
              </a:path>
              <a:path w="3992245" h="1117600">
                <a:moveTo>
                  <a:pt x="3824670" y="1111628"/>
                </a:moveTo>
                <a:lnTo>
                  <a:pt x="3872737" y="1063560"/>
                </a:lnTo>
              </a:path>
              <a:path w="3992245" h="1117600">
                <a:moveTo>
                  <a:pt x="47561" y="1063560"/>
                </a:moveTo>
                <a:lnTo>
                  <a:pt x="0" y="111162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4161599" y="6866805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123579" y="6171216"/>
            <a:ext cx="287020" cy="878205"/>
          </a:xfrm>
          <a:custGeom>
            <a:avLst/>
            <a:gdLst/>
            <a:ahLst/>
            <a:cxnLst/>
            <a:rect l="l" t="t" r="r" b="b"/>
            <a:pathLst>
              <a:path w="287019" h="878204">
                <a:moveTo>
                  <a:pt x="263107" y="0"/>
                </a:moveTo>
                <a:lnTo>
                  <a:pt x="263107" y="877867"/>
                </a:lnTo>
              </a:path>
              <a:path w="287019" h="878204">
                <a:moveTo>
                  <a:pt x="24286" y="0"/>
                </a:moveTo>
                <a:lnTo>
                  <a:pt x="24286" y="877867"/>
                </a:lnTo>
              </a:path>
              <a:path w="287019" h="878204">
                <a:moveTo>
                  <a:pt x="263107" y="848015"/>
                </a:moveTo>
                <a:lnTo>
                  <a:pt x="24286" y="848015"/>
                </a:lnTo>
              </a:path>
              <a:path w="287019" h="878204">
                <a:moveTo>
                  <a:pt x="239326" y="872302"/>
                </a:moveTo>
                <a:lnTo>
                  <a:pt x="286888" y="824234"/>
                </a:lnTo>
              </a:path>
              <a:path w="287019" h="878204">
                <a:moveTo>
                  <a:pt x="48067" y="824234"/>
                </a:moveTo>
                <a:lnTo>
                  <a:pt x="0" y="87230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2160971" y="6866805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2123579" y="6171216"/>
            <a:ext cx="8415020" cy="1102360"/>
          </a:xfrm>
          <a:custGeom>
            <a:avLst/>
            <a:gdLst/>
            <a:ahLst/>
            <a:cxnLst/>
            <a:rect l="l" t="t" r="r" b="b"/>
            <a:pathLst>
              <a:path w="8415020" h="1102359">
                <a:moveTo>
                  <a:pt x="24286" y="0"/>
                </a:moveTo>
                <a:lnTo>
                  <a:pt x="24286" y="1102015"/>
                </a:lnTo>
              </a:path>
              <a:path w="8415020" h="1102359">
                <a:moveTo>
                  <a:pt x="8390594" y="0"/>
                </a:moveTo>
                <a:lnTo>
                  <a:pt x="8390594" y="1102015"/>
                </a:lnTo>
              </a:path>
              <a:path w="8415020" h="1102359">
                <a:moveTo>
                  <a:pt x="24286" y="1072162"/>
                </a:moveTo>
                <a:lnTo>
                  <a:pt x="8390594" y="1072162"/>
                </a:lnTo>
              </a:path>
              <a:path w="8415020" h="1102359">
                <a:moveTo>
                  <a:pt x="48067" y="1047875"/>
                </a:moveTo>
                <a:lnTo>
                  <a:pt x="0" y="1095943"/>
                </a:lnTo>
              </a:path>
              <a:path w="8415020" h="1102359">
                <a:moveTo>
                  <a:pt x="8366813" y="1095943"/>
                </a:moveTo>
                <a:lnTo>
                  <a:pt x="8414881" y="104787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6800768" y="7090447"/>
            <a:ext cx="33464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17500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6426397" y="6171216"/>
            <a:ext cx="2545715" cy="700405"/>
          </a:xfrm>
          <a:custGeom>
            <a:avLst/>
            <a:gdLst/>
            <a:ahLst/>
            <a:cxnLst/>
            <a:rect l="l" t="t" r="r" b="b"/>
            <a:pathLst>
              <a:path w="2545715" h="700404">
                <a:moveTo>
                  <a:pt x="24286" y="0"/>
                </a:moveTo>
                <a:lnTo>
                  <a:pt x="24286" y="700270"/>
                </a:lnTo>
              </a:path>
              <a:path w="2545715" h="700404">
                <a:moveTo>
                  <a:pt x="1350955" y="238820"/>
                </a:moveTo>
                <a:lnTo>
                  <a:pt x="1350955" y="700270"/>
                </a:lnTo>
              </a:path>
              <a:path w="2545715" h="700404">
                <a:moveTo>
                  <a:pt x="24286" y="670417"/>
                </a:moveTo>
                <a:lnTo>
                  <a:pt x="1350955" y="670417"/>
                </a:lnTo>
              </a:path>
              <a:path w="2545715" h="700404">
                <a:moveTo>
                  <a:pt x="48067" y="646130"/>
                </a:moveTo>
                <a:lnTo>
                  <a:pt x="0" y="694198"/>
                </a:lnTo>
              </a:path>
              <a:path w="2545715" h="700404">
                <a:moveTo>
                  <a:pt x="1326668" y="694198"/>
                </a:moveTo>
                <a:lnTo>
                  <a:pt x="1374735" y="646130"/>
                </a:lnTo>
              </a:path>
              <a:path w="2545715" h="700404">
                <a:moveTo>
                  <a:pt x="1350955" y="238820"/>
                </a:moveTo>
                <a:lnTo>
                  <a:pt x="1350955" y="700270"/>
                </a:lnTo>
              </a:path>
              <a:path w="2545715" h="700404">
                <a:moveTo>
                  <a:pt x="2521782" y="238820"/>
                </a:moveTo>
                <a:lnTo>
                  <a:pt x="2521782" y="700270"/>
                </a:lnTo>
              </a:path>
              <a:path w="2545715" h="700404">
                <a:moveTo>
                  <a:pt x="1350955" y="670417"/>
                </a:moveTo>
                <a:lnTo>
                  <a:pt x="2521782" y="670417"/>
                </a:lnTo>
              </a:path>
              <a:path w="2545715" h="700404">
                <a:moveTo>
                  <a:pt x="1374735" y="646130"/>
                </a:moveTo>
                <a:lnTo>
                  <a:pt x="1326668" y="694198"/>
                </a:lnTo>
              </a:path>
              <a:path w="2545715" h="700404">
                <a:moveTo>
                  <a:pt x="2498001" y="694198"/>
                </a:moveTo>
                <a:lnTo>
                  <a:pt x="2545563" y="64613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8227114" y="6688702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2450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8924399" y="6171216"/>
            <a:ext cx="1374775" cy="700405"/>
          </a:xfrm>
          <a:custGeom>
            <a:avLst/>
            <a:gdLst/>
            <a:ahLst/>
            <a:cxnLst/>
            <a:rect l="l" t="t" r="r" b="b"/>
            <a:pathLst>
              <a:path w="1374775" h="700404">
                <a:moveTo>
                  <a:pt x="23780" y="238820"/>
                </a:moveTo>
                <a:lnTo>
                  <a:pt x="23780" y="700270"/>
                </a:lnTo>
              </a:path>
              <a:path w="1374775" h="700404">
                <a:moveTo>
                  <a:pt x="1350955" y="0"/>
                </a:moveTo>
                <a:lnTo>
                  <a:pt x="1350955" y="700270"/>
                </a:lnTo>
              </a:path>
              <a:path w="1374775" h="700404">
                <a:moveTo>
                  <a:pt x="23780" y="670417"/>
                </a:moveTo>
                <a:lnTo>
                  <a:pt x="1350955" y="670417"/>
                </a:lnTo>
              </a:path>
              <a:path w="1374775" h="700404">
                <a:moveTo>
                  <a:pt x="47561" y="646130"/>
                </a:moveTo>
                <a:lnTo>
                  <a:pt x="0" y="694198"/>
                </a:lnTo>
              </a:path>
              <a:path w="1374775" h="700404">
                <a:moveTo>
                  <a:pt x="1327174" y="694198"/>
                </a:moveTo>
                <a:lnTo>
                  <a:pt x="1374735" y="64613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9478391" y="6688702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2775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4860402" y="6171216"/>
            <a:ext cx="1375410" cy="700405"/>
          </a:xfrm>
          <a:custGeom>
            <a:avLst/>
            <a:gdLst/>
            <a:ahLst/>
            <a:cxnLst/>
            <a:rect l="l" t="t" r="r" b="b"/>
            <a:pathLst>
              <a:path w="1375410" h="700404">
                <a:moveTo>
                  <a:pt x="1350955" y="0"/>
                </a:moveTo>
                <a:lnTo>
                  <a:pt x="1350955" y="700270"/>
                </a:lnTo>
              </a:path>
              <a:path w="1375410" h="700404">
                <a:moveTo>
                  <a:pt x="23780" y="238820"/>
                </a:moveTo>
                <a:lnTo>
                  <a:pt x="23780" y="700270"/>
                </a:lnTo>
              </a:path>
              <a:path w="1375410" h="700404">
                <a:moveTo>
                  <a:pt x="1350955" y="670417"/>
                </a:moveTo>
                <a:lnTo>
                  <a:pt x="23780" y="670417"/>
                </a:lnTo>
              </a:path>
              <a:path w="1375410" h="700404">
                <a:moveTo>
                  <a:pt x="1327174" y="694198"/>
                </a:moveTo>
                <a:lnTo>
                  <a:pt x="1375241" y="646130"/>
                </a:lnTo>
              </a:path>
              <a:path w="1375410" h="700404">
                <a:moveTo>
                  <a:pt x="48067" y="646130"/>
                </a:moveTo>
                <a:lnTo>
                  <a:pt x="0" y="69419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5414395" y="6688702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2775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3689574" y="6410037"/>
            <a:ext cx="1219200" cy="461645"/>
          </a:xfrm>
          <a:custGeom>
            <a:avLst/>
            <a:gdLst/>
            <a:ahLst/>
            <a:cxnLst/>
            <a:rect l="l" t="t" r="r" b="b"/>
            <a:pathLst>
              <a:path w="1219200" h="461645">
                <a:moveTo>
                  <a:pt x="1194608" y="0"/>
                </a:moveTo>
                <a:lnTo>
                  <a:pt x="1194608" y="461449"/>
                </a:lnTo>
              </a:path>
              <a:path w="1219200" h="461645">
                <a:moveTo>
                  <a:pt x="23780" y="505"/>
                </a:moveTo>
                <a:lnTo>
                  <a:pt x="23780" y="461449"/>
                </a:lnTo>
              </a:path>
              <a:path w="1219200" h="461645">
                <a:moveTo>
                  <a:pt x="1194608" y="431597"/>
                </a:moveTo>
                <a:lnTo>
                  <a:pt x="23780" y="431597"/>
                </a:lnTo>
              </a:path>
              <a:path w="1219200" h="461645">
                <a:moveTo>
                  <a:pt x="1170827" y="455378"/>
                </a:moveTo>
                <a:lnTo>
                  <a:pt x="1218895" y="407310"/>
                </a:lnTo>
              </a:path>
              <a:path w="1219200" h="461645">
                <a:moveTo>
                  <a:pt x="47561" y="407310"/>
                </a:moveTo>
                <a:lnTo>
                  <a:pt x="0" y="45537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4163623" y="6688702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2450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2362906" y="6171216"/>
            <a:ext cx="1374775" cy="700405"/>
          </a:xfrm>
          <a:custGeom>
            <a:avLst/>
            <a:gdLst/>
            <a:ahLst/>
            <a:cxnLst/>
            <a:rect l="l" t="t" r="r" b="b"/>
            <a:pathLst>
              <a:path w="1374775" h="700404">
                <a:moveTo>
                  <a:pt x="1350449" y="239326"/>
                </a:moveTo>
                <a:lnTo>
                  <a:pt x="1350449" y="700270"/>
                </a:lnTo>
              </a:path>
              <a:path w="1374775" h="700404">
                <a:moveTo>
                  <a:pt x="23780" y="0"/>
                </a:moveTo>
                <a:lnTo>
                  <a:pt x="23780" y="700270"/>
                </a:lnTo>
              </a:path>
              <a:path w="1374775" h="700404">
                <a:moveTo>
                  <a:pt x="1350449" y="670417"/>
                </a:moveTo>
                <a:lnTo>
                  <a:pt x="23780" y="670417"/>
                </a:lnTo>
              </a:path>
              <a:path w="1374775" h="700404">
                <a:moveTo>
                  <a:pt x="1326668" y="694198"/>
                </a:moveTo>
                <a:lnTo>
                  <a:pt x="1374229" y="646130"/>
                </a:lnTo>
              </a:path>
              <a:path w="1374775" h="700404">
                <a:moveTo>
                  <a:pt x="47561" y="646130"/>
                </a:moveTo>
                <a:lnTo>
                  <a:pt x="0" y="69419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2916393" y="6688702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2775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10394258" y="1664491"/>
            <a:ext cx="0" cy="4159250"/>
          </a:xfrm>
          <a:custGeom>
            <a:avLst/>
            <a:gdLst/>
            <a:ahLst/>
            <a:cxnLst/>
            <a:rect l="l" t="t" r="r" b="b"/>
            <a:pathLst>
              <a:path h="4159250">
                <a:moveTo>
                  <a:pt x="0" y="4159120"/>
                </a:moveTo>
                <a:lnTo>
                  <a:pt x="0" y="2564284"/>
                </a:lnTo>
              </a:path>
              <a:path h="4159250">
                <a:moveTo>
                  <a:pt x="0" y="2536962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8" name="object 38"/>
          <p:cNvGrpSpPr/>
          <p:nvPr/>
        </p:nvGrpSpPr>
        <p:grpSpPr>
          <a:xfrm>
            <a:off x="9634788" y="1589606"/>
            <a:ext cx="1919605" cy="4262120"/>
            <a:chOff x="9634788" y="1589606"/>
            <a:chExt cx="1919605" cy="4262120"/>
          </a:xfrm>
        </p:grpSpPr>
        <p:pic>
          <p:nvPicPr>
            <p:cNvPr id="39" name="object 3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34788" y="1589606"/>
              <a:ext cx="1919166" cy="4260821"/>
            </a:xfrm>
            <a:prstGeom prst="rect">
              <a:avLst/>
            </a:prstGeom>
          </p:spPr>
        </p:pic>
        <p:sp>
          <p:nvSpPr>
            <p:cNvPr id="40" name="object 40"/>
            <p:cNvSpPr/>
            <p:nvPr/>
          </p:nvSpPr>
          <p:spPr>
            <a:xfrm>
              <a:off x="10171629" y="1605291"/>
              <a:ext cx="309880" cy="2569845"/>
            </a:xfrm>
            <a:custGeom>
              <a:avLst/>
              <a:gdLst/>
              <a:ahLst/>
              <a:cxnLst/>
              <a:rect l="l" t="t" r="r" b="b"/>
              <a:pathLst>
                <a:path w="309879" h="2569845">
                  <a:moveTo>
                    <a:pt x="0" y="2569850"/>
                  </a:moveTo>
                  <a:lnTo>
                    <a:pt x="0" y="122446"/>
                  </a:lnTo>
                  <a:lnTo>
                    <a:pt x="137625" y="0"/>
                  </a:lnTo>
                </a:path>
                <a:path w="309879" h="2569845">
                  <a:moveTo>
                    <a:pt x="309657" y="0"/>
                  </a:moveTo>
                  <a:lnTo>
                    <a:pt x="0" y="12244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0370477" y="1640710"/>
              <a:ext cx="47625" cy="4206875"/>
            </a:xfrm>
            <a:custGeom>
              <a:avLst/>
              <a:gdLst/>
              <a:ahLst/>
              <a:cxnLst/>
              <a:rect l="l" t="t" r="r" b="b"/>
              <a:pathLst>
                <a:path w="47625" h="4206875">
                  <a:moveTo>
                    <a:pt x="0" y="4206681"/>
                  </a:moveTo>
                  <a:lnTo>
                    <a:pt x="47561" y="4159120"/>
                  </a:lnTo>
                </a:path>
                <a:path w="47625" h="4206875">
                  <a:moveTo>
                    <a:pt x="0" y="47561"/>
                  </a:moveTo>
                  <a:lnTo>
                    <a:pt x="47561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0036533" y="3256290"/>
              <a:ext cx="311150" cy="75565"/>
            </a:xfrm>
            <a:custGeom>
              <a:avLst/>
              <a:gdLst/>
              <a:ahLst/>
              <a:cxnLst/>
              <a:rect l="l" t="t" r="r" b="b"/>
              <a:pathLst>
                <a:path w="311150" h="75564">
                  <a:moveTo>
                    <a:pt x="262601" y="75390"/>
                  </a:moveTo>
                  <a:lnTo>
                    <a:pt x="262601" y="0"/>
                  </a:lnTo>
                </a:path>
                <a:path w="311150" h="75564">
                  <a:moveTo>
                    <a:pt x="238820" y="70836"/>
                  </a:moveTo>
                  <a:lnTo>
                    <a:pt x="238820" y="0"/>
                  </a:lnTo>
                </a:path>
                <a:path w="311150" h="75564">
                  <a:moveTo>
                    <a:pt x="0" y="29852"/>
                  </a:moveTo>
                  <a:lnTo>
                    <a:pt x="238820" y="29852"/>
                  </a:lnTo>
                  <a:lnTo>
                    <a:pt x="262601" y="29852"/>
                  </a:lnTo>
                  <a:lnTo>
                    <a:pt x="310669" y="29852"/>
                  </a:lnTo>
                </a:path>
                <a:path w="311150" h="75564">
                  <a:moveTo>
                    <a:pt x="286382" y="6071"/>
                  </a:moveTo>
                  <a:lnTo>
                    <a:pt x="238820" y="53633"/>
                  </a:lnTo>
                </a:path>
                <a:path w="311150" h="75564">
                  <a:moveTo>
                    <a:pt x="215039" y="53633"/>
                  </a:moveTo>
                  <a:lnTo>
                    <a:pt x="262601" y="607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3" name="object 43"/>
          <p:cNvSpPr txBox="1"/>
          <p:nvPr/>
        </p:nvSpPr>
        <p:spPr>
          <a:xfrm>
            <a:off x="10032941" y="3133717"/>
            <a:ext cx="14922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10442832" y="3254772"/>
            <a:ext cx="310515" cy="77470"/>
          </a:xfrm>
          <a:custGeom>
            <a:avLst/>
            <a:gdLst/>
            <a:ahLst/>
            <a:cxnLst/>
            <a:rect l="l" t="t" r="r" b="b"/>
            <a:pathLst>
              <a:path w="310515" h="77470">
                <a:moveTo>
                  <a:pt x="47561" y="76908"/>
                </a:moveTo>
                <a:lnTo>
                  <a:pt x="47561" y="0"/>
                </a:lnTo>
              </a:path>
              <a:path w="310515" h="77470">
                <a:moveTo>
                  <a:pt x="71342" y="72354"/>
                </a:moveTo>
                <a:lnTo>
                  <a:pt x="71342" y="0"/>
                </a:lnTo>
              </a:path>
              <a:path w="310515" h="77470">
                <a:moveTo>
                  <a:pt x="310163" y="29852"/>
                </a:moveTo>
                <a:lnTo>
                  <a:pt x="71342" y="29852"/>
                </a:lnTo>
                <a:lnTo>
                  <a:pt x="47561" y="29852"/>
                </a:lnTo>
                <a:lnTo>
                  <a:pt x="0" y="29852"/>
                </a:lnTo>
              </a:path>
              <a:path w="310515" h="77470">
                <a:moveTo>
                  <a:pt x="23780" y="54139"/>
                </a:moveTo>
                <a:lnTo>
                  <a:pt x="71342" y="6071"/>
                </a:lnTo>
              </a:path>
              <a:path w="310515" h="77470">
                <a:moveTo>
                  <a:pt x="95629" y="6071"/>
                </a:moveTo>
                <a:lnTo>
                  <a:pt x="47561" y="5413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10606211" y="3132199"/>
            <a:ext cx="14922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46" name="object 46"/>
          <p:cNvGrpSpPr/>
          <p:nvPr/>
        </p:nvGrpSpPr>
        <p:grpSpPr>
          <a:xfrm>
            <a:off x="9618597" y="1987303"/>
            <a:ext cx="1404620" cy="3876040"/>
            <a:chOff x="9618597" y="1987303"/>
            <a:chExt cx="1404620" cy="3876040"/>
          </a:xfrm>
        </p:grpSpPr>
        <p:pic>
          <p:nvPicPr>
            <p:cNvPr id="47" name="object 4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618597" y="1987303"/>
              <a:ext cx="553031" cy="211497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394258" y="2451789"/>
              <a:ext cx="628421" cy="211497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10360863" y="5842331"/>
              <a:ext cx="47625" cy="17780"/>
            </a:xfrm>
            <a:custGeom>
              <a:avLst/>
              <a:gdLst/>
              <a:ahLst/>
              <a:cxnLst/>
              <a:rect l="l" t="t" r="r" b="b"/>
              <a:pathLst>
                <a:path w="47625" h="17779">
                  <a:moveTo>
                    <a:pt x="47561" y="0"/>
                  </a:moveTo>
                  <a:lnTo>
                    <a:pt x="0" y="0"/>
                  </a:lnTo>
                  <a:lnTo>
                    <a:pt x="0" y="17709"/>
                  </a:lnTo>
                  <a:lnTo>
                    <a:pt x="47561" y="17709"/>
                  </a:lnTo>
                  <a:lnTo>
                    <a:pt x="4756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0" name="object 50"/>
          <p:cNvSpPr txBox="1"/>
          <p:nvPr/>
        </p:nvSpPr>
        <p:spPr>
          <a:xfrm>
            <a:off x="11033255" y="5458676"/>
            <a:ext cx="697230" cy="28003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37160" marR="5080" indent="-125095">
              <a:lnSpc>
                <a:spcPct val="73400"/>
              </a:lnSpc>
              <a:spcBef>
                <a:spcPts val="425"/>
              </a:spcBef>
            </a:pPr>
            <a:r>
              <a:rPr sz="950" spc="-10" dirty="0">
                <a:latin typeface="Times New Roman"/>
                <a:cs typeface="Times New Roman"/>
              </a:rPr>
              <a:t>Набухаючий профіль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51" name="object 51"/>
          <p:cNvGrpSpPr/>
          <p:nvPr/>
        </p:nvGrpSpPr>
        <p:grpSpPr>
          <a:xfrm>
            <a:off x="10399824" y="5625387"/>
            <a:ext cx="1183005" cy="501015"/>
            <a:chOff x="10399824" y="5625387"/>
            <a:chExt cx="1183005" cy="501015"/>
          </a:xfrm>
        </p:grpSpPr>
        <p:sp>
          <p:nvSpPr>
            <p:cNvPr id="52" name="object 52"/>
            <p:cNvSpPr/>
            <p:nvPr/>
          </p:nvSpPr>
          <p:spPr>
            <a:xfrm>
              <a:off x="10399824" y="5851440"/>
              <a:ext cx="8890" cy="8890"/>
            </a:xfrm>
            <a:custGeom>
              <a:avLst/>
              <a:gdLst/>
              <a:ahLst/>
              <a:cxnLst/>
              <a:rect l="l" t="t" r="r" b="b"/>
              <a:pathLst>
                <a:path w="8890" h="8889">
                  <a:moveTo>
                    <a:pt x="8601" y="0"/>
                  </a:moveTo>
                  <a:lnTo>
                    <a:pt x="4553" y="7589"/>
                  </a:lnTo>
                  <a:lnTo>
                    <a:pt x="8095" y="8601"/>
                  </a:lnTo>
                  <a:lnTo>
                    <a:pt x="8601" y="0"/>
                  </a:lnTo>
                  <a:close/>
                </a:path>
                <a:path w="8890" h="8889">
                  <a:moveTo>
                    <a:pt x="8601" y="0"/>
                  </a:moveTo>
                  <a:lnTo>
                    <a:pt x="2023" y="5565"/>
                  </a:lnTo>
                  <a:lnTo>
                    <a:pt x="4553" y="7589"/>
                  </a:lnTo>
                  <a:lnTo>
                    <a:pt x="8601" y="0"/>
                  </a:lnTo>
                  <a:close/>
                </a:path>
                <a:path w="8890" h="8889">
                  <a:moveTo>
                    <a:pt x="8601" y="0"/>
                  </a:moveTo>
                  <a:lnTo>
                    <a:pt x="0" y="2529"/>
                  </a:lnTo>
                  <a:lnTo>
                    <a:pt x="2023" y="5565"/>
                  </a:lnTo>
                  <a:lnTo>
                    <a:pt x="860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0399824" y="5851439"/>
              <a:ext cx="8890" cy="8890"/>
            </a:xfrm>
            <a:custGeom>
              <a:avLst/>
              <a:gdLst/>
              <a:ahLst/>
              <a:cxnLst/>
              <a:rect l="l" t="t" r="r" b="b"/>
              <a:pathLst>
                <a:path w="8890" h="8889">
                  <a:moveTo>
                    <a:pt x="0" y="2529"/>
                  </a:moveTo>
                  <a:lnTo>
                    <a:pt x="2023" y="5565"/>
                  </a:lnTo>
                  <a:lnTo>
                    <a:pt x="8601" y="0"/>
                  </a:lnTo>
                  <a:lnTo>
                    <a:pt x="0" y="2529"/>
                  </a:lnTo>
                  <a:close/>
                </a:path>
                <a:path w="8890" h="8889">
                  <a:moveTo>
                    <a:pt x="2023" y="5565"/>
                  </a:moveTo>
                  <a:lnTo>
                    <a:pt x="8601" y="0"/>
                  </a:lnTo>
                  <a:lnTo>
                    <a:pt x="4553" y="7589"/>
                  </a:lnTo>
                  <a:lnTo>
                    <a:pt x="2023" y="5565"/>
                  </a:lnTo>
                  <a:close/>
                </a:path>
                <a:path w="8890" h="8889">
                  <a:moveTo>
                    <a:pt x="8601" y="0"/>
                  </a:moveTo>
                  <a:lnTo>
                    <a:pt x="4553" y="7589"/>
                  </a:lnTo>
                  <a:lnTo>
                    <a:pt x="8095" y="8601"/>
                  </a:lnTo>
                  <a:lnTo>
                    <a:pt x="860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0407919" y="5851440"/>
              <a:ext cx="8890" cy="8890"/>
            </a:xfrm>
            <a:custGeom>
              <a:avLst/>
              <a:gdLst/>
              <a:ahLst/>
              <a:cxnLst/>
              <a:rect l="l" t="t" r="r" b="b"/>
              <a:pathLst>
                <a:path w="8890" h="8889">
                  <a:moveTo>
                    <a:pt x="505" y="0"/>
                  </a:moveTo>
                  <a:lnTo>
                    <a:pt x="119" y="6577"/>
                  </a:lnTo>
                  <a:lnTo>
                    <a:pt x="0" y="8601"/>
                  </a:lnTo>
                  <a:lnTo>
                    <a:pt x="3541" y="8095"/>
                  </a:lnTo>
                  <a:lnTo>
                    <a:pt x="505" y="0"/>
                  </a:lnTo>
                  <a:close/>
                </a:path>
                <a:path w="8890" h="8889">
                  <a:moveTo>
                    <a:pt x="505" y="0"/>
                  </a:moveTo>
                  <a:lnTo>
                    <a:pt x="3541" y="8095"/>
                  </a:lnTo>
                  <a:lnTo>
                    <a:pt x="6577" y="6577"/>
                  </a:lnTo>
                  <a:lnTo>
                    <a:pt x="505" y="0"/>
                  </a:lnTo>
                  <a:close/>
                </a:path>
                <a:path w="8890" h="8889">
                  <a:moveTo>
                    <a:pt x="505" y="0"/>
                  </a:moveTo>
                  <a:lnTo>
                    <a:pt x="6577" y="6577"/>
                  </a:lnTo>
                  <a:lnTo>
                    <a:pt x="8601" y="4047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0407920" y="5851439"/>
              <a:ext cx="8890" cy="8890"/>
            </a:xfrm>
            <a:custGeom>
              <a:avLst/>
              <a:gdLst/>
              <a:ahLst/>
              <a:cxnLst/>
              <a:rect l="l" t="t" r="r" b="b"/>
              <a:pathLst>
                <a:path w="8890" h="8889">
                  <a:moveTo>
                    <a:pt x="0" y="8601"/>
                  </a:moveTo>
                  <a:lnTo>
                    <a:pt x="3541" y="8095"/>
                  </a:lnTo>
                  <a:lnTo>
                    <a:pt x="505" y="0"/>
                  </a:lnTo>
                  <a:lnTo>
                    <a:pt x="0" y="8601"/>
                  </a:lnTo>
                  <a:close/>
                </a:path>
                <a:path w="8890" h="8889">
                  <a:moveTo>
                    <a:pt x="3541" y="8095"/>
                  </a:moveTo>
                  <a:lnTo>
                    <a:pt x="505" y="0"/>
                  </a:lnTo>
                  <a:lnTo>
                    <a:pt x="6577" y="6577"/>
                  </a:lnTo>
                  <a:lnTo>
                    <a:pt x="3541" y="8095"/>
                  </a:lnTo>
                  <a:close/>
                </a:path>
                <a:path w="8890" h="8889">
                  <a:moveTo>
                    <a:pt x="505" y="0"/>
                  </a:moveTo>
                  <a:lnTo>
                    <a:pt x="6577" y="6577"/>
                  </a:lnTo>
                  <a:lnTo>
                    <a:pt x="8601" y="4047"/>
                  </a:lnTo>
                  <a:lnTo>
                    <a:pt x="505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0408425" y="5845368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60">
                  <a:moveTo>
                    <a:pt x="0" y="6071"/>
                  </a:moveTo>
                  <a:lnTo>
                    <a:pt x="8095" y="10119"/>
                  </a:lnTo>
                  <a:lnTo>
                    <a:pt x="9107" y="6577"/>
                  </a:lnTo>
                  <a:lnTo>
                    <a:pt x="0" y="6071"/>
                  </a:lnTo>
                  <a:close/>
                </a:path>
                <a:path w="9525" h="10160">
                  <a:moveTo>
                    <a:pt x="8601" y="3035"/>
                  </a:moveTo>
                  <a:lnTo>
                    <a:pt x="0" y="6071"/>
                  </a:lnTo>
                  <a:lnTo>
                    <a:pt x="9107" y="6577"/>
                  </a:lnTo>
                  <a:lnTo>
                    <a:pt x="8601" y="3035"/>
                  </a:lnTo>
                  <a:close/>
                </a:path>
                <a:path w="9525" h="10160">
                  <a:moveTo>
                    <a:pt x="7083" y="0"/>
                  </a:moveTo>
                  <a:lnTo>
                    <a:pt x="0" y="6071"/>
                  </a:lnTo>
                  <a:lnTo>
                    <a:pt x="8601" y="3035"/>
                  </a:lnTo>
                  <a:lnTo>
                    <a:pt x="70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0408426" y="5845368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60">
                  <a:moveTo>
                    <a:pt x="8095" y="10119"/>
                  </a:moveTo>
                  <a:lnTo>
                    <a:pt x="9107" y="6577"/>
                  </a:lnTo>
                  <a:lnTo>
                    <a:pt x="0" y="6071"/>
                  </a:lnTo>
                  <a:lnTo>
                    <a:pt x="8095" y="10119"/>
                  </a:lnTo>
                  <a:close/>
                </a:path>
                <a:path w="9525" h="10160">
                  <a:moveTo>
                    <a:pt x="9107" y="6577"/>
                  </a:moveTo>
                  <a:lnTo>
                    <a:pt x="0" y="6071"/>
                  </a:lnTo>
                  <a:lnTo>
                    <a:pt x="8601" y="3035"/>
                  </a:lnTo>
                  <a:lnTo>
                    <a:pt x="9107" y="6577"/>
                  </a:lnTo>
                  <a:close/>
                </a:path>
                <a:path w="9525" h="10160">
                  <a:moveTo>
                    <a:pt x="0" y="6071"/>
                  </a:moveTo>
                  <a:lnTo>
                    <a:pt x="8601" y="3035"/>
                  </a:lnTo>
                  <a:lnTo>
                    <a:pt x="7083" y="0"/>
                  </a:lnTo>
                  <a:lnTo>
                    <a:pt x="0" y="607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0405895" y="5842332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59" h="9525">
                  <a:moveTo>
                    <a:pt x="3541" y="0"/>
                  </a:moveTo>
                  <a:lnTo>
                    <a:pt x="0" y="505"/>
                  </a:lnTo>
                  <a:lnTo>
                    <a:pt x="2529" y="9107"/>
                  </a:lnTo>
                  <a:lnTo>
                    <a:pt x="3429" y="1011"/>
                  </a:lnTo>
                  <a:lnTo>
                    <a:pt x="3541" y="0"/>
                  </a:lnTo>
                  <a:close/>
                </a:path>
                <a:path w="10159" h="9525">
                  <a:moveTo>
                    <a:pt x="3541" y="0"/>
                  </a:moveTo>
                  <a:lnTo>
                    <a:pt x="2529" y="9107"/>
                  </a:lnTo>
                  <a:lnTo>
                    <a:pt x="6577" y="1011"/>
                  </a:lnTo>
                  <a:lnTo>
                    <a:pt x="3541" y="0"/>
                  </a:lnTo>
                  <a:close/>
                </a:path>
                <a:path w="10159" h="9525">
                  <a:moveTo>
                    <a:pt x="6577" y="1011"/>
                  </a:moveTo>
                  <a:lnTo>
                    <a:pt x="2529" y="9107"/>
                  </a:lnTo>
                  <a:lnTo>
                    <a:pt x="9613" y="3035"/>
                  </a:lnTo>
                  <a:lnTo>
                    <a:pt x="6577" y="101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0405896" y="5842332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59" h="9525">
                  <a:moveTo>
                    <a:pt x="9613" y="3035"/>
                  </a:moveTo>
                  <a:lnTo>
                    <a:pt x="6577" y="1011"/>
                  </a:lnTo>
                  <a:lnTo>
                    <a:pt x="2529" y="9107"/>
                  </a:lnTo>
                  <a:lnTo>
                    <a:pt x="9613" y="3035"/>
                  </a:lnTo>
                  <a:close/>
                </a:path>
                <a:path w="10159" h="9525">
                  <a:moveTo>
                    <a:pt x="6577" y="1011"/>
                  </a:moveTo>
                  <a:lnTo>
                    <a:pt x="2529" y="9107"/>
                  </a:lnTo>
                  <a:lnTo>
                    <a:pt x="3541" y="0"/>
                  </a:lnTo>
                  <a:lnTo>
                    <a:pt x="6577" y="1011"/>
                  </a:lnTo>
                  <a:close/>
                </a:path>
                <a:path w="10159" h="9525">
                  <a:moveTo>
                    <a:pt x="2529" y="9107"/>
                  </a:moveTo>
                  <a:lnTo>
                    <a:pt x="3541" y="0"/>
                  </a:lnTo>
                  <a:lnTo>
                    <a:pt x="0" y="505"/>
                  </a:lnTo>
                  <a:lnTo>
                    <a:pt x="2529" y="910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0399824" y="5842838"/>
              <a:ext cx="8890" cy="8890"/>
            </a:xfrm>
            <a:custGeom>
              <a:avLst/>
              <a:gdLst/>
              <a:ahLst/>
              <a:cxnLst/>
              <a:rect l="l" t="t" r="r" b="b"/>
              <a:pathLst>
                <a:path w="8890" h="8889">
                  <a:moveTo>
                    <a:pt x="505" y="4553"/>
                  </a:moveTo>
                  <a:lnTo>
                    <a:pt x="0" y="7589"/>
                  </a:lnTo>
                  <a:lnTo>
                    <a:pt x="8601" y="8601"/>
                  </a:lnTo>
                  <a:lnTo>
                    <a:pt x="505" y="4553"/>
                  </a:lnTo>
                  <a:close/>
                </a:path>
                <a:path w="8890" h="8889">
                  <a:moveTo>
                    <a:pt x="3035" y="1517"/>
                  </a:moveTo>
                  <a:lnTo>
                    <a:pt x="505" y="4553"/>
                  </a:lnTo>
                  <a:lnTo>
                    <a:pt x="8601" y="8601"/>
                  </a:lnTo>
                  <a:lnTo>
                    <a:pt x="3035" y="1517"/>
                  </a:lnTo>
                  <a:close/>
                </a:path>
                <a:path w="8890" h="8889">
                  <a:moveTo>
                    <a:pt x="6071" y="0"/>
                  </a:moveTo>
                  <a:lnTo>
                    <a:pt x="3035" y="1517"/>
                  </a:lnTo>
                  <a:lnTo>
                    <a:pt x="8601" y="8601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0399824" y="5842838"/>
              <a:ext cx="8890" cy="8890"/>
            </a:xfrm>
            <a:custGeom>
              <a:avLst/>
              <a:gdLst/>
              <a:ahLst/>
              <a:cxnLst/>
              <a:rect l="l" t="t" r="r" b="b"/>
              <a:pathLst>
                <a:path w="8890" h="8889">
                  <a:moveTo>
                    <a:pt x="6071" y="0"/>
                  </a:moveTo>
                  <a:lnTo>
                    <a:pt x="3035" y="1517"/>
                  </a:lnTo>
                  <a:lnTo>
                    <a:pt x="8601" y="8601"/>
                  </a:lnTo>
                  <a:lnTo>
                    <a:pt x="6071" y="0"/>
                  </a:lnTo>
                  <a:close/>
                </a:path>
                <a:path w="8890" h="8889">
                  <a:moveTo>
                    <a:pt x="3035" y="1517"/>
                  </a:moveTo>
                  <a:lnTo>
                    <a:pt x="8601" y="8601"/>
                  </a:lnTo>
                  <a:lnTo>
                    <a:pt x="505" y="4553"/>
                  </a:lnTo>
                  <a:lnTo>
                    <a:pt x="3035" y="1517"/>
                  </a:lnTo>
                  <a:close/>
                </a:path>
                <a:path w="8890" h="8889">
                  <a:moveTo>
                    <a:pt x="8601" y="8601"/>
                  </a:moveTo>
                  <a:lnTo>
                    <a:pt x="505" y="4553"/>
                  </a:lnTo>
                  <a:lnTo>
                    <a:pt x="0" y="7589"/>
                  </a:lnTo>
                  <a:lnTo>
                    <a:pt x="8601" y="860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0399824" y="5850427"/>
              <a:ext cx="8890" cy="3810"/>
            </a:xfrm>
            <a:custGeom>
              <a:avLst/>
              <a:gdLst/>
              <a:ahLst/>
              <a:cxnLst/>
              <a:rect l="l" t="t" r="r" b="b"/>
              <a:pathLst>
                <a:path w="8890" h="3810">
                  <a:moveTo>
                    <a:pt x="0" y="0"/>
                  </a:moveTo>
                  <a:lnTo>
                    <a:pt x="0" y="3541"/>
                  </a:lnTo>
                  <a:lnTo>
                    <a:pt x="8601" y="10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0399824" y="5850427"/>
              <a:ext cx="8890" cy="3810"/>
            </a:xfrm>
            <a:custGeom>
              <a:avLst/>
              <a:gdLst/>
              <a:ahLst/>
              <a:cxnLst/>
              <a:rect l="l" t="t" r="r" b="b"/>
              <a:pathLst>
                <a:path w="8890" h="3810">
                  <a:moveTo>
                    <a:pt x="0" y="0"/>
                  </a:moveTo>
                  <a:lnTo>
                    <a:pt x="0" y="3541"/>
                  </a:lnTo>
                  <a:lnTo>
                    <a:pt x="8601" y="101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0408426" y="5627292"/>
              <a:ext cx="1172845" cy="224154"/>
            </a:xfrm>
            <a:custGeom>
              <a:avLst/>
              <a:gdLst/>
              <a:ahLst/>
              <a:cxnLst/>
              <a:rect l="l" t="t" r="r" b="b"/>
              <a:pathLst>
                <a:path w="1172845" h="224154">
                  <a:moveTo>
                    <a:pt x="0" y="224147"/>
                  </a:moveTo>
                  <a:lnTo>
                    <a:pt x="684585" y="0"/>
                  </a:lnTo>
                  <a:lnTo>
                    <a:pt x="1163744" y="0"/>
                  </a:lnTo>
                  <a:lnTo>
                    <a:pt x="1172345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0586023" y="5836260"/>
              <a:ext cx="447040" cy="287020"/>
            </a:xfrm>
            <a:custGeom>
              <a:avLst/>
              <a:gdLst/>
              <a:ahLst/>
              <a:cxnLst/>
              <a:rect l="l" t="t" r="r" b="b"/>
              <a:pathLst>
                <a:path w="447040" h="287020">
                  <a:moveTo>
                    <a:pt x="0" y="23780"/>
                  </a:moveTo>
                  <a:lnTo>
                    <a:pt x="446776" y="23780"/>
                  </a:lnTo>
                </a:path>
                <a:path w="447040" h="287020">
                  <a:moveTo>
                    <a:pt x="0" y="263107"/>
                  </a:moveTo>
                  <a:lnTo>
                    <a:pt x="446776" y="263107"/>
                  </a:lnTo>
                </a:path>
                <a:path w="447040" h="287020">
                  <a:moveTo>
                    <a:pt x="416923" y="23780"/>
                  </a:moveTo>
                  <a:lnTo>
                    <a:pt x="416923" y="263107"/>
                  </a:lnTo>
                </a:path>
                <a:path w="447040" h="287020">
                  <a:moveTo>
                    <a:pt x="440704" y="48067"/>
                  </a:moveTo>
                  <a:lnTo>
                    <a:pt x="392637" y="0"/>
                  </a:lnTo>
                </a:path>
                <a:path w="447040" h="287020">
                  <a:moveTo>
                    <a:pt x="392637" y="239326"/>
                  </a:moveTo>
                  <a:lnTo>
                    <a:pt x="440704" y="286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6" name="object 66"/>
          <p:cNvSpPr txBox="1"/>
          <p:nvPr/>
        </p:nvSpPr>
        <p:spPr>
          <a:xfrm>
            <a:off x="10863466" y="5875055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67" name="object 67"/>
          <p:cNvGrpSpPr/>
          <p:nvPr/>
        </p:nvGrpSpPr>
        <p:grpSpPr>
          <a:xfrm>
            <a:off x="5554600" y="1291586"/>
            <a:ext cx="5481955" cy="4596130"/>
            <a:chOff x="5554600" y="1291586"/>
            <a:chExt cx="5481955" cy="4596130"/>
          </a:xfrm>
        </p:grpSpPr>
        <p:sp>
          <p:nvSpPr>
            <p:cNvPr id="68" name="object 68"/>
            <p:cNvSpPr/>
            <p:nvPr/>
          </p:nvSpPr>
          <p:spPr>
            <a:xfrm>
              <a:off x="10586023" y="1318403"/>
              <a:ext cx="447040" cy="4566285"/>
            </a:xfrm>
            <a:custGeom>
              <a:avLst/>
              <a:gdLst/>
              <a:ahLst/>
              <a:cxnLst/>
              <a:rect l="l" t="t" r="r" b="b"/>
              <a:pathLst>
                <a:path w="447040" h="4566285">
                  <a:moveTo>
                    <a:pt x="0" y="4541637"/>
                  </a:moveTo>
                  <a:lnTo>
                    <a:pt x="446776" y="4541637"/>
                  </a:lnTo>
                </a:path>
                <a:path w="447040" h="4566285">
                  <a:moveTo>
                    <a:pt x="0" y="239326"/>
                  </a:moveTo>
                  <a:lnTo>
                    <a:pt x="446776" y="239326"/>
                  </a:lnTo>
                </a:path>
                <a:path w="447040" h="4566285">
                  <a:moveTo>
                    <a:pt x="416923" y="4541637"/>
                  </a:moveTo>
                  <a:lnTo>
                    <a:pt x="416923" y="239326"/>
                  </a:lnTo>
                </a:path>
                <a:path w="447040" h="4566285">
                  <a:moveTo>
                    <a:pt x="392637" y="4517856"/>
                  </a:moveTo>
                  <a:lnTo>
                    <a:pt x="440704" y="4565924"/>
                  </a:lnTo>
                </a:path>
                <a:path w="447040" h="4566285">
                  <a:moveTo>
                    <a:pt x="440704" y="263107"/>
                  </a:moveTo>
                  <a:lnTo>
                    <a:pt x="392637" y="215039"/>
                  </a:lnTo>
                </a:path>
                <a:path w="447040" h="4566285">
                  <a:moveTo>
                    <a:pt x="401744" y="2304213"/>
                  </a:moveTo>
                  <a:lnTo>
                    <a:pt x="401744" y="2290551"/>
                  </a:lnTo>
                  <a:lnTo>
                    <a:pt x="373916" y="2262723"/>
                  </a:lnTo>
                  <a:lnTo>
                    <a:pt x="331920" y="2262723"/>
                  </a:lnTo>
                  <a:lnTo>
                    <a:pt x="318258" y="2276384"/>
                  </a:lnTo>
                  <a:lnTo>
                    <a:pt x="318258" y="2304213"/>
                  </a:lnTo>
                  <a:lnTo>
                    <a:pt x="331920" y="2318380"/>
                  </a:lnTo>
                  <a:lnTo>
                    <a:pt x="346087" y="2318380"/>
                  </a:lnTo>
                  <a:lnTo>
                    <a:pt x="359748" y="2304213"/>
                  </a:lnTo>
                  <a:lnTo>
                    <a:pt x="359748" y="2262723"/>
                  </a:lnTo>
                </a:path>
                <a:path w="447040" h="4566285">
                  <a:moveTo>
                    <a:pt x="401744" y="2220727"/>
                  </a:moveTo>
                  <a:lnTo>
                    <a:pt x="388083" y="2234894"/>
                  </a:lnTo>
                  <a:lnTo>
                    <a:pt x="331920" y="2234894"/>
                  </a:lnTo>
                  <a:lnTo>
                    <a:pt x="318258" y="2220727"/>
                  </a:lnTo>
                  <a:lnTo>
                    <a:pt x="318258" y="2207065"/>
                  </a:lnTo>
                  <a:lnTo>
                    <a:pt x="331920" y="2192898"/>
                  </a:lnTo>
                  <a:lnTo>
                    <a:pt x="388083" y="2192898"/>
                  </a:lnTo>
                  <a:lnTo>
                    <a:pt x="401744" y="2207065"/>
                  </a:lnTo>
                  <a:lnTo>
                    <a:pt x="401744" y="2220727"/>
                  </a:lnTo>
                </a:path>
                <a:path w="447040" h="4566285">
                  <a:moveTo>
                    <a:pt x="401744" y="2150902"/>
                  </a:moveTo>
                  <a:lnTo>
                    <a:pt x="388083" y="2165069"/>
                  </a:lnTo>
                  <a:lnTo>
                    <a:pt x="331920" y="2165069"/>
                  </a:lnTo>
                  <a:lnTo>
                    <a:pt x="318258" y="2150902"/>
                  </a:lnTo>
                  <a:lnTo>
                    <a:pt x="318258" y="2137241"/>
                  </a:lnTo>
                  <a:lnTo>
                    <a:pt x="331920" y="2123073"/>
                  </a:lnTo>
                  <a:lnTo>
                    <a:pt x="388083" y="2123073"/>
                  </a:lnTo>
                  <a:lnTo>
                    <a:pt x="401744" y="2137241"/>
                  </a:lnTo>
                  <a:lnTo>
                    <a:pt x="401744" y="2150902"/>
                  </a:lnTo>
                </a:path>
                <a:path w="447040" h="4566285">
                  <a:moveTo>
                    <a:pt x="401744" y="2081583"/>
                  </a:moveTo>
                  <a:lnTo>
                    <a:pt x="388083" y="2095245"/>
                  </a:lnTo>
                  <a:lnTo>
                    <a:pt x="331920" y="2095245"/>
                  </a:lnTo>
                  <a:lnTo>
                    <a:pt x="318258" y="2081583"/>
                  </a:lnTo>
                  <a:lnTo>
                    <a:pt x="318258" y="2067416"/>
                  </a:lnTo>
                  <a:lnTo>
                    <a:pt x="331920" y="2053249"/>
                  </a:lnTo>
                  <a:lnTo>
                    <a:pt x="388083" y="2053249"/>
                  </a:lnTo>
                  <a:lnTo>
                    <a:pt x="401744" y="2067416"/>
                  </a:lnTo>
                  <a:lnTo>
                    <a:pt x="401744" y="2081583"/>
                  </a:lnTo>
                </a:path>
                <a:path w="447040" h="4566285">
                  <a:moveTo>
                    <a:pt x="0" y="239326"/>
                  </a:moveTo>
                  <a:lnTo>
                    <a:pt x="446776" y="239326"/>
                  </a:lnTo>
                </a:path>
                <a:path w="447040" h="4566285">
                  <a:moveTo>
                    <a:pt x="0" y="0"/>
                  </a:moveTo>
                  <a:lnTo>
                    <a:pt x="44677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9" name="object 6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901246" y="1291586"/>
              <a:ext cx="128517" cy="292959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70792" y="1589606"/>
              <a:ext cx="1425839" cy="4260821"/>
            </a:xfrm>
            <a:prstGeom prst="rect">
              <a:avLst/>
            </a:prstGeom>
          </p:spPr>
        </p:pic>
        <p:sp>
          <p:nvSpPr>
            <p:cNvPr id="71" name="object 71"/>
            <p:cNvSpPr/>
            <p:nvPr/>
          </p:nvSpPr>
          <p:spPr>
            <a:xfrm>
              <a:off x="6108138" y="1605291"/>
              <a:ext cx="309245" cy="2576830"/>
            </a:xfrm>
            <a:custGeom>
              <a:avLst/>
              <a:gdLst/>
              <a:ahLst/>
              <a:cxnLst/>
              <a:rect l="l" t="t" r="r" b="b"/>
              <a:pathLst>
                <a:path w="309245" h="2576829">
                  <a:moveTo>
                    <a:pt x="0" y="2576428"/>
                  </a:moveTo>
                  <a:lnTo>
                    <a:pt x="0" y="72354"/>
                  </a:lnTo>
                  <a:lnTo>
                    <a:pt x="136613" y="0"/>
                  </a:lnTo>
                </a:path>
                <a:path w="309245" h="2576829">
                  <a:moveTo>
                    <a:pt x="309151" y="0"/>
                  </a:moveTo>
                  <a:lnTo>
                    <a:pt x="0" y="7235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6271568" y="1641216"/>
              <a:ext cx="48260" cy="47625"/>
            </a:xfrm>
            <a:custGeom>
              <a:avLst/>
              <a:gdLst/>
              <a:ahLst/>
              <a:cxnLst/>
              <a:rect l="l" t="t" r="r" b="b"/>
              <a:pathLst>
                <a:path w="48260" h="47625">
                  <a:moveTo>
                    <a:pt x="0" y="47561"/>
                  </a:moveTo>
                  <a:lnTo>
                    <a:pt x="48067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5960393" y="3185959"/>
              <a:ext cx="741680" cy="146050"/>
            </a:xfrm>
            <a:custGeom>
              <a:avLst/>
              <a:gdLst/>
              <a:ahLst/>
              <a:cxnLst/>
              <a:rect l="l" t="t" r="r" b="b"/>
              <a:pathLst>
                <a:path w="741679" h="146050">
                  <a:moveTo>
                    <a:pt x="275250" y="145720"/>
                  </a:moveTo>
                  <a:lnTo>
                    <a:pt x="275250" y="70330"/>
                  </a:lnTo>
                </a:path>
                <a:path w="741679" h="146050">
                  <a:moveTo>
                    <a:pt x="250963" y="141167"/>
                  </a:moveTo>
                  <a:lnTo>
                    <a:pt x="250963" y="70330"/>
                  </a:lnTo>
                </a:path>
                <a:path w="741679" h="146050">
                  <a:moveTo>
                    <a:pt x="0" y="100183"/>
                  </a:moveTo>
                  <a:lnTo>
                    <a:pt x="250963" y="100183"/>
                  </a:lnTo>
                  <a:lnTo>
                    <a:pt x="275250" y="100183"/>
                  </a:lnTo>
                  <a:lnTo>
                    <a:pt x="322812" y="100183"/>
                  </a:lnTo>
                </a:path>
                <a:path w="741679" h="146050">
                  <a:moveTo>
                    <a:pt x="299031" y="76402"/>
                  </a:moveTo>
                  <a:lnTo>
                    <a:pt x="250963" y="123964"/>
                  </a:lnTo>
                </a:path>
                <a:path w="741679" h="146050">
                  <a:moveTo>
                    <a:pt x="227183" y="123964"/>
                  </a:moveTo>
                  <a:lnTo>
                    <a:pt x="275250" y="76402"/>
                  </a:lnTo>
                </a:path>
                <a:path w="741679" h="146050">
                  <a:moveTo>
                    <a:pt x="15179" y="71342"/>
                  </a:moveTo>
                  <a:lnTo>
                    <a:pt x="28840" y="85509"/>
                  </a:lnTo>
                  <a:lnTo>
                    <a:pt x="56669" y="85509"/>
                  </a:lnTo>
                  <a:lnTo>
                    <a:pt x="70836" y="71342"/>
                  </a:lnTo>
                  <a:lnTo>
                    <a:pt x="70836" y="43513"/>
                  </a:lnTo>
                  <a:lnTo>
                    <a:pt x="56669" y="29346"/>
                  </a:lnTo>
                  <a:lnTo>
                    <a:pt x="15179" y="29346"/>
                  </a:lnTo>
                  <a:lnTo>
                    <a:pt x="15179" y="1517"/>
                  </a:lnTo>
                  <a:lnTo>
                    <a:pt x="70836" y="1517"/>
                  </a:lnTo>
                </a:path>
                <a:path w="741679" h="146050">
                  <a:moveTo>
                    <a:pt x="112832" y="85509"/>
                  </a:moveTo>
                  <a:lnTo>
                    <a:pt x="98665" y="71342"/>
                  </a:lnTo>
                  <a:lnTo>
                    <a:pt x="98665" y="15685"/>
                  </a:lnTo>
                  <a:lnTo>
                    <a:pt x="112832" y="1517"/>
                  </a:lnTo>
                  <a:lnTo>
                    <a:pt x="126493" y="1517"/>
                  </a:lnTo>
                  <a:lnTo>
                    <a:pt x="140661" y="15685"/>
                  </a:lnTo>
                  <a:lnTo>
                    <a:pt x="140661" y="71342"/>
                  </a:lnTo>
                  <a:lnTo>
                    <a:pt x="126493" y="85509"/>
                  </a:lnTo>
                  <a:lnTo>
                    <a:pt x="112832" y="85509"/>
                  </a:lnTo>
                </a:path>
                <a:path w="741679" h="146050">
                  <a:moveTo>
                    <a:pt x="466003" y="145720"/>
                  </a:moveTo>
                  <a:lnTo>
                    <a:pt x="466003" y="68812"/>
                  </a:lnTo>
                </a:path>
                <a:path w="741679" h="146050">
                  <a:moveTo>
                    <a:pt x="490290" y="141167"/>
                  </a:moveTo>
                  <a:lnTo>
                    <a:pt x="490290" y="68812"/>
                  </a:lnTo>
                </a:path>
                <a:path w="741679" h="146050">
                  <a:moveTo>
                    <a:pt x="741254" y="98665"/>
                  </a:moveTo>
                  <a:lnTo>
                    <a:pt x="490290" y="98665"/>
                  </a:lnTo>
                  <a:lnTo>
                    <a:pt x="466003" y="98665"/>
                  </a:lnTo>
                  <a:lnTo>
                    <a:pt x="418441" y="98665"/>
                  </a:lnTo>
                </a:path>
                <a:path w="741679" h="146050">
                  <a:moveTo>
                    <a:pt x="442222" y="122952"/>
                  </a:moveTo>
                  <a:lnTo>
                    <a:pt x="490290" y="74884"/>
                  </a:lnTo>
                </a:path>
                <a:path w="741679" h="146050">
                  <a:moveTo>
                    <a:pt x="514071" y="74884"/>
                  </a:moveTo>
                  <a:lnTo>
                    <a:pt x="466003" y="122952"/>
                  </a:lnTo>
                </a:path>
                <a:path w="741679" h="146050">
                  <a:moveTo>
                    <a:pt x="600593" y="69824"/>
                  </a:moveTo>
                  <a:lnTo>
                    <a:pt x="614760" y="83991"/>
                  </a:lnTo>
                  <a:lnTo>
                    <a:pt x="642589" y="83991"/>
                  </a:lnTo>
                  <a:lnTo>
                    <a:pt x="656250" y="69824"/>
                  </a:lnTo>
                  <a:lnTo>
                    <a:pt x="656250" y="41995"/>
                  </a:lnTo>
                  <a:lnTo>
                    <a:pt x="642589" y="28334"/>
                  </a:lnTo>
                  <a:lnTo>
                    <a:pt x="600593" y="28334"/>
                  </a:lnTo>
                  <a:lnTo>
                    <a:pt x="600593" y="0"/>
                  </a:lnTo>
                  <a:lnTo>
                    <a:pt x="656250" y="0"/>
                  </a:lnTo>
                </a:path>
                <a:path w="741679" h="146050">
                  <a:moveTo>
                    <a:pt x="698246" y="83991"/>
                  </a:moveTo>
                  <a:lnTo>
                    <a:pt x="684585" y="69824"/>
                  </a:lnTo>
                  <a:lnTo>
                    <a:pt x="684585" y="14167"/>
                  </a:lnTo>
                  <a:lnTo>
                    <a:pt x="698246" y="0"/>
                  </a:lnTo>
                  <a:lnTo>
                    <a:pt x="712413" y="0"/>
                  </a:lnTo>
                  <a:lnTo>
                    <a:pt x="726075" y="14167"/>
                  </a:lnTo>
                  <a:lnTo>
                    <a:pt x="726075" y="69824"/>
                  </a:lnTo>
                  <a:lnTo>
                    <a:pt x="712413" y="83991"/>
                  </a:lnTo>
                  <a:lnTo>
                    <a:pt x="698246" y="8399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4" name="object 7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554600" y="1987303"/>
              <a:ext cx="553537" cy="211497"/>
            </a:xfrm>
            <a:prstGeom prst="rect">
              <a:avLst/>
            </a:prstGeom>
          </p:spPr>
        </p:pic>
        <p:pic>
          <p:nvPicPr>
            <p:cNvPr id="75" name="object 7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295855" y="2231722"/>
              <a:ext cx="662827" cy="211465"/>
            </a:xfrm>
            <a:prstGeom prst="rect">
              <a:avLst/>
            </a:prstGeom>
          </p:spPr>
        </p:pic>
        <p:sp>
          <p:nvSpPr>
            <p:cNvPr id="76" name="object 76"/>
            <p:cNvSpPr/>
            <p:nvPr/>
          </p:nvSpPr>
          <p:spPr>
            <a:xfrm>
              <a:off x="6306986" y="5829682"/>
              <a:ext cx="117475" cy="30480"/>
            </a:xfrm>
            <a:custGeom>
              <a:avLst/>
              <a:gdLst/>
              <a:ahLst/>
              <a:cxnLst/>
              <a:rect l="l" t="t" r="r" b="b"/>
              <a:pathLst>
                <a:path w="117475" h="30479">
                  <a:moveTo>
                    <a:pt x="116880" y="6324"/>
                  </a:moveTo>
                  <a:lnTo>
                    <a:pt x="116880" y="2831"/>
                  </a:lnTo>
                  <a:lnTo>
                    <a:pt x="114048" y="0"/>
                  </a:lnTo>
                  <a:lnTo>
                    <a:pt x="110555" y="0"/>
                  </a:lnTo>
                  <a:lnTo>
                    <a:pt x="107062" y="0"/>
                  </a:lnTo>
                  <a:lnTo>
                    <a:pt x="104230" y="2831"/>
                  </a:lnTo>
                  <a:lnTo>
                    <a:pt x="104230" y="6324"/>
                  </a:lnTo>
                  <a:lnTo>
                    <a:pt x="104230" y="9818"/>
                  </a:lnTo>
                  <a:lnTo>
                    <a:pt x="107062" y="12649"/>
                  </a:lnTo>
                  <a:lnTo>
                    <a:pt x="110555" y="12649"/>
                  </a:lnTo>
                  <a:lnTo>
                    <a:pt x="114048" y="12649"/>
                  </a:lnTo>
                  <a:lnTo>
                    <a:pt x="116880" y="9818"/>
                  </a:lnTo>
                  <a:lnTo>
                    <a:pt x="116880" y="6324"/>
                  </a:lnTo>
                </a:path>
                <a:path w="117475" h="30479">
                  <a:moveTo>
                    <a:pt x="48067" y="12649"/>
                  </a:moveTo>
                  <a:lnTo>
                    <a:pt x="0" y="12649"/>
                  </a:lnTo>
                  <a:lnTo>
                    <a:pt x="0" y="30358"/>
                  </a:lnTo>
                  <a:lnTo>
                    <a:pt x="48067" y="30358"/>
                  </a:lnTo>
                  <a:lnTo>
                    <a:pt x="48067" y="1264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7" name="object 77"/>
          <p:cNvSpPr txBox="1"/>
          <p:nvPr/>
        </p:nvSpPr>
        <p:spPr>
          <a:xfrm>
            <a:off x="6522987" y="6433184"/>
            <a:ext cx="730250" cy="429259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37160" marR="37465" indent="-125095">
              <a:lnSpc>
                <a:spcPct val="73400"/>
              </a:lnSpc>
              <a:spcBef>
                <a:spcPts val="425"/>
              </a:spcBef>
            </a:pPr>
            <a:r>
              <a:rPr sz="950" spc="-10" dirty="0">
                <a:latin typeface="Times New Roman"/>
                <a:cs typeface="Times New Roman"/>
              </a:rPr>
              <a:t>Набухаючий профіль</a:t>
            </a:r>
            <a:endParaRPr sz="95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35"/>
              </a:spcBef>
            </a:pPr>
            <a:r>
              <a:rPr sz="950" spc="-20" dirty="0">
                <a:latin typeface="Times New Roman"/>
                <a:cs typeface="Times New Roman"/>
              </a:rPr>
              <a:t>2775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2267783" y="3607943"/>
            <a:ext cx="0" cy="2216150"/>
          </a:xfrm>
          <a:custGeom>
            <a:avLst/>
            <a:gdLst/>
            <a:ahLst/>
            <a:cxnLst/>
            <a:rect l="l" t="t" r="r" b="b"/>
            <a:pathLst>
              <a:path h="2216150">
                <a:moveTo>
                  <a:pt x="0" y="2215667"/>
                </a:moveTo>
                <a:lnTo>
                  <a:pt x="0" y="1628735"/>
                </a:lnTo>
              </a:path>
              <a:path h="2216150">
                <a:moveTo>
                  <a:pt x="0" y="1598883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9" name="object 79"/>
          <p:cNvGrpSpPr/>
          <p:nvPr/>
        </p:nvGrpSpPr>
        <p:grpSpPr>
          <a:xfrm>
            <a:off x="1644420" y="1320288"/>
            <a:ext cx="5454650" cy="5280025"/>
            <a:chOff x="1644420" y="1320288"/>
            <a:chExt cx="5454650" cy="5280025"/>
          </a:xfrm>
        </p:grpSpPr>
        <p:sp>
          <p:nvSpPr>
            <p:cNvPr id="80" name="object 80"/>
            <p:cNvSpPr/>
            <p:nvPr/>
          </p:nvSpPr>
          <p:spPr>
            <a:xfrm>
              <a:off x="6322166" y="5851945"/>
              <a:ext cx="9525" cy="8255"/>
            </a:xfrm>
            <a:custGeom>
              <a:avLst/>
              <a:gdLst/>
              <a:ahLst/>
              <a:cxnLst/>
              <a:rect l="l" t="t" r="r" b="b"/>
              <a:pathLst>
                <a:path w="9525" h="8254">
                  <a:moveTo>
                    <a:pt x="505" y="4553"/>
                  </a:moveTo>
                  <a:lnTo>
                    <a:pt x="0" y="8095"/>
                  </a:lnTo>
                  <a:lnTo>
                    <a:pt x="9107" y="8095"/>
                  </a:lnTo>
                  <a:lnTo>
                    <a:pt x="505" y="4553"/>
                  </a:lnTo>
                  <a:close/>
                </a:path>
                <a:path w="9525" h="8254">
                  <a:moveTo>
                    <a:pt x="2529" y="1517"/>
                  </a:moveTo>
                  <a:lnTo>
                    <a:pt x="505" y="4553"/>
                  </a:lnTo>
                  <a:lnTo>
                    <a:pt x="9107" y="8095"/>
                  </a:lnTo>
                  <a:lnTo>
                    <a:pt x="2529" y="1517"/>
                  </a:lnTo>
                  <a:close/>
                </a:path>
                <a:path w="9525" h="8254">
                  <a:moveTo>
                    <a:pt x="5565" y="0"/>
                  </a:moveTo>
                  <a:lnTo>
                    <a:pt x="2529" y="1517"/>
                  </a:lnTo>
                  <a:lnTo>
                    <a:pt x="9107" y="8095"/>
                  </a:lnTo>
                  <a:lnTo>
                    <a:pt x="556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6322166" y="5851945"/>
              <a:ext cx="9525" cy="8255"/>
            </a:xfrm>
            <a:custGeom>
              <a:avLst/>
              <a:gdLst/>
              <a:ahLst/>
              <a:cxnLst/>
              <a:rect l="l" t="t" r="r" b="b"/>
              <a:pathLst>
                <a:path w="9525" h="8254">
                  <a:moveTo>
                    <a:pt x="5565" y="0"/>
                  </a:moveTo>
                  <a:lnTo>
                    <a:pt x="2529" y="1517"/>
                  </a:lnTo>
                  <a:lnTo>
                    <a:pt x="9107" y="8095"/>
                  </a:lnTo>
                  <a:lnTo>
                    <a:pt x="5565" y="0"/>
                  </a:lnTo>
                  <a:close/>
                </a:path>
                <a:path w="9525" h="8254">
                  <a:moveTo>
                    <a:pt x="2529" y="1517"/>
                  </a:moveTo>
                  <a:lnTo>
                    <a:pt x="9107" y="8095"/>
                  </a:lnTo>
                  <a:lnTo>
                    <a:pt x="505" y="4553"/>
                  </a:lnTo>
                  <a:lnTo>
                    <a:pt x="2529" y="1517"/>
                  </a:lnTo>
                  <a:close/>
                </a:path>
                <a:path w="9525" h="8254">
                  <a:moveTo>
                    <a:pt x="9107" y="8095"/>
                  </a:moveTo>
                  <a:lnTo>
                    <a:pt x="505" y="4553"/>
                  </a:lnTo>
                  <a:lnTo>
                    <a:pt x="0" y="8095"/>
                  </a:lnTo>
                  <a:lnTo>
                    <a:pt x="9107" y="809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6322166" y="5860041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89">
                  <a:moveTo>
                    <a:pt x="9107" y="0"/>
                  </a:moveTo>
                  <a:lnTo>
                    <a:pt x="2529" y="6071"/>
                  </a:lnTo>
                  <a:lnTo>
                    <a:pt x="5059" y="8601"/>
                  </a:lnTo>
                  <a:lnTo>
                    <a:pt x="9107" y="0"/>
                  </a:lnTo>
                  <a:close/>
                </a:path>
                <a:path w="9525" h="8889">
                  <a:moveTo>
                    <a:pt x="9107" y="0"/>
                  </a:moveTo>
                  <a:lnTo>
                    <a:pt x="505" y="3541"/>
                  </a:lnTo>
                  <a:lnTo>
                    <a:pt x="2529" y="6071"/>
                  </a:lnTo>
                  <a:lnTo>
                    <a:pt x="9107" y="0"/>
                  </a:lnTo>
                  <a:close/>
                </a:path>
                <a:path w="9525" h="8889">
                  <a:moveTo>
                    <a:pt x="9107" y="0"/>
                  </a:moveTo>
                  <a:lnTo>
                    <a:pt x="0" y="0"/>
                  </a:lnTo>
                  <a:lnTo>
                    <a:pt x="505" y="3541"/>
                  </a:lnTo>
                  <a:lnTo>
                    <a:pt x="910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6322166" y="5860041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89">
                  <a:moveTo>
                    <a:pt x="0" y="0"/>
                  </a:moveTo>
                  <a:lnTo>
                    <a:pt x="505" y="3541"/>
                  </a:lnTo>
                  <a:lnTo>
                    <a:pt x="9107" y="0"/>
                  </a:lnTo>
                  <a:lnTo>
                    <a:pt x="0" y="0"/>
                  </a:lnTo>
                  <a:close/>
                </a:path>
                <a:path w="9525" h="8889">
                  <a:moveTo>
                    <a:pt x="505" y="3541"/>
                  </a:moveTo>
                  <a:lnTo>
                    <a:pt x="9107" y="0"/>
                  </a:lnTo>
                  <a:lnTo>
                    <a:pt x="2529" y="6071"/>
                  </a:lnTo>
                  <a:lnTo>
                    <a:pt x="505" y="3541"/>
                  </a:lnTo>
                  <a:close/>
                </a:path>
                <a:path w="9525" h="8889">
                  <a:moveTo>
                    <a:pt x="9107" y="0"/>
                  </a:moveTo>
                  <a:lnTo>
                    <a:pt x="2529" y="6071"/>
                  </a:lnTo>
                  <a:lnTo>
                    <a:pt x="5059" y="8601"/>
                  </a:lnTo>
                  <a:lnTo>
                    <a:pt x="910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6327225" y="5860041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60" h="9525">
                  <a:moveTo>
                    <a:pt x="4047" y="0"/>
                  </a:moveTo>
                  <a:lnTo>
                    <a:pt x="0" y="8601"/>
                  </a:lnTo>
                  <a:lnTo>
                    <a:pt x="3541" y="9107"/>
                  </a:lnTo>
                  <a:lnTo>
                    <a:pt x="4047" y="0"/>
                  </a:lnTo>
                  <a:close/>
                </a:path>
                <a:path w="10160" h="9525">
                  <a:moveTo>
                    <a:pt x="4047" y="0"/>
                  </a:moveTo>
                  <a:lnTo>
                    <a:pt x="3682" y="6577"/>
                  </a:lnTo>
                  <a:lnTo>
                    <a:pt x="3569" y="8601"/>
                  </a:lnTo>
                  <a:lnTo>
                    <a:pt x="3541" y="9107"/>
                  </a:lnTo>
                  <a:lnTo>
                    <a:pt x="7083" y="8601"/>
                  </a:lnTo>
                  <a:lnTo>
                    <a:pt x="4047" y="0"/>
                  </a:lnTo>
                  <a:close/>
                </a:path>
                <a:path w="10160" h="9525">
                  <a:moveTo>
                    <a:pt x="4047" y="0"/>
                  </a:moveTo>
                  <a:lnTo>
                    <a:pt x="7083" y="8601"/>
                  </a:lnTo>
                  <a:lnTo>
                    <a:pt x="10119" y="6577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6327225" y="5860041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60" h="9525">
                  <a:moveTo>
                    <a:pt x="0" y="8601"/>
                  </a:moveTo>
                  <a:lnTo>
                    <a:pt x="3541" y="9107"/>
                  </a:lnTo>
                  <a:lnTo>
                    <a:pt x="4047" y="0"/>
                  </a:lnTo>
                  <a:lnTo>
                    <a:pt x="0" y="8601"/>
                  </a:lnTo>
                  <a:close/>
                </a:path>
                <a:path w="10160" h="9525">
                  <a:moveTo>
                    <a:pt x="3541" y="9107"/>
                  </a:moveTo>
                  <a:lnTo>
                    <a:pt x="4047" y="0"/>
                  </a:lnTo>
                  <a:lnTo>
                    <a:pt x="7083" y="8601"/>
                  </a:lnTo>
                  <a:lnTo>
                    <a:pt x="3541" y="9107"/>
                  </a:lnTo>
                  <a:close/>
                </a:path>
                <a:path w="10160" h="9525">
                  <a:moveTo>
                    <a:pt x="4047" y="0"/>
                  </a:moveTo>
                  <a:lnTo>
                    <a:pt x="7083" y="8601"/>
                  </a:lnTo>
                  <a:lnTo>
                    <a:pt x="10119" y="6577"/>
                  </a:lnTo>
                  <a:lnTo>
                    <a:pt x="404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6331273" y="5857005"/>
              <a:ext cx="8890" cy="10160"/>
            </a:xfrm>
            <a:custGeom>
              <a:avLst/>
              <a:gdLst/>
              <a:ahLst/>
              <a:cxnLst/>
              <a:rect l="l" t="t" r="r" b="b"/>
              <a:pathLst>
                <a:path w="8889" h="10160">
                  <a:moveTo>
                    <a:pt x="0" y="3035"/>
                  </a:moveTo>
                  <a:lnTo>
                    <a:pt x="6071" y="9613"/>
                  </a:lnTo>
                  <a:lnTo>
                    <a:pt x="8095" y="7083"/>
                  </a:lnTo>
                  <a:lnTo>
                    <a:pt x="0" y="3035"/>
                  </a:lnTo>
                  <a:close/>
                </a:path>
                <a:path w="8889" h="10160">
                  <a:moveTo>
                    <a:pt x="0" y="3035"/>
                  </a:moveTo>
                  <a:lnTo>
                    <a:pt x="8095" y="7083"/>
                  </a:lnTo>
                  <a:lnTo>
                    <a:pt x="8601" y="3541"/>
                  </a:lnTo>
                  <a:lnTo>
                    <a:pt x="0" y="3035"/>
                  </a:lnTo>
                  <a:close/>
                </a:path>
                <a:path w="8889" h="10160">
                  <a:moveTo>
                    <a:pt x="8095" y="0"/>
                  </a:moveTo>
                  <a:lnTo>
                    <a:pt x="0" y="3035"/>
                  </a:lnTo>
                  <a:lnTo>
                    <a:pt x="8601" y="3541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6331273" y="5857005"/>
              <a:ext cx="8890" cy="10160"/>
            </a:xfrm>
            <a:custGeom>
              <a:avLst/>
              <a:gdLst/>
              <a:ahLst/>
              <a:cxnLst/>
              <a:rect l="l" t="t" r="r" b="b"/>
              <a:pathLst>
                <a:path w="8889" h="10160">
                  <a:moveTo>
                    <a:pt x="6071" y="9613"/>
                  </a:moveTo>
                  <a:lnTo>
                    <a:pt x="8095" y="7083"/>
                  </a:lnTo>
                  <a:lnTo>
                    <a:pt x="0" y="3035"/>
                  </a:lnTo>
                  <a:lnTo>
                    <a:pt x="6071" y="9613"/>
                  </a:lnTo>
                  <a:close/>
                </a:path>
                <a:path w="8889" h="10160">
                  <a:moveTo>
                    <a:pt x="8095" y="7083"/>
                  </a:moveTo>
                  <a:lnTo>
                    <a:pt x="0" y="3035"/>
                  </a:lnTo>
                  <a:lnTo>
                    <a:pt x="8601" y="3541"/>
                  </a:lnTo>
                  <a:lnTo>
                    <a:pt x="8095" y="7083"/>
                  </a:lnTo>
                  <a:close/>
                </a:path>
                <a:path w="8889" h="10160">
                  <a:moveTo>
                    <a:pt x="0" y="3035"/>
                  </a:moveTo>
                  <a:lnTo>
                    <a:pt x="8601" y="3541"/>
                  </a:lnTo>
                  <a:lnTo>
                    <a:pt x="8095" y="0"/>
                  </a:lnTo>
                  <a:lnTo>
                    <a:pt x="0" y="303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6331273" y="5851440"/>
              <a:ext cx="8255" cy="8890"/>
            </a:xfrm>
            <a:custGeom>
              <a:avLst/>
              <a:gdLst/>
              <a:ahLst/>
              <a:cxnLst/>
              <a:rect l="l" t="t" r="r" b="b"/>
              <a:pathLst>
                <a:path w="8254" h="8889">
                  <a:moveTo>
                    <a:pt x="0" y="0"/>
                  </a:moveTo>
                  <a:lnTo>
                    <a:pt x="0" y="8601"/>
                  </a:lnTo>
                  <a:lnTo>
                    <a:pt x="3541" y="505"/>
                  </a:lnTo>
                  <a:lnTo>
                    <a:pt x="0" y="0"/>
                  </a:lnTo>
                  <a:close/>
                </a:path>
                <a:path w="8254" h="8889">
                  <a:moveTo>
                    <a:pt x="3541" y="505"/>
                  </a:moveTo>
                  <a:lnTo>
                    <a:pt x="0" y="8601"/>
                  </a:lnTo>
                  <a:lnTo>
                    <a:pt x="6071" y="2529"/>
                  </a:lnTo>
                  <a:lnTo>
                    <a:pt x="3541" y="505"/>
                  </a:lnTo>
                  <a:close/>
                </a:path>
                <a:path w="8254" h="8889">
                  <a:moveTo>
                    <a:pt x="6071" y="2529"/>
                  </a:moveTo>
                  <a:lnTo>
                    <a:pt x="0" y="8601"/>
                  </a:lnTo>
                  <a:lnTo>
                    <a:pt x="8095" y="5565"/>
                  </a:lnTo>
                  <a:lnTo>
                    <a:pt x="6071" y="252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6331273" y="5851439"/>
              <a:ext cx="8255" cy="8890"/>
            </a:xfrm>
            <a:custGeom>
              <a:avLst/>
              <a:gdLst/>
              <a:ahLst/>
              <a:cxnLst/>
              <a:rect l="l" t="t" r="r" b="b"/>
              <a:pathLst>
                <a:path w="8254" h="8889">
                  <a:moveTo>
                    <a:pt x="8095" y="5565"/>
                  </a:moveTo>
                  <a:lnTo>
                    <a:pt x="6071" y="2529"/>
                  </a:lnTo>
                  <a:lnTo>
                    <a:pt x="0" y="8601"/>
                  </a:lnTo>
                  <a:lnTo>
                    <a:pt x="8095" y="5565"/>
                  </a:lnTo>
                  <a:close/>
                </a:path>
                <a:path w="8254" h="8889">
                  <a:moveTo>
                    <a:pt x="6071" y="2529"/>
                  </a:moveTo>
                  <a:lnTo>
                    <a:pt x="0" y="8601"/>
                  </a:lnTo>
                  <a:lnTo>
                    <a:pt x="3541" y="505"/>
                  </a:lnTo>
                  <a:lnTo>
                    <a:pt x="6071" y="2529"/>
                  </a:lnTo>
                  <a:close/>
                </a:path>
                <a:path w="8254" h="8889">
                  <a:moveTo>
                    <a:pt x="0" y="8601"/>
                  </a:moveTo>
                  <a:lnTo>
                    <a:pt x="3541" y="505"/>
                  </a:lnTo>
                  <a:lnTo>
                    <a:pt x="0" y="0"/>
                  </a:lnTo>
                  <a:lnTo>
                    <a:pt x="0" y="860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6327731" y="5851439"/>
              <a:ext cx="3810" cy="8890"/>
            </a:xfrm>
            <a:custGeom>
              <a:avLst/>
              <a:gdLst/>
              <a:ahLst/>
              <a:cxnLst/>
              <a:rect l="l" t="t" r="r" b="b"/>
              <a:pathLst>
                <a:path w="3810" h="8889">
                  <a:moveTo>
                    <a:pt x="3541" y="0"/>
                  </a:moveTo>
                  <a:lnTo>
                    <a:pt x="0" y="505"/>
                  </a:lnTo>
                  <a:lnTo>
                    <a:pt x="3541" y="8601"/>
                  </a:lnTo>
                  <a:lnTo>
                    <a:pt x="35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6327731" y="5851439"/>
              <a:ext cx="3810" cy="8890"/>
            </a:xfrm>
            <a:custGeom>
              <a:avLst/>
              <a:gdLst/>
              <a:ahLst/>
              <a:cxnLst/>
              <a:rect l="l" t="t" r="r" b="b"/>
              <a:pathLst>
                <a:path w="3810" h="8889">
                  <a:moveTo>
                    <a:pt x="3541" y="0"/>
                  </a:moveTo>
                  <a:lnTo>
                    <a:pt x="0" y="505"/>
                  </a:lnTo>
                  <a:lnTo>
                    <a:pt x="3541" y="8601"/>
                  </a:lnTo>
                  <a:lnTo>
                    <a:pt x="354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6331273" y="5860041"/>
              <a:ext cx="765810" cy="738505"/>
            </a:xfrm>
            <a:custGeom>
              <a:avLst/>
              <a:gdLst/>
              <a:ahLst/>
              <a:cxnLst/>
              <a:rect l="l" t="t" r="r" b="b"/>
              <a:pathLst>
                <a:path w="765809" h="738504">
                  <a:moveTo>
                    <a:pt x="0" y="0"/>
                  </a:moveTo>
                  <a:lnTo>
                    <a:pt x="277780" y="738218"/>
                  </a:lnTo>
                  <a:lnTo>
                    <a:pt x="756939" y="738218"/>
                  </a:lnTo>
                  <a:lnTo>
                    <a:pt x="765541" y="738218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3" name="object 9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44324" y="5111197"/>
              <a:ext cx="873819" cy="211497"/>
            </a:xfrm>
            <a:prstGeom prst="rect">
              <a:avLst/>
            </a:prstGeom>
          </p:spPr>
        </p:pic>
        <p:sp>
          <p:nvSpPr>
            <p:cNvPr id="94" name="object 94"/>
            <p:cNvSpPr/>
            <p:nvPr/>
          </p:nvSpPr>
          <p:spPr>
            <a:xfrm>
              <a:off x="2362906" y="1323463"/>
              <a:ext cx="0" cy="4766310"/>
            </a:xfrm>
            <a:custGeom>
              <a:avLst/>
              <a:gdLst/>
              <a:ahLst/>
              <a:cxnLst/>
              <a:rect l="l" t="t" r="r" b="b"/>
              <a:pathLst>
                <a:path h="4766310">
                  <a:moveTo>
                    <a:pt x="0" y="0"/>
                  </a:moveTo>
                  <a:lnTo>
                    <a:pt x="0" y="476629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5" name="object 9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161022" y="1589606"/>
              <a:ext cx="332426" cy="4260821"/>
            </a:xfrm>
            <a:prstGeom prst="rect">
              <a:avLst/>
            </a:prstGeom>
          </p:spPr>
        </p:pic>
        <p:sp>
          <p:nvSpPr>
            <p:cNvPr id="96" name="object 96"/>
            <p:cNvSpPr/>
            <p:nvPr/>
          </p:nvSpPr>
          <p:spPr>
            <a:xfrm>
              <a:off x="2353292" y="1605291"/>
              <a:ext cx="137160" cy="1957070"/>
            </a:xfrm>
            <a:custGeom>
              <a:avLst/>
              <a:gdLst/>
              <a:ahLst/>
              <a:cxnLst/>
              <a:rect l="l" t="t" r="r" b="b"/>
              <a:pathLst>
                <a:path w="137160" h="1957070">
                  <a:moveTo>
                    <a:pt x="137119" y="1956607"/>
                  </a:moveTo>
                  <a:lnTo>
                    <a:pt x="137119" y="122446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7" name="object 9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644420" y="1602255"/>
              <a:ext cx="1404082" cy="1964197"/>
            </a:xfrm>
            <a:prstGeom prst="rect">
              <a:avLst/>
            </a:prstGeom>
          </p:spPr>
        </p:pic>
      </p:grpSp>
      <p:sp>
        <p:nvSpPr>
          <p:cNvPr id="98" name="object 98"/>
          <p:cNvSpPr txBox="1"/>
          <p:nvPr/>
        </p:nvSpPr>
        <p:spPr>
          <a:xfrm>
            <a:off x="2478724" y="3133717"/>
            <a:ext cx="14922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1905453" y="3132199"/>
            <a:ext cx="14922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2253615" y="5842332"/>
            <a:ext cx="47625" cy="17780"/>
          </a:xfrm>
          <a:custGeom>
            <a:avLst/>
            <a:gdLst/>
            <a:ahLst/>
            <a:cxnLst/>
            <a:rect l="l" t="t" r="r" b="b"/>
            <a:pathLst>
              <a:path w="47625" h="17779">
                <a:moveTo>
                  <a:pt x="0" y="0"/>
                </a:moveTo>
                <a:lnTo>
                  <a:pt x="47561" y="0"/>
                </a:lnTo>
                <a:lnTo>
                  <a:pt x="47561" y="17709"/>
                </a:lnTo>
                <a:lnTo>
                  <a:pt x="0" y="17709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 txBox="1"/>
          <p:nvPr/>
        </p:nvSpPr>
        <p:spPr>
          <a:xfrm>
            <a:off x="1198605" y="6237371"/>
            <a:ext cx="697230" cy="28003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37795" marR="5080" indent="-125730">
              <a:lnSpc>
                <a:spcPct val="73400"/>
              </a:lnSpc>
              <a:spcBef>
                <a:spcPts val="425"/>
              </a:spcBef>
            </a:pPr>
            <a:r>
              <a:rPr sz="950" spc="-10" dirty="0">
                <a:latin typeface="Times New Roman"/>
                <a:cs typeface="Times New Roman"/>
              </a:rPr>
              <a:t>Набухаючий профіль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102" name="object 102"/>
          <p:cNvGrpSpPr/>
          <p:nvPr/>
        </p:nvGrpSpPr>
        <p:grpSpPr>
          <a:xfrm>
            <a:off x="1346014" y="1348623"/>
            <a:ext cx="1522095" cy="5059680"/>
            <a:chOff x="1346014" y="1348623"/>
            <a:chExt cx="1522095" cy="5059680"/>
          </a:xfrm>
        </p:grpSpPr>
        <p:sp>
          <p:nvSpPr>
            <p:cNvPr id="103" name="object 103"/>
            <p:cNvSpPr/>
            <p:nvPr/>
          </p:nvSpPr>
          <p:spPr>
            <a:xfrm>
              <a:off x="2263735" y="5833224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60" h="9525">
                  <a:moveTo>
                    <a:pt x="3541" y="0"/>
                  </a:moveTo>
                  <a:lnTo>
                    <a:pt x="0" y="1517"/>
                  </a:lnTo>
                  <a:lnTo>
                    <a:pt x="4553" y="9107"/>
                  </a:lnTo>
                  <a:lnTo>
                    <a:pt x="3766" y="2023"/>
                  </a:lnTo>
                  <a:lnTo>
                    <a:pt x="3710" y="1517"/>
                  </a:lnTo>
                  <a:lnTo>
                    <a:pt x="3598" y="505"/>
                  </a:lnTo>
                  <a:lnTo>
                    <a:pt x="3541" y="0"/>
                  </a:lnTo>
                  <a:close/>
                </a:path>
                <a:path w="10160" h="9525">
                  <a:moveTo>
                    <a:pt x="3541" y="0"/>
                  </a:moveTo>
                  <a:lnTo>
                    <a:pt x="4553" y="9107"/>
                  </a:lnTo>
                  <a:lnTo>
                    <a:pt x="7083" y="505"/>
                  </a:lnTo>
                  <a:lnTo>
                    <a:pt x="3541" y="0"/>
                  </a:lnTo>
                  <a:close/>
                </a:path>
                <a:path w="10160" h="9525">
                  <a:moveTo>
                    <a:pt x="7083" y="505"/>
                  </a:moveTo>
                  <a:lnTo>
                    <a:pt x="4553" y="9107"/>
                  </a:lnTo>
                  <a:lnTo>
                    <a:pt x="10119" y="2023"/>
                  </a:lnTo>
                  <a:lnTo>
                    <a:pt x="7083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2263735" y="5833224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60" h="9525">
                  <a:moveTo>
                    <a:pt x="10119" y="2023"/>
                  </a:moveTo>
                  <a:lnTo>
                    <a:pt x="7083" y="505"/>
                  </a:lnTo>
                  <a:lnTo>
                    <a:pt x="4553" y="9107"/>
                  </a:lnTo>
                  <a:lnTo>
                    <a:pt x="10119" y="2023"/>
                  </a:lnTo>
                  <a:close/>
                </a:path>
                <a:path w="10160" h="9525">
                  <a:moveTo>
                    <a:pt x="7083" y="505"/>
                  </a:moveTo>
                  <a:lnTo>
                    <a:pt x="4553" y="9107"/>
                  </a:lnTo>
                  <a:lnTo>
                    <a:pt x="3541" y="0"/>
                  </a:lnTo>
                  <a:lnTo>
                    <a:pt x="7083" y="505"/>
                  </a:lnTo>
                  <a:close/>
                </a:path>
                <a:path w="10160" h="9525">
                  <a:moveTo>
                    <a:pt x="4553" y="9107"/>
                  </a:moveTo>
                  <a:lnTo>
                    <a:pt x="3541" y="0"/>
                  </a:lnTo>
                  <a:lnTo>
                    <a:pt x="0" y="1517"/>
                  </a:lnTo>
                  <a:lnTo>
                    <a:pt x="4553" y="910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2259687" y="5834742"/>
              <a:ext cx="8890" cy="8890"/>
            </a:xfrm>
            <a:custGeom>
              <a:avLst/>
              <a:gdLst/>
              <a:ahLst/>
              <a:cxnLst/>
              <a:rect l="l" t="t" r="r" b="b"/>
              <a:pathLst>
                <a:path w="8889" h="8889">
                  <a:moveTo>
                    <a:pt x="0" y="5059"/>
                  </a:moveTo>
                  <a:lnTo>
                    <a:pt x="0" y="8601"/>
                  </a:lnTo>
                  <a:lnTo>
                    <a:pt x="8601" y="7589"/>
                  </a:lnTo>
                  <a:lnTo>
                    <a:pt x="0" y="5059"/>
                  </a:lnTo>
                  <a:close/>
                </a:path>
                <a:path w="8889" h="8889">
                  <a:moveTo>
                    <a:pt x="1517" y="2023"/>
                  </a:moveTo>
                  <a:lnTo>
                    <a:pt x="0" y="5059"/>
                  </a:lnTo>
                  <a:lnTo>
                    <a:pt x="8601" y="7589"/>
                  </a:lnTo>
                  <a:lnTo>
                    <a:pt x="1517" y="2023"/>
                  </a:lnTo>
                  <a:close/>
                </a:path>
                <a:path w="8889" h="8889">
                  <a:moveTo>
                    <a:pt x="4047" y="0"/>
                  </a:moveTo>
                  <a:lnTo>
                    <a:pt x="1517" y="2023"/>
                  </a:lnTo>
                  <a:lnTo>
                    <a:pt x="8601" y="7589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2259687" y="5834742"/>
              <a:ext cx="8890" cy="8890"/>
            </a:xfrm>
            <a:custGeom>
              <a:avLst/>
              <a:gdLst/>
              <a:ahLst/>
              <a:cxnLst/>
              <a:rect l="l" t="t" r="r" b="b"/>
              <a:pathLst>
                <a:path w="8889" h="8889">
                  <a:moveTo>
                    <a:pt x="4047" y="0"/>
                  </a:moveTo>
                  <a:lnTo>
                    <a:pt x="1517" y="2023"/>
                  </a:lnTo>
                  <a:lnTo>
                    <a:pt x="8601" y="7589"/>
                  </a:lnTo>
                  <a:lnTo>
                    <a:pt x="4047" y="0"/>
                  </a:lnTo>
                  <a:close/>
                </a:path>
                <a:path w="8889" h="8889">
                  <a:moveTo>
                    <a:pt x="1517" y="2023"/>
                  </a:moveTo>
                  <a:lnTo>
                    <a:pt x="8601" y="7589"/>
                  </a:lnTo>
                  <a:lnTo>
                    <a:pt x="0" y="5059"/>
                  </a:lnTo>
                  <a:lnTo>
                    <a:pt x="1517" y="2023"/>
                  </a:lnTo>
                  <a:close/>
                </a:path>
                <a:path w="8889" h="8889">
                  <a:moveTo>
                    <a:pt x="8601" y="7589"/>
                  </a:moveTo>
                  <a:lnTo>
                    <a:pt x="0" y="5059"/>
                  </a:lnTo>
                  <a:lnTo>
                    <a:pt x="0" y="8601"/>
                  </a:lnTo>
                  <a:lnTo>
                    <a:pt x="8601" y="758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2259687" y="5842332"/>
              <a:ext cx="8890" cy="8890"/>
            </a:xfrm>
            <a:custGeom>
              <a:avLst/>
              <a:gdLst/>
              <a:ahLst/>
              <a:cxnLst/>
              <a:rect l="l" t="t" r="r" b="b"/>
              <a:pathLst>
                <a:path w="8889" h="8889">
                  <a:moveTo>
                    <a:pt x="8601" y="0"/>
                  </a:moveTo>
                  <a:lnTo>
                    <a:pt x="3035" y="7083"/>
                  </a:lnTo>
                  <a:lnTo>
                    <a:pt x="6577" y="8601"/>
                  </a:lnTo>
                  <a:lnTo>
                    <a:pt x="8601" y="0"/>
                  </a:lnTo>
                  <a:close/>
                </a:path>
                <a:path w="8889" h="8889">
                  <a:moveTo>
                    <a:pt x="8601" y="0"/>
                  </a:moveTo>
                  <a:lnTo>
                    <a:pt x="1011" y="4553"/>
                  </a:lnTo>
                  <a:lnTo>
                    <a:pt x="3035" y="7083"/>
                  </a:lnTo>
                  <a:lnTo>
                    <a:pt x="8601" y="0"/>
                  </a:lnTo>
                  <a:close/>
                </a:path>
                <a:path w="8889" h="8889">
                  <a:moveTo>
                    <a:pt x="8601" y="0"/>
                  </a:moveTo>
                  <a:lnTo>
                    <a:pt x="0" y="1011"/>
                  </a:lnTo>
                  <a:lnTo>
                    <a:pt x="1011" y="4553"/>
                  </a:lnTo>
                  <a:lnTo>
                    <a:pt x="860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2259687" y="5842332"/>
              <a:ext cx="8890" cy="8890"/>
            </a:xfrm>
            <a:custGeom>
              <a:avLst/>
              <a:gdLst/>
              <a:ahLst/>
              <a:cxnLst/>
              <a:rect l="l" t="t" r="r" b="b"/>
              <a:pathLst>
                <a:path w="8889" h="8889">
                  <a:moveTo>
                    <a:pt x="0" y="1011"/>
                  </a:moveTo>
                  <a:lnTo>
                    <a:pt x="1011" y="4553"/>
                  </a:lnTo>
                  <a:lnTo>
                    <a:pt x="8601" y="0"/>
                  </a:lnTo>
                  <a:lnTo>
                    <a:pt x="0" y="1011"/>
                  </a:lnTo>
                  <a:close/>
                </a:path>
                <a:path w="8889" h="8889">
                  <a:moveTo>
                    <a:pt x="1011" y="4553"/>
                  </a:moveTo>
                  <a:lnTo>
                    <a:pt x="8601" y="0"/>
                  </a:lnTo>
                  <a:lnTo>
                    <a:pt x="3035" y="7083"/>
                  </a:lnTo>
                  <a:lnTo>
                    <a:pt x="1011" y="4553"/>
                  </a:lnTo>
                  <a:close/>
                </a:path>
                <a:path w="8889" h="8889">
                  <a:moveTo>
                    <a:pt x="8601" y="0"/>
                  </a:moveTo>
                  <a:lnTo>
                    <a:pt x="3035" y="7083"/>
                  </a:lnTo>
                  <a:lnTo>
                    <a:pt x="6577" y="8601"/>
                  </a:lnTo>
                  <a:lnTo>
                    <a:pt x="860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2266265" y="5842332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89">
                  <a:moveTo>
                    <a:pt x="2023" y="0"/>
                  </a:moveTo>
                  <a:lnTo>
                    <a:pt x="0" y="8601"/>
                  </a:lnTo>
                  <a:lnTo>
                    <a:pt x="3035" y="8601"/>
                  </a:lnTo>
                  <a:lnTo>
                    <a:pt x="2023" y="0"/>
                  </a:lnTo>
                  <a:close/>
                </a:path>
                <a:path w="9525" h="8889">
                  <a:moveTo>
                    <a:pt x="2023" y="0"/>
                  </a:moveTo>
                  <a:lnTo>
                    <a:pt x="2916" y="7589"/>
                  </a:lnTo>
                  <a:lnTo>
                    <a:pt x="3035" y="8601"/>
                  </a:lnTo>
                  <a:lnTo>
                    <a:pt x="6577" y="7589"/>
                  </a:lnTo>
                  <a:lnTo>
                    <a:pt x="2023" y="0"/>
                  </a:lnTo>
                  <a:close/>
                </a:path>
                <a:path w="9525" h="8889">
                  <a:moveTo>
                    <a:pt x="2023" y="0"/>
                  </a:moveTo>
                  <a:lnTo>
                    <a:pt x="6577" y="7589"/>
                  </a:lnTo>
                  <a:lnTo>
                    <a:pt x="9107" y="5565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2266265" y="5842332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89">
                  <a:moveTo>
                    <a:pt x="0" y="8601"/>
                  </a:moveTo>
                  <a:lnTo>
                    <a:pt x="3035" y="8601"/>
                  </a:lnTo>
                  <a:lnTo>
                    <a:pt x="2023" y="0"/>
                  </a:lnTo>
                  <a:lnTo>
                    <a:pt x="0" y="8601"/>
                  </a:lnTo>
                  <a:close/>
                </a:path>
                <a:path w="9525" h="8889">
                  <a:moveTo>
                    <a:pt x="3035" y="8601"/>
                  </a:moveTo>
                  <a:lnTo>
                    <a:pt x="2023" y="0"/>
                  </a:lnTo>
                  <a:lnTo>
                    <a:pt x="6577" y="7589"/>
                  </a:lnTo>
                  <a:lnTo>
                    <a:pt x="3035" y="8601"/>
                  </a:lnTo>
                  <a:close/>
                </a:path>
                <a:path w="9525" h="8889">
                  <a:moveTo>
                    <a:pt x="2023" y="0"/>
                  </a:moveTo>
                  <a:lnTo>
                    <a:pt x="6577" y="7589"/>
                  </a:lnTo>
                  <a:lnTo>
                    <a:pt x="9107" y="5565"/>
                  </a:lnTo>
                  <a:lnTo>
                    <a:pt x="2023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2268288" y="5837778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60">
                  <a:moveTo>
                    <a:pt x="0" y="4553"/>
                  </a:moveTo>
                  <a:lnTo>
                    <a:pt x="7083" y="10119"/>
                  </a:lnTo>
                  <a:lnTo>
                    <a:pt x="8601" y="7083"/>
                  </a:lnTo>
                  <a:lnTo>
                    <a:pt x="0" y="4553"/>
                  </a:lnTo>
                  <a:close/>
                </a:path>
                <a:path w="9525" h="10160">
                  <a:moveTo>
                    <a:pt x="9107" y="3541"/>
                  </a:moveTo>
                  <a:lnTo>
                    <a:pt x="0" y="4553"/>
                  </a:lnTo>
                  <a:lnTo>
                    <a:pt x="8601" y="7083"/>
                  </a:lnTo>
                  <a:lnTo>
                    <a:pt x="9107" y="3541"/>
                  </a:lnTo>
                  <a:close/>
                </a:path>
                <a:path w="9525" h="10160">
                  <a:moveTo>
                    <a:pt x="8095" y="0"/>
                  </a:moveTo>
                  <a:lnTo>
                    <a:pt x="0" y="4553"/>
                  </a:lnTo>
                  <a:lnTo>
                    <a:pt x="9107" y="3541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2268289" y="5837778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60">
                  <a:moveTo>
                    <a:pt x="7083" y="10119"/>
                  </a:moveTo>
                  <a:lnTo>
                    <a:pt x="8601" y="7083"/>
                  </a:lnTo>
                  <a:lnTo>
                    <a:pt x="0" y="4553"/>
                  </a:lnTo>
                  <a:lnTo>
                    <a:pt x="7083" y="10119"/>
                  </a:lnTo>
                  <a:close/>
                </a:path>
                <a:path w="9525" h="10160">
                  <a:moveTo>
                    <a:pt x="8601" y="7083"/>
                  </a:moveTo>
                  <a:lnTo>
                    <a:pt x="0" y="4553"/>
                  </a:lnTo>
                  <a:lnTo>
                    <a:pt x="9107" y="3541"/>
                  </a:lnTo>
                  <a:lnTo>
                    <a:pt x="8601" y="7083"/>
                  </a:lnTo>
                  <a:close/>
                </a:path>
                <a:path w="9525" h="10160">
                  <a:moveTo>
                    <a:pt x="0" y="4553"/>
                  </a:moveTo>
                  <a:lnTo>
                    <a:pt x="9107" y="3541"/>
                  </a:lnTo>
                  <a:lnTo>
                    <a:pt x="8095" y="0"/>
                  </a:lnTo>
                  <a:lnTo>
                    <a:pt x="0" y="455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2268289" y="5835248"/>
              <a:ext cx="8255" cy="7620"/>
            </a:xfrm>
            <a:custGeom>
              <a:avLst/>
              <a:gdLst/>
              <a:ahLst/>
              <a:cxnLst/>
              <a:rect l="l" t="t" r="r" b="b"/>
              <a:pathLst>
                <a:path w="8255" h="7620">
                  <a:moveTo>
                    <a:pt x="5565" y="0"/>
                  </a:moveTo>
                  <a:lnTo>
                    <a:pt x="0" y="7083"/>
                  </a:lnTo>
                  <a:lnTo>
                    <a:pt x="8095" y="2529"/>
                  </a:lnTo>
                  <a:lnTo>
                    <a:pt x="556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2268289" y="5835248"/>
              <a:ext cx="8255" cy="7620"/>
            </a:xfrm>
            <a:custGeom>
              <a:avLst/>
              <a:gdLst/>
              <a:ahLst/>
              <a:cxnLst/>
              <a:rect l="l" t="t" r="r" b="b"/>
              <a:pathLst>
                <a:path w="8255" h="7620">
                  <a:moveTo>
                    <a:pt x="8095" y="2529"/>
                  </a:moveTo>
                  <a:lnTo>
                    <a:pt x="5565" y="0"/>
                  </a:lnTo>
                  <a:lnTo>
                    <a:pt x="0" y="7083"/>
                  </a:lnTo>
                  <a:lnTo>
                    <a:pt x="8095" y="252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1347919" y="5842332"/>
              <a:ext cx="920750" cy="563880"/>
            </a:xfrm>
            <a:custGeom>
              <a:avLst/>
              <a:gdLst/>
              <a:ahLst/>
              <a:cxnLst/>
              <a:rect l="l" t="t" r="r" b="b"/>
              <a:pathLst>
                <a:path w="920750" h="563879">
                  <a:moveTo>
                    <a:pt x="920369" y="0"/>
                  </a:moveTo>
                  <a:lnTo>
                    <a:pt x="487760" y="563656"/>
                  </a:lnTo>
                  <a:lnTo>
                    <a:pt x="8601" y="563656"/>
                  </a:lnTo>
                  <a:lnTo>
                    <a:pt x="0" y="563656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1562452" y="1351798"/>
              <a:ext cx="1302385" cy="4532630"/>
            </a:xfrm>
            <a:custGeom>
              <a:avLst/>
              <a:gdLst/>
              <a:ahLst/>
              <a:cxnLst/>
              <a:rect l="l" t="t" r="r" b="b"/>
              <a:pathLst>
                <a:path w="1302385" h="4532630">
                  <a:moveTo>
                    <a:pt x="624879" y="4484209"/>
                  </a:moveTo>
                  <a:lnTo>
                    <a:pt x="624879" y="4480716"/>
                  </a:lnTo>
                  <a:lnTo>
                    <a:pt x="622048" y="4477884"/>
                  </a:lnTo>
                  <a:lnTo>
                    <a:pt x="618555" y="4477884"/>
                  </a:lnTo>
                  <a:lnTo>
                    <a:pt x="615062" y="4477884"/>
                  </a:lnTo>
                  <a:lnTo>
                    <a:pt x="612230" y="4480716"/>
                  </a:lnTo>
                  <a:lnTo>
                    <a:pt x="612230" y="4484209"/>
                  </a:lnTo>
                  <a:lnTo>
                    <a:pt x="612230" y="4487702"/>
                  </a:lnTo>
                  <a:lnTo>
                    <a:pt x="615062" y="4490534"/>
                  </a:lnTo>
                  <a:lnTo>
                    <a:pt x="618555" y="4490534"/>
                  </a:lnTo>
                  <a:lnTo>
                    <a:pt x="622048" y="4490534"/>
                  </a:lnTo>
                  <a:lnTo>
                    <a:pt x="624879" y="4487702"/>
                  </a:lnTo>
                  <a:lnTo>
                    <a:pt x="624879" y="4484209"/>
                  </a:lnTo>
                </a:path>
                <a:path w="1302385" h="4532630">
                  <a:moveTo>
                    <a:pt x="627915" y="3708801"/>
                  </a:moveTo>
                  <a:lnTo>
                    <a:pt x="609194" y="3752821"/>
                  </a:lnTo>
                  <a:lnTo>
                    <a:pt x="609194" y="664346"/>
                  </a:lnTo>
                  <a:lnTo>
                    <a:pt x="609194" y="0"/>
                  </a:lnTo>
                  <a:lnTo>
                    <a:pt x="1302381" y="0"/>
                  </a:lnTo>
                  <a:lnTo>
                    <a:pt x="1274552" y="14673"/>
                  </a:lnTo>
                </a:path>
                <a:path w="1302385" h="4532630">
                  <a:moveTo>
                    <a:pt x="546959" y="3432539"/>
                  </a:moveTo>
                  <a:lnTo>
                    <a:pt x="0" y="3432539"/>
                  </a:lnTo>
                </a:path>
                <a:path w="1302385" h="4532630">
                  <a:moveTo>
                    <a:pt x="513565" y="4508243"/>
                  </a:moveTo>
                  <a:lnTo>
                    <a:pt x="0" y="4508243"/>
                  </a:lnTo>
                </a:path>
                <a:path w="1302385" h="4532630">
                  <a:moveTo>
                    <a:pt x="29852" y="3432539"/>
                  </a:moveTo>
                  <a:lnTo>
                    <a:pt x="29852" y="4508243"/>
                  </a:lnTo>
                </a:path>
                <a:path w="1302385" h="4532630">
                  <a:moveTo>
                    <a:pt x="53633" y="3456319"/>
                  </a:moveTo>
                  <a:lnTo>
                    <a:pt x="6071" y="3408758"/>
                  </a:lnTo>
                </a:path>
                <a:path w="1302385" h="4532630">
                  <a:moveTo>
                    <a:pt x="6071" y="4484462"/>
                  </a:moveTo>
                  <a:lnTo>
                    <a:pt x="53633" y="453253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7" name="object 117"/>
          <p:cNvSpPr txBox="1"/>
          <p:nvPr/>
        </p:nvSpPr>
        <p:spPr>
          <a:xfrm>
            <a:off x="1453330" y="5185372"/>
            <a:ext cx="162560" cy="27305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2250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18" name="object 118"/>
          <p:cNvSpPr/>
          <p:nvPr/>
        </p:nvSpPr>
        <p:spPr>
          <a:xfrm>
            <a:off x="1699066" y="4760556"/>
            <a:ext cx="410845" cy="368300"/>
          </a:xfrm>
          <a:custGeom>
            <a:avLst/>
            <a:gdLst/>
            <a:ahLst/>
            <a:cxnLst/>
            <a:rect l="l" t="t" r="r" b="b"/>
            <a:pathLst>
              <a:path w="410844" h="368300">
                <a:moveTo>
                  <a:pt x="400732" y="344063"/>
                </a:moveTo>
                <a:lnTo>
                  <a:pt x="0" y="344063"/>
                </a:lnTo>
              </a:path>
              <a:path w="410844" h="368300">
                <a:moveTo>
                  <a:pt x="410346" y="23780"/>
                </a:moveTo>
                <a:lnTo>
                  <a:pt x="0" y="23780"/>
                </a:lnTo>
              </a:path>
              <a:path w="410844" h="368300">
                <a:moveTo>
                  <a:pt x="29852" y="344063"/>
                </a:moveTo>
                <a:lnTo>
                  <a:pt x="29852" y="23780"/>
                </a:lnTo>
              </a:path>
              <a:path w="410844" h="368300">
                <a:moveTo>
                  <a:pt x="6071" y="320282"/>
                </a:moveTo>
                <a:lnTo>
                  <a:pt x="53633" y="367844"/>
                </a:lnTo>
              </a:path>
              <a:path w="410844" h="368300">
                <a:moveTo>
                  <a:pt x="53633" y="47561"/>
                </a:moveTo>
                <a:lnTo>
                  <a:pt x="6071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 txBox="1"/>
          <p:nvPr/>
        </p:nvSpPr>
        <p:spPr>
          <a:xfrm>
            <a:off x="1589438" y="4839829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670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0" name="object 120"/>
          <p:cNvSpPr/>
          <p:nvPr/>
        </p:nvSpPr>
        <p:spPr>
          <a:xfrm>
            <a:off x="6295855" y="1664997"/>
            <a:ext cx="0" cy="4158615"/>
          </a:xfrm>
          <a:custGeom>
            <a:avLst/>
            <a:gdLst/>
            <a:ahLst/>
            <a:cxnLst/>
            <a:rect l="l" t="t" r="r" b="b"/>
            <a:pathLst>
              <a:path h="4158615">
                <a:moveTo>
                  <a:pt x="0" y="0"/>
                </a:moveTo>
                <a:lnTo>
                  <a:pt x="0" y="415861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1" name="object 121"/>
          <p:cNvGrpSpPr/>
          <p:nvPr/>
        </p:nvGrpSpPr>
        <p:grpSpPr>
          <a:xfrm>
            <a:off x="2149751" y="1006722"/>
            <a:ext cx="8358505" cy="6616700"/>
            <a:chOff x="2149751" y="1006722"/>
            <a:chExt cx="8358505" cy="6616700"/>
          </a:xfrm>
        </p:grpSpPr>
        <p:sp>
          <p:nvSpPr>
            <p:cNvPr id="122" name="object 122"/>
            <p:cNvSpPr/>
            <p:nvPr/>
          </p:nvSpPr>
          <p:spPr>
            <a:xfrm>
              <a:off x="6271568" y="5799830"/>
              <a:ext cx="48260" cy="47625"/>
            </a:xfrm>
            <a:custGeom>
              <a:avLst/>
              <a:gdLst/>
              <a:ahLst/>
              <a:cxnLst/>
              <a:rect l="l" t="t" r="r" b="b"/>
              <a:pathLst>
                <a:path w="48260" h="47625">
                  <a:moveTo>
                    <a:pt x="0" y="47561"/>
                  </a:moveTo>
                  <a:lnTo>
                    <a:pt x="48067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3" name="object 12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9016486" y="1331053"/>
              <a:ext cx="1249253" cy="511035"/>
            </a:xfrm>
            <a:prstGeom prst="rect">
              <a:avLst/>
            </a:prstGeom>
          </p:spPr>
        </p:pic>
        <p:sp>
          <p:nvSpPr>
            <p:cNvPr id="124" name="object 124"/>
            <p:cNvSpPr/>
            <p:nvPr/>
          </p:nvSpPr>
          <p:spPr>
            <a:xfrm>
              <a:off x="6566552" y="1126132"/>
              <a:ext cx="3783965" cy="0"/>
            </a:xfrm>
            <a:custGeom>
              <a:avLst/>
              <a:gdLst/>
              <a:ahLst/>
              <a:cxnLst/>
              <a:rect l="l" t="t" r="r" b="b"/>
              <a:pathLst>
                <a:path w="3783965">
                  <a:moveTo>
                    <a:pt x="378368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5" name="object 125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690638" y="1006722"/>
              <a:ext cx="549995" cy="211497"/>
            </a:xfrm>
            <a:prstGeom prst="rect">
              <a:avLst/>
            </a:prstGeom>
          </p:spPr>
        </p:pic>
        <p:sp>
          <p:nvSpPr>
            <p:cNvPr id="126" name="object 126"/>
            <p:cNvSpPr/>
            <p:nvPr/>
          </p:nvSpPr>
          <p:spPr>
            <a:xfrm>
              <a:off x="6557444" y="1469184"/>
              <a:ext cx="3681729" cy="0"/>
            </a:xfrm>
            <a:custGeom>
              <a:avLst/>
              <a:gdLst/>
              <a:ahLst/>
              <a:cxnLst/>
              <a:rect l="l" t="t" r="r" b="b"/>
              <a:pathLst>
                <a:path w="3681729">
                  <a:moveTo>
                    <a:pt x="0" y="0"/>
                  </a:moveTo>
                  <a:lnTo>
                    <a:pt x="368147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10214636" y="1445403"/>
              <a:ext cx="48260" cy="47625"/>
            </a:xfrm>
            <a:custGeom>
              <a:avLst/>
              <a:gdLst/>
              <a:ahLst/>
              <a:cxnLst/>
              <a:rect l="l" t="t" r="r" b="b"/>
              <a:pathLst>
                <a:path w="48259" h="47625">
                  <a:moveTo>
                    <a:pt x="0" y="47561"/>
                  </a:moveTo>
                  <a:lnTo>
                    <a:pt x="48067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2152926" y="1334088"/>
              <a:ext cx="8352155" cy="208279"/>
            </a:xfrm>
            <a:custGeom>
              <a:avLst/>
              <a:gdLst/>
              <a:ahLst/>
              <a:cxnLst/>
              <a:rect l="l" t="t" r="r" b="b"/>
              <a:pathLst>
                <a:path w="8352155" h="208280">
                  <a:moveTo>
                    <a:pt x="6826117" y="199101"/>
                  </a:moveTo>
                  <a:lnTo>
                    <a:pt x="6826117" y="195608"/>
                  </a:lnTo>
                  <a:lnTo>
                    <a:pt x="6823286" y="192776"/>
                  </a:lnTo>
                  <a:lnTo>
                    <a:pt x="6819793" y="192776"/>
                  </a:lnTo>
                  <a:lnTo>
                    <a:pt x="6816299" y="192776"/>
                  </a:lnTo>
                  <a:lnTo>
                    <a:pt x="6813468" y="195608"/>
                  </a:lnTo>
                  <a:lnTo>
                    <a:pt x="6813468" y="199101"/>
                  </a:lnTo>
                  <a:lnTo>
                    <a:pt x="6813468" y="202594"/>
                  </a:lnTo>
                  <a:lnTo>
                    <a:pt x="6816299" y="205426"/>
                  </a:lnTo>
                  <a:lnTo>
                    <a:pt x="6819793" y="205426"/>
                  </a:lnTo>
                  <a:lnTo>
                    <a:pt x="6823286" y="205426"/>
                  </a:lnTo>
                  <a:lnTo>
                    <a:pt x="6826117" y="202594"/>
                  </a:lnTo>
                  <a:lnTo>
                    <a:pt x="6826117" y="199101"/>
                  </a:lnTo>
                </a:path>
                <a:path w="8352155" h="208280">
                  <a:moveTo>
                    <a:pt x="6826117" y="7842"/>
                  </a:moveTo>
                  <a:lnTo>
                    <a:pt x="6826117" y="4349"/>
                  </a:lnTo>
                  <a:lnTo>
                    <a:pt x="6823286" y="1517"/>
                  </a:lnTo>
                  <a:lnTo>
                    <a:pt x="6819793" y="1517"/>
                  </a:lnTo>
                  <a:lnTo>
                    <a:pt x="6816299" y="1517"/>
                  </a:lnTo>
                  <a:lnTo>
                    <a:pt x="6813468" y="4349"/>
                  </a:lnTo>
                  <a:lnTo>
                    <a:pt x="6813468" y="7842"/>
                  </a:lnTo>
                  <a:lnTo>
                    <a:pt x="6813468" y="11336"/>
                  </a:lnTo>
                  <a:lnTo>
                    <a:pt x="6816299" y="14167"/>
                  </a:lnTo>
                  <a:lnTo>
                    <a:pt x="6819793" y="14167"/>
                  </a:lnTo>
                  <a:lnTo>
                    <a:pt x="6823286" y="14167"/>
                  </a:lnTo>
                  <a:lnTo>
                    <a:pt x="6826117" y="11336"/>
                  </a:lnTo>
                  <a:lnTo>
                    <a:pt x="6826117" y="7842"/>
                  </a:lnTo>
                </a:path>
                <a:path w="8352155" h="208280">
                  <a:moveTo>
                    <a:pt x="6830671" y="161406"/>
                  </a:moveTo>
                  <a:lnTo>
                    <a:pt x="6830671" y="196318"/>
                  </a:lnTo>
                </a:path>
                <a:path w="8352155" h="208280">
                  <a:moveTo>
                    <a:pt x="6806890" y="196065"/>
                  </a:moveTo>
                  <a:lnTo>
                    <a:pt x="6806890" y="202632"/>
                  </a:lnTo>
                  <a:lnTo>
                    <a:pt x="6812214" y="207956"/>
                  </a:lnTo>
                  <a:lnTo>
                    <a:pt x="6818781" y="207956"/>
                  </a:lnTo>
                  <a:lnTo>
                    <a:pt x="6825348" y="207956"/>
                  </a:lnTo>
                  <a:lnTo>
                    <a:pt x="6830671" y="202632"/>
                  </a:lnTo>
                  <a:lnTo>
                    <a:pt x="6830671" y="196065"/>
                  </a:lnTo>
                </a:path>
                <a:path w="8352155" h="208280">
                  <a:moveTo>
                    <a:pt x="6806890" y="196318"/>
                  </a:moveTo>
                  <a:lnTo>
                    <a:pt x="6806890" y="12143"/>
                  </a:lnTo>
                </a:path>
                <a:path w="8352155" h="208280">
                  <a:moveTo>
                    <a:pt x="6830671" y="11890"/>
                  </a:moveTo>
                  <a:lnTo>
                    <a:pt x="6830671" y="5323"/>
                  </a:lnTo>
                  <a:lnTo>
                    <a:pt x="6825348" y="0"/>
                  </a:lnTo>
                  <a:lnTo>
                    <a:pt x="6818781" y="0"/>
                  </a:lnTo>
                  <a:lnTo>
                    <a:pt x="6812214" y="0"/>
                  </a:lnTo>
                  <a:lnTo>
                    <a:pt x="6806890" y="5323"/>
                  </a:lnTo>
                  <a:lnTo>
                    <a:pt x="6806890" y="11890"/>
                  </a:lnTo>
                </a:path>
                <a:path w="8352155" h="208280">
                  <a:moveTo>
                    <a:pt x="6830671" y="12143"/>
                  </a:moveTo>
                  <a:lnTo>
                    <a:pt x="6830671" y="47055"/>
                  </a:lnTo>
                </a:path>
                <a:path w="8352155" h="208280">
                  <a:moveTo>
                    <a:pt x="4553" y="17709"/>
                  </a:moveTo>
                  <a:lnTo>
                    <a:pt x="8351634" y="17709"/>
                  </a:lnTo>
                </a:path>
                <a:path w="8352155" h="208280">
                  <a:moveTo>
                    <a:pt x="0" y="189234"/>
                  </a:moveTo>
                  <a:lnTo>
                    <a:pt x="4302817" y="189234"/>
                  </a:lnTo>
                  <a:lnTo>
                    <a:pt x="4252725" y="17456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9" name="object 12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417289" y="1228845"/>
              <a:ext cx="2497495" cy="316234"/>
            </a:xfrm>
            <a:prstGeom prst="rect">
              <a:avLst/>
            </a:prstGeom>
          </p:spPr>
        </p:pic>
        <p:sp>
          <p:nvSpPr>
            <p:cNvPr id="130" name="object 130"/>
            <p:cNvSpPr/>
            <p:nvPr/>
          </p:nvSpPr>
          <p:spPr>
            <a:xfrm>
              <a:off x="6229572" y="1335606"/>
              <a:ext cx="12700" cy="204470"/>
            </a:xfrm>
            <a:custGeom>
              <a:avLst/>
              <a:gdLst/>
              <a:ahLst/>
              <a:cxnLst/>
              <a:rect l="l" t="t" r="r" b="b"/>
              <a:pathLst>
                <a:path w="12700" h="204469">
                  <a:moveTo>
                    <a:pt x="12649" y="197583"/>
                  </a:moveTo>
                  <a:lnTo>
                    <a:pt x="12649" y="194090"/>
                  </a:lnTo>
                  <a:lnTo>
                    <a:pt x="9817" y="191258"/>
                  </a:lnTo>
                  <a:lnTo>
                    <a:pt x="6324" y="191258"/>
                  </a:lnTo>
                  <a:lnTo>
                    <a:pt x="2831" y="191258"/>
                  </a:lnTo>
                  <a:lnTo>
                    <a:pt x="0" y="194090"/>
                  </a:lnTo>
                  <a:lnTo>
                    <a:pt x="0" y="197583"/>
                  </a:lnTo>
                  <a:lnTo>
                    <a:pt x="0" y="201076"/>
                  </a:lnTo>
                  <a:lnTo>
                    <a:pt x="2831" y="203908"/>
                  </a:lnTo>
                  <a:lnTo>
                    <a:pt x="6324" y="203908"/>
                  </a:lnTo>
                  <a:lnTo>
                    <a:pt x="9817" y="203908"/>
                  </a:lnTo>
                  <a:lnTo>
                    <a:pt x="12649" y="201076"/>
                  </a:lnTo>
                  <a:lnTo>
                    <a:pt x="12649" y="197583"/>
                  </a:lnTo>
                </a:path>
                <a:path w="12700" h="204469">
                  <a:moveTo>
                    <a:pt x="12649" y="6324"/>
                  </a:moveTo>
                  <a:lnTo>
                    <a:pt x="12649" y="2831"/>
                  </a:lnTo>
                  <a:lnTo>
                    <a:pt x="9817" y="0"/>
                  </a:lnTo>
                  <a:lnTo>
                    <a:pt x="6324" y="0"/>
                  </a:lnTo>
                  <a:lnTo>
                    <a:pt x="2831" y="0"/>
                  </a:lnTo>
                  <a:lnTo>
                    <a:pt x="0" y="2831"/>
                  </a:lnTo>
                  <a:lnTo>
                    <a:pt x="0" y="6324"/>
                  </a:lnTo>
                  <a:lnTo>
                    <a:pt x="0" y="9818"/>
                  </a:lnTo>
                  <a:lnTo>
                    <a:pt x="2831" y="12649"/>
                  </a:lnTo>
                  <a:lnTo>
                    <a:pt x="6324" y="12649"/>
                  </a:lnTo>
                  <a:lnTo>
                    <a:pt x="9817" y="12649"/>
                  </a:lnTo>
                  <a:lnTo>
                    <a:pt x="12649" y="9818"/>
                  </a:lnTo>
                  <a:lnTo>
                    <a:pt x="12649" y="632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1" name="object 13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208827" y="7377462"/>
              <a:ext cx="245398" cy="245398"/>
            </a:xfrm>
            <a:prstGeom prst="rect">
              <a:avLst/>
            </a:prstGeom>
          </p:spPr>
        </p:pic>
      </p:grpSp>
      <p:sp>
        <p:nvSpPr>
          <p:cNvPr id="132" name="object 132"/>
          <p:cNvSpPr txBox="1"/>
          <p:nvPr/>
        </p:nvSpPr>
        <p:spPr>
          <a:xfrm>
            <a:off x="6259880" y="7364364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2</a:t>
            </a:r>
            <a:endParaRPr sz="1350">
              <a:latin typeface="Times New Roman"/>
              <a:cs typeface="Times New Roman"/>
            </a:endParaRPr>
          </a:p>
        </p:txBody>
      </p:sp>
      <p:pic>
        <p:nvPicPr>
          <p:cNvPr id="133" name="object 133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0152908" y="7377462"/>
            <a:ext cx="245398" cy="245398"/>
          </a:xfrm>
          <a:prstGeom prst="rect">
            <a:avLst/>
          </a:prstGeom>
        </p:spPr>
      </p:pic>
      <p:sp>
        <p:nvSpPr>
          <p:cNvPr id="134" name="object 134"/>
          <p:cNvSpPr txBox="1"/>
          <p:nvPr/>
        </p:nvSpPr>
        <p:spPr>
          <a:xfrm>
            <a:off x="10200924" y="7364364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3</a:t>
            </a:r>
            <a:endParaRPr sz="1350">
              <a:latin typeface="Times New Roman"/>
              <a:cs typeface="Times New Roman"/>
            </a:endParaRPr>
          </a:p>
        </p:txBody>
      </p:sp>
      <p:pic>
        <p:nvPicPr>
          <p:cNvPr id="135" name="object 135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2264241" y="7377462"/>
            <a:ext cx="245398" cy="245398"/>
          </a:xfrm>
          <a:prstGeom prst="rect">
            <a:avLst/>
          </a:prstGeom>
        </p:spPr>
      </p:pic>
      <p:sp>
        <p:nvSpPr>
          <p:cNvPr id="136" name="object 136"/>
          <p:cNvSpPr txBox="1"/>
          <p:nvPr/>
        </p:nvSpPr>
        <p:spPr>
          <a:xfrm>
            <a:off x="2299102" y="7364364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1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37" name="object 137"/>
          <p:cNvSpPr txBox="1"/>
          <p:nvPr/>
        </p:nvSpPr>
        <p:spPr>
          <a:xfrm>
            <a:off x="7509640" y="5351915"/>
            <a:ext cx="972185" cy="28067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 indent="240029">
              <a:lnSpc>
                <a:spcPct val="73700"/>
              </a:lnSpc>
              <a:spcBef>
                <a:spcPts val="420"/>
              </a:spcBef>
            </a:pPr>
            <a:r>
              <a:rPr sz="950" spc="-10" dirty="0">
                <a:latin typeface="Times New Roman"/>
                <a:cs typeface="Times New Roman"/>
              </a:rPr>
              <a:t>Приямок 1450х1400х500(h)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38" name="object 138"/>
          <p:cNvSpPr/>
          <p:nvPr/>
        </p:nvSpPr>
        <p:spPr>
          <a:xfrm>
            <a:off x="7620499" y="5511424"/>
            <a:ext cx="965200" cy="650240"/>
          </a:xfrm>
          <a:custGeom>
            <a:avLst/>
            <a:gdLst/>
            <a:ahLst/>
            <a:cxnLst/>
            <a:rect l="l" t="t" r="r" b="b"/>
            <a:pathLst>
              <a:path w="965200" h="650239">
                <a:moveTo>
                  <a:pt x="964895" y="649672"/>
                </a:moveTo>
                <a:lnTo>
                  <a:pt x="787298" y="0"/>
                </a:lnTo>
                <a:lnTo>
                  <a:pt x="144203" y="0"/>
                </a:lnTo>
                <a:lnTo>
                  <a:pt x="0" y="0"/>
                </a:lnTo>
              </a:path>
            </a:pathLst>
          </a:custGeom>
          <a:ln w="354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 txBox="1"/>
          <p:nvPr/>
        </p:nvSpPr>
        <p:spPr>
          <a:xfrm>
            <a:off x="3228580" y="5506237"/>
            <a:ext cx="972185" cy="28067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 indent="240029">
              <a:lnSpc>
                <a:spcPct val="73700"/>
              </a:lnSpc>
              <a:spcBef>
                <a:spcPts val="420"/>
              </a:spcBef>
            </a:pPr>
            <a:r>
              <a:rPr sz="950" spc="-10" dirty="0">
                <a:latin typeface="Times New Roman"/>
                <a:cs typeface="Times New Roman"/>
              </a:rPr>
              <a:t>Приямок 1450х1400х500(h)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140" name="object 140"/>
          <p:cNvGrpSpPr/>
          <p:nvPr/>
        </p:nvGrpSpPr>
        <p:grpSpPr>
          <a:xfrm>
            <a:off x="2144324" y="3473354"/>
            <a:ext cx="8717280" cy="2689860"/>
            <a:chOff x="2144324" y="3473354"/>
            <a:chExt cx="8717280" cy="2689860"/>
          </a:xfrm>
        </p:grpSpPr>
        <p:sp>
          <p:nvSpPr>
            <p:cNvPr id="141" name="object 141"/>
            <p:cNvSpPr/>
            <p:nvPr/>
          </p:nvSpPr>
          <p:spPr>
            <a:xfrm>
              <a:off x="3339439" y="5665240"/>
              <a:ext cx="908050" cy="495934"/>
            </a:xfrm>
            <a:custGeom>
              <a:avLst/>
              <a:gdLst/>
              <a:ahLst/>
              <a:cxnLst/>
              <a:rect l="l" t="t" r="r" b="b"/>
              <a:pathLst>
                <a:path w="908050" h="495935">
                  <a:moveTo>
                    <a:pt x="907720" y="495856"/>
                  </a:moveTo>
                  <a:lnTo>
                    <a:pt x="787298" y="0"/>
                  </a:lnTo>
                  <a:lnTo>
                    <a:pt x="144203" y="0"/>
                  </a:lnTo>
                  <a:lnTo>
                    <a:pt x="0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2171647" y="4784336"/>
              <a:ext cx="693420" cy="1280795"/>
            </a:xfrm>
            <a:custGeom>
              <a:avLst/>
              <a:gdLst/>
              <a:ahLst/>
              <a:cxnLst/>
              <a:rect l="l" t="t" r="r" b="b"/>
              <a:pathLst>
                <a:path w="693419" h="1280795">
                  <a:moveTo>
                    <a:pt x="665358" y="1266457"/>
                  </a:moveTo>
                  <a:lnTo>
                    <a:pt x="693186" y="1280624"/>
                  </a:lnTo>
                  <a:lnTo>
                    <a:pt x="0" y="1280624"/>
                  </a:lnTo>
                  <a:lnTo>
                    <a:pt x="0" y="0"/>
                  </a:lnTo>
                  <a:lnTo>
                    <a:pt x="14673" y="4401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3" name="object 14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144324" y="3473354"/>
              <a:ext cx="878373" cy="212003"/>
            </a:xfrm>
            <a:prstGeom prst="rect">
              <a:avLst/>
            </a:prstGeom>
          </p:spPr>
        </p:pic>
        <p:sp>
          <p:nvSpPr>
            <p:cNvPr id="144" name="object 144"/>
            <p:cNvSpPr/>
            <p:nvPr/>
          </p:nvSpPr>
          <p:spPr>
            <a:xfrm>
              <a:off x="10552628" y="4760556"/>
              <a:ext cx="306070" cy="1123950"/>
            </a:xfrm>
            <a:custGeom>
              <a:avLst/>
              <a:gdLst/>
              <a:ahLst/>
              <a:cxnLst/>
              <a:rect l="l" t="t" r="r" b="b"/>
              <a:pathLst>
                <a:path w="306070" h="1123950">
                  <a:moveTo>
                    <a:pt x="0" y="23780"/>
                  </a:moveTo>
                  <a:lnTo>
                    <a:pt x="305609" y="23780"/>
                  </a:lnTo>
                </a:path>
                <a:path w="306070" h="1123950">
                  <a:moveTo>
                    <a:pt x="33394" y="1099485"/>
                  </a:moveTo>
                  <a:lnTo>
                    <a:pt x="305609" y="1099485"/>
                  </a:lnTo>
                </a:path>
                <a:path w="306070" h="1123950">
                  <a:moveTo>
                    <a:pt x="275756" y="23780"/>
                  </a:moveTo>
                  <a:lnTo>
                    <a:pt x="275756" y="1099485"/>
                  </a:lnTo>
                </a:path>
                <a:path w="306070" h="1123950">
                  <a:moveTo>
                    <a:pt x="300043" y="47561"/>
                  </a:moveTo>
                  <a:lnTo>
                    <a:pt x="251975" y="0"/>
                  </a:lnTo>
                </a:path>
                <a:path w="306070" h="1123950">
                  <a:moveTo>
                    <a:pt x="251975" y="1075704"/>
                  </a:moveTo>
                  <a:lnTo>
                    <a:pt x="300043" y="112377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5" name="object 145"/>
          <p:cNvSpPr txBox="1"/>
          <p:nvPr/>
        </p:nvSpPr>
        <p:spPr>
          <a:xfrm>
            <a:off x="10689411" y="5084177"/>
            <a:ext cx="162560" cy="27305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2250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6" name="object 146"/>
          <p:cNvSpPr/>
          <p:nvPr/>
        </p:nvSpPr>
        <p:spPr>
          <a:xfrm>
            <a:off x="10552628" y="4760556"/>
            <a:ext cx="139700" cy="368300"/>
          </a:xfrm>
          <a:custGeom>
            <a:avLst/>
            <a:gdLst/>
            <a:ahLst/>
            <a:cxnLst/>
            <a:rect l="l" t="t" r="r" b="b"/>
            <a:pathLst>
              <a:path w="139700" h="368300">
                <a:moveTo>
                  <a:pt x="0" y="344063"/>
                </a:moveTo>
                <a:lnTo>
                  <a:pt x="139649" y="344063"/>
                </a:lnTo>
              </a:path>
              <a:path w="139700" h="368300">
                <a:moveTo>
                  <a:pt x="0" y="23780"/>
                </a:moveTo>
                <a:lnTo>
                  <a:pt x="139649" y="23780"/>
                </a:lnTo>
              </a:path>
              <a:path w="139700" h="368300">
                <a:moveTo>
                  <a:pt x="109796" y="344063"/>
                </a:moveTo>
                <a:lnTo>
                  <a:pt x="109796" y="23780"/>
                </a:lnTo>
              </a:path>
              <a:path w="139700" h="368300">
                <a:moveTo>
                  <a:pt x="85509" y="320282"/>
                </a:moveTo>
                <a:lnTo>
                  <a:pt x="133577" y="367844"/>
                </a:lnTo>
              </a:path>
              <a:path w="139700" h="368300">
                <a:moveTo>
                  <a:pt x="133577" y="47561"/>
                </a:moveTo>
                <a:lnTo>
                  <a:pt x="85509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 txBox="1"/>
          <p:nvPr/>
        </p:nvSpPr>
        <p:spPr>
          <a:xfrm>
            <a:off x="10522945" y="4839829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670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8" name="object 148"/>
          <p:cNvSpPr/>
          <p:nvPr/>
        </p:nvSpPr>
        <p:spPr>
          <a:xfrm>
            <a:off x="2362906" y="1217714"/>
            <a:ext cx="526415" cy="268605"/>
          </a:xfrm>
          <a:custGeom>
            <a:avLst/>
            <a:gdLst/>
            <a:ahLst/>
            <a:cxnLst/>
            <a:rect l="l" t="t" r="r" b="b"/>
            <a:pathLst>
              <a:path w="526414" h="268605">
                <a:moveTo>
                  <a:pt x="23780" y="268167"/>
                </a:moveTo>
                <a:lnTo>
                  <a:pt x="23780" y="0"/>
                </a:lnTo>
              </a:path>
              <a:path w="526414" h="268605">
                <a:moveTo>
                  <a:pt x="501927" y="62235"/>
                </a:moveTo>
                <a:lnTo>
                  <a:pt x="501927" y="0"/>
                </a:lnTo>
              </a:path>
              <a:path w="526414" h="268605">
                <a:moveTo>
                  <a:pt x="23780" y="29852"/>
                </a:moveTo>
                <a:lnTo>
                  <a:pt x="501927" y="29852"/>
                </a:lnTo>
              </a:path>
              <a:path w="526414" h="268605">
                <a:moveTo>
                  <a:pt x="47561" y="6071"/>
                </a:moveTo>
                <a:lnTo>
                  <a:pt x="0" y="53633"/>
                </a:lnTo>
              </a:path>
              <a:path w="526414" h="268605">
                <a:moveTo>
                  <a:pt x="478147" y="53633"/>
                </a:moveTo>
                <a:lnTo>
                  <a:pt x="526214" y="607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 txBox="1"/>
          <p:nvPr/>
        </p:nvSpPr>
        <p:spPr>
          <a:xfrm>
            <a:off x="2484796" y="1095141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150" name="object 150"/>
          <p:cNvGrpSpPr/>
          <p:nvPr/>
        </p:nvGrpSpPr>
        <p:grpSpPr>
          <a:xfrm>
            <a:off x="2240192" y="1216563"/>
            <a:ext cx="8277859" cy="4634865"/>
            <a:chOff x="2240192" y="1216563"/>
            <a:chExt cx="8277859" cy="4634865"/>
          </a:xfrm>
        </p:grpSpPr>
        <p:sp>
          <p:nvSpPr>
            <p:cNvPr id="151" name="object 151"/>
            <p:cNvSpPr/>
            <p:nvPr/>
          </p:nvSpPr>
          <p:spPr>
            <a:xfrm>
              <a:off x="2244002" y="4191333"/>
              <a:ext cx="8270240" cy="1656080"/>
            </a:xfrm>
            <a:custGeom>
              <a:avLst/>
              <a:gdLst/>
              <a:ahLst/>
              <a:cxnLst/>
              <a:rect l="l" t="t" r="r" b="b"/>
              <a:pathLst>
                <a:path w="8270240" h="1656079">
                  <a:moveTo>
                    <a:pt x="0" y="1656058"/>
                  </a:moveTo>
                  <a:lnTo>
                    <a:pt x="47561" y="1608496"/>
                  </a:lnTo>
                </a:path>
                <a:path w="8270240" h="1656079">
                  <a:moveTo>
                    <a:pt x="8222610" y="48067"/>
                  </a:moveTo>
                  <a:lnTo>
                    <a:pt x="8270172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9772919" y="1219738"/>
              <a:ext cx="526415" cy="266700"/>
            </a:xfrm>
            <a:custGeom>
              <a:avLst/>
              <a:gdLst/>
              <a:ahLst/>
              <a:cxnLst/>
              <a:rect l="l" t="t" r="r" b="b"/>
              <a:pathLst>
                <a:path w="526415" h="266700">
                  <a:moveTo>
                    <a:pt x="502433" y="266143"/>
                  </a:moveTo>
                  <a:lnTo>
                    <a:pt x="502433" y="0"/>
                  </a:lnTo>
                </a:path>
                <a:path w="526415" h="266700">
                  <a:moveTo>
                    <a:pt x="24286" y="60211"/>
                  </a:moveTo>
                  <a:lnTo>
                    <a:pt x="24286" y="0"/>
                  </a:lnTo>
                </a:path>
                <a:path w="526415" h="266700">
                  <a:moveTo>
                    <a:pt x="502433" y="29852"/>
                  </a:moveTo>
                  <a:lnTo>
                    <a:pt x="24286" y="29852"/>
                  </a:lnTo>
                </a:path>
                <a:path w="526415" h="266700">
                  <a:moveTo>
                    <a:pt x="478652" y="53633"/>
                  </a:moveTo>
                  <a:lnTo>
                    <a:pt x="526214" y="6071"/>
                  </a:lnTo>
                </a:path>
                <a:path w="526415" h="266700">
                  <a:moveTo>
                    <a:pt x="48067" y="6071"/>
                  </a:moveTo>
                  <a:lnTo>
                    <a:pt x="0" y="5363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3" name="object 153"/>
          <p:cNvSpPr txBox="1"/>
          <p:nvPr/>
        </p:nvSpPr>
        <p:spPr>
          <a:xfrm>
            <a:off x="9894809" y="1097165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54" name="object 154"/>
          <p:cNvSpPr/>
          <p:nvPr/>
        </p:nvSpPr>
        <p:spPr>
          <a:xfrm>
            <a:off x="4834597" y="10266077"/>
            <a:ext cx="0" cy="860425"/>
          </a:xfrm>
          <a:custGeom>
            <a:avLst/>
            <a:gdLst/>
            <a:ahLst/>
            <a:cxnLst/>
            <a:rect l="l" t="t" r="r" b="b"/>
            <a:pathLst>
              <a:path h="860425">
                <a:moveTo>
                  <a:pt x="0" y="860158"/>
                </a:moveTo>
                <a:lnTo>
                  <a:pt x="0" y="716967"/>
                </a:lnTo>
              </a:path>
              <a:path h="860425">
                <a:moveTo>
                  <a:pt x="0" y="681043"/>
                </a:moveTo>
                <a:lnTo>
                  <a:pt x="0" y="537852"/>
                </a:lnTo>
              </a:path>
              <a:path h="860425">
                <a:moveTo>
                  <a:pt x="0" y="501927"/>
                </a:moveTo>
                <a:lnTo>
                  <a:pt x="0" y="358230"/>
                </a:lnTo>
              </a:path>
              <a:path h="860425">
                <a:moveTo>
                  <a:pt x="0" y="322306"/>
                </a:moveTo>
                <a:lnTo>
                  <a:pt x="0" y="179115"/>
                </a:lnTo>
              </a:path>
              <a:path h="860425">
                <a:moveTo>
                  <a:pt x="0" y="143191"/>
                </a:moveTo>
                <a:lnTo>
                  <a:pt x="0" y="0"/>
                </a:lnTo>
              </a:path>
            </a:pathLst>
          </a:custGeom>
          <a:ln w="45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3687550" y="10266077"/>
            <a:ext cx="0" cy="860425"/>
          </a:xfrm>
          <a:custGeom>
            <a:avLst/>
            <a:gdLst/>
            <a:ahLst/>
            <a:cxnLst/>
            <a:rect l="l" t="t" r="r" b="b"/>
            <a:pathLst>
              <a:path h="860425">
                <a:moveTo>
                  <a:pt x="0" y="0"/>
                </a:moveTo>
                <a:lnTo>
                  <a:pt x="0" y="143191"/>
                </a:lnTo>
              </a:path>
              <a:path h="860425">
                <a:moveTo>
                  <a:pt x="0" y="179115"/>
                </a:moveTo>
                <a:lnTo>
                  <a:pt x="0" y="322306"/>
                </a:lnTo>
              </a:path>
              <a:path h="860425">
                <a:moveTo>
                  <a:pt x="0" y="358230"/>
                </a:moveTo>
                <a:lnTo>
                  <a:pt x="0" y="501927"/>
                </a:lnTo>
              </a:path>
              <a:path h="860425">
                <a:moveTo>
                  <a:pt x="0" y="537852"/>
                </a:moveTo>
                <a:lnTo>
                  <a:pt x="0" y="681043"/>
                </a:lnTo>
              </a:path>
              <a:path h="860425">
                <a:moveTo>
                  <a:pt x="0" y="716967"/>
                </a:moveTo>
                <a:lnTo>
                  <a:pt x="0" y="860158"/>
                </a:lnTo>
              </a:path>
            </a:pathLst>
          </a:custGeom>
          <a:ln w="45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8898594" y="10266077"/>
            <a:ext cx="0" cy="860425"/>
          </a:xfrm>
          <a:custGeom>
            <a:avLst/>
            <a:gdLst/>
            <a:ahLst/>
            <a:cxnLst/>
            <a:rect l="l" t="t" r="r" b="b"/>
            <a:pathLst>
              <a:path h="860425">
                <a:moveTo>
                  <a:pt x="0" y="860158"/>
                </a:moveTo>
                <a:lnTo>
                  <a:pt x="0" y="716967"/>
                </a:lnTo>
              </a:path>
              <a:path h="860425">
                <a:moveTo>
                  <a:pt x="0" y="681043"/>
                </a:moveTo>
                <a:lnTo>
                  <a:pt x="0" y="537852"/>
                </a:lnTo>
              </a:path>
              <a:path h="860425">
                <a:moveTo>
                  <a:pt x="0" y="501927"/>
                </a:moveTo>
                <a:lnTo>
                  <a:pt x="0" y="358230"/>
                </a:lnTo>
              </a:path>
              <a:path h="860425">
                <a:moveTo>
                  <a:pt x="0" y="322306"/>
                </a:moveTo>
                <a:lnTo>
                  <a:pt x="0" y="179115"/>
                </a:lnTo>
              </a:path>
              <a:path h="860425">
                <a:moveTo>
                  <a:pt x="0" y="143191"/>
                </a:moveTo>
                <a:lnTo>
                  <a:pt x="0" y="0"/>
                </a:lnTo>
              </a:path>
            </a:pathLst>
          </a:custGeom>
          <a:ln w="45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7751041" y="10266077"/>
            <a:ext cx="0" cy="860425"/>
          </a:xfrm>
          <a:custGeom>
            <a:avLst/>
            <a:gdLst/>
            <a:ahLst/>
            <a:cxnLst/>
            <a:rect l="l" t="t" r="r" b="b"/>
            <a:pathLst>
              <a:path h="860425">
                <a:moveTo>
                  <a:pt x="0" y="0"/>
                </a:moveTo>
                <a:lnTo>
                  <a:pt x="0" y="143191"/>
                </a:lnTo>
              </a:path>
              <a:path h="860425">
                <a:moveTo>
                  <a:pt x="0" y="179115"/>
                </a:moveTo>
                <a:lnTo>
                  <a:pt x="0" y="322306"/>
                </a:lnTo>
              </a:path>
              <a:path h="860425">
                <a:moveTo>
                  <a:pt x="0" y="358230"/>
                </a:moveTo>
                <a:lnTo>
                  <a:pt x="0" y="501927"/>
                </a:lnTo>
              </a:path>
              <a:path h="860425">
                <a:moveTo>
                  <a:pt x="0" y="537852"/>
                </a:moveTo>
                <a:lnTo>
                  <a:pt x="0" y="681043"/>
                </a:lnTo>
              </a:path>
              <a:path h="860425">
                <a:moveTo>
                  <a:pt x="0" y="716967"/>
                </a:moveTo>
                <a:lnTo>
                  <a:pt x="0" y="860158"/>
                </a:lnTo>
              </a:path>
            </a:pathLst>
          </a:custGeom>
          <a:ln w="45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58" name="object 158"/>
          <p:cNvGrpSpPr/>
          <p:nvPr/>
        </p:nvGrpSpPr>
        <p:grpSpPr>
          <a:xfrm>
            <a:off x="2106743" y="1006722"/>
            <a:ext cx="8587105" cy="12578715"/>
            <a:chOff x="2106743" y="1006722"/>
            <a:chExt cx="8587105" cy="12578715"/>
          </a:xfrm>
        </p:grpSpPr>
        <p:sp>
          <p:nvSpPr>
            <p:cNvPr id="159" name="object 159"/>
            <p:cNvSpPr/>
            <p:nvPr/>
          </p:nvSpPr>
          <p:spPr>
            <a:xfrm>
              <a:off x="5733210" y="1351798"/>
              <a:ext cx="521334" cy="4713605"/>
            </a:xfrm>
            <a:custGeom>
              <a:avLst/>
              <a:gdLst/>
              <a:ahLst/>
              <a:cxnLst/>
              <a:rect l="l" t="t" r="r" b="b"/>
              <a:pathLst>
                <a:path w="521335" h="4713605">
                  <a:moveTo>
                    <a:pt x="28334" y="4698996"/>
                  </a:moveTo>
                  <a:lnTo>
                    <a:pt x="0" y="4713163"/>
                  </a:lnTo>
                  <a:lnTo>
                    <a:pt x="501927" y="4713163"/>
                  </a:lnTo>
                  <a:lnTo>
                    <a:pt x="501927" y="3432539"/>
                  </a:lnTo>
                  <a:lnTo>
                    <a:pt x="521154" y="3476558"/>
                  </a:lnTo>
                </a:path>
                <a:path w="521335" h="4713605">
                  <a:moveTo>
                    <a:pt x="519131" y="3708801"/>
                  </a:moveTo>
                  <a:lnTo>
                    <a:pt x="501927" y="3752821"/>
                  </a:lnTo>
                  <a:lnTo>
                    <a:pt x="501927" y="0"/>
                  </a:lnTo>
                  <a:lnTo>
                    <a:pt x="0" y="0"/>
                  </a:lnTo>
                  <a:lnTo>
                    <a:pt x="28334" y="1467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0" name="object 16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4952996" y="1221762"/>
              <a:ext cx="1285684" cy="323318"/>
            </a:xfrm>
            <a:prstGeom prst="rect">
              <a:avLst/>
            </a:prstGeom>
          </p:spPr>
        </p:pic>
        <p:sp>
          <p:nvSpPr>
            <p:cNvPr id="161" name="object 161"/>
            <p:cNvSpPr/>
            <p:nvPr/>
          </p:nvSpPr>
          <p:spPr>
            <a:xfrm>
              <a:off x="9323614" y="1328523"/>
              <a:ext cx="48260" cy="48260"/>
            </a:xfrm>
            <a:custGeom>
              <a:avLst/>
              <a:gdLst/>
              <a:ahLst/>
              <a:cxnLst/>
              <a:rect l="l" t="t" r="r" b="b"/>
              <a:pathLst>
                <a:path w="48259" h="48259">
                  <a:moveTo>
                    <a:pt x="48067" y="0"/>
                  </a:moveTo>
                  <a:lnTo>
                    <a:pt x="0" y="48067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2312308" y="1126132"/>
              <a:ext cx="8169275" cy="407670"/>
            </a:xfrm>
            <a:custGeom>
              <a:avLst/>
              <a:gdLst/>
              <a:ahLst/>
              <a:cxnLst/>
              <a:rect l="l" t="t" r="r" b="b"/>
              <a:pathLst>
                <a:path w="8169275" h="407669">
                  <a:moveTo>
                    <a:pt x="8168977" y="407310"/>
                  </a:moveTo>
                  <a:lnTo>
                    <a:pt x="8037929" y="0"/>
                  </a:lnTo>
                  <a:lnTo>
                    <a:pt x="8168471" y="216051"/>
                  </a:lnTo>
                </a:path>
                <a:path w="8169275" h="407669">
                  <a:moveTo>
                    <a:pt x="4114088" y="407310"/>
                  </a:moveTo>
                  <a:lnTo>
                    <a:pt x="4254243" y="0"/>
                  </a:lnTo>
                  <a:lnTo>
                    <a:pt x="4114594" y="214533"/>
                  </a:lnTo>
                </a:path>
                <a:path w="8169275" h="407669">
                  <a:moveTo>
                    <a:pt x="3782674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3" name="object 163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4626641" y="1006722"/>
              <a:ext cx="550501" cy="211497"/>
            </a:xfrm>
            <a:prstGeom prst="rect">
              <a:avLst/>
            </a:prstGeom>
          </p:spPr>
        </p:pic>
        <p:sp>
          <p:nvSpPr>
            <p:cNvPr id="164" name="object 164"/>
            <p:cNvSpPr/>
            <p:nvPr/>
          </p:nvSpPr>
          <p:spPr>
            <a:xfrm>
              <a:off x="6151146" y="1445403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47561"/>
                  </a:moveTo>
                  <a:lnTo>
                    <a:pt x="47561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5" name="object 165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172153" y="1125120"/>
              <a:ext cx="2750989" cy="419959"/>
            </a:xfrm>
            <a:prstGeom prst="rect">
              <a:avLst/>
            </a:prstGeom>
          </p:spPr>
        </p:pic>
        <p:sp>
          <p:nvSpPr>
            <p:cNvPr id="166" name="object 166"/>
            <p:cNvSpPr/>
            <p:nvPr/>
          </p:nvSpPr>
          <p:spPr>
            <a:xfrm>
              <a:off x="6094983" y="1126132"/>
              <a:ext cx="140335" cy="407670"/>
            </a:xfrm>
            <a:custGeom>
              <a:avLst/>
              <a:gdLst/>
              <a:ahLst/>
              <a:cxnLst/>
              <a:rect l="l" t="t" r="r" b="b"/>
              <a:pathLst>
                <a:path w="140335" h="407669">
                  <a:moveTo>
                    <a:pt x="140155" y="407310"/>
                  </a:moveTo>
                  <a:lnTo>
                    <a:pt x="0" y="0"/>
                  </a:lnTo>
                  <a:lnTo>
                    <a:pt x="140155" y="21453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7" name="object 167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7783929" y="1469184"/>
              <a:ext cx="493326" cy="446776"/>
            </a:xfrm>
            <a:prstGeom prst="rect">
              <a:avLst/>
            </a:prstGeom>
          </p:spPr>
        </p:pic>
        <p:sp>
          <p:nvSpPr>
            <p:cNvPr id="168" name="object 168"/>
            <p:cNvSpPr/>
            <p:nvPr/>
          </p:nvSpPr>
          <p:spPr>
            <a:xfrm>
              <a:off x="2493448" y="1469184"/>
              <a:ext cx="3681729" cy="0"/>
            </a:xfrm>
            <a:custGeom>
              <a:avLst/>
              <a:gdLst/>
              <a:ahLst/>
              <a:cxnLst/>
              <a:rect l="l" t="t" r="r" b="b"/>
              <a:pathLst>
                <a:path w="3681729">
                  <a:moveTo>
                    <a:pt x="0" y="0"/>
                  </a:moveTo>
                  <a:lnTo>
                    <a:pt x="368147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9" name="object 169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3719933" y="1469184"/>
              <a:ext cx="493832" cy="446776"/>
            </a:xfrm>
            <a:prstGeom prst="rect">
              <a:avLst/>
            </a:prstGeom>
          </p:spPr>
        </p:pic>
        <p:sp>
          <p:nvSpPr>
            <p:cNvPr id="170" name="object 170"/>
            <p:cNvSpPr/>
            <p:nvPr/>
          </p:nvSpPr>
          <p:spPr>
            <a:xfrm>
              <a:off x="2109918" y="8310481"/>
              <a:ext cx="8366759" cy="5271770"/>
            </a:xfrm>
            <a:custGeom>
              <a:avLst/>
              <a:gdLst/>
              <a:ahLst/>
              <a:cxnLst/>
              <a:rect l="l" t="t" r="r" b="b"/>
              <a:pathLst>
                <a:path w="8366759" h="5271769">
                  <a:moveTo>
                    <a:pt x="8127487" y="5271254"/>
                  </a:moveTo>
                  <a:lnTo>
                    <a:pt x="8127487" y="61729"/>
                  </a:lnTo>
                </a:path>
                <a:path w="8366759" h="5271769">
                  <a:moveTo>
                    <a:pt x="238820" y="5271254"/>
                  </a:moveTo>
                  <a:lnTo>
                    <a:pt x="238820" y="0"/>
                  </a:lnTo>
                </a:path>
                <a:path w="8366759" h="5271769">
                  <a:moveTo>
                    <a:pt x="238820" y="473087"/>
                  </a:moveTo>
                  <a:lnTo>
                    <a:pt x="4063490" y="473087"/>
                  </a:lnTo>
                  <a:lnTo>
                    <a:pt x="4063490" y="4297757"/>
                  </a:lnTo>
                  <a:lnTo>
                    <a:pt x="238820" y="4297757"/>
                  </a:lnTo>
                </a:path>
                <a:path w="8366759" h="5271769">
                  <a:moveTo>
                    <a:pt x="0" y="234266"/>
                  </a:moveTo>
                  <a:lnTo>
                    <a:pt x="8366307" y="234266"/>
                  </a:lnTo>
                </a:path>
                <a:path w="8366759" h="5271769">
                  <a:moveTo>
                    <a:pt x="4302817" y="473087"/>
                  </a:moveTo>
                  <a:lnTo>
                    <a:pt x="4302817" y="4297757"/>
                  </a:lnTo>
                </a:path>
                <a:path w="8366759" h="5271769">
                  <a:moveTo>
                    <a:pt x="8366307" y="4537083"/>
                  </a:moveTo>
                  <a:lnTo>
                    <a:pt x="0" y="4537083"/>
                  </a:lnTo>
                </a:path>
                <a:path w="8366759" h="5271769">
                  <a:moveTo>
                    <a:pt x="4302817" y="473087"/>
                  </a:moveTo>
                  <a:lnTo>
                    <a:pt x="8127487" y="473087"/>
                  </a:lnTo>
                  <a:lnTo>
                    <a:pt x="8127487" y="4297757"/>
                  </a:lnTo>
                  <a:lnTo>
                    <a:pt x="4302817" y="4297757"/>
                  </a:lnTo>
                </a:path>
                <a:path w="8366759" h="5271769">
                  <a:moveTo>
                    <a:pt x="8366307" y="234266"/>
                  </a:moveTo>
                  <a:lnTo>
                    <a:pt x="8366307" y="4537083"/>
                  </a:lnTo>
                </a:path>
                <a:path w="8366759" h="5271769">
                  <a:moveTo>
                    <a:pt x="0" y="4537083"/>
                  </a:moveTo>
                  <a:lnTo>
                    <a:pt x="0" y="234266"/>
                  </a:lnTo>
                </a:path>
                <a:path w="8366759" h="5271769">
                  <a:moveTo>
                    <a:pt x="238820" y="4297757"/>
                  </a:moveTo>
                  <a:lnTo>
                    <a:pt x="238820" y="47308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3687550" y="10122380"/>
              <a:ext cx="5211445" cy="1148080"/>
            </a:xfrm>
            <a:custGeom>
              <a:avLst/>
              <a:gdLst/>
              <a:ahLst/>
              <a:cxnLst/>
              <a:rect l="l" t="t" r="r" b="b"/>
              <a:pathLst>
                <a:path w="5211445" h="1148079">
                  <a:moveTo>
                    <a:pt x="919863" y="238820"/>
                  </a:moveTo>
                  <a:lnTo>
                    <a:pt x="227183" y="238820"/>
                  </a:lnTo>
                  <a:lnTo>
                    <a:pt x="227183" y="908226"/>
                  </a:lnTo>
                  <a:lnTo>
                    <a:pt x="919863" y="908226"/>
                  </a:lnTo>
                  <a:lnTo>
                    <a:pt x="919863" y="238820"/>
                  </a:lnTo>
                </a:path>
                <a:path w="5211445" h="1148079">
                  <a:moveTo>
                    <a:pt x="1147046" y="1147552"/>
                  </a:moveTo>
                  <a:lnTo>
                    <a:pt x="1147046" y="1039780"/>
                  </a:lnTo>
                </a:path>
                <a:path w="5211445" h="1148079">
                  <a:moveTo>
                    <a:pt x="1147046" y="107772"/>
                  </a:moveTo>
                  <a:lnTo>
                    <a:pt x="1147046" y="0"/>
                  </a:lnTo>
                  <a:lnTo>
                    <a:pt x="1039780" y="0"/>
                  </a:lnTo>
                </a:path>
                <a:path w="5211445" h="1148079">
                  <a:moveTo>
                    <a:pt x="1003855" y="0"/>
                  </a:moveTo>
                  <a:lnTo>
                    <a:pt x="860664" y="0"/>
                  </a:lnTo>
                </a:path>
                <a:path w="5211445" h="1148079">
                  <a:moveTo>
                    <a:pt x="824740" y="0"/>
                  </a:moveTo>
                  <a:lnTo>
                    <a:pt x="681043" y="0"/>
                  </a:lnTo>
                </a:path>
                <a:path w="5211445" h="1148079">
                  <a:moveTo>
                    <a:pt x="645118" y="0"/>
                  </a:moveTo>
                  <a:lnTo>
                    <a:pt x="501927" y="0"/>
                  </a:lnTo>
                </a:path>
                <a:path w="5211445" h="1148079">
                  <a:moveTo>
                    <a:pt x="466003" y="0"/>
                  </a:moveTo>
                  <a:lnTo>
                    <a:pt x="322812" y="0"/>
                  </a:lnTo>
                </a:path>
                <a:path w="5211445" h="1148079">
                  <a:moveTo>
                    <a:pt x="286888" y="0"/>
                  </a:moveTo>
                  <a:lnTo>
                    <a:pt x="143191" y="0"/>
                  </a:lnTo>
                </a:path>
                <a:path w="5211445" h="1148079">
                  <a:moveTo>
                    <a:pt x="107266" y="0"/>
                  </a:moveTo>
                  <a:lnTo>
                    <a:pt x="0" y="0"/>
                  </a:lnTo>
                  <a:lnTo>
                    <a:pt x="0" y="107772"/>
                  </a:lnTo>
                </a:path>
                <a:path w="5211445" h="1148079">
                  <a:moveTo>
                    <a:pt x="0" y="1039780"/>
                  </a:moveTo>
                  <a:lnTo>
                    <a:pt x="0" y="1147552"/>
                  </a:lnTo>
                  <a:lnTo>
                    <a:pt x="107266" y="1147552"/>
                  </a:lnTo>
                </a:path>
                <a:path w="5211445" h="1148079">
                  <a:moveTo>
                    <a:pt x="143191" y="1147552"/>
                  </a:moveTo>
                  <a:lnTo>
                    <a:pt x="286888" y="1147552"/>
                  </a:lnTo>
                </a:path>
                <a:path w="5211445" h="1148079">
                  <a:moveTo>
                    <a:pt x="322812" y="1147552"/>
                  </a:moveTo>
                  <a:lnTo>
                    <a:pt x="466003" y="1147552"/>
                  </a:lnTo>
                </a:path>
                <a:path w="5211445" h="1148079">
                  <a:moveTo>
                    <a:pt x="501927" y="1147552"/>
                  </a:moveTo>
                  <a:lnTo>
                    <a:pt x="645118" y="1147552"/>
                  </a:lnTo>
                </a:path>
                <a:path w="5211445" h="1148079">
                  <a:moveTo>
                    <a:pt x="681043" y="1147552"/>
                  </a:moveTo>
                  <a:lnTo>
                    <a:pt x="824740" y="1147552"/>
                  </a:lnTo>
                </a:path>
                <a:path w="5211445" h="1148079">
                  <a:moveTo>
                    <a:pt x="860664" y="1147552"/>
                  </a:moveTo>
                  <a:lnTo>
                    <a:pt x="1003855" y="1147552"/>
                  </a:lnTo>
                </a:path>
                <a:path w="5211445" h="1148079">
                  <a:moveTo>
                    <a:pt x="1039780" y="1147552"/>
                  </a:moveTo>
                  <a:lnTo>
                    <a:pt x="1147046" y="1147552"/>
                  </a:lnTo>
                </a:path>
                <a:path w="5211445" h="1148079">
                  <a:moveTo>
                    <a:pt x="4983860" y="238820"/>
                  </a:moveTo>
                  <a:lnTo>
                    <a:pt x="4290673" y="238820"/>
                  </a:lnTo>
                  <a:lnTo>
                    <a:pt x="4290673" y="908226"/>
                  </a:lnTo>
                  <a:lnTo>
                    <a:pt x="4983860" y="908226"/>
                  </a:lnTo>
                  <a:lnTo>
                    <a:pt x="4983860" y="238820"/>
                  </a:lnTo>
                </a:path>
                <a:path w="5211445" h="1148079">
                  <a:moveTo>
                    <a:pt x="5211043" y="1147552"/>
                  </a:moveTo>
                  <a:lnTo>
                    <a:pt x="5211043" y="1039780"/>
                  </a:lnTo>
                </a:path>
                <a:path w="5211445" h="1148079">
                  <a:moveTo>
                    <a:pt x="5211043" y="107772"/>
                  </a:moveTo>
                  <a:lnTo>
                    <a:pt x="5211043" y="0"/>
                  </a:lnTo>
                  <a:lnTo>
                    <a:pt x="5103270" y="0"/>
                  </a:lnTo>
                </a:path>
                <a:path w="5211445" h="1148079">
                  <a:moveTo>
                    <a:pt x="5067346" y="0"/>
                  </a:moveTo>
                  <a:lnTo>
                    <a:pt x="4924155" y="0"/>
                  </a:lnTo>
                </a:path>
                <a:path w="5211445" h="1148079">
                  <a:moveTo>
                    <a:pt x="4888231" y="0"/>
                  </a:moveTo>
                  <a:lnTo>
                    <a:pt x="4744533" y="0"/>
                  </a:lnTo>
                </a:path>
                <a:path w="5211445" h="1148079">
                  <a:moveTo>
                    <a:pt x="4709115" y="0"/>
                  </a:moveTo>
                  <a:lnTo>
                    <a:pt x="4565418" y="0"/>
                  </a:lnTo>
                </a:path>
                <a:path w="5211445" h="1148079">
                  <a:moveTo>
                    <a:pt x="4529494" y="0"/>
                  </a:moveTo>
                  <a:lnTo>
                    <a:pt x="4386303" y="0"/>
                  </a:lnTo>
                </a:path>
                <a:path w="5211445" h="1148079">
                  <a:moveTo>
                    <a:pt x="4350378" y="0"/>
                  </a:moveTo>
                  <a:lnTo>
                    <a:pt x="4206681" y="0"/>
                  </a:lnTo>
                </a:path>
                <a:path w="5211445" h="1148079">
                  <a:moveTo>
                    <a:pt x="4171263" y="0"/>
                  </a:moveTo>
                  <a:lnTo>
                    <a:pt x="4063490" y="0"/>
                  </a:lnTo>
                  <a:lnTo>
                    <a:pt x="4063490" y="107772"/>
                  </a:lnTo>
                </a:path>
                <a:path w="5211445" h="1148079">
                  <a:moveTo>
                    <a:pt x="4063490" y="1039780"/>
                  </a:moveTo>
                  <a:lnTo>
                    <a:pt x="4063490" y="1147552"/>
                  </a:lnTo>
                  <a:lnTo>
                    <a:pt x="4171263" y="1147552"/>
                  </a:lnTo>
                </a:path>
                <a:path w="5211445" h="1148079">
                  <a:moveTo>
                    <a:pt x="4206681" y="1147552"/>
                  </a:moveTo>
                  <a:lnTo>
                    <a:pt x="4350378" y="1147552"/>
                  </a:lnTo>
                </a:path>
                <a:path w="5211445" h="1148079">
                  <a:moveTo>
                    <a:pt x="4386303" y="1147552"/>
                  </a:moveTo>
                  <a:lnTo>
                    <a:pt x="4529494" y="1147552"/>
                  </a:lnTo>
                </a:path>
                <a:path w="5211445" h="1148079">
                  <a:moveTo>
                    <a:pt x="4565418" y="1147552"/>
                  </a:moveTo>
                  <a:lnTo>
                    <a:pt x="4709115" y="1147552"/>
                  </a:lnTo>
                </a:path>
                <a:path w="5211445" h="1148079">
                  <a:moveTo>
                    <a:pt x="4744533" y="1147552"/>
                  </a:moveTo>
                  <a:lnTo>
                    <a:pt x="4888231" y="1147552"/>
                  </a:lnTo>
                </a:path>
                <a:path w="5211445" h="1148079">
                  <a:moveTo>
                    <a:pt x="4924155" y="1147552"/>
                  </a:moveTo>
                  <a:lnTo>
                    <a:pt x="5067346" y="1147552"/>
                  </a:lnTo>
                </a:path>
                <a:path w="5211445" h="1148079">
                  <a:moveTo>
                    <a:pt x="5103270" y="1147552"/>
                  </a:moveTo>
                  <a:lnTo>
                    <a:pt x="5211043" y="1147552"/>
                  </a:lnTo>
                </a:path>
              </a:pathLst>
            </a:custGeom>
            <a:ln w="45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2" name="object 172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9584191" y="11931243"/>
              <a:ext cx="1109604" cy="884951"/>
            </a:xfrm>
            <a:prstGeom prst="rect">
              <a:avLst/>
            </a:prstGeom>
          </p:spPr>
        </p:pic>
      </p:grpSp>
      <p:sp>
        <p:nvSpPr>
          <p:cNvPr id="173" name="object 173"/>
          <p:cNvSpPr txBox="1"/>
          <p:nvPr/>
        </p:nvSpPr>
        <p:spPr>
          <a:xfrm>
            <a:off x="9856861" y="12325777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74" name="object 174"/>
          <p:cNvSpPr txBox="1"/>
          <p:nvPr/>
        </p:nvSpPr>
        <p:spPr>
          <a:xfrm>
            <a:off x="10524463" y="12152151"/>
            <a:ext cx="162560" cy="27305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1360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75" name="object 175"/>
          <p:cNvSpPr/>
          <p:nvPr/>
        </p:nvSpPr>
        <p:spPr>
          <a:xfrm>
            <a:off x="9562940" y="12885008"/>
            <a:ext cx="698500" cy="191135"/>
          </a:xfrm>
          <a:custGeom>
            <a:avLst/>
            <a:gdLst/>
            <a:ahLst/>
            <a:cxnLst/>
            <a:rect l="l" t="t" r="r" b="b"/>
            <a:pathLst>
              <a:path w="698500" h="191134">
                <a:moveTo>
                  <a:pt x="24286" y="0"/>
                </a:moveTo>
                <a:lnTo>
                  <a:pt x="24286" y="190752"/>
                </a:lnTo>
              </a:path>
              <a:path w="698500" h="191134">
                <a:moveTo>
                  <a:pt x="674465" y="33394"/>
                </a:moveTo>
                <a:lnTo>
                  <a:pt x="674465" y="190752"/>
                </a:lnTo>
              </a:path>
              <a:path w="698500" h="191134">
                <a:moveTo>
                  <a:pt x="24286" y="160900"/>
                </a:moveTo>
                <a:lnTo>
                  <a:pt x="674465" y="160900"/>
                </a:lnTo>
              </a:path>
              <a:path w="698500" h="191134">
                <a:moveTo>
                  <a:pt x="48067" y="136613"/>
                </a:moveTo>
                <a:lnTo>
                  <a:pt x="0" y="184681"/>
                </a:lnTo>
              </a:path>
              <a:path w="698500" h="191134">
                <a:moveTo>
                  <a:pt x="650684" y="184681"/>
                </a:moveTo>
                <a:lnTo>
                  <a:pt x="698246" y="13661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 txBox="1"/>
          <p:nvPr/>
        </p:nvSpPr>
        <p:spPr>
          <a:xfrm>
            <a:off x="9770845" y="12892976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1360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177" name="object 177"/>
          <p:cNvGrpSpPr/>
          <p:nvPr/>
        </p:nvGrpSpPr>
        <p:grpSpPr>
          <a:xfrm>
            <a:off x="2140137" y="8575612"/>
            <a:ext cx="8554085" cy="4241165"/>
            <a:chOff x="2140137" y="8575612"/>
            <a:chExt cx="8554085" cy="4241165"/>
          </a:xfrm>
        </p:grpSpPr>
        <p:sp>
          <p:nvSpPr>
            <p:cNvPr id="178" name="object 178"/>
            <p:cNvSpPr/>
            <p:nvPr/>
          </p:nvSpPr>
          <p:spPr>
            <a:xfrm>
              <a:off x="2143312" y="11958060"/>
              <a:ext cx="855980" cy="855344"/>
            </a:xfrm>
            <a:custGeom>
              <a:avLst/>
              <a:gdLst/>
              <a:ahLst/>
              <a:cxnLst/>
              <a:rect l="l" t="t" r="r" b="b"/>
              <a:pathLst>
                <a:path w="855980" h="855345">
                  <a:moveTo>
                    <a:pt x="655744" y="669405"/>
                  </a:moveTo>
                  <a:lnTo>
                    <a:pt x="683573" y="683573"/>
                  </a:lnTo>
                  <a:lnTo>
                    <a:pt x="0" y="683573"/>
                  </a:lnTo>
                  <a:lnTo>
                    <a:pt x="0" y="0"/>
                  </a:lnTo>
                  <a:lnTo>
                    <a:pt x="18721" y="44019"/>
                  </a:lnTo>
                </a:path>
                <a:path w="855980" h="855345">
                  <a:moveTo>
                    <a:pt x="827776" y="840425"/>
                  </a:moveTo>
                  <a:lnTo>
                    <a:pt x="855604" y="855098"/>
                  </a:lnTo>
                  <a:lnTo>
                    <a:pt x="172031" y="855098"/>
                  </a:lnTo>
                  <a:lnTo>
                    <a:pt x="172031" y="171525"/>
                  </a:lnTo>
                  <a:lnTo>
                    <a:pt x="190752" y="21554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9" name="object 179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9486032" y="8575612"/>
              <a:ext cx="1207763" cy="885457"/>
            </a:xfrm>
            <a:prstGeom prst="rect">
              <a:avLst/>
            </a:prstGeom>
          </p:spPr>
        </p:pic>
      </p:grpSp>
      <p:sp>
        <p:nvSpPr>
          <p:cNvPr id="180" name="object 180"/>
          <p:cNvSpPr txBox="1"/>
          <p:nvPr/>
        </p:nvSpPr>
        <p:spPr>
          <a:xfrm>
            <a:off x="9856861" y="8761179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81" name="object 181"/>
          <p:cNvSpPr txBox="1"/>
          <p:nvPr/>
        </p:nvSpPr>
        <p:spPr>
          <a:xfrm>
            <a:off x="10524463" y="8977660"/>
            <a:ext cx="162560" cy="27305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1360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82" name="object 182"/>
          <p:cNvSpPr/>
          <p:nvPr/>
        </p:nvSpPr>
        <p:spPr>
          <a:xfrm>
            <a:off x="9562940" y="8316553"/>
            <a:ext cx="698500" cy="191135"/>
          </a:xfrm>
          <a:custGeom>
            <a:avLst/>
            <a:gdLst/>
            <a:ahLst/>
            <a:cxnLst/>
            <a:rect l="l" t="t" r="r" b="b"/>
            <a:pathLst>
              <a:path w="698500" h="191134">
                <a:moveTo>
                  <a:pt x="24286" y="190752"/>
                </a:moveTo>
                <a:lnTo>
                  <a:pt x="24286" y="0"/>
                </a:lnTo>
              </a:path>
              <a:path w="698500" h="191134">
                <a:moveTo>
                  <a:pt x="674465" y="156852"/>
                </a:moveTo>
                <a:lnTo>
                  <a:pt x="674465" y="0"/>
                </a:lnTo>
              </a:path>
              <a:path w="698500" h="191134">
                <a:moveTo>
                  <a:pt x="24286" y="29852"/>
                </a:moveTo>
                <a:lnTo>
                  <a:pt x="674465" y="29852"/>
                </a:lnTo>
              </a:path>
              <a:path w="698500" h="191134">
                <a:moveTo>
                  <a:pt x="48067" y="6071"/>
                </a:moveTo>
                <a:lnTo>
                  <a:pt x="0" y="53633"/>
                </a:lnTo>
              </a:path>
              <a:path w="698500" h="191134">
                <a:moveTo>
                  <a:pt x="650684" y="53633"/>
                </a:moveTo>
                <a:lnTo>
                  <a:pt x="698246" y="607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 txBox="1"/>
          <p:nvPr/>
        </p:nvSpPr>
        <p:spPr>
          <a:xfrm>
            <a:off x="9770845" y="8193474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1360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84" name="object 184"/>
          <p:cNvSpPr/>
          <p:nvPr/>
        </p:nvSpPr>
        <p:spPr>
          <a:xfrm>
            <a:off x="2143312" y="8578648"/>
            <a:ext cx="4054475" cy="4486910"/>
          </a:xfrm>
          <a:custGeom>
            <a:avLst/>
            <a:gdLst/>
            <a:ahLst/>
            <a:cxnLst/>
            <a:rect l="l" t="t" r="r" b="b"/>
            <a:pathLst>
              <a:path w="4054475" h="4486909">
                <a:moveTo>
                  <a:pt x="655744" y="186199"/>
                </a:moveTo>
                <a:lnTo>
                  <a:pt x="683573" y="171525"/>
                </a:lnTo>
                <a:lnTo>
                  <a:pt x="0" y="171525"/>
                </a:lnTo>
                <a:lnTo>
                  <a:pt x="0" y="855098"/>
                </a:lnTo>
                <a:lnTo>
                  <a:pt x="18721" y="811584"/>
                </a:lnTo>
              </a:path>
              <a:path w="4054475" h="4486909">
                <a:moveTo>
                  <a:pt x="827776" y="14673"/>
                </a:moveTo>
                <a:lnTo>
                  <a:pt x="855604" y="0"/>
                </a:lnTo>
                <a:lnTo>
                  <a:pt x="172031" y="0"/>
                </a:lnTo>
                <a:lnTo>
                  <a:pt x="172031" y="684079"/>
                </a:lnTo>
                <a:lnTo>
                  <a:pt x="190752" y="640059"/>
                </a:lnTo>
              </a:path>
              <a:path w="4054475" h="4486909">
                <a:moveTo>
                  <a:pt x="4030096" y="4101438"/>
                </a:moveTo>
                <a:lnTo>
                  <a:pt x="4030096" y="4486486"/>
                </a:lnTo>
              </a:path>
              <a:path w="4054475" h="4486909">
                <a:moveTo>
                  <a:pt x="3551949" y="4306359"/>
                </a:moveTo>
                <a:lnTo>
                  <a:pt x="3551949" y="4486486"/>
                </a:lnTo>
              </a:path>
              <a:path w="4054475" h="4486909">
                <a:moveTo>
                  <a:pt x="4030096" y="4456633"/>
                </a:moveTo>
                <a:lnTo>
                  <a:pt x="3551949" y="4456633"/>
                </a:lnTo>
              </a:path>
              <a:path w="4054475" h="4486909">
                <a:moveTo>
                  <a:pt x="4006315" y="4480414"/>
                </a:moveTo>
                <a:lnTo>
                  <a:pt x="4054383" y="4432852"/>
                </a:lnTo>
              </a:path>
              <a:path w="4054475" h="4486909">
                <a:moveTo>
                  <a:pt x="3575730" y="4432852"/>
                </a:moveTo>
                <a:lnTo>
                  <a:pt x="3528168" y="448041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 txBox="1"/>
          <p:nvPr/>
        </p:nvSpPr>
        <p:spPr>
          <a:xfrm>
            <a:off x="5793370" y="12882857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86" name="object 186"/>
          <p:cNvSpPr/>
          <p:nvPr/>
        </p:nvSpPr>
        <p:spPr>
          <a:xfrm>
            <a:off x="6388954" y="12680087"/>
            <a:ext cx="525780" cy="385445"/>
          </a:xfrm>
          <a:custGeom>
            <a:avLst/>
            <a:gdLst/>
            <a:ahLst/>
            <a:cxnLst/>
            <a:rect l="l" t="t" r="r" b="b"/>
            <a:pathLst>
              <a:path w="525779" h="385444">
                <a:moveTo>
                  <a:pt x="23780" y="0"/>
                </a:moveTo>
                <a:lnTo>
                  <a:pt x="23780" y="385047"/>
                </a:lnTo>
              </a:path>
              <a:path w="525779" h="385444">
                <a:moveTo>
                  <a:pt x="501927" y="204920"/>
                </a:moveTo>
                <a:lnTo>
                  <a:pt x="501927" y="385047"/>
                </a:lnTo>
              </a:path>
              <a:path w="525779" h="385444">
                <a:moveTo>
                  <a:pt x="23780" y="355194"/>
                </a:moveTo>
                <a:lnTo>
                  <a:pt x="501927" y="355194"/>
                </a:lnTo>
              </a:path>
              <a:path w="525779" h="385444">
                <a:moveTo>
                  <a:pt x="47561" y="331414"/>
                </a:moveTo>
                <a:lnTo>
                  <a:pt x="0" y="378975"/>
                </a:lnTo>
              </a:path>
              <a:path w="525779" h="385444">
                <a:moveTo>
                  <a:pt x="478147" y="378975"/>
                </a:moveTo>
                <a:lnTo>
                  <a:pt x="525708" y="33141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 txBox="1"/>
          <p:nvPr/>
        </p:nvSpPr>
        <p:spPr>
          <a:xfrm>
            <a:off x="6510338" y="12882857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188" name="object 188"/>
          <p:cNvGrpSpPr/>
          <p:nvPr/>
        </p:nvGrpSpPr>
        <p:grpSpPr>
          <a:xfrm>
            <a:off x="5190159" y="12102630"/>
            <a:ext cx="2185670" cy="713740"/>
            <a:chOff x="5190159" y="12102630"/>
            <a:chExt cx="2185670" cy="713740"/>
          </a:xfrm>
        </p:grpSpPr>
        <p:sp>
          <p:nvSpPr>
            <p:cNvPr id="189" name="object 189"/>
            <p:cNvSpPr/>
            <p:nvPr/>
          </p:nvSpPr>
          <p:spPr>
            <a:xfrm>
              <a:off x="5217115" y="12653776"/>
              <a:ext cx="2152015" cy="0"/>
            </a:xfrm>
            <a:custGeom>
              <a:avLst/>
              <a:gdLst/>
              <a:ahLst/>
              <a:cxnLst/>
              <a:rect l="l" t="t" r="r" b="b"/>
              <a:pathLst>
                <a:path w="2152015">
                  <a:moveTo>
                    <a:pt x="2151914" y="0"/>
                  </a:moveTo>
                  <a:lnTo>
                    <a:pt x="0" y="0"/>
                  </a:lnTo>
                </a:path>
              </a:pathLst>
            </a:custGeom>
            <a:ln w="12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5193334" y="12105805"/>
              <a:ext cx="1696720" cy="707390"/>
            </a:xfrm>
            <a:custGeom>
              <a:avLst/>
              <a:gdLst/>
              <a:ahLst/>
              <a:cxnLst/>
              <a:rect l="l" t="t" r="r" b="b"/>
              <a:pathLst>
                <a:path w="1696720" h="707390">
                  <a:moveTo>
                    <a:pt x="908732" y="502433"/>
                  </a:moveTo>
                  <a:lnTo>
                    <a:pt x="799947" y="502433"/>
                  </a:lnTo>
                </a:path>
                <a:path w="1696720" h="707390">
                  <a:moveTo>
                    <a:pt x="942126" y="23780"/>
                  </a:moveTo>
                  <a:lnTo>
                    <a:pt x="799947" y="23780"/>
                  </a:lnTo>
                </a:path>
                <a:path w="1696720" h="707390">
                  <a:moveTo>
                    <a:pt x="829800" y="502433"/>
                  </a:moveTo>
                  <a:lnTo>
                    <a:pt x="829800" y="23780"/>
                  </a:lnTo>
                </a:path>
                <a:path w="1696720" h="707390">
                  <a:moveTo>
                    <a:pt x="806019" y="478652"/>
                  </a:moveTo>
                  <a:lnTo>
                    <a:pt x="853580" y="526214"/>
                  </a:lnTo>
                </a:path>
                <a:path w="1696720" h="707390">
                  <a:moveTo>
                    <a:pt x="853580" y="47561"/>
                  </a:moveTo>
                  <a:lnTo>
                    <a:pt x="806019" y="0"/>
                  </a:lnTo>
                </a:path>
                <a:path w="1696720" h="707390">
                  <a:moveTo>
                    <a:pt x="744796" y="299031"/>
                  </a:moveTo>
                  <a:lnTo>
                    <a:pt x="731134" y="285370"/>
                  </a:lnTo>
                  <a:lnTo>
                    <a:pt x="814620" y="285370"/>
                  </a:lnTo>
                </a:path>
                <a:path w="1696720" h="707390">
                  <a:moveTo>
                    <a:pt x="814620" y="299031"/>
                  </a:moveTo>
                  <a:lnTo>
                    <a:pt x="814620" y="271202"/>
                  </a:lnTo>
                </a:path>
                <a:path w="1696720" h="707390">
                  <a:moveTo>
                    <a:pt x="814620" y="229206"/>
                  </a:moveTo>
                  <a:lnTo>
                    <a:pt x="800959" y="243374"/>
                  </a:lnTo>
                  <a:lnTo>
                    <a:pt x="744796" y="243374"/>
                  </a:lnTo>
                  <a:lnTo>
                    <a:pt x="731134" y="229206"/>
                  </a:lnTo>
                  <a:lnTo>
                    <a:pt x="731134" y="215545"/>
                  </a:lnTo>
                  <a:lnTo>
                    <a:pt x="744796" y="201378"/>
                  </a:lnTo>
                  <a:lnTo>
                    <a:pt x="800959" y="201378"/>
                  </a:lnTo>
                  <a:lnTo>
                    <a:pt x="814620" y="215545"/>
                  </a:lnTo>
                  <a:lnTo>
                    <a:pt x="814620" y="229206"/>
                  </a:lnTo>
                </a:path>
                <a:path w="1696720" h="707390">
                  <a:moveTo>
                    <a:pt x="814620" y="159888"/>
                  </a:moveTo>
                  <a:lnTo>
                    <a:pt x="800959" y="173549"/>
                  </a:lnTo>
                  <a:lnTo>
                    <a:pt x="744796" y="173549"/>
                  </a:lnTo>
                  <a:lnTo>
                    <a:pt x="731134" y="159888"/>
                  </a:lnTo>
                  <a:lnTo>
                    <a:pt x="731134" y="145720"/>
                  </a:lnTo>
                  <a:lnTo>
                    <a:pt x="744796" y="131553"/>
                  </a:lnTo>
                  <a:lnTo>
                    <a:pt x="800959" y="131553"/>
                  </a:lnTo>
                  <a:lnTo>
                    <a:pt x="814620" y="145720"/>
                  </a:lnTo>
                  <a:lnTo>
                    <a:pt x="814620" y="159888"/>
                  </a:lnTo>
                </a:path>
                <a:path w="1696720" h="707390">
                  <a:moveTo>
                    <a:pt x="814620" y="90063"/>
                  </a:moveTo>
                  <a:lnTo>
                    <a:pt x="800959" y="103725"/>
                  </a:lnTo>
                  <a:lnTo>
                    <a:pt x="744796" y="103725"/>
                  </a:lnTo>
                  <a:lnTo>
                    <a:pt x="731134" y="90063"/>
                  </a:lnTo>
                  <a:lnTo>
                    <a:pt x="731134" y="75896"/>
                  </a:lnTo>
                  <a:lnTo>
                    <a:pt x="744796" y="62235"/>
                  </a:lnTo>
                  <a:lnTo>
                    <a:pt x="800959" y="62235"/>
                  </a:lnTo>
                  <a:lnTo>
                    <a:pt x="814620" y="75896"/>
                  </a:lnTo>
                  <a:lnTo>
                    <a:pt x="814620" y="90063"/>
                  </a:lnTo>
                </a:path>
                <a:path w="1696720" h="707390">
                  <a:moveTo>
                    <a:pt x="530262" y="692680"/>
                  </a:moveTo>
                  <a:lnTo>
                    <a:pt x="501927" y="707354"/>
                  </a:lnTo>
                  <a:lnTo>
                    <a:pt x="1013469" y="707354"/>
                  </a:lnTo>
                  <a:lnTo>
                    <a:pt x="1013469" y="23780"/>
                  </a:lnTo>
                  <a:lnTo>
                    <a:pt x="994748" y="67800"/>
                  </a:lnTo>
                </a:path>
                <a:path w="1696720" h="707390">
                  <a:moveTo>
                    <a:pt x="1668201" y="692680"/>
                  </a:moveTo>
                  <a:lnTo>
                    <a:pt x="1696536" y="707354"/>
                  </a:lnTo>
                  <a:lnTo>
                    <a:pt x="1184995" y="707354"/>
                  </a:lnTo>
                  <a:lnTo>
                    <a:pt x="1184995" y="23780"/>
                  </a:lnTo>
                  <a:lnTo>
                    <a:pt x="1203716" y="67800"/>
                  </a:lnTo>
                </a:path>
                <a:path w="1696720" h="707390">
                  <a:moveTo>
                    <a:pt x="980074" y="431091"/>
                  </a:moveTo>
                  <a:lnTo>
                    <a:pt x="980074" y="369868"/>
                  </a:lnTo>
                </a:path>
                <a:path w="1696720" h="707390">
                  <a:moveTo>
                    <a:pt x="23780" y="476123"/>
                  </a:moveTo>
                  <a:lnTo>
                    <a:pt x="23780" y="369868"/>
                  </a:lnTo>
                </a:path>
                <a:path w="1696720" h="707390">
                  <a:moveTo>
                    <a:pt x="980074" y="399720"/>
                  </a:moveTo>
                  <a:lnTo>
                    <a:pt x="23780" y="399720"/>
                  </a:lnTo>
                </a:path>
                <a:path w="1696720" h="707390">
                  <a:moveTo>
                    <a:pt x="956294" y="424007"/>
                  </a:moveTo>
                  <a:lnTo>
                    <a:pt x="1004361" y="375939"/>
                  </a:lnTo>
                </a:path>
                <a:path w="1696720" h="707390">
                  <a:moveTo>
                    <a:pt x="48067" y="375939"/>
                  </a:moveTo>
                  <a:lnTo>
                    <a:pt x="0" y="42400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1" name="object 191"/>
          <p:cNvSpPr txBox="1"/>
          <p:nvPr/>
        </p:nvSpPr>
        <p:spPr>
          <a:xfrm>
            <a:off x="5560116" y="12353100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2000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92" name="object 192"/>
          <p:cNvSpPr/>
          <p:nvPr/>
        </p:nvSpPr>
        <p:spPr>
          <a:xfrm>
            <a:off x="6388954" y="12475673"/>
            <a:ext cx="1003935" cy="106680"/>
          </a:xfrm>
          <a:custGeom>
            <a:avLst/>
            <a:gdLst/>
            <a:ahLst/>
            <a:cxnLst/>
            <a:rect l="l" t="t" r="r" b="b"/>
            <a:pathLst>
              <a:path w="1003934" h="106679">
                <a:moveTo>
                  <a:pt x="23780" y="61223"/>
                </a:moveTo>
                <a:lnTo>
                  <a:pt x="23780" y="0"/>
                </a:lnTo>
              </a:path>
              <a:path w="1003934" h="106679">
                <a:moveTo>
                  <a:pt x="980074" y="106254"/>
                </a:moveTo>
                <a:lnTo>
                  <a:pt x="980074" y="0"/>
                </a:lnTo>
              </a:path>
              <a:path w="1003934" h="106679">
                <a:moveTo>
                  <a:pt x="23780" y="29852"/>
                </a:moveTo>
                <a:lnTo>
                  <a:pt x="980074" y="29852"/>
                </a:lnTo>
              </a:path>
              <a:path w="1003934" h="106679">
                <a:moveTo>
                  <a:pt x="47561" y="6071"/>
                </a:moveTo>
                <a:lnTo>
                  <a:pt x="0" y="54139"/>
                </a:lnTo>
              </a:path>
              <a:path w="1003934" h="106679">
                <a:moveTo>
                  <a:pt x="956294" y="54139"/>
                </a:moveTo>
                <a:lnTo>
                  <a:pt x="1003855" y="607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 txBox="1"/>
          <p:nvPr/>
        </p:nvSpPr>
        <p:spPr>
          <a:xfrm>
            <a:off x="6755230" y="12353100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2000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194" name="object 194"/>
          <p:cNvGrpSpPr/>
          <p:nvPr/>
        </p:nvGrpSpPr>
        <p:grpSpPr>
          <a:xfrm>
            <a:off x="5190298" y="8323498"/>
            <a:ext cx="2205990" cy="966469"/>
            <a:chOff x="5190298" y="8323498"/>
            <a:chExt cx="2205990" cy="966469"/>
          </a:xfrm>
        </p:grpSpPr>
        <p:sp>
          <p:nvSpPr>
            <p:cNvPr id="195" name="object 195"/>
            <p:cNvSpPr/>
            <p:nvPr/>
          </p:nvSpPr>
          <p:spPr>
            <a:xfrm>
              <a:off x="5671481" y="8326673"/>
              <a:ext cx="1243330" cy="386080"/>
            </a:xfrm>
            <a:custGeom>
              <a:avLst/>
              <a:gdLst/>
              <a:ahLst/>
              <a:cxnLst/>
              <a:rect l="l" t="t" r="r" b="b"/>
              <a:pathLst>
                <a:path w="1243329" h="386079">
                  <a:moveTo>
                    <a:pt x="501927" y="385553"/>
                  </a:moveTo>
                  <a:lnTo>
                    <a:pt x="501927" y="0"/>
                  </a:lnTo>
                </a:path>
                <a:path w="1243329" h="386079">
                  <a:moveTo>
                    <a:pt x="23780" y="180633"/>
                  </a:moveTo>
                  <a:lnTo>
                    <a:pt x="23780" y="0"/>
                  </a:lnTo>
                </a:path>
                <a:path w="1243329" h="386079">
                  <a:moveTo>
                    <a:pt x="501927" y="30358"/>
                  </a:moveTo>
                  <a:lnTo>
                    <a:pt x="23780" y="30358"/>
                  </a:lnTo>
                </a:path>
                <a:path w="1243329" h="386079">
                  <a:moveTo>
                    <a:pt x="478147" y="54139"/>
                  </a:moveTo>
                  <a:lnTo>
                    <a:pt x="526214" y="6071"/>
                  </a:lnTo>
                </a:path>
                <a:path w="1243329" h="386079">
                  <a:moveTo>
                    <a:pt x="47561" y="6071"/>
                  </a:moveTo>
                  <a:lnTo>
                    <a:pt x="0" y="54139"/>
                  </a:lnTo>
                </a:path>
                <a:path w="1243329" h="386079">
                  <a:moveTo>
                    <a:pt x="741254" y="385553"/>
                  </a:moveTo>
                  <a:lnTo>
                    <a:pt x="741254" y="0"/>
                  </a:lnTo>
                </a:path>
                <a:path w="1243329" h="386079">
                  <a:moveTo>
                    <a:pt x="1219401" y="180633"/>
                  </a:moveTo>
                  <a:lnTo>
                    <a:pt x="1219401" y="0"/>
                  </a:lnTo>
                </a:path>
                <a:path w="1243329" h="386079">
                  <a:moveTo>
                    <a:pt x="741254" y="30358"/>
                  </a:moveTo>
                  <a:lnTo>
                    <a:pt x="1219401" y="30358"/>
                  </a:lnTo>
                </a:path>
                <a:path w="1243329" h="386079">
                  <a:moveTo>
                    <a:pt x="765035" y="6071"/>
                  </a:moveTo>
                  <a:lnTo>
                    <a:pt x="717473" y="54139"/>
                  </a:lnTo>
                </a:path>
                <a:path w="1243329" h="386079">
                  <a:moveTo>
                    <a:pt x="1195620" y="54139"/>
                  </a:moveTo>
                  <a:lnTo>
                    <a:pt x="1243182" y="607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6" name="object 196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5190298" y="8575613"/>
              <a:ext cx="2205548" cy="713931"/>
            </a:xfrm>
            <a:prstGeom prst="rect">
              <a:avLst/>
            </a:prstGeom>
          </p:spPr>
        </p:pic>
      </p:grpSp>
      <p:sp>
        <p:nvSpPr>
          <p:cNvPr id="197" name="object 197"/>
          <p:cNvSpPr txBox="1"/>
          <p:nvPr/>
        </p:nvSpPr>
        <p:spPr>
          <a:xfrm>
            <a:off x="5883654" y="8974624"/>
            <a:ext cx="162560" cy="27305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98" name="object 198"/>
          <p:cNvSpPr txBox="1"/>
          <p:nvPr/>
        </p:nvSpPr>
        <p:spPr>
          <a:xfrm>
            <a:off x="5560116" y="8733856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2000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99" name="object 199"/>
          <p:cNvSpPr txBox="1"/>
          <p:nvPr/>
        </p:nvSpPr>
        <p:spPr>
          <a:xfrm>
            <a:off x="6755230" y="8733856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2000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200" name="object 200"/>
          <p:cNvGrpSpPr/>
          <p:nvPr/>
        </p:nvGrpSpPr>
        <p:grpSpPr>
          <a:xfrm>
            <a:off x="2114978" y="12149318"/>
            <a:ext cx="8355965" cy="532130"/>
            <a:chOff x="2114978" y="12149318"/>
            <a:chExt cx="8355965" cy="532130"/>
          </a:xfrm>
        </p:grpSpPr>
        <p:sp>
          <p:nvSpPr>
            <p:cNvPr id="201" name="object 201"/>
            <p:cNvSpPr/>
            <p:nvPr/>
          </p:nvSpPr>
          <p:spPr>
            <a:xfrm>
              <a:off x="10419051" y="12236346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47561"/>
                  </a:moveTo>
                  <a:lnTo>
                    <a:pt x="47561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2" name="object 202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6178974" y="12149318"/>
              <a:ext cx="938584" cy="531780"/>
            </a:xfrm>
            <a:prstGeom prst="rect">
              <a:avLst/>
            </a:prstGeom>
          </p:spPr>
        </p:pic>
        <p:pic>
          <p:nvPicPr>
            <p:cNvPr id="203" name="object 203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2114978" y="12149318"/>
              <a:ext cx="856110" cy="211497"/>
            </a:xfrm>
            <a:prstGeom prst="rect">
              <a:avLst/>
            </a:prstGeom>
          </p:spPr>
        </p:pic>
        <p:sp>
          <p:nvSpPr>
            <p:cNvPr id="204" name="object 204"/>
            <p:cNvSpPr/>
            <p:nvPr/>
          </p:nvSpPr>
          <p:spPr>
            <a:xfrm>
              <a:off x="2324958" y="12448350"/>
              <a:ext cx="526415" cy="122555"/>
            </a:xfrm>
            <a:custGeom>
              <a:avLst/>
              <a:gdLst/>
              <a:ahLst/>
              <a:cxnLst/>
              <a:rect l="l" t="t" r="r" b="b"/>
              <a:pathLst>
                <a:path w="526414" h="122554">
                  <a:moveTo>
                    <a:pt x="501927" y="121940"/>
                  </a:moveTo>
                  <a:lnTo>
                    <a:pt x="501927" y="0"/>
                  </a:lnTo>
                </a:path>
                <a:path w="526414" h="122554">
                  <a:moveTo>
                    <a:pt x="23780" y="88545"/>
                  </a:moveTo>
                  <a:lnTo>
                    <a:pt x="23780" y="0"/>
                  </a:lnTo>
                </a:path>
                <a:path w="526414" h="122554">
                  <a:moveTo>
                    <a:pt x="501927" y="29852"/>
                  </a:moveTo>
                  <a:lnTo>
                    <a:pt x="23780" y="29852"/>
                  </a:lnTo>
                </a:path>
                <a:path w="526414" h="122554">
                  <a:moveTo>
                    <a:pt x="478147" y="53633"/>
                  </a:moveTo>
                  <a:lnTo>
                    <a:pt x="526214" y="6071"/>
                  </a:lnTo>
                </a:path>
                <a:path w="526414" h="122554">
                  <a:moveTo>
                    <a:pt x="48067" y="6071"/>
                  </a:moveTo>
                  <a:lnTo>
                    <a:pt x="0" y="5363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5" name="object 205"/>
          <p:cNvSpPr txBox="1"/>
          <p:nvPr/>
        </p:nvSpPr>
        <p:spPr>
          <a:xfrm>
            <a:off x="2446847" y="12325777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06" name="object 206"/>
          <p:cNvSpPr/>
          <p:nvPr/>
        </p:nvSpPr>
        <p:spPr>
          <a:xfrm>
            <a:off x="1892855" y="11934279"/>
            <a:ext cx="384810" cy="697865"/>
          </a:xfrm>
          <a:custGeom>
            <a:avLst/>
            <a:gdLst/>
            <a:ahLst/>
            <a:cxnLst/>
            <a:rect l="l" t="t" r="r" b="b"/>
            <a:pathLst>
              <a:path w="384810" h="697865">
                <a:moveTo>
                  <a:pt x="384541" y="673959"/>
                </a:moveTo>
                <a:lnTo>
                  <a:pt x="0" y="673959"/>
                </a:lnTo>
              </a:path>
              <a:path w="384810" h="697865">
                <a:moveTo>
                  <a:pt x="178609" y="23780"/>
                </a:moveTo>
                <a:lnTo>
                  <a:pt x="0" y="23780"/>
                </a:lnTo>
              </a:path>
              <a:path w="384810" h="697865">
                <a:moveTo>
                  <a:pt x="29852" y="673959"/>
                </a:moveTo>
                <a:lnTo>
                  <a:pt x="29852" y="23780"/>
                </a:lnTo>
              </a:path>
              <a:path w="384810" h="697865">
                <a:moveTo>
                  <a:pt x="5565" y="650178"/>
                </a:moveTo>
                <a:lnTo>
                  <a:pt x="53633" y="697740"/>
                </a:lnTo>
              </a:path>
              <a:path w="384810" h="697865">
                <a:moveTo>
                  <a:pt x="53633" y="47561"/>
                </a:moveTo>
                <a:lnTo>
                  <a:pt x="5565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 txBox="1"/>
          <p:nvPr/>
        </p:nvSpPr>
        <p:spPr>
          <a:xfrm>
            <a:off x="1783227" y="12152151"/>
            <a:ext cx="162560" cy="27305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1360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08" name="object 208"/>
          <p:cNvSpPr/>
          <p:nvPr/>
        </p:nvSpPr>
        <p:spPr>
          <a:xfrm>
            <a:off x="2324958" y="12885008"/>
            <a:ext cx="698500" cy="191135"/>
          </a:xfrm>
          <a:custGeom>
            <a:avLst/>
            <a:gdLst/>
            <a:ahLst/>
            <a:cxnLst/>
            <a:rect l="l" t="t" r="r" b="b"/>
            <a:pathLst>
              <a:path w="698500" h="191134">
                <a:moveTo>
                  <a:pt x="674465" y="0"/>
                </a:moveTo>
                <a:lnTo>
                  <a:pt x="674465" y="190752"/>
                </a:lnTo>
              </a:path>
              <a:path w="698500" h="191134">
                <a:moveTo>
                  <a:pt x="23780" y="33394"/>
                </a:moveTo>
                <a:lnTo>
                  <a:pt x="23780" y="190752"/>
                </a:lnTo>
              </a:path>
              <a:path w="698500" h="191134">
                <a:moveTo>
                  <a:pt x="674465" y="160900"/>
                </a:moveTo>
                <a:lnTo>
                  <a:pt x="23780" y="160900"/>
                </a:lnTo>
              </a:path>
              <a:path w="698500" h="191134">
                <a:moveTo>
                  <a:pt x="650178" y="184681"/>
                </a:moveTo>
                <a:lnTo>
                  <a:pt x="698246" y="136613"/>
                </a:lnTo>
              </a:path>
              <a:path w="698500" h="191134">
                <a:moveTo>
                  <a:pt x="48067" y="136613"/>
                </a:moveTo>
                <a:lnTo>
                  <a:pt x="0" y="18468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 txBox="1"/>
          <p:nvPr/>
        </p:nvSpPr>
        <p:spPr>
          <a:xfrm>
            <a:off x="2532863" y="12892976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1360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210" name="object 210"/>
          <p:cNvGrpSpPr/>
          <p:nvPr/>
        </p:nvGrpSpPr>
        <p:grpSpPr>
          <a:xfrm>
            <a:off x="2321783" y="8818847"/>
            <a:ext cx="8148955" cy="340995"/>
            <a:chOff x="2321783" y="8818847"/>
            <a:chExt cx="8148955" cy="340995"/>
          </a:xfrm>
        </p:grpSpPr>
        <p:sp>
          <p:nvSpPr>
            <p:cNvPr id="211" name="object 211"/>
            <p:cNvSpPr/>
            <p:nvPr/>
          </p:nvSpPr>
          <p:spPr>
            <a:xfrm>
              <a:off x="10247019" y="9107899"/>
              <a:ext cx="219710" cy="48260"/>
            </a:xfrm>
            <a:custGeom>
              <a:avLst/>
              <a:gdLst/>
              <a:ahLst/>
              <a:cxnLst/>
              <a:rect l="l" t="t" r="r" b="b"/>
              <a:pathLst>
                <a:path w="219709" h="48259">
                  <a:moveTo>
                    <a:pt x="0" y="48067"/>
                  </a:moveTo>
                  <a:lnTo>
                    <a:pt x="47561" y="0"/>
                  </a:lnTo>
                </a:path>
                <a:path w="219709" h="48259">
                  <a:moveTo>
                    <a:pt x="172031" y="48067"/>
                  </a:moveTo>
                  <a:lnTo>
                    <a:pt x="219593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2324958" y="8822022"/>
              <a:ext cx="526415" cy="121920"/>
            </a:xfrm>
            <a:custGeom>
              <a:avLst/>
              <a:gdLst/>
              <a:ahLst/>
              <a:cxnLst/>
              <a:rect l="l" t="t" r="r" b="b"/>
              <a:pathLst>
                <a:path w="526414" h="121920">
                  <a:moveTo>
                    <a:pt x="501927" y="0"/>
                  </a:moveTo>
                  <a:lnTo>
                    <a:pt x="501927" y="121434"/>
                  </a:lnTo>
                </a:path>
                <a:path w="526414" h="121920">
                  <a:moveTo>
                    <a:pt x="23780" y="33394"/>
                  </a:moveTo>
                  <a:lnTo>
                    <a:pt x="23780" y="121434"/>
                  </a:lnTo>
                </a:path>
                <a:path w="526414" h="121920">
                  <a:moveTo>
                    <a:pt x="501927" y="91581"/>
                  </a:moveTo>
                  <a:lnTo>
                    <a:pt x="23780" y="91581"/>
                  </a:lnTo>
                </a:path>
                <a:path w="526414" h="121920">
                  <a:moveTo>
                    <a:pt x="478147" y="115868"/>
                  </a:moveTo>
                  <a:lnTo>
                    <a:pt x="526214" y="67800"/>
                  </a:lnTo>
                </a:path>
                <a:path w="526414" h="121920">
                  <a:moveTo>
                    <a:pt x="48067" y="67800"/>
                  </a:moveTo>
                  <a:lnTo>
                    <a:pt x="0" y="11586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3" name="object 213"/>
          <p:cNvSpPr txBox="1"/>
          <p:nvPr/>
        </p:nvSpPr>
        <p:spPr>
          <a:xfrm>
            <a:off x="2446847" y="8761179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</p:txBody>
      </p:sp>
      <p:pic>
        <p:nvPicPr>
          <p:cNvPr id="214" name="object 214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1892855" y="8756752"/>
            <a:ext cx="1078234" cy="704318"/>
          </a:xfrm>
          <a:prstGeom prst="rect">
            <a:avLst/>
          </a:prstGeom>
        </p:spPr>
      </p:pic>
      <p:sp>
        <p:nvSpPr>
          <p:cNvPr id="215" name="object 215"/>
          <p:cNvSpPr txBox="1"/>
          <p:nvPr/>
        </p:nvSpPr>
        <p:spPr>
          <a:xfrm>
            <a:off x="1783227" y="8977660"/>
            <a:ext cx="162560" cy="27305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1360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16" name="object 216"/>
          <p:cNvSpPr/>
          <p:nvPr/>
        </p:nvSpPr>
        <p:spPr>
          <a:xfrm>
            <a:off x="2324958" y="8316553"/>
            <a:ext cx="698500" cy="191135"/>
          </a:xfrm>
          <a:custGeom>
            <a:avLst/>
            <a:gdLst/>
            <a:ahLst/>
            <a:cxnLst/>
            <a:rect l="l" t="t" r="r" b="b"/>
            <a:pathLst>
              <a:path w="698500" h="191134">
                <a:moveTo>
                  <a:pt x="674465" y="190752"/>
                </a:moveTo>
                <a:lnTo>
                  <a:pt x="674465" y="0"/>
                </a:lnTo>
              </a:path>
              <a:path w="698500" h="191134">
                <a:moveTo>
                  <a:pt x="23780" y="156852"/>
                </a:moveTo>
                <a:lnTo>
                  <a:pt x="23780" y="0"/>
                </a:lnTo>
              </a:path>
              <a:path w="698500" h="191134">
                <a:moveTo>
                  <a:pt x="674465" y="29852"/>
                </a:moveTo>
                <a:lnTo>
                  <a:pt x="23780" y="29852"/>
                </a:lnTo>
              </a:path>
              <a:path w="698500" h="191134">
                <a:moveTo>
                  <a:pt x="650178" y="53633"/>
                </a:moveTo>
                <a:lnTo>
                  <a:pt x="698246" y="6071"/>
                </a:lnTo>
              </a:path>
              <a:path w="698500" h="191134">
                <a:moveTo>
                  <a:pt x="48067" y="6071"/>
                </a:moveTo>
                <a:lnTo>
                  <a:pt x="0" y="5363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 txBox="1"/>
          <p:nvPr/>
        </p:nvSpPr>
        <p:spPr>
          <a:xfrm>
            <a:off x="2532863" y="8193474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1360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2086137" y="12918908"/>
            <a:ext cx="8414385" cy="631825"/>
          </a:xfrm>
          <a:custGeom>
            <a:avLst/>
            <a:gdLst/>
            <a:ahLst/>
            <a:cxnLst/>
            <a:rect l="l" t="t" r="r" b="b"/>
            <a:pathLst>
              <a:path w="8414385" h="631825">
                <a:moveTo>
                  <a:pt x="23780" y="0"/>
                </a:moveTo>
                <a:lnTo>
                  <a:pt x="23780" y="631457"/>
                </a:lnTo>
              </a:path>
              <a:path w="8414385" h="631825">
                <a:moveTo>
                  <a:pt x="8390088" y="0"/>
                </a:moveTo>
                <a:lnTo>
                  <a:pt x="8390088" y="631457"/>
                </a:lnTo>
              </a:path>
              <a:path w="8414385" h="631825">
                <a:moveTo>
                  <a:pt x="23780" y="601099"/>
                </a:moveTo>
                <a:lnTo>
                  <a:pt x="8390088" y="601099"/>
                </a:lnTo>
              </a:path>
              <a:path w="8414385" h="631825">
                <a:moveTo>
                  <a:pt x="47561" y="577318"/>
                </a:moveTo>
                <a:lnTo>
                  <a:pt x="0" y="625385"/>
                </a:lnTo>
              </a:path>
              <a:path w="8414385" h="631825">
                <a:moveTo>
                  <a:pt x="8366307" y="625385"/>
                </a:moveTo>
                <a:lnTo>
                  <a:pt x="8414375" y="57731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 txBox="1"/>
          <p:nvPr/>
        </p:nvSpPr>
        <p:spPr>
          <a:xfrm>
            <a:off x="6762820" y="13367580"/>
            <a:ext cx="33464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17500</a:t>
            </a:r>
            <a:endParaRPr sz="950">
              <a:latin typeface="Times New Roman"/>
              <a:cs typeface="Times New Roman"/>
            </a:endParaRPr>
          </a:p>
        </p:txBody>
      </p:sp>
      <p:pic>
        <p:nvPicPr>
          <p:cNvPr id="220" name="object 220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6170879" y="13578194"/>
            <a:ext cx="245398" cy="245398"/>
          </a:xfrm>
          <a:prstGeom prst="rect">
            <a:avLst/>
          </a:prstGeom>
        </p:spPr>
      </p:pic>
      <p:sp>
        <p:nvSpPr>
          <p:cNvPr id="221" name="object 221"/>
          <p:cNvSpPr txBox="1"/>
          <p:nvPr/>
        </p:nvSpPr>
        <p:spPr>
          <a:xfrm>
            <a:off x="6221932" y="13565096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2</a:t>
            </a:r>
            <a:endParaRPr sz="1350">
              <a:latin typeface="Times New Roman"/>
              <a:cs typeface="Times New Roman"/>
            </a:endParaRPr>
          </a:p>
        </p:txBody>
      </p:sp>
      <p:pic>
        <p:nvPicPr>
          <p:cNvPr id="222" name="object 222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0114960" y="13578194"/>
            <a:ext cx="245398" cy="245398"/>
          </a:xfrm>
          <a:prstGeom prst="rect">
            <a:avLst/>
          </a:prstGeom>
        </p:spPr>
      </p:pic>
      <p:sp>
        <p:nvSpPr>
          <p:cNvPr id="223" name="object 223"/>
          <p:cNvSpPr txBox="1"/>
          <p:nvPr/>
        </p:nvSpPr>
        <p:spPr>
          <a:xfrm>
            <a:off x="10162976" y="13565096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3</a:t>
            </a:r>
            <a:endParaRPr sz="1350">
              <a:latin typeface="Times New Roman"/>
              <a:cs typeface="Times New Roman"/>
            </a:endParaRPr>
          </a:p>
        </p:txBody>
      </p:sp>
      <p:pic>
        <p:nvPicPr>
          <p:cNvPr id="224" name="object 224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2226292" y="13578194"/>
            <a:ext cx="245398" cy="245398"/>
          </a:xfrm>
          <a:prstGeom prst="rect">
            <a:avLst/>
          </a:prstGeom>
        </p:spPr>
      </p:pic>
      <p:sp>
        <p:nvSpPr>
          <p:cNvPr id="225" name="object 225"/>
          <p:cNvSpPr txBox="1"/>
          <p:nvPr/>
        </p:nvSpPr>
        <p:spPr>
          <a:xfrm>
            <a:off x="2279875" y="13574709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1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26" name="object 226"/>
          <p:cNvSpPr/>
          <p:nvPr/>
        </p:nvSpPr>
        <p:spPr>
          <a:xfrm>
            <a:off x="2086137" y="8310481"/>
            <a:ext cx="4207510" cy="5271770"/>
          </a:xfrm>
          <a:custGeom>
            <a:avLst/>
            <a:gdLst/>
            <a:ahLst/>
            <a:cxnLst/>
            <a:rect l="l" t="t" r="r" b="b"/>
            <a:pathLst>
              <a:path w="4207510" h="5271769">
                <a:moveTo>
                  <a:pt x="4207187" y="5271254"/>
                </a:moveTo>
                <a:lnTo>
                  <a:pt x="4207187" y="0"/>
                </a:lnTo>
              </a:path>
              <a:path w="4207510" h="5271769">
                <a:moveTo>
                  <a:pt x="262601" y="4608426"/>
                </a:moveTo>
                <a:lnTo>
                  <a:pt x="262601" y="4980318"/>
                </a:lnTo>
              </a:path>
              <a:path w="4207510" h="5271769">
                <a:moveTo>
                  <a:pt x="23780" y="4608426"/>
                </a:moveTo>
                <a:lnTo>
                  <a:pt x="23780" y="4980318"/>
                </a:lnTo>
              </a:path>
              <a:path w="4207510" h="5271769">
                <a:moveTo>
                  <a:pt x="262601" y="4950466"/>
                </a:moveTo>
                <a:lnTo>
                  <a:pt x="23780" y="4950466"/>
                </a:lnTo>
              </a:path>
              <a:path w="4207510" h="5271769">
                <a:moveTo>
                  <a:pt x="238820" y="4974246"/>
                </a:moveTo>
                <a:lnTo>
                  <a:pt x="286382" y="4926685"/>
                </a:lnTo>
              </a:path>
              <a:path w="4207510" h="5271769">
                <a:moveTo>
                  <a:pt x="47561" y="4926685"/>
                </a:moveTo>
                <a:lnTo>
                  <a:pt x="0" y="497424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 txBox="1"/>
          <p:nvPr/>
        </p:nvSpPr>
        <p:spPr>
          <a:xfrm>
            <a:off x="2123023" y="13108522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28" name="object 228"/>
          <p:cNvSpPr/>
          <p:nvPr/>
        </p:nvSpPr>
        <p:spPr>
          <a:xfrm>
            <a:off x="2324958" y="12680087"/>
            <a:ext cx="3872865" cy="610870"/>
          </a:xfrm>
          <a:custGeom>
            <a:avLst/>
            <a:gdLst/>
            <a:ahLst/>
            <a:cxnLst/>
            <a:rect l="l" t="t" r="r" b="b"/>
            <a:pathLst>
              <a:path w="3872865" h="610869">
                <a:moveTo>
                  <a:pt x="23780" y="238314"/>
                </a:moveTo>
                <a:lnTo>
                  <a:pt x="23780" y="610712"/>
                </a:lnTo>
              </a:path>
              <a:path w="3872865" h="610869">
                <a:moveTo>
                  <a:pt x="3848451" y="0"/>
                </a:moveTo>
                <a:lnTo>
                  <a:pt x="3848451" y="610712"/>
                </a:lnTo>
              </a:path>
              <a:path w="3872865" h="610869">
                <a:moveTo>
                  <a:pt x="23780" y="580860"/>
                </a:moveTo>
                <a:lnTo>
                  <a:pt x="3848451" y="580860"/>
                </a:lnTo>
              </a:path>
              <a:path w="3872865" h="610869">
                <a:moveTo>
                  <a:pt x="48067" y="557079"/>
                </a:moveTo>
                <a:lnTo>
                  <a:pt x="0" y="604640"/>
                </a:lnTo>
              </a:path>
              <a:path w="3872865" h="610869">
                <a:moveTo>
                  <a:pt x="3824670" y="604640"/>
                </a:moveTo>
                <a:lnTo>
                  <a:pt x="3872737" y="55707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 txBox="1"/>
          <p:nvPr/>
        </p:nvSpPr>
        <p:spPr>
          <a:xfrm>
            <a:off x="4123651" y="13108522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30" name="object 230"/>
          <p:cNvSpPr/>
          <p:nvPr/>
        </p:nvSpPr>
        <p:spPr>
          <a:xfrm>
            <a:off x="5964947" y="12680087"/>
            <a:ext cx="328930" cy="786130"/>
          </a:xfrm>
          <a:custGeom>
            <a:avLst/>
            <a:gdLst/>
            <a:ahLst/>
            <a:cxnLst/>
            <a:rect l="l" t="t" r="r" b="b"/>
            <a:pathLst>
              <a:path w="328929" h="786130">
                <a:moveTo>
                  <a:pt x="208461" y="0"/>
                </a:moveTo>
                <a:lnTo>
                  <a:pt x="208461" y="633987"/>
                </a:lnTo>
              </a:path>
              <a:path w="328929" h="786130">
                <a:moveTo>
                  <a:pt x="328378" y="483712"/>
                </a:moveTo>
                <a:lnTo>
                  <a:pt x="328378" y="633987"/>
                </a:lnTo>
              </a:path>
              <a:path w="328929" h="786130">
                <a:moveTo>
                  <a:pt x="208461" y="604134"/>
                </a:moveTo>
                <a:lnTo>
                  <a:pt x="328378" y="604134"/>
                </a:lnTo>
              </a:path>
              <a:path w="328929" h="786130">
                <a:moveTo>
                  <a:pt x="268167" y="604134"/>
                </a:moveTo>
                <a:lnTo>
                  <a:pt x="208461" y="785780"/>
                </a:lnTo>
                <a:lnTo>
                  <a:pt x="0" y="78578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 txBox="1"/>
          <p:nvPr/>
        </p:nvSpPr>
        <p:spPr>
          <a:xfrm>
            <a:off x="5964390" y="13313441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32" name="object 232"/>
          <p:cNvSpPr/>
          <p:nvPr/>
        </p:nvSpPr>
        <p:spPr>
          <a:xfrm>
            <a:off x="6149628" y="12680087"/>
            <a:ext cx="464820" cy="784860"/>
          </a:xfrm>
          <a:custGeom>
            <a:avLst/>
            <a:gdLst/>
            <a:ahLst/>
            <a:cxnLst/>
            <a:rect l="l" t="t" r="r" b="b"/>
            <a:pathLst>
              <a:path w="464820" h="784859">
                <a:moveTo>
                  <a:pt x="48067" y="580354"/>
                </a:moveTo>
                <a:lnTo>
                  <a:pt x="0" y="627915"/>
                </a:lnTo>
              </a:path>
              <a:path w="464820" h="784859">
                <a:moveTo>
                  <a:pt x="119410" y="627915"/>
                </a:moveTo>
                <a:lnTo>
                  <a:pt x="167477" y="580354"/>
                </a:lnTo>
              </a:path>
              <a:path w="464820" h="784859">
                <a:moveTo>
                  <a:pt x="143697" y="483712"/>
                </a:moveTo>
                <a:lnTo>
                  <a:pt x="143697" y="633987"/>
                </a:lnTo>
              </a:path>
              <a:path w="464820" h="784859">
                <a:moveTo>
                  <a:pt x="263107" y="0"/>
                </a:moveTo>
                <a:lnTo>
                  <a:pt x="263107" y="633987"/>
                </a:lnTo>
              </a:path>
              <a:path w="464820" h="784859">
                <a:moveTo>
                  <a:pt x="143697" y="604134"/>
                </a:moveTo>
                <a:lnTo>
                  <a:pt x="263107" y="604134"/>
                </a:lnTo>
              </a:path>
              <a:path w="464820" h="784859">
                <a:moveTo>
                  <a:pt x="203402" y="604134"/>
                </a:moveTo>
                <a:lnTo>
                  <a:pt x="256529" y="784768"/>
                </a:lnTo>
                <a:lnTo>
                  <a:pt x="464485" y="78476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 txBox="1"/>
          <p:nvPr/>
        </p:nvSpPr>
        <p:spPr>
          <a:xfrm>
            <a:off x="6405601" y="13311923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34" name="object 234"/>
          <p:cNvSpPr/>
          <p:nvPr/>
        </p:nvSpPr>
        <p:spPr>
          <a:xfrm>
            <a:off x="6269038" y="12680087"/>
            <a:ext cx="3992245" cy="628015"/>
          </a:xfrm>
          <a:custGeom>
            <a:avLst/>
            <a:gdLst/>
            <a:ahLst/>
            <a:cxnLst/>
            <a:rect l="l" t="t" r="r" b="b"/>
            <a:pathLst>
              <a:path w="3992245" h="628015">
                <a:moveTo>
                  <a:pt x="48067" y="580354"/>
                </a:moveTo>
                <a:lnTo>
                  <a:pt x="0" y="627915"/>
                </a:lnTo>
              </a:path>
              <a:path w="3992245" h="628015">
                <a:moveTo>
                  <a:pt x="119916" y="627915"/>
                </a:moveTo>
                <a:lnTo>
                  <a:pt x="167477" y="580354"/>
                </a:lnTo>
              </a:path>
              <a:path w="3992245" h="628015">
                <a:moveTo>
                  <a:pt x="143697" y="0"/>
                </a:moveTo>
                <a:lnTo>
                  <a:pt x="143697" y="610712"/>
                </a:lnTo>
              </a:path>
              <a:path w="3992245" h="628015">
                <a:moveTo>
                  <a:pt x="3968367" y="238314"/>
                </a:moveTo>
                <a:lnTo>
                  <a:pt x="3968367" y="610712"/>
                </a:lnTo>
              </a:path>
              <a:path w="3992245" h="628015">
                <a:moveTo>
                  <a:pt x="143697" y="580860"/>
                </a:moveTo>
                <a:lnTo>
                  <a:pt x="3968367" y="580860"/>
                </a:lnTo>
              </a:path>
              <a:path w="3992245" h="628015">
                <a:moveTo>
                  <a:pt x="167477" y="557079"/>
                </a:moveTo>
                <a:lnTo>
                  <a:pt x="119916" y="604640"/>
                </a:lnTo>
              </a:path>
              <a:path w="3992245" h="628015">
                <a:moveTo>
                  <a:pt x="3944586" y="604640"/>
                </a:moveTo>
                <a:lnTo>
                  <a:pt x="3992148" y="55707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 txBox="1"/>
          <p:nvPr/>
        </p:nvSpPr>
        <p:spPr>
          <a:xfrm>
            <a:off x="8187141" y="13108522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36" name="object 236"/>
          <p:cNvSpPr/>
          <p:nvPr/>
        </p:nvSpPr>
        <p:spPr>
          <a:xfrm>
            <a:off x="10213625" y="12918402"/>
            <a:ext cx="287020" cy="372745"/>
          </a:xfrm>
          <a:custGeom>
            <a:avLst/>
            <a:gdLst/>
            <a:ahLst/>
            <a:cxnLst/>
            <a:rect l="l" t="t" r="r" b="b"/>
            <a:pathLst>
              <a:path w="287020" h="372744">
                <a:moveTo>
                  <a:pt x="23780" y="0"/>
                </a:moveTo>
                <a:lnTo>
                  <a:pt x="23780" y="372398"/>
                </a:lnTo>
              </a:path>
              <a:path w="287020" h="372744">
                <a:moveTo>
                  <a:pt x="262601" y="505"/>
                </a:moveTo>
                <a:lnTo>
                  <a:pt x="262601" y="372398"/>
                </a:lnTo>
              </a:path>
              <a:path w="287020" h="372744">
                <a:moveTo>
                  <a:pt x="23780" y="342545"/>
                </a:moveTo>
                <a:lnTo>
                  <a:pt x="262601" y="342545"/>
                </a:lnTo>
              </a:path>
              <a:path w="287020" h="372744">
                <a:moveTo>
                  <a:pt x="47561" y="318764"/>
                </a:moveTo>
                <a:lnTo>
                  <a:pt x="0" y="366326"/>
                </a:lnTo>
              </a:path>
              <a:path w="287020" h="372744">
                <a:moveTo>
                  <a:pt x="238820" y="366326"/>
                </a:moveTo>
                <a:lnTo>
                  <a:pt x="286888" y="31876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 txBox="1"/>
          <p:nvPr/>
        </p:nvSpPr>
        <p:spPr>
          <a:xfrm>
            <a:off x="10250510" y="13108522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pic>
        <p:nvPicPr>
          <p:cNvPr id="238" name="object 238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1165767" y="12580916"/>
            <a:ext cx="245398" cy="245398"/>
          </a:xfrm>
          <a:prstGeom prst="rect">
            <a:avLst/>
          </a:prstGeom>
        </p:spPr>
      </p:pic>
      <p:sp>
        <p:nvSpPr>
          <p:cNvPr id="239" name="object 239"/>
          <p:cNvSpPr txBox="1"/>
          <p:nvPr/>
        </p:nvSpPr>
        <p:spPr>
          <a:xfrm>
            <a:off x="1227446" y="12567817"/>
            <a:ext cx="153035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А</a:t>
            </a:r>
            <a:endParaRPr sz="1350">
              <a:latin typeface="Times New Roman"/>
              <a:cs typeface="Times New Roman"/>
            </a:endParaRPr>
          </a:p>
        </p:txBody>
      </p:sp>
      <p:grpSp>
        <p:nvGrpSpPr>
          <p:cNvPr id="240" name="object 240"/>
          <p:cNvGrpSpPr/>
          <p:nvPr/>
        </p:nvGrpSpPr>
        <p:grpSpPr>
          <a:xfrm>
            <a:off x="1165767" y="8564987"/>
            <a:ext cx="9551035" cy="4142104"/>
            <a:chOff x="1165767" y="8564987"/>
            <a:chExt cx="9551035" cy="4142104"/>
          </a:xfrm>
        </p:grpSpPr>
        <p:sp>
          <p:nvSpPr>
            <p:cNvPr id="241" name="object 241"/>
            <p:cNvSpPr/>
            <p:nvPr/>
          </p:nvSpPr>
          <p:spPr>
            <a:xfrm>
              <a:off x="1407624" y="8687939"/>
              <a:ext cx="9305925" cy="4016375"/>
            </a:xfrm>
            <a:custGeom>
              <a:avLst/>
              <a:gdLst/>
              <a:ahLst/>
              <a:cxnLst/>
              <a:rect l="l" t="t" r="r" b="b"/>
              <a:pathLst>
                <a:path w="9305925" h="4016375">
                  <a:moveTo>
                    <a:pt x="0" y="4015929"/>
                  </a:moveTo>
                  <a:lnTo>
                    <a:pt x="9305904" y="4015929"/>
                  </a:lnTo>
                </a:path>
                <a:path w="9305925" h="4016375">
                  <a:moveTo>
                    <a:pt x="0" y="0"/>
                  </a:moveTo>
                  <a:lnTo>
                    <a:pt x="9305904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2" name="object 242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1165767" y="8564987"/>
              <a:ext cx="245398" cy="245398"/>
            </a:xfrm>
            <a:prstGeom prst="rect">
              <a:avLst/>
            </a:prstGeom>
          </p:spPr>
        </p:pic>
      </p:grpSp>
      <p:sp>
        <p:nvSpPr>
          <p:cNvPr id="243" name="object 243"/>
          <p:cNvSpPr txBox="1"/>
          <p:nvPr/>
        </p:nvSpPr>
        <p:spPr>
          <a:xfrm>
            <a:off x="1225422" y="8551888"/>
            <a:ext cx="127000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Б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44" name="object 244"/>
          <p:cNvSpPr/>
          <p:nvPr/>
        </p:nvSpPr>
        <p:spPr>
          <a:xfrm>
            <a:off x="1683381" y="12680087"/>
            <a:ext cx="354965" cy="421005"/>
          </a:xfrm>
          <a:custGeom>
            <a:avLst/>
            <a:gdLst/>
            <a:ahLst/>
            <a:cxnLst/>
            <a:rect l="l" t="t" r="r" b="b"/>
            <a:pathLst>
              <a:path w="354964" h="421005">
                <a:moveTo>
                  <a:pt x="174561" y="23780"/>
                </a:moveTo>
                <a:lnTo>
                  <a:pt x="0" y="23780"/>
                </a:lnTo>
              </a:path>
              <a:path w="354964" h="421005">
                <a:moveTo>
                  <a:pt x="354688" y="167477"/>
                </a:moveTo>
                <a:lnTo>
                  <a:pt x="0" y="167477"/>
                </a:lnTo>
              </a:path>
              <a:path w="354964" h="421005">
                <a:moveTo>
                  <a:pt x="29852" y="23780"/>
                </a:moveTo>
                <a:lnTo>
                  <a:pt x="29852" y="167477"/>
                </a:lnTo>
                <a:lnTo>
                  <a:pt x="29852" y="420971"/>
                </a:lnTo>
              </a:path>
              <a:path w="354964" h="421005">
                <a:moveTo>
                  <a:pt x="53633" y="48067"/>
                </a:moveTo>
                <a:lnTo>
                  <a:pt x="6071" y="0"/>
                </a:lnTo>
              </a:path>
              <a:path w="354964" h="421005">
                <a:moveTo>
                  <a:pt x="6071" y="143191"/>
                </a:moveTo>
                <a:lnTo>
                  <a:pt x="53633" y="19125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 txBox="1"/>
          <p:nvPr/>
        </p:nvSpPr>
        <p:spPr>
          <a:xfrm>
            <a:off x="1573753" y="12892937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300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46" name="object 246"/>
          <p:cNvSpPr/>
          <p:nvPr/>
        </p:nvSpPr>
        <p:spPr>
          <a:xfrm>
            <a:off x="1618110" y="8382330"/>
            <a:ext cx="420370" cy="4345940"/>
          </a:xfrm>
          <a:custGeom>
            <a:avLst/>
            <a:gdLst/>
            <a:ahLst/>
            <a:cxnLst/>
            <a:rect l="l" t="t" r="r" b="b"/>
            <a:pathLst>
              <a:path w="420369" h="4345940">
                <a:moveTo>
                  <a:pt x="419959" y="4321538"/>
                </a:moveTo>
                <a:lnTo>
                  <a:pt x="65270" y="4321538"/>
                </a:lnTo>
              </a:path>
              <a:path w="420369" h="4345940">
                <a:moveTo>
                  <a:pt x="239832" y="305609"/>
                </a:moveTo>
                <a:lnTo>
                  <a:pt x="65270" y="305609"/>
                </a:lnTo>
              </a:path>
              <a:path w="420369" h="4345940">
                <a:moveTo>
                  <a:pt x="95123" y="4321538"/>
                </a:moveTo>
                <a:lnTo>
                  <a:pt x="95123" y="305609"/>
                </a:lnTo>
              </a:path>
              <a:path w="420369" h="4345940">
                <a:moveTo>
                  <a:pt x="71342" y="4297757"/>
                </a:moveTo>
                <a:lnTo>
                  <a:pt x="118904" y="4345825"/>
                </a:lnTo>
              </a:path>
              <a:path w="420369" h="4345940">
                <a:moveTo>
                  <a:pt x="118904" y="329896"/>
                </a:moveTo>
                <a:lnTo>
                  <a:pt x="71342" y="281828"/>
                </a:lnTo>
              </a:path>
              <a:path w="420369" h="4345940">
                <a:moveTo>
                  <a:pt x="419959" y="305609"/>
                </a:moveTo>
                <a:lnTo>
                  <a:pt x="65270" y="305609"/>
                </a:lnTo>
              </a:path>
              <a:path w="420369" h="4345940">
                <a:moveTo>
                  <a:pt x="419959" y="162418"/>
                </a:moveTo>
                <a:lnTo>
                  <a:pt x="65270" y="162418"/>
                </a:lnTo>
              </a:path>
              <a:path w="420369" h="4345940">
                <a:moveTo>
                  <a:pt x="95123" y="305609"/>
                </a:moveTo>
                <a:lnTo>
                  <a:pt x="95123" y="162418"/>
                </a:lnTo>
              </a:path>
              <a:path w="420369" h="4345940">
                <a:moveTo>
                  <a:pt x="95123" y="234266"/>
                </a:moveTo>
                <a:lnTo>
                  <a:pt x="0" y="205426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 txBox="1"/>
          <p:nvPr/>
        </p:nvSpPr>
        <p:spPr>
          <a:xfrm>
            <a:off x="1479135" y="8380141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300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48" name="object 248"/>
          <p:cNvSpPr/>
          <p:nvPr/>
        </p:nvSpPr>
        <p:spPr>
          <a:xfrm>
            <a:off x="1476437" y="8520967"/>
            <a:ext cx="561975" cy="4350385"/>
          </a:xfrm>
          <a:custGeom>
            <a:avLst/>
            <a:gdLst/>
            <a:ahLst/>
            <a:cxnLst/>
            <a:rect l="l" t="t" r="r" b="b"/>
            <a:pathLst>
              <a:path w="561975" h="4350384">
                <a:moveTo>
                  <a:pt x="213015" y="143191"/>
                </a:moveTo>
                <a:lnTo>
                  <a:pt x="260577" y="191258"/>
                </a:lnTo>
              </a:path>
              <a:path w="561975" h="4350384">
                <a:moveTo>
                  <a:pt x="260577" y="47561"/>
                </a:moveTo>
                <a:lnTo>
                  <a:pt x="213015" y="0"/>
                </a:lnTo>
              </a:path>
              <a:path w="561975" h="4350384">
                <a:moveTo>
                  <a:pt x="561633" y="23780"/>
                </a:moveTo>
                <a:lnTo>
                  <a:pt x="0" y="23780"/>
                </a:lnTo>
              </a:path>
              <a:path w="561975" h="4350384">
                <a:moveTo>
                  <a:pt x="561633" y="4326598"/>
                </a:moveTo>
                <a:lnTo>
                  <a:pt x="0" y="4326598"/>
                </a:lnTo>
              </a:path>
              <a:path w="561975" h="4350384">
                <a:moveTo>
                  <a:pt x="29852" y="23780"/>
                </a:moveTo>
                <a:lnTo>
                  <a:pt x="29852" y="4326598"/>
                </a:lnTo>
              </a:path>
              <a:path w="561975" h="4350384">
                <a:moveTo>
                  <a:pt x="53633" y="47561"/>
                </a:moveTo>
                <a:lnTo>
                  <a:pt x="5565" y="0"/>
                </a:lnTo>
              </a:path>
              <a:path w="561975" h="4350384">
                <a:moveTo>
                  <a:pt x="5565" y="4302311"/>
                </a:moveTo>
                <a:lnTo>
                  <a:pt x="53633" y="435037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 txBox="1"/>
          <p:nvPr/>
        </p:nvSpPr>
        <p:spPr>
          <a:xfrm>
            <a:off x="1366809" y="10559846"/>
            <a:ext cx="369570" cy="2743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9000</a:t>
            </a: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90"/>
              </a:spcBef>
            </a:pPr>
            <a:r>
              <a:rPr sz="950" spc="-20" dirty="0">
                <a:latin typeface="Times New Roman"/>
                <a:cs typeface="Times New Roman"/>
              </a:rPr>
              <a:t>8400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50" name="object 250"/>
          <p:cNvSpPr txBox="1"/>
          <p:nvPr/>
        </p:nvSpPr>
        <p:spPr>
          <a:xfrm>
            <a:off x="4016890" y="7640871"/>
            <a:ext cx="4472305" cy="737235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273685" marR="5080" indent="-261620">
              <a:lnSpc>
                <a:spcPts val="2230"/>
              </a:lnSpc>
              <a:spcBef>
                <a:spcPts val="260"/>
              </a:spcBef>
            </a:pPr>
            <a:r>
              <a:rPr sz="1950" dirty="0">
                <a:latin typeface="Times New Roman"/>
                <a:cs typeface="Times New Roman"/>
              </a:rPr>
              <a:t>Схема</a:t>
            </a:r>
            <a:r>
              <a:rPr sz="1950" spc="-95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встановлення</a:t>
            </a:r>
            <a:r>
              <a:rPr sz="1950" spc="-90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додаткових</a:t>
            </a:r>
            <a:r>
              <a:rPr sz="1950" spc="-95" dirty="0">
                <a:latin typeface="Times New Roman"/>
                <a:cs typeface="Times New Roman"/>
              </a:rPr>
              <a:t> </a:t>
            </a:r>
            <a:r>
              <a:rPr sz="1950" spc="-10" dirty="0">
                <a:latin typeface="Times New Roman"/>
                <a:cs typeface="Times New Roman"/>
              </a:rPr>
              <a:t>стрижнів </a:t>
            </a:r>
            <a:r>
              <a:rPr sz="1950" dirty="0">
                <a:latin typeface="Times New Roman"/>
                <a:cs typeface="Times New Roman"/>
              </a:rPr>
              <a:t>армування</a:t>
            </a:r>
            <a:r>
              <a:rPr sz="1950" spc="-50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в</a:t>
            </a:r>
            <a:r>
              <a:rPr sz="1950" spc="-50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монолітних</a:t>
            </a:r>
            <a:r>
              <a:rPr sz="1950" spc="-50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стінах</a:t>
            </a:r>
            <a:r>
              <a:rPr sz="1950" spc="-50" dirty="0">
                <a:latin typeface="Times New Roman"/>
                <a:cs typeface="Times New Roman"/>
              </a:rPr>
              <a:t> </a:t>
            </a:r>
            <a:r>
              <a:rPr sz="1950" spc="-20" dirty="0">
                <a:latin typeface="Times New Roman"/>
                <a:cs typeface="Times New Roman"/>
              </a:rPr>
              <a:t>МС-</a:t>
            </a:r>
            <a:r>
              <a:rPr sz="1950" spc="-50" dirty="0">
                <a:latin typeface="Times New Roman"/>
                <a:cs typeface="Times New Roman"/>
              </a:rPr>
              <a:t>1</a:t>
            </a:r>
            <a:endParaRPr sz="1950">
              <a:latin typeface="Times New Roman"/>
              <a:cs typeface="Times New Roman"/>
            </a:endParaRPr>
          </a:p>
          <a:p>
            <a:pPr marL="69850" algn="ctr">
              <a:lnSpc>
                <a:spcPts val="975"/>
              </a:lnSpc>
              <a:tabLst>
                <a:tab pos="786765" algn="l"/>
              </a:tabLst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r>
              <a:rPr sz="950" dirty="0">
                <a:latin typeface="Times New Roman"/>
                <a:cs typeface="Times New Roman"/>
              </a:rPr>
              <a:t>	</a:t>
            </a: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51" name="object 251"/>
          <p:cNvSpPr txBox="1"/>
          <p:nvPr/>
        </p:nvSpPr>
        <p:spPr>
          <a:xfrm>
            <a:off x="4286575" y="5018476"/>
            <a:ext cx="725805" cy="407034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065" marR="5080" indent="2540" algn="ctr">
              <a:lnSpc>
                <a:spcPct val="80600"/>
              </a:lnSpc>
              <a:spcBef>
                <a:spcPts val="340"/>
              </a:spcBef>
            </a:pPr>
            <a:r>
              <a:rPr sz="950" spc="-10" dirty="0">
                <a:latin typeface="Times New Roman"/>
                <a:cs typeface="Times New Roman"/>
              </a:rPr>
              <a:t>Монол</a:t>
            </a:r>
            <a:r>
              <a:rPr sz="900" spc="-10" dirty="0">
                <a:latin typeface="Microsoft Sans Serif"/>
                <a:cs typeface="Microsoft Sans Serif"/>
              </a:rPr>
              <a:t>і</a:t>
            </a:r>
            <a:r>
              <a:rPr sz="950" spc="-10" dirty="0">
                <a:latin typeface="Times New Roman"/>
                <a:cs typeface="Times New Roman"/>
              </a:rPr>
              <a:t>тна фундаментна </a:t>
            </a:r>
            <a:r>
              <a:rPr sz="950" dirty="0">
                <a:latin typeface="Times New Roman"/>
                <a:cs typeface="Times New Roman"/>
              </a:rPr>
              <a:t>плита</a:t>
            </a:r>
            <a:r>
              <a:rPr sz="950" spc="29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ФП-</a:t>
            </a:r>
            <a:r>
              <a:rPr sz="950" spc="-50" dirty="0">
                <a:latin typeface="Times New Roman"/>
                <a:cs typeface="Times New Roman"/>
              </a:rPr>
              <a:t>1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252" name="object 252"/>
          <p:cNvGrpSpPr/>
          <p:nvPr/>
        </p:nvGrpSpPr>
        <p:grpSpPr>
          <a:xfrm>
            <a:off x="4176442" y="5181140"/>
            <a:ext cx="1205230" cy="839469"/>
            <a:chOff x="4176442" y="5181140"/>
            <a:chExt cx="1205230" cy="839469"/>
          </a:xfrm>
        </p:grpSpPr>
        <p:sp>
          <p:nvSpPr>
            <p:cNvPr id="253" name="object 253"/>
            <p:cNvSpPr/>
            <p:nvPr/>
          </p:nvSpPr>
          <p:spPr>
            <a:xfrm>
              <a:off x="5369413" y="6008292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4">
                  <a:moveTo>
                    <a:pt x="0" y="0"/>
                  </a:moveTo>
                  <a:lnTo>
                    <a:pt x="3541" y="11637"/>
                  </a:lnTo>
                  <a:lnTo>
                    <a:pt x="7589" y="9107"/>
                  </a:lnTo>
                  <a:lnTo>
                    <a:pt x="0" y="0"/>
                  </a:lnTo>
                  <a:close/>
                </a:path>
                <a:path w="12700" h="12064">
                  <a:moveTo>
                    <a:pt x="0" y="0"/>
                  </a:moveTo>
                  <a:lnTo>
                    <a:pt x="7589" y="9107"/>
                  </a:lnTo>
                  <a:lnTo>
                    <a:pt x="10625" y="5565"/>
                  </a:lnTo>
                  <a:lnTo>
                    <a:pt x="0" y="0"/>
                  </a:lnTo>
                  <a:close/>
                </a:path>
                <a:path w="12700" h="12064">
                  <a:moveTo>
                    <a:pt x="0" y="0"/>
                  </a:moveTo>
                  <a:lnTo>
                    <a:pt x="10625" y="5565"/>
                  </a:lnTo>
                  <a:lnTo>
                    <a:pt x="12143" y="10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4"/>
            <p:cNvSpPr/>
            <p:nvPr/>
          </p:nvSpPr>
          <p:spPr>
            <a:xfrm>
              <a:off x="5369414" y="6008292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4">
                  <a:moveTo>
                    <a:pt x="3541" y="11637"/>
                  </a:moveTo>
                  <a:lnTo>
                    <a:pt x="7589" y="9107"/>
                  </a:lnTo>
                  <a:lnTo>
                    <a:pt x="0" y="0"/>
                  </a:lnTo>
                  <a:lnTo>
                    <a:pt x="3541" y="11637"/>
                  </a:lnTo>
                  <a:close/>
                </a:path>
                <a:path w="12700" h="12064">
                  <a:moveTo>
                    <a:pt x="7589" y="9107"/>
                  </a:moveTo>
                  <a:lnTo>
                    <a:pt x="0" y="0"/>
                  </a:lnTo>
                  <a:lnTo>
                    <a:pt x="10625" y="5565"/>
                  </a:lnTo>
                  <a:lnTo>
                    <a:pt x="7589" y="9107"/>
                  </a:lnTo>
                  <a:close/>
                </a:path>
                <a:path w="12700" h="12064">
                  <a:moveTo>
                    <a:pt x="0" y="0"/>
                  </a:moveTo>
                  <a:lnTo>
                    <a:pt x="10625" y="5565"/>
                  </a:lnTo>
                  <a:lnTo>
                    <a:pt x="12143" y="101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5"/>
            <p:cNvSpPr/>
            <p:nvPr/>
          </p:nvSpPr>
          <p:spPr>
            <a:xfrm>
              <a:off x="5369413" y="5997666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4">
                  <a:moveTo>
                    <a:pt x="11131" y="7083"/>
                  </a:moveTo>
                  <a:lnTo>
                    <a:pt x="0" y="10625"/>
                  </a:lnTo>
                  <a:lnTo>
                    <a:pt x="12143" y="11637"/>
                  </a:lnTo>
                  <a:lnTo>
                    <a:pt x="11131" y="7083"/>
                  </a:lnTo>
                  <a:close/>
                </a:path>
                <a:path w="12700" h="12064">
                  <a:moveTo>
                    <a:pt x="5565" y="0"/>
                  </a:moveTo>
                  <a:lnTo>
                    <a:pt x="0" y="10625"/>
                  </a:lnTo>
                  <a:lnTo>
                    <a:pt x="9107" y="3035"/>
                  </a:lnTo>
                  <a:lnTo>
                    <a:pt x="5565" y="0"/>
                  </a:lnTo>
                  <a:close/>
                </a:path>
                <a:path w="12700" h="12064">
                  <a:moveTo>
                    <a:pt x="9107" y="3035"/>
                  </a:moveTo>
                  <a:lnTo>
                    <a:pt x="0" y="10625"/>
                  </a:lnTo>
                  <a:lnTo>
                    <a:pt x="11131" y="7083"/>
                  </a:lnTo>
                  <a:lnTo>
                    <a:pt x="9107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6"/>
            <p:cNvSpPr/>
            <p:nvPr/>
          </p:nvSpPr>
          <p:spPr>
            <a:xfrm>
              <a:off x="5369414" y="5997666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4">
                  <a:moveTo>
                    <a:pt x="12143" y="11637"/>
                  </a:moveTo>
                  <a:lnTo>
                    <a:pt x="11131" y="7083"/>
                  </a:lnTo>
                  <a:lnTo>
                    <a:pt x="0" y="10625"/>
                  </a:lnTo>
                  <a:lnTo>
                    <a:pt x="12143" y="11637"/>
                  </a:lnTo>
                  <a:close/>
                </a:path>
                <a:path w="12700" h="12064">
                  <a:moveTo>
                    <a:pt x="11131" y="7083"/>
                  </a:moveTo>
                  <a:lnTo>
                    <a:pt x="0" y="10625"/>
                  </a:lnTo>
                  <a:lnTo>
                    <a:pt x="9107" y="3035"/>
                  </a:lnTo>
                  <a:lnTo>
                    <a:pt x="11131" y="7083"/>
                  </a:lnTo>
                  <a:close/>
                </a:path>
                <a:path w="12700" h="12064">
                  <a:moveTo>
                    <a:pt x="0" y="10625"/>
                  </a:moveTo>
                  <a:lnTo>
                    <a:pt x="9107" y="3035"/>
                  </a:lnTo>
                  <a:lnTo>
                    <a:pt x="5565" y="0"/>
                  </a:lnTo>
                  <a:lnTo>
                    <a:pt x="0" y="106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7"/>
            <p:cNvSpPr/>
            <p:nvPr/>
          </p:nvSpPr>
          <p:spPr>
            <a:xfrm>
              <a:off x="5361824" y="5996654"/>
              <a:ext cx="13335" cy="12065"/>
            </a:xfrm>
            <a:custGeom>
              <a:avLst/>
              <a:gdLst/>
              <a:ahLst/>
              <a:cxnLst/>
              <a:rect l="l" t="t" r="r" b="b"/>
              <a:pathLst>
                <a:path w="13335" h="12064">
                  <a:moveTo>
                    <a:pt x="4047" y="505"/>
                  </a:moveTo>
                  <a:lnTo>
                    <a:pt x="0" y="2529"/>
                  </a:lnTo>
                  <a:lnTo>
                    <a:pt x="7589" y="11637"/>
                  </a:lnTo>
                  <a:lnTo>
                    <a:pt x="4047" y="505"/>
                  </a:lnTo>
                  <a:close/>
                </a:path>
                <a:path w="13335" h="12064">
                  <a:moveTo>
                    <a:pt x="8601" y="0"/>
                  </a:moveTo>
                  <a:lnTo>
                    <a:pt x="4047" y="505"/>
                  </a:lnTo>
                  <a:lnTo>
                    <a:pt x="7589" y="11637"/>
                  </a:lnTo>
                  <a:lnTo>
                    <a:pt x="8513" y="1011"/>
                  </a:lnTo>
                  <a:lnTo>
                    <a:pt x="8601" y="0"/>
                  </a:lnTo>
                  <a:close/>
                </a:path>
                <a:path w="13335" h="12064">
                  <a:moveTo>
                    <a:pt x="8601" y="0"/>
                  </a:moveTo>
                  <a:lnTo>
                    <a:pt x="7589" y="11637"/>
                  </a:lnTo>
                  <a:lnTo>
                    <a:pt x="13155" y="1011"/>
                  </a:lnTo>
                  <a:lnTo>
                    <a:pt x="860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8"/>
            <p:cNvSpPr/>
            <p:nvPr/>
          </p:nvSpPr>
          <p:spPr>
            <a:xfrm>
              <a:off x="5361824" y="5996654"/>
              <a:ext cx="13335" cy="12065"/>
            </a:xfrm>
            <a:custGeom>
              <a:avLst/>
              <a:gdLst/>
              <a:ahLst/>
              <a:cxnLst/>
              <a:rect l="l" t="t" r="r" b="b"/>
              <a:pathLst>
                <a:path w="13335" h="12064">
                  <a:moveTo>
                    <a:pt x="13155" y="1011"/>
                  </a:moveTo>
                  <a:lnTo>
                    <a:pt x="8601" y="0"/>
                  </a:lnTo>
                  <a:lnTo>
                    <a:pt x="7589" y="11637"/>
                  </a:lnTo>
                  <a:lnTo>
                    <a:pt x="13155" y="1011"/>
                  </a:lnTo>
                  <a:close/>
                </a:path>
                <a:path w="13335" h="12064">
                  <a:moveTo>
                    <a:pt x="8601" y="0"/>
                  </a:moveTo>
                  <a:lnTo>
                    <a:pt x="7589" y="11637"/>
                  </a:lnTo>
                  <a:lnTo>
                    <a:pt x="4047" y="505"/>
                  </a:lnTo>
                  <a:lnTo>
                    <a:pt x="8601" y="0"/>
                  </a:lnTo>
                  <a:close/>
                </a:path>
                <a:path w="13335" h="12064">
                  <a:moveTo>
                    <a:pt x="7589" y="11637"/>
                  </a:moveTo>
                  <a:lnTo>
                    <a:pt x="4047" y="505"/>
                  </a:lnTo>
                  <a:lnTo>
                    <a:pt x="0" y="2529"/>
                  </a:lnTo>
                  <a:lnTo>
                    <a:pt x="7589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9"/>
            <p:cNvSpPr/>
            <p:nvPr/>
          </p:nvSpPr>
          <p:spPr>
            <a:xfrm>
              <a:off x="5357270" y="5999184"/>
              <a:ext cx="12700" cy="13335"/>
            </a:xfrm>
            <a:custGeom>
              <a:avLst/>
              <a:gdLst/>
              <a:ahLst/>
              <a:cxnLst/>
              <a:rect l="l" t="t" r="r" b="b"/>
              <a:pathLst>
                <a:path w="12700" h="13335">
                  <a:moveTo>
                    <a:pt x="0" y="8095"/>
                  </a:moveTo>
                  <a:lnTo>
                    <a:pt x="1011" y="13155"/>
                  </a:lnTo>
                  <a:lnTo>
                    <a:pt x="12143" y="9107"/>
                  </a:lnTo>
                  <a:lnTo>
                    <a:pt x="0" y="8095"/>
                  </a:lnTo>
                  <a:close/>
                </a:path>
                <a:path w="12700" h="13335">
                  <a:moveTo>
                    <a:pt x="1517" y="4047"/>
                  </a:moveTo>
                  <a:lnTo>
                    <a:pt x="0" y="8095"/>
                  </a:lnTo>
                  <a:lnTo>
                    <a:pt x="12143" y="9107"/>
                  </a:lnTo>
                  <a:lnTo>
                    <a:pt x="1517" y="4047"/>
                  </a:lnTo>
                  <a:close/>
                </a:path>
                <a:path w="12700" h="13335">
                  <a:moveTo>
                    <a:pt x="4553" y="0"/>
                  </a:moveTo>
                  <a:lnTo>
                    <a:pt x="1517" y="4047"/>
                  </a:lnTo>
                  <a:lnTo>
                    <a:pt x="12143" y="9107"/>
                  </a:lnTo>
                  <a:lnTo>
                    <a:pt x="45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60"/>
            <p:cNvSpPr/>
            <p:nvPr/>
          </p:nvSpPr>
          <p:spPr>
            <a:xfrm>
              <a:off x="5357270" y="5999184"/>
              <a:ext cx="12700" cy="13335"/>
            </a:xfrm>
            <a:custGeom>
              <a:avLst/>
              <a:gdLst/>
              <a:ahLst/>
              <a:cxnLst/>
              <a:rect l="l" t="t" r="r" b="b"/>
              <a:pathLst>
                <a:path w="12700" h="13335">
                  <a:moveTo>
                    <a:pt x="4553" y="0"/>
                  </a:moveTo>
                  <a:lnTo>
                    <a:pt x="1517" y="4047"/>
                  </a:lnTo>
                  <a:lnTo>
                    <a:pt x="12143" y="9107"/>
                  </a:lnTo>
                  <a:lnTo>
                    <a:pt x="4553" y="0"/>
                  </a:lnTo>
                  <a:close/>
                </a:path>
                <a:path w="12700" h="13335">
                  <a:moveTo>
                    <a:pt x="1517" y="4047"/>
                  </a:moveTo>
                  <a:lnTo>
                    <a:pt x="12143" y="9107"/>
                  </a:lnTo>
                  <a:lnTo>
                    <a:pt x="0" y="8095"/>
                  </a:lnTo>
                  <a:lnTo>
                    <a:pt x="1517" y="4047"/>
                  </a:lnTo>
                  <a:close/>
                </a:path>
                <a:path w="12700" h="13335">
                  <a:moveTo>
                    <a:pt x="12143" y="9107"/>
                  </a:moveTo>
                  <a:lnTo>
                    <a:pt x="0" y="8095"/>
                  </a:lnTo>
                  <a:lnTo>
                    <a:pt x="1011" y="13155"/>
                  </a:lnTo>
                  <a:lnTo>
                    <a:pt x="12143" y="910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61"/>
            <p:cNvSpPr/>
            <p:nvPr/>
          </p:nvSpPr>
          <p:spPr>
            <a:xfrm>
              <a:off x="5358282" y="6008292"/>
              <a:ext cx="11430" cy="12700"/>
            </a:xfrm>
            <a:custGeom>
              <a:avLst/>
              <a:gdLst/>
              <a:ahLst/>
              <a:cxnLst/>
              <a:rect l="l" t="t" r="r" b="b"/>
              <a:pathLst>
                <a:path w="11429" h="12700">
                  <a:moveTo>
                    <a:pt x="11131" y="0"/>
                  </a:moveTo>
                  <a:lnTo>
                    <a:pt x="5565" y="10625"/>
                  </a:lnTo>
                  <a:lnTo>
                    <a:pt x="10119" y="12143"/>
                  </a:lnTo>
                  <a:lnTo>
                    <a:pt x="11131" y="0"/>
                  </a:lnTo>
                  <a:close/>
                </a:path>
                <a:path w="11429" h="12700">
                  <a:moveTo>
                    <a:pt x="11131" y="0"/>
                  </a:moveTo>
                  <a:lnTo>
                    <a:pt x="2023" y="8095"/>
                  </a:lnTo>
                  <a:lnTo>
                    <a:pt x="5565" y="10625"/>
                  </a:lnTo>
                  <a:lnTo>
                    <a:pt x="11131" y="0"/>
                  </a:lnTo>
                  <a:close/>
                </a:path>
                <a:path w="11429" h="12700">
                  <a:moveTo>
                    <a:pt x="11131" y="0"/>
                  </a:moveTo>
                  <a:lnTo>
                    <a:pt x="0" y="4047"/>
                  </a:lnTo>
                  <a:lnTo>
                    <a:pt x="2023" y="8095"/>
                  </a:lnTo>
                  <a:lnTo>
                    <a:pt x="111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2"/>
            <p:cNvSpPr/>
            <p:nvPr/>
          </p:nvSpPr>
          <p:spPr>
            <a:xfrm>
              <a:off x="5358282" y="6008292"/>
              <a:ext cx="11430" cy="12700"/>
            </a:xfrm>
            <a:custGeom>
              <a:avLst/>
              <a:gdLst/>
              <a:ahLst/>
              <a:cxnLst/>
              <a:rect l="l" t="t" r="r" b="b"/>
              <a:pathLst>
                <a:path w="11429" h="12700">
                  <a:moveTo>
                    <a:pt x="0" y="4047"/>
                  </a:moveTo>
                  <a:lnTo>
                    <a:pt x="2023" y="8095"/>
                  </a:lnTo>
                  <a:lnTo>
                    <a:pt x="11131" y="0"/>
                  </a:lnTo>
                  <a:lnTo>
                    <a:pt x="0" y="4047"/>
                  </a:lnTo>
                  <a:close/>
                </a:path>
                <a:path w="11429" h="12700">
                  <a:moveTo>
                    <a:pt x="2023" y="8095"/>
                  </a:moveTo>
                  <a:lnTo>
                    <a:pt x="11131" y="0"/>
                  </a:lnTo>
                  <a:lnTo>
                    <a:pt x="5565" y="10625"/>
                  </a:lnTo>
                  <a:lnTo>
                    <a:pt x="2023" y="8095"/>
                  </a:lnTo>
                  <a:close/>
                </a:path>
                <a:path w="11429" h="12700">
                  <a:moveTo>
                    <a:pt x="11131" y="0"/>
                  </a:moveTo>
                  <a:lnTo>
                    <a:pt x="5565" y="10625"/>
                  </a:lnTo>
                  <a:lnTo>
                    <a:pt x="10119" y="12143"/>
                  </a:lnTo>
                  <a:lnTo>
                    <a:pt x="1113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63"/>
            <p:cNvSpPr/>
            <p:nvPr/>
          </p:nvSpPr>
          <p:spPr>
            <a:xfrm>
              <a:off x="5368402" y="6008292"/>
              <a:ext cx="5080" cy="12700"/>
            </a:xfrm>
            <a:custGeom>
              <a:avLst/>
              <a:gdLst/>
              <a:ahLst/>
              <a:cxnLst/>
              <a:rect l="l" t="t" r="r" b="b"/>
              <a:pathLst>
                <a:path w="5079" h="12700">
                  <a:moveTo>
                    <a:pt x="1011" y="0"/>
                  </a:moveTo>
                  <a:lnTo>
                    <a:pt x="0" y="12143"/>
                  </a:lnTo>
                  <a:lnTo>
                    <a:pt x="4553" y="11637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264"/>
            <p:cNvSpPr/>
            <p:nvPr/>
          </p:nvSpPr>
          <p:spPr>
            <a:xfrm>
              <a:off x="5368402" y="6008292"/>
              <a:ext cx="5080" cy="12700"/>
            </a:xfrm>
            <a:custGeom>
              <a:avLst/>
              <a:gdLst/>
              <a:ahLst/>
              <a:cxnLst/>
              <a:rect l="l" t="t" r="r" b="b"/>
              <a:pathLst>
                <a:path w="5079" h="12700">
                  <a:moveTo>
                    <a:pt x="0" y="12143"/>
                  </a:moveTo>
                  <a:lnTo>
                    <a:pt x="4553" y="11637"/>
                  </a:lnTo>
                  <a:lnTo>
                    <a:pt x="1011" y="0"/>
                  </a:lnTo>
                  <a:lnTo>
                    <a:pt x="0" y="121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265"/>
            <p:cNvSpPr/>
            <p:nvPr/>
          </p:nvSpPr>
          <p:spPr>
            <a:xfrm>
              <a:off x="4178347" y="5183045"/>
              <a:ext cx="1188085" cy="814705"/>
            </a:xfrm>
            <a:custGeom>
              <a:avLst/>
              <a:gdLst/>
              <a:ahLst/>
              <a:cxnLst/>
              <a:rect l="l" t="t" r="r" b="b"/>
              <a:pathLst>
                <a:path w="1188085" h="814704">
                  <a:moveTo>
                    <a:pt x="1187524" y="814114"/>
                  </a:moveTo>
                  <a:lnTo>
                    <a:pt x="1183477" y="802477"/>
                  </a:lnTo>
                  <a:lnTo>
                    <a:pt x="919863" y="0"/>
                  </a:lnTo>
                  <a:lnTo>
                    <a:pt x="289418" y="0"/>
                  </a:lnTo>
                  <a:lnTo>
                    <a:pt x="0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6" name="object 266"/>
          <p:cNvSpPr txBox="1"/>
          <p:nvPr/>
        </p:nvSpPr>
        <p:spPr>
          <a:xfrm>
            <a:off x="1256286" y="2015511"/>
            <a:ext cx="882015" cy="29083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294005" marR="5080" indent="-281940">
              <a:lnSpc>
                <a:spcPts val="919"/>
              </a:lnSpc>
              <a:spcBef>
                <a:spcPts val="335"/>
              </a:spcBef>
            </a:pPr>
            <a:r>
              <a:rPr sz="950" dirty="0">
                <a:latin typeface="Times New Roman"/>
                <a:cs typeface="Times New Roman"/>
              </a:rPr>
              <a:t>Монолітні</a:t>
            </a:r>
            <a:r>
              <a:rPr sz="950" spc="85" dirty="0">
                <a:latin typeface="Times New Roman"/>
                <a:cs typeface="Times New Roman"/>
              </a:rPr>
              <a:t> </a:t>
            </a:r>
            <a:r>
              <a:rPr sz="950" spc="-20" dirty="0">
                <a:latin typeface="Times New Roman"/>
                <a:cs typeface="Times New Roman"/>
              </a:rPr>
              <a:t>стіни </a:t>
            </a:r>
            <a:r>
              <a:rPr sz="950" dirty="0">
                <a:latin typeface="Times New Roman"/>
                <a:cs typeface="Times New Roman"/>
              </a:rPr>
              <a:t>МС-</a:t>
            </a:r>
            <a:r>
              <a:rPr sz="950" spc="-50" dirty="0">
                <a:latin typeface="Times New Roman"/>
                <a:cs typeface="Times New Roman"/>
              </a:rPr>
              <a:t>2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267" name="object 267"/>
          <p:cNvGrpSpPr/>
          <p:nvPr/>
        </p:nvGrpSpPr>
        <p:grpSpPr>
          <a:xfrm>
            <a:off x="1349556" y="2172103"/>
            <a:ext cx="901065" cy="267970"/>
            <a:chOff x="1349556" y="2172103"/>
            <a:chExt cx="901065" cy="267970"/>
          </a:xfrm>
        </p:grpSpPr>
        <p:sp>
          <p:nvSpPr>
            <p:cNvPr id="268" name="object 268"/>
            <p:cNvSpPr/>
            <p:nvPr/>
          </p:nvSpPr>
          <p:spPr>
            <a:xfrm>
              <a:off x="2238436" y="2424466"/>
              <a:ext cx="12065" cy="12700"/>
            </a:xfrm>
            <a:custGeom>
              <a:avLst/>
              <a:gdLst/>
              <a:ahLst/>
              <a:cxnLst/>
              <a:rect l="l" t="t" r="r" b="b"/>
              <a:pathLst>
                <a:path w="12064" h="12700">
                  <a:moveTo>
                    <a:pt x="0" y="3035"/>
                  </a:moveTo>
                  <a:lnTo>
                    <a:pt x="7083" y="12649"/>
                  </a:lnTo>
                  <a:lnTo>
                    <a:pt x="10119" y="9107"/>
                  </a:lnTo>
                  <a:lnTo>
                    <a:pt x="0" y="3035"/>
                  </a:lnTo>
                  <a:close/>
                </a:path>
                <a:path w="12064" h="12700">
                  <a:moveTo>
                    <a:pt x="0" y="3035"/>
                  </a:moveTo>
                  <a:lnTo>
                    <a:pt x="10119" y="9107"/>
                  </a:lnTo>
                  <a:lnTo>
                    <a:pt x="11637" y="4553"/>
                  </a:lnTo>
                  <a:lnTo>
                    <a:pt x="0" y="3035"/>
                  </a:lnTo>
                  <a:close/>
                </a:path>
                <a:path w="12064" h="12700">
                  <a:moveTo>
                    <a:pt x="11131" y="0"/>
                  </a:moveTo>
                  <a:lnTo>
                    <a:pt x="0" y="3035"/>
                  </a:lnTo>
                  <a:lnTo>
                    <a:pt x="11637" y="4553"/>
                  </a:lnTo>
                  <a:lnTo>
                    <a:pt x="111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69"/>
            <p:cNvSpPr/>
            <p:nvPr/>
          </p:nvSpPr>
          <p:spPr>
            <a:xfrm>
              <a:off x="2238436" y="2424466"/>
              <a:ext cx="12065" cy="12700"/>
            </a:xfrm>
            <a:custGeom>
              <a:avLst/>
              <a:gdLst/>
              <a:ahLst/>
              <a:cxnLst/>
              <a:rect l="l" t="t" r="r" b="b"/>
              <a:pathLst>
                <a:path w="12064" h="12700">
                  <a:moveTo>
                    <a:pt x="7083" y="12649"/>
                  </a:moveTo>
                  <a:lnTo>
                    <a:pt x="10119" y="9107"/>
                  </a:lnTo>
                  <a:lnTo>
                    <a:pt x="0" y="3035"/>
                  </a:lnTo>
                  <a:lnTo>
                    <a:pt x="7083" y="12649"/>
                  </a:lnTo>
                  <a:close/>
                </a:path>
                <a:path w="12064" h="12700">
                  <a:moveTo>
                    <a:pt x="10119" y="9107"/>
                  </a:moveTo>
                  <a:lnTo>
                    <a:pt x="0" y="3035"/>
                  </a:lnTo>
                  <a:lnTo>
                    <a:pt x="11637" y="4553"/>
                  </a:lnTo>
                  <a:lnTo>
                    <a:pt x="10119" y="9107"/>
                  </a:lnTo>
                  <a:close/>
                </a:path>
                <a:path w="12064" h="12700">
                  <a:moveTo>
                    <a:pt x="0" y="3035"/>
                  </a:moveTo>
                  <a:lnTo>
                    <a:pt x="11637" y="4553"/>
                  </a:lnTo>
                  <a:lnTo>
                    <a:pt x="11131" y="0"/>
                  </a:lnTo>
                  <a:lnTo>
                    <a:pt x="0" y="303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270"/>
            <p:cNvSpPr/>
            <p:nvPr/>
          </p:nvSpPr>
          <p:spPr>
            <a:xfrm>
              <a:off x="2238436" y="2415865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4">
                  <a:moveTo>
                    <a:pt x="1517" y="0"/>
                  </a:moveTo>
                  <a:lnTo>
                    <a:pt x="0" y="11637"/>
                  </a:lnTo>
                  <a:lnTo>
                    <a:pt x="5565" y="1517"/>
                  </a:lnTo>
                  <a:lnTo>
                    <a:pt x="1517" y="0"/>
                  </a:lnTo>
                  <a:close/>
                </a:path>
                <a:path w="11430" h="12064">
                  <a:moveTo>
                    <a:pt x="5565" y="1517"/>
                  </a:moveTo>
                  <a:lnTo>
                    <a:pt x="0" y="11637"/>
                  </a:lnTo>
                  <a:lnTo>
                    <a:pt x="9107" y="4553"/>
                  </a:lnTo>
                  <a:lnTo>
                    <a:pt x="5565" y="1517"/>
                  </a:lnTo>
                  <a:close/>
                </a:path>
                <a:path w="11430" h="12064">
                  <a:moveTo>
                    <a:pt x="9107" y="4553"/>
                  </a:moveTo>
                  <a:lnTo>
                    <a:pt x="0" y="11637"/>
                  </a:lnTo>
                  <a:lnTo>
                    <a:pt x="11131" y="8601"/>
                  </a:lnTo>
                  <a:lnTo>
                    <a:pt x="9107" y="45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271"/>
            <p:cNvSpPr/>
            <p:nvPr/>
          </p:nvSpPr>
          <p:spPr>
            <a:xfrm>
              <a:off x="2238436" y="2415864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4">
                  <a:moveTo>
                    <a:pt x="11131" y="8601"/>
                  </a:moveTo>
                  <a:lnTo>
                    <a:pt x="9107" y="4553"/>
                  </a:lnTo>
                  <a:lnTo>
                    <a:pt x="0" y="11637"/>
                  </a:lnTo>
                  <a:lnTo>
                    <a:pt x="11131" y="8601"/>
                  </a:lnTo>
                  <a:close/>
                </a:path>
                <a:path w="11430" h="12064">
                  <a:moveTo>
                    <a:pt x="9107" y="4553"/>
                  </a:moveTo>
                  <a:lnTo>
                    <a:pt x="0" y="11637"/>
                  </a:lnTo>
                  <a:lnTo>
                    <a:pt x="5565" y="1517"/>
                  </a:lnTo>
                  <a:lnTo>
                    <a:pt x="9107" y="4553"/>
                  </a:lnTo>
                  <a:close/>
                </a:path>
                <a:path w="11430" h="12064">
                  <a:moveTo>
                    <a:pt x="0" y="11637"/>
                  </a:moveTo>
                  <a:lnTo>
                    <a:pt x="5565" y="1517"/>
                  </a:lnTo>
                  <a:lnTo>
                    <a:pt x="1517" y="0"/>
                  </a:lnTo>
                  <a:lnTo>
                    <a:pt x="0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" name="object 272"/>
            <p:cNvSpPr/>
            <p:nvPr/>
          </p:nvSpPr>
          <p:spPr>
            <a:xfrm>
              <a:off x="2227810" y="2415865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4">
                  <a:moveTo>
                    <a:pt x="3035" y="2529"/>
                  </a:moveTo>
                  <a:lnTo>
                    <a:pt x="0" y="6071"/>
                  </a:lnTo>
                  <a:lnTo>
                    <a:pt x="10625" y="11637"/>
                  </a:lnTo>
                  <a:lnTo>
                    <a:pt x="3035" y="2529"/>
                  </a:lnTo>
                  <a:close/>
                </a:path>
                <a:path w="12700" h="12064">
                  <a:moveTo>
                    <a:pt x="7083" y="505"/>
                  </a:moveTo>
                  <a:lnTo>
                    <a:pt x="3035" y="2529"/>
                  </a:lnTo>
                  <a:lnTo>
                    <a:pt x="10625" y="11637"/>
                  </a:lnTo>
                  <a:lnTo>
                    <a:pt x="7083" y="505"/>
                  </a:lnTo>
                  <a:close/>
                </a:path>
                <a:path w="12700" h="12064">
                  <a:moveTo>
                    <a:pt x="12143" y="0"/>
                  </a:moveTo>
                  <a:lnTo>
                    <a:pt x="7083" y="505"/>
                  </a:lnTo>
                  <a:lnTo>
                    <a:pt x="10625" y="11637"/>
                  </a:lnTo>
                  <a:lnTo>
                    <a:pt x="12077" y="505"/>
                  </a:lnTo>
                  <a:lnTo>
                    <a:pt x="1214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273"/>
            <p:cNvSpPr/>
            <p:nvPr/>
          </p:nvSpPr>
          <p:spPr>
            <a:xfrm>
              <a:off x="2227811" y="2415864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4">
                  <a:moveTo>
                    <a:pt x="12143" y="0"/>
                  </a:moveTo>
                  <a:lnTo>
                    <a:pt x="7083" y="505"/>
                  </a:lnTo>
                  <a:lnTo>
                    <a:pt x="10625" y="11637"/>
                  </a:lnTo>
                  <a:lnTo>
                    <a:pt x="12143" y="0"/>
                  </a:lnTo>
                  <a:close/>
                </a:path>
                <a:path w="12700" h="12064">
                  <a:moveTo>
                    <a:pt x="7083" y="505"/>
                  </a:moveTo>
                  <a:lnTo>
                    <a:pt x="10625" y="11637"/>
                  </a:lnTo>
                  <a:lnTo>
                    <a:pt x="3035" y="2529"/>
                  </a:lnTo>
                  <a:lnTo>
                    <a:pt x="7083" y="505"/>
                  </a:lnTo>
                  <a:close/>
                </a:path>
                <a:path w="12700" h="12064">
                  <a:moveTo>
                    <a:pt x="10625" y="11637"/>
                  </a:moveTo>
                  <a:lnTo>
                    <a:pt x="3035" y="2529"/>
                  </a:lnTo>
                  <a:lnTo>
                    <a:pt x="0" y="6071"/>
                  </a:lnTo>
                  <a:lnTo>
                    <a:pt x="10625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4"/>
            <p:cNvSpPr/>
            <p:nvPr/>
          </p:nvSpPr>
          <p:spPr>
            <a:xfrm>
              <a:off x="2226292" y="2421936"/>
              <a:ext cx="12700" cy="13335"/>
            </a:xfrm>
            <a:custGeom>
              <a:avLst/>
              <a:gdLst/>
              <a:ahLst/>
              <a:cxnLst/>
              <a:rect l="l" t="t" r="r" b="b"/>
              <a:pathLst>
                <a:path w="12700" h="13335">
                  <a:moveTo>
                    <a:pt x="12143" y="5565"/>
                  </a:moveTo>
                  <a:lnTo>
                    <a:pt x="505" y="9107"/>
                  </a:lnTo>
                  <a:lnTo>
                    <a:pt x="2529" y="13155"/>
                  </a:lnTo>
                  <a:lnTo>
                    <a:pt x="12143" y="5565"/>
                  </a:lnTo>
                  <a:close/>
                </a:path>
                <a:path w="12700" h="13335">
                  <a:moveTo>
                    <a:pt x="0" y="4047"/>
                  </a:moveTo>
                  <a:lnTo>
                    <a:pt x="505" y="9107"/>
                  </a:lnTo>
                  <a:lnTo>
                    <a:pt x="12143" y="5565"/>
                  </a:lnTo>
                  <a:lnTo>
                    <a:pt x="0" y="4047"/>
                  </a:lnTo>
                  <a:close/>
                </a:path>
                <a:path w="12700" h="13335">
                  <a:moveTo>
                    <a:pt x="1517" y="0"/>
                  </a:moveTo>
                  <a:lnTo>
                    <a:pt x="0" y="4047"/>
                  </a:lnTo>
                  <a:lnTo>
                    <a:pt x="12143" y="5565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5"/>
            <p:cNvSpPr/>
            <p:nvPr/>
          </p:nvSpPr>
          <p:spPr>
            <a:xfrm>
              <a:off x="2226293" y="2421936"/>
              <a:ext cx="12700" cy="13335"/>
            </a:xfrm>
            <a:custGeom>
              <a:avLst/>
              <a:gdLst/>
              <a:ahLst/>
              <a:cxnLst/>
              <a:rect l="l" t="t" r="r" b="b"/>
              <a:pathLst>
                <a:path w="12700" h="13335">
                  <a:moveTo>
                    <a:pt x="1517" y="0"/>
                  </a:moveTo>
                  <a:lnTo>
                    <a:pt x="0" y="4047"/>
                  </a:lnTo>
                  <a:lnTo>
                    <a:pt x="12143" y="5565"/>
                  </a:lnTo>
                  <a:lnTo>
                    <a:pt x="1517" y="0"/>
                  </a:lnTo>
                  <a:close/>
                </a:path>
                <a:path w="12700" h="13335">
                  <a:moveTo>
                    <a:pt x="0" y="4047"/>
                  </a:moveTo>
                  <a:lnTo>
                    <a:pt x="12143" y="5565"/>
                  </a:lnTo>
                  <a:lnTo>
                    <a:pt x="505" y="9107"/>
                  </a:lnTo>
                  <a:lnTo>
                    <a:pt x="0" y="4047"/>
                  </a:lnTo>
                  <a:close/>
                </a:path>
                <a:path w="12700" h="13335">
                  <a:moveTo>
                    <a:pt x="12143" y="5565"/>
                  </a:moveTo>
                  <a:lnTo>
                    <a:pt x="505" y="9107"/>
                  </a:lnTo>
                  <a:lnTo>
                    <a:pt x="2529" y="13155"/>
                  </a:lnTo>
                  <a:lnTo>
                    <a:pt x="12143" y="556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276"/>
            <p:cNvSpPr/>
            <p:nvPr/>
          </p:nvSpPr>
          <p:spPr>
            <a:xfrm>
              <a:off x="2228822" y="2427502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9613" y="0"/>
                  </a:moveTo>
                  <a:lnTo>
                    <a:pt x="3541" y="10625"/>
                  </a:lnTo>
                  <a:lnTo>
                    <a:pt x="8095" y="12143"/>
                  </a:lnTo>
                  <a:lnTo>
                    <a:pt x="9613" y="0"/>
                  </a:lnTo>
                  <a:close/>
                </a:path>
                <a:path w="12700" h="12700">
                  <a:moveTo>
                    <a:pt x="9613" y="0"/>
                  </a:moveTo>
                  <a:lnTo>
                    <a:pt x="8285" y="10625"/>
                  </a:lnTo>
                  <a:lnTo>
                    <a:pt x="8158" y="11637"/>
                  </a:lnTo>
                  <a:lnTo>
                    <a:pt x="8095" y="12143"/>
                  </a:lnTo>
                  <a:lnTo>
                    <a:pt x="12649" y="11637"/>
                  </a:lnTo>
                  <a:lnTo>
                    <a:pt x="9613" y="0"/>
                  </a:lnTo>
                  <a:close/>
                </a:path>
                <a:path w="12700" h="12700">
                  <a:moveTo>
                    <a:pt x="9613" y="0"/>
                  </a:moveTo>
                  <a:lnTo>
                    <a:pt x="0" y="7589"/>
                  </a:lnTo>
                  <a:lnTo>
                    <a:pt x="3541" y="10625"/>
                  </a:lnTo>
                  <a:lnTo>
                    <a:pt x="961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277"/>
            <p:cNvSpPr/>
            <p:nvPr/>
          </p:nvSpPr>
          <p:spPr>
            <a:xfrm>
              <a:off x="2228822" y="2427502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0" y="7589"/>
                  </a:moveTo>
                  <a:lnTo>
                    <a:pt x="3541" y="10625"/>
                  </a:lnTo>
                  <a:lnTo>
                    <a:pt x="9613" y="0"/>
                  </a:lnTo>
                  <a:lnTo>
                    <a:pt x="0" y="7589"/>
                  </a:lnTo>
                  <a:close/>
                </a:path>
                <a:path w="12700" h="12700">
                  <a:moveTo>
                    <a:pt x="3541" y="10625"/>
                  </a:moveTo>
                  <a:lnTo>
                    <a:pt x="9613" y="0"/>
                  </a:lnTo>
                  <a:lnTo>
                    <a:pt x="8095" y="12143"/>
                  </a:lnTo>
                  <a:lnTo>
                    <a:pt x="3541" y="10625"/>
                  </a:lnTo>
                  <a:close/>
                </a:path>
                <a:path w="12700" h="12700">
                  <a:moveTo>
                    <a:pt x="9613" y="0"/>
                  </a:moveTo>
                  <a:lnTo>
                    <a:pt x="8095" y="12143"/>
                  </a:lnTo>
                  <a:lnTo>
                    <a:pt x="12649" y="11637"/>
                  </a:lnTo>
                  <a:lnTo>
                    <a:pt x="9613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78"/>
            <p:cNvSpPr/>
            <p:nvPr/>
          </p:nvSpPr>
          <p:spPr>
            <a:xfrm>
              <a:off x="2238436" y="2427502"/>
              <a:ext cx="7620" cy="12065"/>
            </a:xfrm>
            <a:custGeom>
              <a:avLst/>
              <a:gdLst/>
              <a:ahLst/>
              <a:cxnLst/>
              <a:rect l="l" t="t" r="r" b="b"/>
              <a:pathLst>
                <a:path w="7619" h="12064">
                  <a:moveTo>
                    <a:pt x="0" y="0"/>
                  </a:moveTo>
                  <a:lnTo>
                    <a:pt x="3035" y="11637"/>
                  </a:lnTo>
                  <a:lnTo>
                    <a:pt x="7083" y="96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79"/>
            <p:cNvSpPr/>
            <p:nvPr/>
          </p:nvSpPr>
          <p:spPr>
            <a:xfrm>
              <a:off x="2238436" y="2427502"/>
              <a:ext cx="7620" cy="12065"/>
            </a:xfrm>
            <a:custGeom>
              <a:avLst/>
              <a:gdLst/>
              <a:ahLst/>
              <a:cxnLst/>
              <a:rect l="l" t="t" r="r" b="b"/>
              <a:pathLst>
                <a:path w="7619" h="12064">
                  <a:moveTo>
                    <a:pt x="3035" y="11637"/>
                  </a:moveTo>
                  <a:lnTo>
                    <a:pt x="7083" y="9613"/>
                  </a:lnTo>
                  <a:lnTo>
                    <a:pt x="0" y="0"/>
                  </a:lnTo>
                  <a:lnTo>
                    <a:pt x="3035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80"/>
            <p:cNvSpPr/>
            <p:nvPr/>
          </p:nvSpPr>
          <p:spPr>
            <a:xfrm>
              <a:off x="1351461" y="2174008"/>
              <a:ext cx="879475" cy="244475"/>
            </a:xfrm>
            <a:custGeom>
              <a:avLst/>
              <a:gdLst/>
              <a:ahLst/>
              <a:cxnLst/>
              <a:rect l="l" t="t" r="r" b="b"/>
              <a:pathLst>
                <a:path w="879475" h="244475">
                  <a:moveTo>
                    <a:pt x="879385" y="244386"/>
                  </a:moveTo>
                  <a:lnTo>
                    <a:pt x="872302" y="234772"/>
                  </a:lnTo>
                  <a:lnTo>
                    <a:pt x="689644" y="0"/>
                  </a:lnTo>
                  <a:lnTo>
                    <a:pt x="59705" y="0"/>
                  </a:lnTo>
                  <a:lnTo>
                    <a:pt x="0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1" name="object 281"/>
          <p:cNvSpPr txBox="1"/>
          <p:nvPr/>
        </p:nvSpPr>
        <p:spPr>
          <a:xfrm>
            <a:off x="10222682" y="750065"/>
            <a:ext cx="930910" cy="29019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4604" marR="5080" indent="-2540">
              <a:lnSpc>
                <a:spcPts val="919"/>
              </a:lnSpc>
              <a:spcBef>
                <a:spcPts val="335"/>
              </a:spcBef>
            </a:pPr>
            <a:r>
              <a:rPr sz="950" dirty="0">
                <a:latin typeface="Times New Roman"/>
                <a:cs typeface="Times New Roman"/>
              </a:rPr>
              <a:t>Монолітна</a:t>
            </a:r>
            <a:r>
              <a:rPr sz="950" spc="90" dirty="0">
                <a:latin typeface="Times New Roman"/>
                <a:cs typeface="Times New Roman"/>
              </a:rPr>
              <a:t> </a:t>
            </a:r>
            <a:r>
              <a:rPr sz="950" spc="-20" dirty="0">
                <a:latin typeface="Times New Roman"/>
                <a:cs typeface="Times New Roman"/>
              </a:rPr>
              <a:t>плита </a:t>
            </a:r>
            <a:r>
              <a:rPr sz="950" dirty="0">
                <a:latin typeface="Times New Roman"/>
                <a:cs typeface="Times New Roman"/>
              </a:rPr>
              <a:t>перекриття</a:t>
            </a:r>
            <a:r>
              <a:rPr sz="950" spc="12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ПП-</a:t>
            </a:r>
            <a:r>
              <a:rPr sz="950" spc="-50" dirty="0">
                <a:latin typeface="Times New Roman"/>
                <a:cs typeface="Times New Roman"/>
              </a:rPr>
              <a:t>2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282" name="object 282"/>
          <p:cNvGrpSpPr/>
          <p:nvPr/>
        </p:nvGrpSpPr>
        <p:grpSpPr>
          <a:xfrm>
            <a:off x="10103828" y="915259"/>
            <a:ext cx="1009650" cy="527050"/>
            <a:chOff x="10103828" y="915259"/>
            <a:chExt cx="1009650" cy="527050"/>
          </a:xfrm>
        </p:grpSpPr>
        <p:sp>
          <p:nvSpPr>
            <p:cNvPr id="283" name="object 283"/>
            <p:cNvSpPr/>
            <p:nvPr/>
          </p:nvSpPr>
          <p:spPr>
            <a:xfrm>
              <a:off x="10109899" y="1433260"/>
              <a:ext cx="10160" cy="8890"/>
            </a:xfrm>
            <a:custGeom>
              <a:avLst/>
              <a:gdLst/>
              <a:ahLst/>
              <a:cxnLst/>
              <a:rect l="l" t="t" r="r" b="b"/>
              <a:pathLst>
                <a:path w="10159" h="8890">
                  <a:moveTo>
                    <a:pt x="3035" y="0"/>
                  </a:moveTo>
                  <a:lnTo>
                    <a:pt x="0" y="8095"/>
                  </a:lnTo>
                  <a:lnTo>
                    <a:pt x="3035" y="8601"/>
                  </a:lnTo>
                  <a:lnTo>
                    <a:pt x="3035" y="0"/>
                  </a:lnTo>
                  <a:close/>
                </a:path>
                <a:path w="10159" h="8890">
                  <a:moveTo>
                    <a:pt x="3035" y="0"/>
                  </a:moveTo>
                  <a:lnTo>
                    <a:pt x="3035" y="8601"/>
                  </a:lnTo>
                  <a:lnTo>
                    <a:pt x="6577" y="8095"/>
                  </a:lnTo>
                  <a:lnTo>
                    <a:pt x="3035" y="0"/>
                  </a:lnTo>
                  <a:close/>
                </a:path>
                <a:path w="10159" h="8890">
                  <a:moveTo>
                    <a:pt x="3035" y="0"/>
                  </a:moveTo>
                  <a:lnTo>
                    <a:pt x="6577" y="8095"/>
                  </a:lnTo>
                  <a:lnTo>
                    <a:pt x="9613" y="6071"/>
                  </a:lnTo>
                  <a:lnTo>
                    <a:pt x="303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284"/>
            <p:cNvSpPr/>
            <p:nvPr/>
          </p:nvSpPr>
          <p:spPr>
            <a:xfrm>
              <a:off x="10109900" y="1433260"/>
              <a:ext cx="10160" cy="8890"/>
            </a:xfrm>
            <a:custGeom>
              <a:avLst/>
              <a:gdLst/>
              <a:ahLst/>
              <a:cxnLst/>
              <a:rect l="l" t="t" r="r" b="b"/>
              <a:pathLst>
                <a:path w="10159" h="8890">
                  <a:moveTo>
                    <a:pt x="0" y="8095"/>
                  </a:moveTo>
                  <a:lnTo>
                    <a:pt x="3035" y="8601"/>
                  </a:lnTo>
                  <a:lnTo>
                    <a:pt x="3035" y="0"/>
                  </a:lnTo>
                  <a:lnTo>
                    <a:pt x="0" y="8095"/>
                  </a:lnTo>
                  <a:close/>
                </a:path>
                <a:path w="10159" h="8890">
                  <a:moveTo>
                    <a:pt x="3035" y="8601"/>
                  </a:moveTo>
                  <a:lnTo>
                    <a:pt x="3035" y="0"/>
                  </a:lnTo>
                  <a:lnTo>
                    <a:pt x="6577" y="8095"/>
                  </a:lnTo>
                  <a:lnTo>
                    <a:pt x="3035" y="8601"/>
                  </a:lnTo>
                  <a:close/>
                </a:path>
                <a:path w="10159" h="8890">
                  <a:moveTo>
                    <a:pt x="3035" y="0"/>
                  </a:moveTo>
                  <a:lnTo>
                    <a:pt x="6577" y="8095"/>
                  </a:lnTo>
                  <a:lnTo>
                    <a:pt x="9613" y="6071"/>
                  </a:lnTo>
                  <a:lnTo>
                    <a:pt x="3035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5"/>
            <p:cNvSpPr/>
            <p:nvPr/>
          </p:nvSpPr>
          <p:spPr>
            <a:xfrm>
              <a:off x="10112935" y="1429212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59">
                  <a:moveTo>
                    <a:pt x="0" y="4047"/>
                  </a:moveTo>
                  <a:lnTo>
                    <a:pt x="6577" y="10119"/>
                  </a:lnTo>
                  <a:lnTo>
                    <a:pt x="8095" y="7083"/>
                  </a:lnTo>
                  <a:lnTo>
                    <a:pt x="0" y="4047"/>
                  </a:lnTo>
                  <a:close/>
                </a:path>
                <a:path w="9525" h="10159">
                  <a:moveTo>
                    <a:pt x="9107" y="3541"/>
                  </a:moveTo>
                  <a:lnTo>
                    <a:pt x="0" y="4047"/>
                  </a:lnTo>
                  <a:lnTo>
                    <a:pt x="8095" y="7083"/>
                  </a:lnTo>
                  <a:lnTo>
                    <a:pt x="9107" y="3541"/>
                  </a:lnTo>
                  <a:close/>
                </a:path>
                <a:path w="9525" h="10159">
                  <a:moveTo>
                    <a:pt x="8095" y="0"/>
                  </a:moveTo>
                  <a:lnTo>
                    <a:pt x="0" y="4047"/>
                  </a:lnTo>
                  <a:lnTo>
                    <a:pt x="9107" y="3541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86"/>
            <p:cNvSpPr/>
            <p:nvPr/>
          </p:nvSpPr>
          <p:spPr>
            <a:xfrm>
              <a:off x="10112936" y="1429212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59">
                  <a:moveTo>
                    <a:pt x="6577" y="10119"/>
                  </a:moveTo>
                  <a:lnTo>
                    <a:pt x="8095" y="7083"/>
                  </a:lnTo>
                  <a:lnTo>
                    <a:pt x="0" y="4047"/>
                  </a:lnTo>
                  <a:lnTo>
                    <a:pt x="6577" y="10119"/>
                  </a:lnTo>
                  <a:close/>
                </a:path>
                <a:path w="9525" h="10159">
                  <a:moveTo>
                    <a:pt x="8095" y="7083"/>
                  </a:moveTo>
                  <a:lnTo>
                    <a:pt x="0" y="4047"/>
                  </a:lnTo>
                  <a:lnTo>
                    <a:pt x="9107" y="3541"/>
                  </a:lnTo>
                  <a:lnTo>
                    <a:pt x="8095" y="7083"/>
                  </a:lnTo>
                  <a:close/>
                </a:path>
                <a:path w="9525" h="10159">
                  <a:moveTo>
                    <a:pt x="0" y="4047"/>
                  </a:moveTo>
                  <a:lnTo>
                    <a:pt x="9107" y="3541"/>
                  </a:lnTo>
                  <a:lnTo>
                    <a:pt x="8095" y="0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7"/>
            <p:cNvSpPr/>
            <p:nvPr/>
          </p:nvSpPr>
          <p:spPr>
            <a:xfrm>
              <a:off x="10112429" y="1424152"/>
              <a:ext cx="8890" cy="9525"/>
            </a:xfrm>
            <a:custGeom>
              <a:avLst/>
              <a:gdLst/>
              <a:ahLst/>
              <a:cxnLst/>
              <a:rect l="l" t="t" r="r" b="b"/>
              <a:pathLst>
                <a:path w="8890" h="9525">
                  <a:moveTo>
                    <a:pt x="0" y="0"/>
                  </a:moveTo>
                  <a:lnTo>
                    <a:pt x="505" y="9107"/>
                  </a:lnTo>
                  <a:lnTo>
                    <a:pt x="3541" y="505"/>
                  </a:lnTo>
                  <a:lnTo>
                    <a:pt x="0" y="0"/>
                  </a:lnTo>
                  <a:close/>
                </a:path>
                <a:path w="8890" h="9525">
                  <a:moveTo>
                    <a:pt x="3541" y="505"/>
                  </a:moveTo>
                  <a:lnTo>
                    <a:pt x="505" y="9107"/>
                  </a:lnTo>
                  <a:lnTo>
                    <a:pt x="6577" y="2529"/>
                  </a:lnTo>
                  <a:lnTo>
                    <a:pt x="3541" y="505"/>
                  </a:lnTo>
                  <a:close/>
                </a:path>
                <a:path w="8890" h="9525">
                  <a:moveTo>
                    <a:pt x="6577" y="2529"/>
                  </a:moveTo>
                  <a:lnTo>
                    <a:pt x="505" y="9107"/>
                  </a:lnTo>
                  <a:lnTo>
                    <a:pt x="8601" y="5059"/>
                  </a:lnTo>
                  <a:lnTo>
                    <a:pt x="6577" y="252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8"/>
            <p:cNvSpPr/>
            <p:nvPr/>
          </p:nvSpPr>
          <p:spPr>
            <a:xfrm>
              <a:off x="10112430" y="1424152"/>
              <a:ext cx="8890" cy="9525"/>
            </a:xfrm>
            <a:custGeom>
              <a:avLst/>
              <a:gdLst/>
              <a:ahLst/>
              <a:cxnLst/>
              <a:rect l="l" t="t" r="r" b="b"/>
              <a:pathLst>
                <a:path w="8890" h="9525">
                  <a:moveTo>
                    <a:pt x="8601" y="5059"/>
                  </a:moveTo>
                  <a:lnTo>
                    <a:pt x="6577" y="2529"/>
                  </a:lnTo>
                  <a:lnTo>
                    <a:pt x="505" y="9107"/>
                  </a:lnTo>
                  <a:lnTo>
                    <a:pt x="8601" y="5059"/>
                  </a:lnTo>
                  <a:close/>
                </a:path>
                <a:path w="8890" h="9525">
                  <a:moveTo>
                    <a:pt x="6577" y="2529"/>
                  </a:moveTo>
                  <a:lnTo>
                    <a:pt x="505" y="9107"/>
                  </a:lnTo>
                  <a:lnTo>
                    <a:pt x="3541" y="505"/>
                  </a:lnTo>
                  <a:lnTo>
                    <a:pt x="6577" y="2529"/>
                  </a:lnTo>
                  <a:close/>
                </a:path>
                <a:path w="8890" h="9525">
                  <a:moveTo>
                    <a:pt x="505" y="9107"/>
                  </a:moveTo>
                  <a:lnTo>
                    <a:pt x="3541" y="505"/>
                  </a:lnTo>
                  <a:lnTo>
                    <a:pt x="0" y="0"/>
                  </a:lnTo>
                  <a:lnTo>
                    <a:pt x="505" y="910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9"/>
            <p:cNvSpPr/>
            <p:nvPr/>
          </p:nvSpPr>
          <p:spPr>
            <a:xfrm>
              <a:off x="10104334" y="1424152"/>
              <a:ext cx="8890" cy="9525"/>
            </a:xfrm>
            <a:custGeom>
              <a:avLst/>
              <a:gdLst/>
              <a:ahLst/>
              <a:cxnLst/>
              <a:rect l="l" t="t" r="r" b="b"/>
              <a:pathLst>
                <a:path w="8890" h="9525">
                  <a:moveTo>
                    <a:pt x="2023" y="3035"/>
                  </a:moveTo>
                  <a:lnTo>
                    <a:pt x="0" y="5565"/>
                  </a:lnTo>
                  <a:lnTo>
                    <a:pt x="8601" y="9107"/>
                  </a:lnTo>
                  <a:lnTo>
                    <a:pt x="2023" y="3035"/>
                  </a:lnTo>
                  <a:close/>
                </a:path>
                <a:path w="8890" h="9525">
                  <a:moveTo>
                    <a:pt x="4553" y="505"/>
                  </a:moveTo>
                  <a:lnTo>
                    <a:pt x="2023" y="3035"/>
                  </a:lnTo>
                  <a:lnTo>
                    <a:pt x="8601" y="9107"/>
                  </a:lnTo>
                  <a:lnTo>
                    <a:pt x="4553" y="505"/>
                  </a:lnTo>
                  <a:close/>
                </a:path>
                <a:path w="8890" h="9525">
                  <a:moveTo>
                    <a:pt x="8095" y="0"/>
                  </a:moveTo>
                  <a:lnTo>
                    <a:pt x="4553" y="505"/>
                  </a:lnTo>
                  <a:lnTo>
                    <a:pt x="8601" y="9107"/>
                  </a:lnTo>
                  <a:lnTo>
                    <a:pt x="8123" y="505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90"/>
            <p:cNvSpPr/>
            <p:nvPr/>
          </p:nvSpPr>
          <p:spPr>
            <a:xfrm>
              <a:off x="10104334" y="1424152"/>
              <a:ext cx="8890" cy="9525"/>
            </a:xfrm>
            <a:custGeom>
              <a:avLst/>
              <a:gdLst/>
              <a:ahLst/>
              <a:cxnLst/>
              <a:rect l="l" t="t" r="r" b="b"/>
              <a:pathLst>
                <a:path w="8890" h="9525">
                  <a:moveTo>
                    <a:pt x="8095" y="0"/>
                  </a:moveTo>
                  <a:lnTo>
                    <a:pt x="4553" y="505"/>
                  </a:lnTo>
                  <a:lnTo>
                    <a:pt x="8601" y="9107"/>
                  </a:lnTo>
                  <a:lnTo>
                    <a:pt x="8095" y="0"/>
                  </a:lnTo>
                  <a:close/>
                </a:path>
                <a:path w="8890" h="9525">
                  <a:moveTo>
                    <a:pt x="4553" y="505"/>
                  </a:moveTo>
                  <a:lnTo>
                    <a:pt x="8601" y="9107"/>
                  </a:lnTo>
                  <a:lnTo>
                    <a:pt x="2023" y="3035"/>
                  </a:lnTo>
                  <a:lnTo>
                    <a:pt x="4553" y="505"/>
                  </a:lnTo>
                  <a:close/>
                </a:path>
                <a:path w="8890" h="9525">
                  <a:moveTo>
                    <a:pt x="8601" y="9107"/>
                  </a:moveTo>
                  <a:lnTo>
                    <a:pt x="2023" y="3035"/>
                  </a:lnTo>
                  <a:lnTo>
                    <a:pt x="0" y="5565"/>
                  </a:lnTo>
                  <a:lnTo>
                    <a:pt x="8601" y="910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91"/>
            <p:cNvSpPr/>
            <p:nvPr/>
          </p:nvSpPr>
          <p:spPr>
            <a:xfrm>
              <a:off x="10103828" y="1429718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59">
                  <a:moveTo>
                    <a:pt x="9107" y="3541"/>
                  </a:moveTo>
                  <a:lnTo>
                    <a:pt x="1011" y="7083"/>
                  </a:lnTo>
                  <a:lnTo>
                    <a:pt x="3035" y="10119"/>
                  </a:lnTo>
                  <a:lnTo>
                    <a:pt x="9107" y="3541"/>
                  </a:lnTo>
                  <a:close/>
                </a:path>
                <a:path w="9525" h="10159">
                  <a:moveTo>
                    <a:pt x="505" y="0"/>
                  </a:moveTo>
                  <a:lnTo>
                    <a:pt x="0" y="3541"/>
                  </a:lnTo>
                  <a:lnTo>
                    <a:pt x="1011" y="7083"/>
                  </a:lnTo>
                  <a:lnTo>
                    <a:pt x="9107" y="3541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92"/>
            <p:cNvSpPr/>
            <p:nvPr/>
          </p:nvSpPr>
          <p:spPr>
            <a:xfrm>
              <a:off x="10103828" y="1429718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59">
                  <a:moveTo>
                    <a:pt x="505" y="0"/>
                  </a:moveTo>
                  <a:lnTo>
                    <a:pt x="0" y="3541"/>
                  </a:lnTo>
                  <a:lnTo>
                    <a:pt x="9107" y="3541"/>
                  </a:lnTo>
                  <a:lnTo>
                    <a:pt x="505" y="0"/>
                  </a:lnTo>
                  <a:close/>
                </a:path>
                <a:path w="9525" h="10159">
                  <a:moveTo>
                    <a:pt x="0" y="3541"/>
                  </a:moveTo>
                  <a:lnTo>
                    <a:pt x="9107" y="3541"/>
                  </a:lnTo>
                  <a:lnTo>
                    <a:pt x="1011" y="7083"/>
                  </a:lnTo>
                  <a:lnTo>
                    <a:pt x="0" y="3541"/>
                  </a:lnTo>
                  <a:close/>
                </a:path>
                <a:path w="9525" h="10159">
                  <a:moveTo>
                    <a:pt x="9107" y="3541"/>
                  </a:moveTo>
                  <a:lnTo>
                    <a:pt x="1011" y="7083"/>
                  </a:lnTo>
                  <a:lnTo>
                    <a:pt x="3035" y="10119"/>
                  </a:lnTo>
                  <a:lnTo>
                    <a:pt x="9107" y="354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3"/>
            <p:cNvSpPr/>
            <p:nvPr/>
          </p:nvSpPr>
          <p:spPr>
            <a:xfrm>
              <a:off x="10106864" y="1433260"/>
              <a:ext cx="6350" cy="8255"/>
            </a:xfrm>
            <a:custGeom>
              <a:avLst/>
              <a:gdLst/>
              <a:ahLst/>
              <a:cxnLst/>
              <a:rect l="l" t="t" r="r" b="b"/>
              <a:pathLst>
                <a:path w="6350" h="8255">
                  <a:moveTo>
                    <a:pt x="6071" y="0"/>
                  </a:moveTo>
                  <a:lnTo>
                    <a:pt x="0" y="6577"/>
                  </a:lnTo>
                  <a:lnTo>
                    <a:pt x="3035" y="8095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4"/>
            <p:cNvSpPr/>
            <p:nvPr/>
          </p:nvSpPr>
          <p:spPr>
            <a:xfrm>
              <a:off x="10106864" y="1433260"/>
              <a:ext cx="6350" cy="8255"/>
            </a:xfrm>
            <a:custGeom>
              <a:avLst/>
              <a:gdLst/>
              <a:ahLst/>
              <a:cxnLst/>
              <a:rect l="l" t="t" r="r" b="b"/>
              <a:pathLst>
                <a:path w="6350" h="8255">
                  <a:moveTo>
                    <a:pt x="0" y="6577"/>
                  </a:moveTo>
                  <a:lnTo>
                    <a:pt x="3035" y="8095"/>
                  </a:lnTo>
                  <a:lnTo>
                    <a:pt x="6071" y="0"/>
                  </a:lnTo>
                  <a:lnTo>
                    <a:pt x="0" y="657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5"/>
            <p:cNvSpPr/>
            <p:nvPr/>
          </p:nvSpPr>
          <p:spPr>
            <a:xfrm>
              <a:off x="10112936" y="917164"/>
              <a:ext cx="998855" cy="516255"/>
            </a:xfrm>
            <a:custGeom>
              <a:avLst/>
              <a:gdLst/>
              <a:ahLst/>
              <a:cxnLst/>
              <a:rect l="l" t="t" r="r" b="b"/>
              <a:pathLst>
                <a:path w="998854" h="516255">
                  <a:moveTo>
                    <a:pt x="0" y="516095"/>
                  </a:moveTo>
                  <a:lnTo>
                    <a:pt x="191764" y="0"/>
                  </a:lnTo>
                  <a:lnTo>
                    <a:pt x="670923" y="0"/>
                  </a:lnTo>
                  <a:lnTo>
                    <a:pt x="998290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6" name="object 296"/>
          <p:cNvSpPr txBox="1"/>
          <p:nvPr/>
        </p:nvSpPr>
        <p:spPr>
          <a:xfrm>
            <a:off x="9235017" y="2642921"/>
            <a:ext cx="882015" cy="29019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294005" marR="5080" indent="-281940">
              <a:lnSpc>
                <a:spcPts val="919"/>
              </a:lnSpc>
              <a:spcBef>
                <a:spcPts val="335"/>
              </a:spcBef>
            </a:pPr>
            <a:r>
              <a:rPr sz="950" dirty="0">
                <a:latin typeface="Times New Roman"/>
                <a:cs typeface="Times New Roman"/>
              </a:rPr>
              <a:t>Монолітні</a:t>
            </a:r>
            <a:r>
              <a:rPr sz="950" spc="85" dirty="0">
                <a:latin typeface="Times New Roman"/>
                <a:cs typeface="Times New Roman"/>
              </a:rPr>
              <a:t> </a:t>
            </a:r>
            <a:r>
              <a:rPr sz="950" spc="-20" dirty="0">
                <a:latin typeface="Times New Roman"/>
                <a:cs typeface="Times New Roman"/>
              </a:rPr>
              <a:t>стіни </a:t>
            </a:r>
            <a:r>
              <a:rPr sz="950" dirty="0">
                <a:latin typeface="Times New Roman"/>
                <a:cs typeface="Times New Roman"/>
              </a:rPr>
              <a:t>МС-</a:t>
            </a:r>
            <a:r>
              <a:rPr sz="950" spc="-50" dirty="0">
                <a:latin typeface="Times New Roman"/>
                <a:cs typeface="Times New Roman"/>
              </a:rPr>
              <a:t>2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297" name="object 297"/>
          <p:cNvGrpSpPr/>
          <p:nvPr/>
        </p:nvGrpSpPr>
        <p:grpSpPr>
          <a:xfrm>
            <a:off x="9328286" y="2799513"/>
            <a:ext cx="1047750" cy="215265"/>
            <a:chOff x="9328286" y="2799513"/>
            <a:chExt cx="1047750" cy="215265"/>
          </a:xfrm>
        </p:grpSpPr>
        <p:sp>
          <p:nvSpPr>
            <p:cNvPr id="298" name="object 298"/>
            <p:cNvSpPr/>
            <p:nvPr/>
          </p:nvSpPr>
          <p:spPr>
            <a:xfrm>
              <a:off x="10363899" y="2995207"/>
              <a:ext cx="12065" cy="13335"/>
            </a:xfrm>
            <a:custGeom>
              <a:avLst/>
              <a:gdLst/>
              <a:ahLst/>
              <a:cxnLst/>
              <a:rect l="l" t="t" r="r" b="b"/>
              <a:pathLst>
                <a:path w="12065" h="13335">
                  <a:moveTo>
                    <a:pt x="0" y="7589"/>
                  </a:moveTo>
                  <a:lnTo>
                    <a:pt x="10119" y="13155"/>
                  </a:lnTo>
                  <a:lnTo>
                    <a:pt x="11637" y="9107"/>
                  </a:lnTo>
                  <a:lnTo>
                    <a:pt x="0" y="7589"/>
                  </a:lnTo>
                  <a:close/>
                </a:path>
                <a:path w="12065" h="13335">
                  <a:moveTo>
                    <a:pt x="11131" y="4553"/>
                  </a:moveTo>
                  <a:lnTo>
                    <a:pt x="0" y="7589"/>
                  </a:lnTo>
                  <a:lnTo>
                    <a:pt x="11637" y="9107"/>
                  </a:lnTo>
                  <a:lnTo>
                    <a:pt x="11131" y="4553"/>
                  </a:lnTo>
                  <a:close/>
                </a:path>
                <a:path w="12065" h="13335">
                  <a:moveTo>
                    <a:pt x="9107" y="0"/>
                  </a:moveTo>
                  <a:lnTo>
                    <a:pt x="0" y="7589"/>
                  </a:lnTo>
                  <a:lnTo>
                    <a:pt x="11131" y="4553"/>
                  </a:lnTo>
                  <a:lnTo>
                    <a:pt x="910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299"/>
            <p:cNvSpPr/>
            <p:nvPr/>
          </p:nvSpPr>
          <p:spPr>
            <a:xfrm>
              <a:off x="10363899" y="2995206"/>
              <a:ext cx="12065" cy="13335"/>
            </a:xfrm>
            <a:custGeom>
              <a:avLst/>
              <a:gdLst/>
              <a:ahLst/>
              <a:cxnLst/>
              <a:rect l="l" t="t" r="r" b="b"/>
              <a:pathLst>
                <a:path w="12065" h="13335">
                  <a:moveTo>
                    <a:pt x="10119" y="13155"/>
                  </a:moveTo>
                  <a:lnTo>
                    <a:pt x="11637" y="9107"/>
                  </a:lnTo>
                  <a:lnTo>
                    <a:pt x="0" y="7589"/>
                  </a:lnTo>
                  <a:lnTo>
                    <a:pt x="10119" y="13155"/>
                  </a:lnTo>
                  <a:close/>
                </a:path>
                <a:path w="12065" h="13335">
                  <a:moveTo>
                    <a:pt x="11637" y="9107"/>
                  </a:moveTo>
                  <a:lnTo>
                    <a:pt x="0" y="7589"/>
                  </a:lnTo>
                  <a:lnTo>
                    <a:pt x="11131" y="4553"/>
                  </a:lnTo>
                  <a:lnTo>
                    <a:pt x="11637" y="9107"/>
                  </a:lnTo>
                  <a:close/>
                </a:path>
                <a:path w="12065" h="13335">
                  <a:moveTo>
                    <a:pt x="0" y="7589"/>
                  </a:moveTo>
                  <a:lnTo>
                    <a:pt x="11131" y="4553"/>
                  </a:lnTo>
                  <a:lnTo>
                    <a:pt x="9107" y="0"/>
                  </a:lnTo>
                  <a:lnTo>
                    <a:pt x="0" y="758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300"/>
            <p:cNvSpPr/>
            <p:nvPr/>
          </p:nvSpPr>
          <p:spPr>
            <a:xfrm>
              <a:off x="10360863" y="2990653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4553" y="0"/>
                  </a:moveTo>
                  <a:lnTo>
                    <a:pt x="0" y="505"/>
                  </a:lnTo>
                  <a:lnTo>
                    <a:pt x="3035" y="12143"/>
                  </a:lnTo>
                  <a:lnTo>
                    <a:pt x="4364" y="1517"/>
                  </a:lnTo>
                  <a:lnTo>
                    <a:pt x="4490" y="505"/>
                  </a:lnTo>
                  <a:lnTo>
                    <a:pt x="4553" y="0"/>
                  </a:lnTo>
                  <a:close/>
                </a:path>
                <a:path w="12700" h="12700">
                  <a:moveTo>
                    <a:pt x="4553" y="0"/>
                  </a:moveTo>
                  <a:lnTo>
                    <a:pt x="3035" y="12143"/>
                  </a:lnTo>
                  <a:lnTo>
                    <a:pt x="9107" y="1517"/>
                  </a:lnTo>
                  <a:lnTo>
                    <a:pt x="4553" y="0"/>
                  </a:lnTo>
                  <a:close/>
                </a:path>
                <a:path w="12700" h="12700">
                  <a:moveTo>
                    <a:pt x="9107" y="1517"/>
                  </a:moveTo>
                  <a:lnTo>
                    <a:pt x="3035" y="12143"/>
                  </a:lnTo>
                  <a:lnTo>
                    <a:pt x="12143" y="4553"/>
                  </a:lnTo>
                  <a:lnTo>
                    <a:pt x="9107" y="151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301"/>
            <p:cNvSpPr/>
            <p:nvPr/>
          </p:nvSpPr>
          <p:spPr>
            <a:xfrm>
              <a:off x="10360863" y="2990653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12143" y="4553"/>
                  </a:moveTo>
                  <a:lnTo>
                    <a:pt x="9107" y="1517"/>
                  </a:lnTo>
                  <a:lnTo>
                    <a:pt x="3035" y="12143"/>
                  </a:lnTo>
                  <a:lnTo>
                    <a:pt x="12143" y="4553"/>
                  </a:lnTo>
                  <a:close/>
                </a:path>
                <a:path w="12700" h="12700">
                  <a:moveTo>
                    <a:pt x="9107" y="1517"/>
                  </a:moveTo>
                  <a:lnTo>
                    <a:pt x="3035" y="12143"/>
                  </a:lnTo>
                  <a:lnTo>
                    <a:pt x="4553" y="0"/>
                  </a:lnTo>
                  <a:lnTo>
                    <a:pt x="9107" y="1517"/>
                  </a:lnTo>
                  <a:close/>
                </a:path>
                <a:path w="12700" h="12700">
                  <a:moveTo>
                    <a:pt x="3035" y="12143"/>
                  </a:moveTo>
                  <a:lnTo>
                    <a:pt x="4553" y="0"/>
                  </a:lnTo>
                  <a:lnTo>
                    <a:pt x="0" y="505"/>
                  </a:lnTo>
                  <a:lnTo>
                    <a:pt x="3035" y="121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2"/>
            <p:cNvSpPr/>
            <p:nvPr/>
          </p:nvSpPr>
          <p:spPr>
            <a:xfrm>
              <a:off x="10351755" y="2991159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4">
                  <a:moveTo>
                    <a:pt x="1517" y="5565"/>
                  </a:moveTo>
                  <a:lnTo>
                    <a:pt x="0" y="9613"/>
                  </a:lnTo>
                  <a:lnTo>
                    <a:pt x="12143" y="11637"/>
                  </a:lnTo>
                  <a:lnTo>
                    <a:pt x="1517" y="5565"/>
                  </a:lnTo>
                  <a:close/>
                </a:path>
                <a:path w="12700" h="12064">
                  <a:moveTo>
                    <a:pt x="4553" y="2023"/>
                  </a:moveTo>
                  <a:lnTo>
                    <a:pt x="1517" y="5565"/>
                  </a:lnTo>
                  <a:lnTo>
                    <a:pt x="12143" y="11637"/>
                  </a:lnTo>
                  <a:lnTo>
                    <a:pt x="4553" y="2023"/>
                  </a:lnTo>
                  <a:close/>
                </a:path>
                <a:path w="12700" h="12064">
                  <a:moveTo>
                    <a:pt x="9107" y="0"/>
                  </a:moveTo>
                  <a:lnTo>
                    <a:pt x="4553" y="2023"/>
                  </a:lnTo>
                  <a:lnTo>
                    <a:pt x="12143" y="11637"/>
                  </a:lnTo>
                  <a:lnTo>
                    <a:pt x="910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3"/>
            <p:cNvSpPr/>
            <p:nvPr/>
          </p:nvSpPr>
          <p:spPr>
            <a:xfrm>
              <a:off x="10351756" y="2991159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4">
                  <a:moveTo>
                    <a:pt x="9107" y="0"/>
                  </a:moveTo>
                  <a:lnTo>
                    <a:pt x="4553" y="2023"/>
                  </a:lnTo>
                  <a:lnTo>
                    <a:pt x="12143" y="11637"/>
                  </a:lnTo>
                  <a:lnTo>
                    <a:pt x="9107" y="0"/>
                  </a:lnTo>
                  <a:close/>
                </a:path>
                <a:path w="12700" h="12064">
                  <a:moveTo>
                    <a:pt x="4553" y="2023"/>
                  </a:moveTo>
                  <a:lnTo>
                    <a:pt x="12143" y="11637"/>
                  </a:lnTo>
                  <a:lnTo>
                    <a:pt x="1517" y="5565"/>
                  </a:lnTo>
                  <a:lnTo>
                    <a:pt x="4553" y="2023"/>
                  </a:lnTo>
                  <a:close/>
                </a:path>
                <a:path w="12700" h="12064">
                  <a:moveTo>
                    <a:pt x="12143" y="11637"/>
                  </a:moveTo>
                  <a:lnTo>
                    <a:pt x="1517" y="5565"/>
                  </a:lnTo>
                  <a:lnTo>
                    <a:pt x="0" y="9613"/>
                  </a:lnTo>
                  <a:lnTo>
                    <a:pt x="12143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304"/>
            <p:cNvSpPr/>
            <p:nvPr/>
          </p:nvSpPr>
          <p:spPr>
            <a:xfrm>
              <a:off x="10351755" y="3000773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12143" y="2023"/>
                  </a:moveTo>
                  <a:lnTo>
                    <a:pt x="2529" y="9107"/>
                  </a:lnTo>
                  <a:lnTo>
                    <a:pt x="6071" y="12143"/>
                  </a:lnTo>
                  <a:lnTo>
                    <a:pt x="12143" y="2023"/>
                  </a:lnTo>
                  <a:close/>
                </a:path>
                <a:path w="12700" h="12700">
                  <a:moveTo>
                    <a:pt x="12143" y="2023"/>
                  </a:moveTo>
                  <a:lnTo>
                    <a:pt x="505" y="5059"/>
                  </a:lnTo>
                  <a:lnTo>
                    <a:pt x="2529" y="9107"/>
                  </a:lnTo>
                  <a:lnTo>
                    <a:pt x="12143" y="2023"/>
                  </a:lnTo>
                  <a:close/>
                </a:path>
                <a:path w="12700" h="12700">
                  <a:moveTo>
                    <a:pt x="0" y="0"/>
                  </a:moveTo>
                  <a:lnTo>
                    <a:pt x="505" y="5059"/>
                  </a:lnTo>
                  <a:lnTo>
                    <a:pt x="12143" y="20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305"/>
            <p:cNvSpPr/>
            <p:nvPr/>
          </p:nvSpPr>
          <p:spPr>
            <a:xfrm>
              <a:off x="10351756" y="3000772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0" y="0"/>
                  </a:moveTo>
                  <a:lnTo>
                    <a:pt x="505" y="5059"/>
                  </a:lnTo>
                  <a:lnTo>
                    <a:pt x="12143" y="2023"/>
                  </a:lnTo>
                  <a:lnTo>
                    <a:pt x="0" y="0"/>
                  </a:lnTo>
                  <a:close/>
                </a:path>
                <a:path w="12700" h="12700">
                  <a:moveTo>
                    <a:pt x="505" y="5059"/>
                  </a:moveTo>
                  <a:lnTo>
                    <a:pt x="12143" y="2023"/>
                  </a:lnTo>
                  <a:lnTo>
                    <a:pt x="2529" y="9107"/>
                  </a:lnTo>
                  <a:lnTo>
                    <a:pt x="505" y="5059"/>
                  </a:lnTo>
                  <a:close/>
                </a:path>
                <a:path w="12700" h="12700">
                  <a:moveTo>
                    <a:pt x="12143" y="2023"/>
                  </a:moveTo>
                  <a:lnTo>
                    <a:pt x="2529" y="9107"/>
                  </a:lnTo>
                  <a:lnTo>
                    <a:pt x="6071" y="12143"/>
                  </a:lnTo>
                  <a:lnTo>
                    <a:pt x="12143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6"/>
            <p:cNvSpPr/>
            <p:nvPr/>
          </p:nvSpPr>
          <p:spPr>
            <a:xfrm>
              <a:off x="10357827" y="3002796"/>
              <a:ext cx="13335" cy="12065"/>
            </a:xfrm>
            <a:custGeom>
              <a:avLst/>
              <a:gdLst/>
              <a:ahLst/>
              <a:cxnLst/>
              <a:rect l="l" t="t" r="r" b="b"/>
              <a:pathLst>
                <a:path w="13334" h="12064">
                  <a:moveTo>
                    <a:pt x="6071" y="0"/>
                  </a:moveTo>
                  <a:lnTo>
                    <a:pt x="0" y="10119"/>
                  </a:lnTo>
                  <a:lnTo>
                    <a:pt x="4047" y="11637"/>
                  </a:lnTo>
                  <a:lnTo>
                    <a:pt x="6071" y="0"/>
                  </a:lnTo>
                  <a:close/>
                </a:path>
                <a:path w="13334" h="12064">
                  <a:moveTo>
                    <a:pt x="6071" y="0"/>
                  </a:moveTo>
                  <a:lnTo>
                    <a:pt x="4135" y="11131"/>
                  </a:lnTo>
                  <a:lnTo>
                    <a:pt x="4047" y="11637"/>
                  </a:lnTo>
                  <a:lnTo>
                    <a:pt x="9107" y="11131"/>
                  </a:lnTo>
                  <a:lnTo>
                    <a:pt x="6071" y="0"/>
                  </a:lnTo>
                  <a:close/>
                </a:path>
                <a:path w="13334" h="12064">
                  <a:moveTo>
                    <a:pt x="6071" y="0"/>
                  </a:moveTo>
                  <a:lnTo>
                    <a:pt x="9107" y="11131"/>
                  </a:lnTo>
                  <a:lnTo>
                    <a:pt x="13155" y="9107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7"/>
            <p:cNvSpPr/>
            <p:nvPr/>
          </p:nvSpPr>
          <p:spPr>
            <a:xfrm>
              <a:off x="10357828" y="3002796"/>
              <a:ext cx="13335" cy="12065"/>
            </a:xfrm>
            <a:custGeom>
              <a:avLst/>
              <a:gdLst/>
              <a:ahLst/>
              <a:cxnLst/>
              <a:rect l="l" t="t" r="r" b="b"/>
              <a:pathLst>
                <a:path w="13334" h="12064">
                  <a:moveTo>
                    <a:pt x="0" y="10119"/>
                  </a:moveTo>
                  <a:lnTo>
                    <a:pt x="4047" y="11637"/>
                  </a:lnTo>
                  <a:lnTo>
                    <a:pt x="6071" y="0"/>
                  </a:lnTo>
                  <a:lnTo>
                    <a:pt x="0" y="10119"/>
                  </a:lnTo>
                  <a:close/>
                </a:path>
                <a:path w="13334" h="12064">
                  <a:moveTo>
                    <a:pt x="4047" y="11637"/>
                  </a:moveTo>
                  <a:lnTo>
                    <a:pt x="6071" y="0"/>
                  </a:lnTo>
                  <a:lnTo>
                    <a:pt x="9107" y="11131"/>
                  </a:lnTo>
                  <a:lnTo>
                    <a:pt x="4047" y="11637"/>
                  </a:lnTo>
                  <a:close/>
                </a:path>
                <a:path w="13334" h="12064">
                  <a:moveTo>
                    <a:pt x="6071" y="0"/>
                  </a:moveTo>
                  <a:lnTo>
                    <a:pt x="9107" y="11131"/>
                  </a:lnTo>
                  <a:lnTo>
                    <a:pt x="13155" y="9107"/>
                  </a:lnTo>
                  <a:lnTo>
                    <a:pt x="60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08"/>
            <p:cNvSpPr/>
            <p:nvPr/>
          </p:nvSpPr>
          <p:spPr>
            <a:xfrm>
              <a:off x="10363899" y="3002796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59" h="9525">
                  <a:moveTo>
                    <a:pt x="0" y="0"/>
                  </a:moveTo>
                  <a:lnTo>
                    <a:pt x="7083" y="9107"/>
                  </a:lnTo>
                  <a:lnTo>
                    <a:pt x="10119" y="55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9"/>
            <p:cNvSpPr/>
            <p:nvPr/>
          </p:nvSpPr>
          <p:spPr>
            <a:xfrm>
              <a:off x="10363899" y="3002796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59" h="9525">
                  <a:moveTo>
                    <a:pt x="7083" y="9107"/>
                  </a:moveTo>
                  <a:lnTo>
                    <a:pt x="10119" y="5565"/>
                  </a:lnTo>
                  <a:lnTo>
                    <a:pt x="0" y="0"/>
                  </a:lnTo>
                  <a:lnTo>
                    <a:pt x="7083" y="910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10"/>
            <p:cNvSpPr/>
            <p:nvPr/>
          </p:nvSpPr>
          <p:spPr>
            <a:xfrm>
              <a:off x="9330191" y="2801418"/>
              <a:ext cx="1023619" cy="195580"/>
            </a:xfrm>
            <a:custGeom>
              <a:avLst/>
              <a:gdLst/>
              <a:ahLst/>
              <a:cxnLst/>
              <a:rect l="l" t="t" r="r" b="b"/>
              <a:pathLst>
                <a:path w="1023620" h="195580">
                  <a:moveTo>
                    <a:pt x="1023082" y="195306"/>
                  </a:moveTo>
                  <a:lnTo>
                    <a:pt x="1012963" y="189234"/>
                  </a:lnTo>
                  <a:lnTo>
                    <a:pt x="690150" y="0"/>
                  </a:lnTo>
                  <a:lnTo>
                    <a:pt x="59705" y="0"/>
                  </a:lnTo>
                  <a:lnTo>
                    <a:pt x="0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1" name="object 311"/>
          <p:cNvSpPr txBox="1"/>
          <p:nvPr/>
        </p:nvSpPr>
        <p:spPr>
          <a:xfrm>
            <a:off x="6614569" y="2648487"/>
            <a:ext cx="882015" cy="29019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294005" marR="5080" indent="-281940">
              <a:lnSpc>
                <a:spcPts val="919"/>
              </a:lnSpc>
              <a:spcBef>
                <a:spcPts val="335"/>
              </a:spcBef>
            </a:pPr>
            <a:r>
              <a:rPr sz="950" dirty="0">
                <a:latin typeface="Times New Roman"/>
                <a:cs typeface="Times New Roman"/>
              </a:rPr>
              <a:t>Монолітні</a:t>
            </a:r>
            <a:r>
              <a:rPr sz="950" spc="85" dirty="0">
                <a:latin typeface="Times New Roman"/>
                <a:cs typeface="Times New Roman"/>
              </a:rPr>
              <a:t> </a:t>
            </a:r>
            <a:r>
              <a:rPr sz="950" spc="-20" dirty="0">
                <a:latin typeface="Times New Roman"/>
                <a:cs typeface="Times New Roman"/>
              </a:rPr>
              <a:t>стіни </a:t>
            </a:r>
            <a:r>
              <a:rPr sz="950" dirty="0">
                <a:latin typeface="Times New Roman"/>
                <a:cs typeface="Times New Roman"/>
              </a:rPr>
              <a:t>МС-</a:t>
            </a:r>
            <a:r>
              <a:rPr sz="950" spc="-50" dirty="0">
                <a:latin typeface="Times New Roman"/>
                <a:cs typeface="Times New Roman"/>
              </a:rPr>
              <a:t>2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312" name="object 312"/>
          <p:cNvGrpSpPr/>
          <p:nvPr/>
        </p:nvGrpSpPr>
        <p:grpSpPr>
          <a:xfrm>
            <a:off x="6355054" y="2805078"/>
            <a:ext cx="1047750" cy="215265"/>
            <a:chOff x="6355054" y="2805078"/>
            <a:chExt cx="1047750" cy="215265"/>
          </a:xfrm>
        </p:grpSpPr>
        <p:sp>
          <p:nvSpPr>
            <p:cNvPr id="313" name="object 313"/>
            <p:cNvSpPr/>
            <p:nvPr/>
          </p:nvSpPr>
          <p:spPr>
            <a:xfrm>
              <a:off x="6356572" y="3007856"/>
              <a:ext cx="12065" cy="12700"/>
            </a:xfrm>
            <a:custGeom>
              <a:avLst/>
              <a:gdLst/>
              <a:ahLst/>
              <a:cxnLst/>
              <a:rect l="l" t="t" r="r" b="b"/>
              <a:pathLst>
                <a:path w="12064" h="12700">
                  <a:moveTo>
                    <a:pt x="10119" y="0"/>
                  </a:moveTo>
                  <a:lnTo>
                    <a:pt x="7083" y="11637"/>
                  </a:lnTo>
                  <a:lnTo>
                    <a:pt x="11637" y="12143"/>
                  </a:lnTo>
                  <a:lnTo>
                    <a:pt x="10119" y="0"/>
                  </a:lnTo>
                  <a:close/>
                </a:path>
                <a:path w="12064" h="12700">
                  <a:moveTo>
                    <a:pt x="10119" y="0"/>
                  </a:moveTo>
                  <a:lnTo>
                    <a:pt x="3035" y="9613"/>
                  </a:lnTo>
                  <a:lnTo>
                    <a:pt x="7083" y="11637"/>
                  </a:lnTo>
                  <a:lnTo>
                    <a:pt x="10119" y="0"/>
                  </a:lnTo>
                  <a:close/>
                </a:path>
                <a:path w="12064" h="12700">
                  <a:moveTo>
                    <a:pt x="10119" y="0"/>
                  </a:moveTo>
                  <a:lnTo>
                    <a:pt x="0" y="6071"/>
                  </a:lnTo>
                  <a:lnTo>
                    <a:pt x="3035" y="9613"/>
                  </a:lnTo>
                  <a:lnTo>
                    <a:pt x="1011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314"/>
            <p:cNvSpPr/>
            <p:nvPr/>
          </p:nvSpPr>
          <p:spPr>
            <a:xfrm>
              <a:off x="6356572" y="3007856"/>
              <a:ext cx="12065" cy="12700"/>
            </a:xfrm>
            <a:custGeom>
              <a:avLst/>
              <a:gdLst/>
              <a:ahLst/>
              <a:cxnLst/>
              <a:rect l="l" t="t" r="r" b="b"/>
              <a:pathLst>
                <a:path w="12064" h="12700">
                  <a:moveTo>
                    <a:pt x="0" y="6071"/>
                  </a:moveTo>
                  <a:lnTo>
                    <a:pt x="3035" y="9613"/>
                  </a:lnTo>
                  <a:lnTo>
                    <a:pt x="10119" y="0"/>
                  </a:lnTo>
                  <a:lnTo>
                    <a:pt x="0" y="6071"/>
                  </a:lnTo>
                  <a:close/>
                </a:path>
                <a:path w="12064" h="12700">
                  <a:moveTo>
                    <a:pt x="3035" y="9613"/>
                  </a:moveTo>
                  <a:lnTo>
                    <a:pt x="10119" y="0"/>
                  </a:lnTo>
                  <a:lnTo>
                    <a:pt x="7083" y="11637"/>
                  </a:lnTo>
                  <a:lnTo>
                    <a:pt x="3035" y="9613"/>
                  </a:lnTo>
                  <a:close/>
                </a:path>
                <a:path w="12064" h="12700">
                  <a:moveTo>
                    <a:pt x="10119" y="0"/>
                  </a:moveTo>
                  <a:lnTo>
                    <a:pt x="7083" y="11637"/>
                  </a:lnTo>
                  <a:lnTo>
                    <a:pt x="11637" y="12143"/>
                  </a:lnTo>
                  <a:lnTo>
                    <a:pt x="10119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315"/>
            <p:cNvSpPr/>
            <p:nvPr/>
          </p:nvSpPr>
          <p:spPr>
            <a:xfrm>
              <a:off x="6366691" y="3007856"/>
              <a:ext cx="12065" cy="12700"/>
            </a:xfrm>
            <a:custGeom>
              <a:avLst/>
              <a:gdLst/>
              <a:ahLst/>
              <a:cxnLst/>
              <a:rect l="l" t="t" r="r" b="b"/>
              <a:pathLst>
                <a:path w="12064" h="12700">
                  <a:moveTo>
                    <a:pt x="0" y="0"/>
                  </a:moveTo>
                  <a:lnTo>
                    <a:pt x="1517" y="12143"/>
                  </a:lnTo>
                  <a:lnTo>
                    <a:pt x="6071" y="10625"/>
                  </a:lnTo>
                  <a:lnTo>
                    <a:pt x="0" y="0"/>
                  </a:lnTo>
                  <a:close/>
                </a:path>
                <a:path w="12064" h="12700">
                  <a:moveTo>
                    <a:pt x="0" y="0"/>
                  </a:moveTo>
                  <a:lnTo>
                    <a:pt x="6071" y="10625"/>
                  </a:lnTo>
                  <a:lnTo>
                    <a:pt x="9613" y="7589"/>
                  </a:lnTo>
                  <a:lnTo>
                    <a:pt x="0" y="0"/>
                  </a:lnTo>
                  <a:close/>
                </a:path>
                <a:path w="12064" h="12700">
                  <a:moveTo>
                    <a:pt x="0" y="0"/>
                  </a:moveTo>
                  <a:lnTo>
                    <a:pt x="9613" y="7589"/>
                  </a:lnTo>
                  <a:lnTo>
                    <a:pt x="11637" y="30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316"/>
            <p:cNvSpPr/>
            <p:nvPr/>
          </p:nvSpPr>
          <p:spPr>
            <a:xfrm>
              <a:off x="6366692" y="3007856"/>
              <a:ext cx="12065" cy="12700"/>
            </a:xfrm>
            <a:custGeom>
              <a:avLst/>
              <a:gdLst/>
              <a:ahLst/>
              <a:cxnLst/>
              <a:rect l="l" t="t" r="r" b="b"/>
              <a:pathLst>
                <a:path w="12064" h="12700">
                  <a:moveTo>
                    <a:pt x="1517" y="12143"/>
                  </a:moveTo>
                  <a:lnTo>
                    <a:pt x="6071" y="10625"/>
                  </a:lnTo>
                  <a:lnTo>
                    <a:pt x="0" y="0"/>
                  </a:lnTo>
                  <a:lnTo>
                    <a:pt x="1517" y="12143"/>
                  </a:lnTo>
                  <a:close/>
                </a:path>
                <a:path w="12064" h="12700">
                  <a:moveTo>
                    <a:pt x="6071" y="10625"/>
                  </a:moveTo>
                  <a:lnTo>
                    <a:pt x="0" y="0"/>
                  </a:lnTo>
                  <a:lnTo>
                    <a:pt x="9613" y="7589"/>
                  </a:lnTo>
                  <a:lnTo>
                    <a:pt x="6071" y="10625"/>
                  </a:lnTo>
                  <a:close/>
                </a:path>
                <a:path w="12064" h="12700">
                  <a:moveTo>
                    <a:pt x="0" y="0"/>
                  </a:moveTo>
                  <a:lnTo>
                    <a:pt x="9613" y="7589"/>
                  </a:lnTo>
                  <a:lnTo>
                    <a:pt x="11637" y="303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7"/>
            <p:cNvSpPr/>
            <p:nvPr/>
          </p:nvSpPr>
          <p:spPr>
            <a:xfrm>
              <a:off x="6366691" y="2998243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12143" y="8095"/>
                  </a:moveTo>
                  <a:lnTo>
                    <a:pt x="0" y="9613"/>
                  </a:lnTo>
                  <a:lnTo>
                    <a:pt x="11637" y="12649"/>
                  </a:lnTo>
                  <a:lnTo>
                    <a:pt x="12143" y="8095"/>
                  </a:lnTo>
                  <a:close/>
                </a:path>
                <a:path w="12700" h="12700">
                  <a:moveTo>
                    <a:pt x="7083" y="0"/>
                  </a:moveTo>
                  <a:lnTo>
                    <a:pt x="0" y="9613"/>
                  </a:lnTo>
                  <a:lnTo>
                    <a:pt x="10119" y="3541"/>
                  </a:lnTo>
                  <a:lnTo>
                    <a:pt x="7083" y="0"/>
                  </a:lnTo>
                  <a:close/>
                </a:path>
                <a:path w="12700" h="12700">
                  <a:moveTo>
                    <a:pt x="10119" y="3541"/>
                  </a:moveTo>
                  <a:lnTo>
                    <a:pt x="0" y="9613"/>
                  </a:lnTo>
                  <a:lnTo>
                    <a:pt x="12143" y="8095"/>
                  </a:lnTo>
                  <a:lnTo>
                    <a:pt x="10119" y="35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18"/>
            <p:cNvSpPr/>
            <p:nvPr/>
          </p:nvSpPr>
          <p:spPr>
            <a:xfrm>
              <a:off x="6366692" y="2998242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11637" y="12649"/>
                  </a:moveTo>
                  <a:lnTo>
                    <a:pt x="12143" y="8095"/>
                  </a:lnTo>
                  <a:lnTo>
                    <a:pt x="0" y="9613"/>
                  </a:lnTo>
                  <a:lnTo>
                    <a:pt x="11637" y="12649"/>
                  </a:lnTo>
                  <a:close/>
                </a:path>
                <a:path w="12700" h="12700">
                  <a:moveTo>
                    <a:pt x="12143" y="8095"/>
                  </a:moveTo>
                  <a:lnTo>
                    <a:pt x="0" y="9613"/>
                  </a:lnTo>
                  <a:lnTo>
                    <a:pt x="10119" y="3541"/>
                  </a:lnTo>
                  <a:lnTo>
                    <a:pt x="12143" y="8095"/>
                  </a:lnTo>
                  <a:close/>
                </a:path>
                <a:path w="12700" h="12700">
                  <a:moveTo>
                    <a:pt x="0" y="9613"/>
                  </a:moveTo>
                  <a:lnTo>
                    <a:pt x="10119" y="3541"/>
                  </a:lnTo>
                  <a:lnTo>
                    <a:pt x="7083" y="0"/>
                  </a:lnTo>
                  <a:lnTo>
                    <a:pt x="0" y="96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19"/>
            <p:cNvSpPr/>
            <p:nvPr/>
          </p:nvSpPr>
          <p:spPr>
            <a:xfrm>
              <a:off x="6360620" y="2996219"/>
              <a:ext cx="13335" cy="12065"/>
            </a:xfrm>
            <a:custGeom>
              <a:avLst/>
              <a:gdLst/>
              <a:ahLst/>
              <a:cxnLst/>
              <a:rect l="l" t="t" r="r" b="b"/>
              <a:pathLst>
                <a:path w="13335" h="12064">
                  <a:moveTo>
                    <a:pt x="4553" y="0"/>
                  </a:moveTo>
                  <a:lnTo>
                    <a:pt x="0" y="1517"/>
                  </a:lnTo>
                  <a:lnTo>
                    <a:pt x="6071" y="11637"/>
                  </a:lnTo>
                  <a:lnTo>
                    <a:pt x="4553" y="0"/>
                  </a:lnTo>
                  <a:close/>
                </a:path>
                <a:path w="13335" h="12064">
                  <a:moveTo>
                    <a:pt x="9107" y="0"/>
                  </a:moveTo>
                  <a:lnTo>
                    <a:pt x="4553" y="0"/>
                  </a:lnTo>
                  <a:lnTo>
                    <a:pt x="6071" y="11637"/>
                  </a:lnTo>
                  <a:lnTo>
                    <a:pt x="9107" y="0"/>
                  </a:lnTo>
                  <a:close/>
                </a:path>
                <a:path w="13335" h="12064">
                  <a:moveTo>
                    <a:pt x="9107" y="0"/>
                  </a:moveTo>
                  <a:lnTo>
                    <a:pt x="6071" y="11637"/>
                  </a:lnTo>
                  <a:lnTo>
                    <a:pt x="13155" y="2023"/>
                  </a:lnTo>
                  <a:lnTo>
                    <a:pt x="910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20"/>
            <p:cNvSpPr/>
            <p:nvPr/>
          </p:nvSpPr>
          <p:spPr>
            <a:xfrm>
              <a:off x="6360620" y="2996218"/>
              <a:ext cx="13335" cy="12065"/>
            </a:xfrm>
            <a:custGeom>
              <a:avLst/>
              <a:gdLst/>
              <a:ahLst/>
              <a:cxnLst/>
              <a:rect l="l" t="t" r="r" b="b"/>
              <a:pathLst>
                <a:path w="13335" h="12064">
                  <a:moveTo>
                    <a:pt x="13155" y="2023"/>
                  </a:moveTo>
                  <a:lnTo>
                    <a:pt x="9107" y="0"/>
                  </a:lnTo>
                  <a:lnTo>
                    <a:pt x="6071" y="11637"/>
                  </a:lnTo>
                  <a:lnTo>
                    <a:pt x="13155" y="2023"/>
                  </a:lnTo>
                  <a:close/>
                </a:path>
                <a:path w="13335" h="12064">
                  <a:moveTo>
                    <a:pt x="9107" y="0"/>
                  </a:moveTo>
                  <a:lnTo>
                    <a:pt x="6071" y="11637"/>
                  </a:lnTo>
                  <a:lnTo>
                    <a:pt x="4553" y="0"/>
                  </a:lnTo>
                  <a:lnTo>
                    <a:pt x="9107" y="0"/>
                  </a:lnTo>
                  <a:close/>
                </a:path>
                <a:path w="13335" h="12064">
                  <a:moveTo>
                    <a:pt x="6071" y="11637"/>
                  </a:moveTo>
                  <a:lnTo>
                    <a:pt x="4553" y="0"/>
                  </a:lnTo>
                  <a:lnTo>
                    <a:pt x="0" y="1517"/>
                  </a:lnTo>
                  <a:lnTo>
                    <a:pt x="6071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21"/>
            <p:cNvSpPr/>
            <p:nvPr/>
          </p:nvSpPr>
          <p:spPr>
            <a:xfrm>
              <a:off x="6355054" y="2997737"/>
              <a:ext cx="12065" cy="12700"/>
            </a:xfrm>
            <a:custGeom>
              <a:avLst/>
              <a:gdLst/>
              <a:ahLst/>
              <a:cxnLst/>
              <a:rect l="l" t="t" r="r" b="b"/>
              <a:pathLst>
                <a:path w="12064" h="12700">
                  <a:moveTo>
                    <a:pt x="0" y="7083"/>
                  </a:moveTo>
                  <a:lnTo>
                    <a:pt x="0" y="12143"/>
                  </a:lnTo>
                  <a:lnTo>
                    <a:pt x="11637" y="10119"/>
                  </a:lnTo>
                  <a:lnTo>
                    <a:pt x="0" y="7083"/>
                  </a:lnTo>
                  <a:close/>
                </a:path>
                <a:path w="12064" h="12700">
                  <a:moveTo>
                    <a:pt x="2023" y="3035"/>
                  </a:moveTo>
                  <a:lnTo>
                    <a:pt x="0" y="7083"/>
                  </a:lnTo>
                  <a:lnTo>
                    <a:pt x="11637" y="10119"/>
                  </a:lnTo>
                  <a:lnTo>
                    <a:pt x="2023" y="3035"/>
                  </a:lnTo>
                  <a:close/>
                </a:path>
                <a:path w="12064" h="12700">
                  <a:moveTo>
                    <a:pt x="5565" y="0"/>
                  </a:moveTo>
                  <a:lnTo>
                    <a:pt x="2023" y="3035"/>
                  </a:lnTo>
                  <a:lnTo>
                    <a:pt x="11637" y="10119"/>
                  </a:lnTo>
                  <a:lnTo>
                    <a:pt x="556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22"/>
            <p:cNvSpPr/>
            <p:nvPr/>
          </p:nvSpPr>
          <p:spPr>
            <a:xfrm>
              <a:off x="6355054" y="2997736"/>
              <a:ext cx="12065" cy="12700"/>
            </a:xfrm>
            <a:custGeom>
              <a:avLst/>
              <a:gdLst/>
              <a:ahLst/>
              <a:cxnLst/>
              <a:rect l="l" t="t" r="r" b="b"/>
              <a:pathLst>
                <a:path w="12064" h="12700">
                  <a:moveTo>
                    <a:pt x="5565" y="0"/>
                  </a:moveTo>
                  <a:lnTo>
                    <a:pt x="2023" y="3035"/>
                  </a:lnTo>
                  <a:lnTo>
                    <a:pt x="11637" y="10119"/>
                  </a:lnTo>
                  <a:lnTo>
                    <a:pt x="5565" y="0"/>
                  </a:lnTo>
                  <a:close/>
                </a:path>
                <a:path w="12064" h="12700">
                  <a:moveTo>
                    <a:pt x="2023" y="3035"/>
                  </a:moveTo>
                  <a:lnTo>
                    <a:pt x="11637" y="10119"/>
                  </a:lnTo>
                  <a:lnTo>
                    <a:pt x="0" y="7083"/>
                  </a:lnTo>
                  <a:lnTo>
                    <a:pt x="2023" y="3035"/>
                  </a:lnTo>
                  <a:close/>
                </a:path>
                <a:path w="12064" h="12700">
                  <a:moveTo>
                    <a:pt x="11637" y="10119"/>
                  </a:moveTo>
                  <a:lnTo>
                    <a:pt x="0" y="7083"/>
                  </a:lnTo>
                  <a:lnTo>
                    <a:pt x="0" y="12143"/>
                  </a:lnTo>
                  <a:lnTo>
                    <a:pt x="11637" y="1011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23"/>
            <p:cNvSpPr/>
            <p:nvPr/>
          </p:nvSpPr>
          <p:spPr>
            <a:xfrm>
              <a:off x="6355054" y="3007856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4" h="6350">
                  <a:moveTo>
                    <a:pt x="11637" y="0"/>
                  </a:moveTo>
                  <a:lnTo>
                    <a:pt x="0" y="2023"/>
                  </a:lnTo>
                  <a:lnTo>
                    <a:pt x="1517" y="6071"/>
                  </a:lnTo>
                  <a:lnTo>
                    <a:pt x="1163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4"/>
            <p:cNvSpPr/>
            <p:nvPr/>
          </p:nvSpPr>
          <p:spPr>
            <a:xfrm>
              <a:off x="6355054" y="3007856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4" h="6350">
                  <a:moveTo>
                    <a:pt x="0" y="2023"/>
                  </a:moveTo>
                  <a:lnTo>
                    <a:pt x="1517" y="6071"/>
                  </a:lnTo>
                  <a:lnTo>
                    <a:pt x="11637" y="0"/>
                  </a:lnTo>
                  <a:lnTo>
                    <a:pt x="0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5"/>
            <p:cNvSpPr/>
            <p:nvPr/>
          </p:nvSpPr>
          <p:spPr>
            <a:xfrm>
              <a:off x="6376811" y="2806983"/>
              <a:ext cx="1023619" cy="194945"/>
            </a:xfrm>
            <a:custGeom>
              <a:avLst/>
              <a:gdLst/>
              <a:ahLst/>
              <a:cxnLst/>
              <a:rect l="l" t="t" r="r" b="b"/>
              <a:pathLst>
                <a:path w="1023620" h="194944">
                  <a:moveTo>
                    <a:pt x="0" y="194800"/>
                  </a:moveTo>
                  <a:lnTo>
                    <a:pt x="10625" y="188728"/>
                  </a:lnTo>
                  <a:lnTo>
                    <a:pt x="333437" y="0"/>
                  </a:lnTo>
                  <a:lnTo>
                    <a:pt x="963883" y="0"/>
                  </a:lnTo>
                  <a:lnTo>
                    <a:pt x="1023588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6" name="object 326"/>
          <p:cNvSpPr txBox="1"/>
          <p:nvPr/>
        </p:nvSpPr>
        <p:spPr>
          <a:xfrm>
            <a:off x="3968822" y="89185"/>
            <a:ext cx="4660265" cy="1191260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12700" marR="5080" algn="ctr">
              <a:lnSpc>
                <a:spcPts val="2200"/>
              </a:lnSpc>
              <a:spcBef>
                <a:spcPts val="285"/>
              </a:spcBef>
            </a:pPr>
            <a:r>
              <a:rPr sz="1950" dirty="0">
                <a:latin typeface="Times New Roman"/>
                <a:cs typeface="Times New Roman"/>
              </a:rPr>
              <a:t>Армування</a:t>
            </a:r>
            <a:r>
              <a:rPr sz="1950" spc="415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монолітних</a:t>
            </a:r>
            <a:r>
              <a:rPr sz="1950" spc="-40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стін</a:t>
            </a:r>
            <a:r>
              <a:rPr sz="1950" spc="-35" dirty="0">
                <a:latin typeface="Times New Roman"/>
                <a:cs typeface="Times New Roman"/>
              </a:rPr>
              <a:t> </a:t>
            </a:r>
            <a:r>
              <a:rPr sz="1950" spc="-20" dirty="0">
                <a:latin typeface="Times New Roman"/>
                <a:cs typeface="Times New Roman"/>
              </a:rPr>
              <a:t>МС-</a:t>
            </a:r>
            <a:r>
              <a:rPr sz="1950" dirty="0">
                <a:latin typeface="Times New Roman"/>
                <a:cs typeface="Times New Roman"/>
              </a:rPr>
              <a:t>1</a:t>
            </a:r>
            <a:r>
              <a:rPr sz="1950" spc="-35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та</a:t>
            </a:r>
            <a:r>
              <a:rPr sz="1950" spc="-40" dirty="0">
                <a:latin typeface="Times New Roman"/>
                <a:cs typeface="Times New Roman"/>
              </a:rPr>
              <a:t> </a:t>
            </a:r>
            <a:r>
              <a:rPr sz="1950" spc="-10" dirty="0">
                <a:latin typeface="Times New Roman"/>
                <a:cs typeface="Times New Roman"/>
              </a:rPr>
              <a:t>плити </a:t>
            </a:r>
            <a:r>
              <a:rPr sz="1950" dirty="0">
                <a:latin typeface="Times New Roman"/>
                <a:cs typeface="Times New Roman"/>
              </a:rPr>
              <a:t>перекриття</a:t>
            </a:r>
            <a:r>
              <a:rPr sz="1950" spc="-85" dirty="0">
                <a:latin typeface="Times New Roman"/>
                <a:cs typeface="Times New Roman"/>
              </a:rPr>
              <a:t> </a:t>
            </a:r>
            <a:r>
              <a:rPr sz="1950" spc="-20" dirty="0">
                <a:latin typeface="Times New Roman"/>
                <a:cs typeface="Times New Roman"/>
              </a:rPr>
              <a:t>ПП-</a:t>
            </a:r>
            <a:r>
              <a:rPr sz="1950" spc="-25" dirty="0">
                <a:latin typeface="Times New Roman"/>
                <a:cs typeface="Times New Roman"/>
              </a:rPr>
              <a:t>1.</a:t>
            </a:r>
            <a:endParaRPr sz="1950">
              <a:latin typeface="Times New Roman"/>
              <a:cs typeface="Times New Roman"/>
            </a:endParaRPr>
          </a:p>
          <a:p>
            <a:pPr marR="20955" algn="ctr">
              <a:lnSpc>
                <a:spcPct val="100000"/>
              </a:lnSpc>
              <a:spcBef>
                <a:spcPts val="40"/>
              </a:spcBef>
            </a:pPr>
            <a:r>
              <a:rPr sz="1950" spc="-10" dirty="0">
                <a:latin typeface="Times New Roman"/>
                <a:cs typeface="Times New Roman"/>
              </a:rPr>
              <a:t>1-</a:t>
            </a:r>
            <a:r>
              <a:rPr sz="1950" spc="-50" dirty="0">
                <a:latin typeface="Times New Roman"/>
                <a:cs typeface="Times New Roman"/>
              </a:rPr>
              <a:t>1</a:t>
            </a:r>
            <a:endParaRPr sz="1950">
              <a:latin typeface="Times New Roman"/>
              <a:cs typeface="Times New Roman"/>
            </a:endParaRPr>
          </a:p>
          <a:p>
            <a:pPr marL="53975" algn="ctr">
              <a:lnSpc>
                <a:spcPct val="100000"/>
              </a:lnSpc>
              <a:spcBef>
                <a:spcPts val="1065"/>
              </a:spcBef>
              <a:tabLst>
                <a:tab pos="770890" algn="l"/>
              </a:tabLst>
            </a:pPr>
            <a:r>
              <a:rPr sz="1425" spc="-30" baseline="2923" dirty="0">
                <a:latin typeface="Times New Roman"/>
                <a:cs typeface="Times New Roman"/>
              </a:rPr>
              <a:t>1000</a:t>
            </a:r>
            <a:r>
              <a:rPr sz="1425" baseline="2923" dirty="0">
                <a:latin typeface="Times New Roman"/>
                <a:cs typeface="Times New Roman"/>
              </a:rPr>
              <a:t>	</a:t>
            </a: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327" name="object 327"/>
          <p:cNvGrpSpPr/>
          <p:nvPr/>
        </p:nvGrpSpPr>
        <p:grpSpPr>
          <a:xfrm>
            <a:off x="2120404" y="1320288"/>
            <a:ext cx="8373745" cy="5274945"/>
            <a:chOff x="2120404" y="1320288"/>
            <a:chExt cx="8373745" cy="5274945"/>
          </a:xfrm>
        </p:grpSpPr>
        <p:sp>
          <p:nvSpPr>
            <p:cNvPr id="328" name="object 328"/>
            <p:cNvSpPr/>
            <p:nvPr/>
          </p:nvSpPr>
          <p:spPr>
            <a:xfrm>
              <a:off x="10299135" y="1323463"/>
              <a:ext cx="0" cy="4766310"/>
            </a:xfrm>
            <a:custGeom>
              <a:avLst/>
              <a:gdLst/>
              <a:ahLst/>
              <a:cxnLst/>
              <a:rect l="l" t="t" r="r" b="b"/>
              <a:pathLst>
                <a:path h="4766310">
                  <a:moveTo>
                    <a:pt x="0" y="0"/>
                  </a:moveTo>
                  <a:lnTo>
                    <a:pt x="0" y="476629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9" name="object 329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10299641" y="1595678"/>
              <a:ext cx="18721" cy="4249689"/>
            </a:xfrm>
            <a:prstGeom prst="rect">
              <a:avLst/>
            </a:prstGeom>
          </p:spPr>
        </p:pic>
        <p:pic>
          <p:nvPicPr>
            <p:cNvPr id="330" name="object 330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10472178" y="1595678"/>
              <a:ext cx="18721" cy="4249689"/>
            </a:xfrm>
            <a:prstGeom prst="rect">
              <a:avLst/>
            </a:prstGeom>
          </p:spPr>
        </p:pic>
        <p:sp>
          <p:nvSpPr>
            <p:cNvPr id="331" name="object 331"/>
            <p:cNvSpPr/>
            <p:nvPr/>
          </p:nvSpPr>
          <p:spPr>
            <a:xfrm>
              <a:off x="2123579" y="1334088"/>
              <a:ext cx="8367395" cy="5257800"/>
            </a:xfrm>
            <a:custGeom>
              <a:avLst/>
              <a:gdLst/>
              <a:ahLst/>
              <a:cxnLst/>
              <a:rect l="l" t="t" r="r" b="b"/>
              <a:pathLst>
                <a:path w="8367395" h="5257800">
                  <a:moveTo>
                    <a:pt x="8348092" y="3726510"/>
                  </a:moveTo>
                  <a:lnTo>
                    <a:pt x="8366813" y="3770530"/>
                  </a:lnTo>
                  <a:lnTo>
                    <a:pt x="8366813" y="682055"/>
                  </a:lnTo>
                  <a:lnTo>
                    <a:pt x="8366813" y="17709"/>
                  </a:lnTo>
                  <a:lnTo>
                    <a:pt x="7673627" y="17709"/>
                  </a:lnTo>
                  <a:lnTo>
                    <a:pt x="7701455" y="32382"/>
                  </a:lnTo>
                </a:path>
                <a:path w="8367395" h="5257800">
                  <a:moveTo>
                    <a:pt x="7701455" y="4716705"/>
                  </a:moveTo>
                  <a:lnTo>
                    <a:pt x="7673627" y="4730872"/>
                  </a:lnTo>
                  <a:lnTo>
                    <a:pt x="8366813" y="4730872"/>
                  </a:lnTo>
                  <a:lnTo>
                    <a:pt x="8366813" y="3450248"/>
                  </a:lnTo>
                  <a:lnTo>
                    <a:pt x="8352140" y="3494268"/>
                  </a:lnTo>
                </a:path>
                <a:path w="8367395" h="5257800">
                  <a:moveTo>
                    <a:pt x="8363778" y="199101"/>
                  </a:moveTo>
                  <a:lnTo>
                    <a:pt x="8363778" y="195608"/>
                  </a:lnTo>
                  <a:lnTo>
                    <a:pt x="8360946" y="192776"/>
                  </a:lnTo>
                  <a:lnTo>
                    <a:pt x="8357453" y="192776"/>
                  </a:lnTo>
                  <a:lnTo>
                    <a:pt x="8353959" y="192776"/>
                  </a:lnTo>
                  <a:lnTo>
                    <a:pt x="8351128" y="195608"/>
                  </a:lnTo>
                  <a:lnTo>
                    <a:pt x="8351128" y="199101"/>
                  </a:lnTo>
                  <a:lnTo>
                    <a:pt x="8351128" y="202594"/>
                  </a:lnTo>
                  <a:lnTo>
                    <a:pt x="8353959" y="205426"/>
                  </a:lnTo>
                  <a:lnTo>
                    <a:pt x="8357453" y="205426"/>
                  </a:lnTo>
                  <a:lnTo>
                    <a:pt x="8360946" y="205426"/>
                  </a:lnTo>
                  <a:lnTo>
                    <a:pt x="8363778" y="202594"/>
                  </a:lnTo>
                  <a:lnTo>
                    <a:pt x="8363778" y="199101"/>
                  </a:lnTo>
                </a:path>
                <a:path w="8367395" h="5257800">
                  <a:moveTo>
                    <a:pt x="8363778" y="7842"/>
                  </a:moveTo>
                  <a:lnTo>
                    <a:pt x="8363778" y="4349"/>
                  </a:lnTo>
                  <a:lnTo>
                    <a:pt x="8360946" y="1517"/>
                  </a:lnTo>
                  <a:lnTo>
                    <a:pt x="8357453" y="1517"/>
                  </a:lnTo>
                  <a:lnTo>
                    <a:pt x="8353959" y="1517"/>
                  </a:lnTo>
                  <a:lnTo>
                    <a:pt x="8351128" y="4349"/>
                  </a:lnTo>
                  <a:lnTo>
                    <a:pt x="8351128" y="7842"/>
                  </a:lnTo>
                  <a:lnTo>
                    <a:pt x="8351128" y="11336"/>
                  </a:lnTo>
                  <a:lnTo>
                    <a:pt x="8353959" y="14167"/>
                  </a:lnTo>
                  <a:lnTo>
                    <a:pt x="8357453" y="14167"/>
                  </a:lnTo>
                  <a:lnTo>
                    <a:pt x="8360946" y="14167"/>
                  </a:lnTo>
                  <a:lnTo>
                    <a:pt x="8363778" y="11336"/>
                  </a:lnTo>
                  <a:lnTo>
                    <a:pt x="8363778" y="7842"/>
                  </a:lnTo>
                </a:path>
                <a:path w="8367395" h="5257800">
                  <a:moveTo>
                    <a:pt x="8191746" y="199101"/>
                  </a:moveTo>
                  <a:lnTo>
                    <a:pt x="8191746" y="195608"/>
                  </a:lnTo>
                  <a:lnTo>
                    <a:pt x="8188915" y="192776"/>
                  </a:lnTo>
                  <a:lnTo>
                    <a:pt x="8185421" y="192776"/>
                  </a:lnTo>
                  <a:lnTo>
                    <a:pt x="8181928" y="192776"/>
                  </a:lnTo>
                  <a:lnTo>
                    <a:pt x="8179096" y="195608"/>
                  </a:lnTo>
                  <a:lnTo>
                    <a:pt x="8179096" y="199101"/>
                  </a:lnTo>
                  <a:lnTo>
                    <a:pt x="8179096" y="202594"/>
                  </a:lnTo>
                  <a:lnTo>
                    <a:pt x="8181928" y="205426"/>
                  </a:lnTo>
                  <a:lnTo>
                    <a:pt x="8185421" y="205426"/>
                  </a:lnTo>
                  <a:lnTo>
                    <a:pt x="8188915" y="205426"/>
                  </a:lnTo>
                  <a:lnTo>
                    <a:pt x="8191746" y="202594"/>
                  </a:lnTo>
                  <a:lnTo>
                    <a:pt x="8191746" y="199101"/>
                  </a:lnTo>
                </a:path>
                <a:path w="8367395" h="5257800">
                  <a:moveTo>
                    <a:pt x="8191746" y="6324"/>
                  </a:moveTo>
                  <a:lnTo>
                    <a:pt x="8191746" y="2831"/>
                  </a:lnTo>
                  <a:lnTo>
                    <a:pt x="8188915" y="0"/>
                  </a:lnTo>
                  <a:lnTo>
                    <a:pt x="8185421" y="0"/>
                  </a:lnTo>
                  <a:lnTo>
                    <a:pt x="8181928" y="0"/>
                  </a:lnTo>
                  <a:lnTo>
                    <a:pt x="8179096" y="2831"/>
                  </a:lnTo>
                  <a:lnTo>
                    <a:pt x="8179096" y="6324"/>
                  </a:lnTo>
                  <a:lnTo>
                    <a:pt x="8179096" y="9818"/>
                  </a:lnTo>
                  <a:lnTo>
                    <a:pt x="8181928" y="12649"/>
                  </a:lnTo>
                  <a:lnTo>
                    <a:pt x="8185421" y="12649"/>
                  </a:lnTo>
                  <a:lnTo>
                    <a:pt x="8188915" y="12649"/>
                  </a:lnTo>
                  <a:lnTo>
                    <a:pt x="8191746" y="9818"/>
                  </a:lnTo>
                  <a:lnTo>
                    <a:pt x="8191746" y="6324"/>
                  </a:lnTo>
                </a:path>
                <a:path w="8367395" h="5257800">
                  <a:moveTo>
                    <a:pt x="4776916" y="4716705"/>
                  </a:moveTo>
                  <a:lnTo>
                    <a:pt x="4805251" y="4730872"/>
                  </a:lnTo>
                  <a:lnTo>
                    <a:pt x="4303323" y="4730872"/>
                  </a:lnTo>
                  <a:lnTo>
                    <a:pt x="4303323" y="3450248"/>
                  </a:lnTo>
                  <a:lnTo>
                    <a:pt x="4284096" y="3494268"/>
                  </a:lnTo>
                </a:path>
                <a:path w="8367395" h="5257800">
                  <a:moveTo>
                    <a:pt x="4286120" y="3726510"/>
                  </a:moveTo>
                  <a:lnTo>
                    <a:pt x="4303323" y="3770530"/>
                  </a:lnTo>
                  <a:lnTo>
                    <a:pt x="4303323" y="17709"/>
                  </a:lnTo>
                  <a:lnTo>
                    <a:pt x="4805251" y="17709"/>
                  </a:lnTo>
                  <a:lnTo>
                    <a:pt x="4776916" y="32382"/>
                  </a:lnTo>
                </a:path>
                <a:path w="8367395" h="5257800">
                  <a:moveTo>
                    <a:pt x="263107" y="4597801"/>
                  </a:moveTo>
                  <a:lnTo>
                    <a:pt x="263107" y="5257593"/>
                  </a:lnTo>
                </a:path>
                <a:path w="8367395" h="5257800">
                  <a:moveTo>
                    <a:pt x="24286" y="4837127"/>
                  </a:moveTo>
                  <a:lnTo>
                    <a:pt x="24286" y="5257593"/>
                  </a:lnTo>
                </a:path>
                <a:path w="8367395" h="5257800">
                  <a:moveTo>
                    <a:pt x="263107" y="5227740"/>
                  </a:moveTo>
                  <a:lnTo>
                    <a:pt x="24286" y="5227740"/>
                  </a:lnTo>
                </a:path>
                <a:path w="8367395" h="5257800">
                  <a:moveTo>
                    <a:pt x="239326" y="5251521"/>
                  </a:moveTo>
                  <a:lnTo>
                    <a:pt x="286888" y="5203959"/>
                  </a:lnTo>
                </a:path>
                <a:path w="8367395" h="5257800">
                  <a:moveTo>
                    <a:pt x="48067" y="5203959"/>
                  </a:moveTo>
                  <a:lnTo>
                    <a:pt x="0" y="525152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2" name="object 332"/>
          <p:cNvSpPr txBox="1"/>
          <p:nvPr/>
        </p:nvSpPr>
        <p:spPr>
          <a:xfrm>
            <a:off x="2160971" y="6409404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33" name="object 333"/>
          <p:cNvSpPr/>
          <p:nvPr/>
        </p:nvSpPr>
        <p:spPr>
          <a:xfrm>
            <a:off x="2362906" y="5931889"/>
            <a:ext cx="525780" cy="476250"/>
          </a:xfrm>
          <a:custGeom>
            <a:avLst/>
            <a:gdLst/>
            <a:ahLst/>
            <a:cxnLst/>
            <a:rect l="l" t="t" r="r" b="b"/>
            <a:pathLst>
              <a:path w="525780" h="476250">
                <a:moveTo>
                  <a:pt x="23780" y="0"/>
                </a:moveTo>
                <a:lnTo>
                  <a:pt x="23780" y="476123"/>
                </a:lnTo>
              </a:path>
              <a:path w="525780" h="476250">
                <a:moveTo>
                  <a:pt x="501927" y="215039"/>
                </a:moveTo>
                <a:lnTo>
                  <a:pt x="501927" y="476123"/>
                </a:lnTo>
              </a:path>
              <a:path w="525780" h="476250">
                <a:moveTo>
                  <a:pt x="23780" y="446270"/>
                </a:moveTo>
                <a:lnTo>
                  <a:pt x="501927" y="446270"/>
                </a:lnTo>
              </a:path>
              <a:path w="525780" h="476250">
                <a:moveTo>
                  <a:pt x="47561" y="421983"/>
                </a:moveTo>
                <a:lnTo>
                  <a:pt x="0" y="470051"/>
                </a:lnTo>
              </a:path>
              <a:path w="525780" h="476250">
                <a:moveTo>
                  <a:pt x="478147" y="470051"/>
                </a:moveTo>
                <a:lnTo>
                  <a:pt x="525708" y="42198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 txBox="1"/>
          <p:nvPr/>
        </p:nvSpPr>
        <p:spPr>
          <a:xfrm>
            <a:off x="2484290" y="6225228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335" name="object 335"/>
          <p:cNvGrpSpPr/>
          <p:nvPr/>
        </p:nvGrpSpPr>
        <p:grpSpPr>
          <a:xfrm>
            <a:off x="3691598" y="5856866"/>
            <a:ext cx="5020945" cy="2421255"/>
            <a:chOff x="3691598" y="5856866"/>
            <a:chExt cx="5020945" cy="2421255"/>
          </a:xfrm>
        </p:grpSpPr>
        <p:sp>
          <p:nvSpPr>
            <p:cNvPr id="336" name="object 336"/>
            <p:cNvSpPr/>
            <p:nvPr/>
          </p:nvSpPr>
          <p:spPr>
            <a:xfrm>
              <a:off x="3952175" y="5860041"/>
              <a:ext cx="4757420" cy="0"/>
            </a:xfrm>
            <a:custGeom>
              <a:avLst/>
              <a:gdLst/>
              <a:ahLst/>
              <a:cxnLst/>
              <a:rect l="l" t="t" r="r" b="b"/>
              <a:pathLst>
                <a:path w="4757420">
                  <a:moveTo>
                    <a:pt x="4063996" y="0"/>
                  </a:moveTo>
                  <a:lnTo>
                    <a:pt x="4757183" y="0"/>
                  </a:lnTo>
                </a:path>
                <a:path w="4757420">
                  <a:moveTo>
                    <a:pt x="0" y="0"/>
                  </a:moveTo>
                  <a:lnTo>
                    <a:pt x="69318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7" name="object 337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3691598" y="8038772"/>
              <a:ext cx="310163" cy="239326"/>
            </a:xfrm>
            <a:prstGeom prst="rect">
              <a:avLst/>
            </a:prstGeom>
          </p:spPr>
        </p:pic>
      </p:grpSp>
      <p:sp>
        <p:nvSpPr>
          <p:cNvPr id="338" name="object 338"/>
          <p:cNvSpPr txBox="1"/>
          <p:nvPr/>
        </p:nvSpPr>
        <p:spPr>
          <a:xfrm>
            <a:off x="3692559" y="7797724"/>
            <a:ext cx="149225" cy="3219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50" spc="-50" dirty="0">
                <a:latin typeface="Times New Roman"/>
                <a:cs typeface="Times New Roman"/>
              </a:rPr>
              <a:t>2</a:t>
            </a:r>
            <a:endParaRPr sz="1950">
              <a:latin typeface="Times New Roman"/>
              <a:cs typeface="Times New Roman"/>
            </a:endParaRPr>
          </a:p>
        </p:txBody>
      </p:sp>
      <p:pic>
        <p:nvPicPr>
          <p:cNvPr id="339" name="object 339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3682996" y="13616142"/>
            <a:ext cx="310163" cy="238820"/>
          </a:xfrm>
          <a:prstGeom prst="rect">
            <a:avLst/>
          </a:prstGeom>
        </p:spPr>
      </p:pic>
      <p:sp>
        <p:nvSpPr>
          <p:cNvPr id="340" name="object 340"/>
          <p:cNvSpPr txBox="1"/>
          <p:nvPr/>
        </p:nvSpPr>
        <p:spPr>
          <a:xfrm>
            <a:off x="3683958" y="13743950"/>
            <a:ext cx="149225" cy="3219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50" spc="-50" dirty="0">
                <a:latin typeface="Times New Roman"/>
                <a:cs typeface="Times New Roman"/>
              </a:rPr>
              <a:t>2</a:t>
            </a:r>
            <a:endParaRPr sz="1950">
              <a:latin typeface="Times New Roman"/>
              <a:cs typeface="Times New Roman"/>
            </a:endParaRPr>
          </a:p>
        </p:txBody>
      </p:sp>
      <p:grpSp>
        <p:nvGrpSpPr>
          <p:cNvPr id="341" name="object 341"/>
          <p:cNvGrpSpPr/>
          <p:nvPr/>
        </p:nvGrpSpPr>
        <p:grpSpPr>
          <a:xfrm>
            <a:off x="863700" y="10684013"/>
            <a:ext cx="10188575" cy="318770"/>
            <a:chOff x="863700" y="10684013"/>
            <a:chExt cx="10188575" cy="318770"/>
          </a:xfrm>
        </p:grpSpPr>
        <p:pic>
          <p:nvPicPr>
            <p:cNvPr id="342" name="object 342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863700" y="10684013"/>
              <a:ext cx="239326" cy="310163"/>
            </a:xfrm>
            <a:prstGeom prst="rect">
              <a:avLst/>
            </a:prstGeom>
          </p:spPr>
        </p:pic>
        <p:pic>
          <p:nvPicPr>
            <p:cNvPr id="343" name="object 343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10813206" y="10692615"/>
              <a:ext cx="238820" cy="310163"/>
            </a:xfrm>
            <a:prstGeom prst="rect">
              <a:avLst/>
            </a:prstGeom>
          </p:spPr>
        </p:pic>
      </p:grpSp>
      <p:sp>
        <p:nvSpPr>
          <p:cNvPr id="344" name="object 344"/>
          <p:cNvSpPr txBox="1"/>
          <p:nvPr/>
        </p:nvSpPr>
        <p:spPr>
          <a:xfrm>
            <a:off x="693136" y="10774885"/>
            <a:ext cx="149225" cy="3219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50" spc="-50" dirty="0">
                <a:latin typeface="Times New Roman"/>
                <a:cs typeface="Times New Roman"/>
              </a:rPr>
              <a:t>1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345" name="object 345"/>
          <p:cNvSpPr txBox="1"/>
          <p:nvPr/>
        </p:nvSpPr>
        <p:spPr>
          <a:xfrm>
            <a:off x="11094477" y="10753128"/>
            <a:ext cx="149225" cy="3219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50" spc="-50" dirty="0">
                <a:latin typeface="Times New Roman"/>
                <a:cs typeface="Times New Roman"/>
              </a:rPr>
              <a:t>1</a:t>
            </a:r>
            <a:endParaRPr sz="1950">
              <a:latin typeface="Times New Roman"/>
              <a:cs typeface="Times New Roman"/>
            </a:endParaRPr>
          </a:p>
        </p:txBody>
      </p:sp>
      <p:grpSp>
        <p:nvGrpSpPr>
          <p:cNvPr id="346" name="object 346"/>
          <p:cNvGrpSpPr/>
          <p:nvPr/>
        </p:nvGrpSpPr>
        <p:grpSpPr>
          <a:xfrm>
            <a:off x="13232276" y="766750"/>
            <a:ext cx="4309110" cy="6207125"/>
            <a:chOff x="13232276" y="766750"/>
            <a:chExt cx="4309110" cy="6207125"/>
          </a:xfrm>
        </p:grpSpPr>
        <p:sp>
          <p:nvSpPr>
            <p:cNvPr id="347" name="object 347"/>
            <p:cNvSpPr/>
            <p:nvPr/>
          </p:nvSpPr>
          <p:spPr>
            <a:xfrm>
              <a:off x="13474132" y="1318909"/>
              <a:ext cx="0" cy="4303395"/>
            </a:xfrm>
            <a:custGeom>
              <a:avLst/>
              <a:gdLst/>
              <a:ahLst/>
              <a:cxnLst/>
              <a:rect l="l" t="t" r="r" b="b"/>
              <a:pathLst>
                <a:path h="4303395">
                  <a:moveTo>
                    <a:pt x="0" y="4302817"/>
                  </a:moveTo>
                  <a:lnTo>
                    <a:pt x="0" y="0"/>
                  </a:lnTo>
                </a:path>
              </a:pathLst>
            </a:custGeom>
            <a:ln w="45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8" name="object 348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13232276" y="5618690"/>
              <a:ext cx="4308888" cy="472075"/>
            </a:xfrm>
            <a:prstGeom prst="rect">
              <a:avLst/>
            </a:prstGeom>
          </p:spPr>
        </p:pic>
        <p:sp>
          <p:nvSpPr>
            <p:cNvPr id="349" name="object 349"/>
            <p:cNvSpPr/>
            <p:nvPr/>
          </p:nvSpPr>
          <p:spPr>
            <a:xfrm>
              <a:off x="13235311" y="1080089"/>
              <a:ext cx="4303395" cy="4780915"/>
            </a:xfrm>
            <a:custGeom>
              <a:avLst/>
              <a:gdLst/>
              <a:ahLst/>
              <a:cxnLst/>
              <a:rect l="l" t="t" r="r" b="b"/>
              <a:pathLst>
                <a:path w="4303394" h="4780915">
                  <a:moveTo>
                    <a:pt x="4302817" y="4541637"/>
                  </a:moveTo>
                  <a:lnTo>
                    <a:pt x="0" y="4541637"/>
                  </a:lnTo>
                </a:path>
                <a:path w="4303394" h="4780915">
                  <a:moveTo>
                    <a:pt x="0" y="4780458"/>
                  </a:moveTo>
                  <a:lnTo>
                    <a:pt x="0" y="0"/>
                  </a:lnTo>
                </a:path>
              </a:pathLst>
            </a:custGeom>
            <a:ln w="45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350"/>
            <p:cNvSpPr/>
            <p:nvPr/>
          </p:nvSpPr>
          <p:spPr>
            <a:xfrm>
              <a:off x="13378503" y="769925"/>
              <a:ext cx="4017010" cy="6200775"/>
            </a:xfrm>
            <a:custGeom>
              <a:avLst/>
              <a:gdLst/>
              <a:ahLst/>
              <a:cxnLst/>
              <a:rect l="l" t="t" r="r" b="b"/>
              <a:pathLst>
                <a:path w="4017009" h="6200775">
                  <a:moveTo>
                    <a:pt x="0" y="6200226"/>
                  </a:moveTo>
                  <a:lnTo>
                    <a:pt x="0" y="5565"/>
                  </a:lnTo>
                </a:path>
                <a:path w="4017009" h="6200775">
                  <a:moveTo>
                    <a:pt x="4016434" y="6177963"/>
                  </a:moveTo>
                  <a:lnTo>
                    <a:pt x="4016434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351"/>
            <p:cNvSpPr/>
            <p:nvPr/>
          </p:nvSpPr>
          <p:spPr>
            <a:xfrm>
              <a:off x="13235311" y="1080089"/>
              <a:ext cx="4303395" cy="5008245"/>
            </a:xfrm>
            <a:custGeom>
              <a:avLst/>
              <a:gdLst/>
              <a:ahLst/>
              <a:cxnLst/>
              <a:rect l="l" t="t" r="r" b="b"/>
              <a:pathLst>
                <a:path w="4303394" h="5008245">
                  <a:moveTo>
                    <a:pt x="4302817" y="4780458"/>
                  </a:moveTo>
                  <a:lnTo>
                    <a:pt x="4302817" y="0"/>
                  </a:lnTo>
                </a:path>
                <a:path w="4303394" h="5008245">
                  <a:moveTo>
                    <a:pt x="4063996" y="4541637"/>
                  </a:moveTo>
                  <a:lnTo>
                    <a:pt x="4063996" y="238820"/>
                  </a:lnTo>
                </a:path>
                <a:path w="4303394" h="5008245">
                  <a:moveTo>
                    <a:pt x="4302817" y="238820"/>
                  </a:moveTo>
                  <a:lnTo>
                    <a:pt x="0" y="238820"/>
                  </a:lnTo>
                </a:path>
                <a:path w="4303394" h="5008245">
                  <a:moveTo>
                    <a:pt x="4302817" y="0"/>
                  </a:moveTo>
                  <a:lnTo>
                    <a:pt x="0" y="0"/>
                  </a:lnTo>
                </a:path>
                <a:path w="4303394" h="5008245">
                  <a:moveTo>
                    <a:pt x="1816452" y="4541637"/>
                  </a:moveTo>
                  <a:lnTo>
                    <a:pt x="1816452" y="4780458"/>
                  </a:lnTo>
                  <a:lnTo>
                    <a:pt x="2485858" y="4780458"/>
                  </a:lnTo>
                  <a:lnTo>
                    <a:pt x="2485858" y="4541637"/>
                  </a:lnTo>
                </a:path>
                <a:path w="4303394" h="5008245">
                  <a:moveTo>
                    <a:pt x="0" y="4780458"/>
                  </a:moveTo>
                  <a:lnTo>
                    <a:pt x="1577632" y="4780458"/>
                  </a:lnTo>
                  <a:lnTo>
                    <a:pt x="1577632" y="5007641"/>
                  </a:lnTo>
                  <a:lnTo>
                    <a:pt x="2725185" y="5007641"/>
                  </a:lnTo>
                  <a:lnTo>
                    <a:pt x="2725185" y="4780458"/>
                  </a:lnTo>
                  <a:lnTo>
                    <a:pt x="4302817" y="4780458"/>
                  </a:lnTo>
                </a:path>
              </a:pathLst>
            </a:custGeom>
            <a:ln w="45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352"/>
            <p:cNvSpPr/>
            <p:nvPr/>
          </p:nvSpPr>
          <p:spPr>
            <a:xfrm>
              <a:off x="13251503" y="1084642"/>
              <a:ext cx="2733040" cy="5450840"/>
            </a:xfrm>
            <a:custGeom>
              <a:avLst/>
              <a:gdLst/>
              <a:ahLst/>
              <a:cxnLst/>
              <a:rect l="l" t="t" r="r" b="b"/>
              <a:pathLst>
                <a:path w="2733040" h="5450840">
                  <a:moveTo>
                    <a:pt x="195812" y="4441201"/>
                  </a:moveTo>
                  <a:lnTo>
                    <a:pt x="195812" y="4437708"/>
                  </a:lnTo>
                  <a:lnTo>
                    <a:pt x="192981" y="4434876"/>
                  </a:lnTo>
                  <a:lnTo>
                    <a:pt x="189487" y="4434876"/>
                  </a:lnTo>
                  <a:lnTo>
                    <a:pt x="185994" y="4434876"/>
                  </a:lnTo>
                  <a:lnTo>
                    <a:pt x="183163" y="4437708"/>
                  </a:lnTo>
                  <a:lnTo>
                    <a:pt x="183163" y="4441201"/>
                  </a:lnTo>
                  <a:lnTo>
                    <a:pt x="183163" y="4444694"/>
                  </a:lnTo>
                  <a:lnTo>
                    <a:pt x="185994" y="4447526"/>
                  </a:lnTo>
                  <a:lnTo>
                    <a:pt x="189487" y="4447526"/>
                  </a:lnTo>
                  <a:lnTo>
                    <a:pt x="192981" y="4447526"/>
                  </a:lnTo>
                  <a:lnTo>
                    <a:pt x="195812" y="4444694"/>
                  </a:lnTo>
                  <a:lnTo>
                    <a:pt x="195812" y="4441201"/>
                  </a:lnTo>
                </a:path>
                <a:path w="2733040" h="5450840">
                  <a:moveTo>
                    <a:pt x="23780" y="4441201"/>
                  </a:moveTo>
                  <a:lnTo>
                    <a:pt x="23780" y="4437708"/>
                  </a:lnTo>
                  <a:lnTo>
                    <a:pt x="20949" y="4434876"/>
                  </a:lnTo>
                  <a:lnTo>
                    <a:pt x="17456" y="4434876"/>
                  </a:lnTo>
                  <a:lnTo>
                    <a:pt x="13962" y="4434876"/>
                  </a:lnTo>
                  <a:lnTo>
                    <a:pt x="11131" y="4437708"/>
                  </a:lnTo>
                  <a:lnTo>
                    <a:pt x="11131" y="4441201"/>
                  </a:lnTo>
                  <a:lnTo>
                    <a:pt x="11131" y="4444694"/>
                  </a:lnTo>
                  <a:lnTo>
                    <a:pt x="13962" y="4447526"/>
                  </a:lnTo>
                  <a:lnTo>
                    <a:pt x="17456" y="4447526"/>
                  </a:lnTo>
                  <a:lnTo>
                    <a:pt x="20949" y="4447526"/>
                  </a:lnTo>
                  <a:lnTo>
                    <a:pt x="23780" y="4444694"/>
                  </a:lnTo>
                  <a:lnTo>
                    <a:pt x="23780" y="4441201"/>
                  </a:lnTo>
                </a:path>
                <a:path w="2733040" h="5450840">
                  <a:moveTo>
                    <a:pt x="195812" y="4513050"/>
                  </a:moveTo>
                  <a:lnTo>
                    <a:pt x="195812" y="4509556"/>
                  </a:lnTo>
                  <a:lnTo>
                    <a:pt x="192981" y="4506725"/>
                  </a:lnTo>
                  <a:lnTo>
                    <a:pt x="189487" y="4506725"/>
                  </a:lnTo>
                  <a:lnTo>
                    <a:pt x="185994" y="4506725"/>
                  </a:lnTo>
                  <a:lnTo>
                    <a:pt x="183163" y="4509556"/>
                  </a:lnTo>
                  <a:lnTo>
                    <a:pt x="183163" y="4513050"/>
                  </a:lnTo>
                  <a:lnTo>
                    <a:pt x="183163" y="4516543"/>
                  </a:lnTo>
                  <a:lnTo>
                    <a:pt x="185994" y="4519374"/>
                  </a:lnTo>
                  <a:lnTo>
                    <a:pt x="189487" y="4519374"/>
                  </a:lnTo>
                  <a:lnTo>
                    <a:pt x="192981" y="4519374"/>
                  </a:lnTo>
                  <a:lnTo>
                    <a:pt x="195812" y="4516543"/>
                  </a:lnTo>
                  <a:lnTo>
                    <a:pt x="195812" y="4513050"/>
                  </a:lnTo>
                </a:path>
                <a:path w="2733040" h="5450840">
                  <a:moveTo>
                    <a:pt x="23780" y="4513050"/>
                  </a:moveTo>
                  <a:lnTo>
                    <a:pt x="23780" y="4509556"/>
                  </a:lnTo>
                  <a:lnTo>
                    <a:pt x="20949" y="4506725"/>
                  </a:lnTo>
                  <a:lnTo>
                    <a:pt x="17456" y="4506725"/>
                  </a:lnTo>
                  <a:lnTo>
                    <a:pt x="13962" y="4506725"/>
                  </a:lnTo>
                  <a:lnTo>
                    <a:pt x="11131" y="4509556"/>
                  </a:lnTo>
                  <a:lnTo>
                    <a:pt x="11131" y="4513050"/>
                  </a:lnTo>
                  <a:lnTo>
                    <a:pt x="11131" y="4516543"/>
                  </a:lnTo>
                  <a:lnTo>
                    <a:pt x="13962" y="4519374"/>
                  </a:lnTo>
                  <a:lnTo>
                    <a:pt x="17456" y="4519374"/>
                  </a:lnTo>
                  <a:lnTo>
                    <a:pt x="20949" y="4519374"/>
                  </a:lnTo>
                  <a:lnTo>
                    <a:pt x="23780" y="4516543"/>
                  </a:lnTo>
                  <a:lnTo>
                    <a:pt x="23780" y="4513050"/>
                  </a:lnTo>
                </a:path>
                <a:path w="2733040" h="5450840">
                  <a:moveTo>
                    <a:pt x="23780" y="4570225"/>
                  </a:moveTo>
                  <a:lnTo>
                    <a:pt x="23780" y="4566731"/>
                  </a:lnTo>
                  <a:lnTo>
                    <a:pt x="20949" y="4563900"/>
                  </a:lnTo>
                  <a:lnTo>
                    <a:pt x="17456" y="4563900"/>
                  </a:lnTo>
                  <a:lnTo>
                    <a:pt x="13962" y="4563900"/>
                  </a:lnTo>
                  <a:lnTo>
                    <a:pt x="11131" y="4566731"/>
                  </a:lnTo>
                  <a:lnTo>
                    <a:pt x="11131" y="4570225"/>
                  </a:lnTo>
                  <a:lnTo>
                    <a:pt x="11131" y="4573718"/>
                  </a:lnTo>
                  <a:lnTo>
                    <a:pt x="13962" y="4576550"/>
                  </a:lnTo>
                  <a:lnTo>
                    <a:pt x="17456" y="4576550"/>
                  </a:lnTo>
                  <a:lnTo>
                    <a:pt x="20949" y="4576550"/>
                  </a:lnTo>
                  <a:lnTo>
                    <a:pt x="23780" y="4573718"/>
                  </a:lnTo>
                  <a:lnTo>
                    <a:pt x="23780" y="4570225"/>
                  </a:lnTo>
                </a:path>
                <a:path w="2733040" h="5450840">
                  <a:moveTo>
                    <a:pt x="198848" y="0"/>
                  </a:moveTo>
                  <a:lnTo>
                    <a:pt x="198848" y="4766796"/>
                  </a:lnTo>
                </a:path>
                <a:path w="2733040" h="5450840">
                  <a:moveTo>
                    <a:pt x="160900" y="4523928"/>
                  </a:moveTo>
                  <a:lnTo>
                    <a:pt x="195306" y="4523928"/>
                  </a:lnTo>
                </a:path>
                <a:path w="2733040" h="5450840">
                  <a:moveTo>
                    <a:pt x="195559" y="4523928"/>
                  </a:moveTo>
                  <a:lnTo>
                    <a:pt x="202126" y="4523928"/>
                  </a:lnTo>
                  <a:lnTo>
                    <a:pt x="207450" y="4518604"/>
                  </a:lnTo>
                  <a:lnTo>
                    <a:pt x="207450" y="4512038"/>
                  </a:lnTo>
                  <a:lnTo>
                    <a:pt x="207450" y="4505471"/>
                  </a:lnTo>
                  <a:lnTo>
                    <a:pt x="202126" y="4500147"/>
                  </a:lnTo>
                  <a:lnTo>
                    <a:pt x="195559" y="4500147"/>
                  </a:lnTo>
                </a:path>
                <a:path w="2733040" h="5450840">
                  <a:moveTo>
                    <a:pt x="195306" y="4500653"/>
                  </a:moveTo>
                  <a:lnTo>
                    <a:pt x="11637" y="4500653"/>
                  </a:lnTo>
                </a:path>
                <a:path w="2733040" h="5450840">
                  <a:moveTo>
                    <a:pt x="11890" y="4500147"/>
                  </a:moveTo>
                  <a:lnTo>
                    <a:pt x="5323" y="4500147"/>
                  </a:lnTo>
                  <a:lnTo>
                    <a:pt x="0" y="4505471"/>
                  </a:lnTo>
                  <a:lnTo>
                    <a:pt x="0" y="4512038"/>
                  </a:lnTo>
                  <a:lnTo>
                    <a:pt x="0" y="4518604"/>
                  </a:lnTo>
                  <a:lnTo>
                    <a:pt x="5323" y="4523928"/>
                  </a:lnTo>
                  <a:lnTo>
                    <a:pt x="11890" y="4523928"/>
                  </a:lnTo>
                </a:path>
                <a:path w="2733040" h="5450840">
                  <a:moveTo>
                    <a:pt x="11637" y="4523928"/>
                  </a:moveTo>
                  <a:lnTo>
                    <a:pt x="46043" y="4523928"/>
                  </a:lnTo>
                </a:path>
                <a:path w="2733040" h="5450840">
                  <a:moveTo>
                    <a:pt x="1561440" y="5074936"/>
                  </a:moveTo>
                  <a:lnTo>
                    <a:pt x="1561440" y="5450370"/>
                  </a:lnTo>
                </a:path>
                <a:path w="2733040" h="5450840">
                  <a:moveTo>
                    <a:pt x="2708993" y="5074936"/>
                  </a:moveTo>
                  <a:lnTo>
                    <a:pt x="2708993" y="5450370"/>
                  </a:lnTo>
                </a:path>
                <a:path w="2733040" h="5450840">
                  <a:moveTo>
                    <a:pt x="1561440" y="5420517"/>
                  </a:moveTo>
                  <a:lnTo>
                    <a:pt x="2708993" y="5420517"/>
                  </a:lnTo>
                </a:path>
                <a:path w="2733040" h="5450840">
                  <a:moveTo>
                    <a:pt x="1585221" y="5396736"/>
                  </a:moveTo>
                  <a:lnTo>
                    <a:pt x="1537154" y="5444804"/>
                  </a:lnTo>
                </a:path>
                <a:path w="2733040" h="5450840">
                  <a:moveTo>
                    <a:pt x="2684706" y="5444804"/>
                  </a:moveTo>
                  <a:lnTo>
                    <a:pt x="2732774" y="539673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3" name="object 353"/>
          <p:cNvSpPr txBox="1"/>
          <p:nvPr/>
        </p:nvSpPr>
        <p:spPr>
          <a:xfrm>
            <a:off x="15373514" y="6352732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2400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354" name="object 354"/>
          <p:cNvGrpSpPr/>
          <p:nvPr/>
        </p:nvGrpSpPr>
        <p:grpSpPr>
          <a:xfrm>
            <a:off x="13207849" y="1081467"/>
            <a:ext cx="4877435" cy="5845810"/>
            <a:chOff x="13207849" y="1081467"/>
            <a:chExt cx="4877435" cy="5845810"/>
          </a:xfrm>
        </p:grpSpPr>
        <p:sp>
          <p:nvSpPr>
            <p:cNvPr id="355" name="object 355"/>
            <p:cNvSpPr/>
            <p:nvPr/>
          </p:nvSpPr>
          <p:spPr>
            <a:xfrm>
              <a:off x="17323089" y="5152687"/>
              <a:ext cx="0" cy="699135"/>
            </a:xfrm>
            <a:custGeom>
              <a:avLst/>
              <a:gdLst/>
              <a:ahLst/>
              <a:cxnLst/>
              <a:rect l="l" t="t" r="r" b="b"/>
              <a:pathLst>
                <a:path h="699135">
                  <a:moveTo>
                    <a:pt x="0" y="0"/>
                  </a:moveTo>
                  <a:lnTo>
                    <a:pt x="0" y="69875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6" name="object 356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17486519" y="5021164"/>
              <a:ext cx="598568" cy="211467"/>
            </a:xfrm>
            <a:prstGeom prst="rect">
              <a:avLst/>
            </a:prstGeom>
          </p:spPr>
        </p:pic>
        <p:sp>
          <p:nvSpPr>
            <p:cNvPr id="357" name="object 357"/>
            <p:cNvSpPr/>
            <p:nvPr/>
          </p:nvSpPr>
          <p:spPr>
            <a:xfrm>
              <a:off x="13239865" y="1095774"/>
              <a:ext cx="4293870" cy="208279"/>
            </a:xfrm>
            <a:custGeom>
              <a:avLst/>
              <a:gdLst/>
              <a:ahLst/>
              <a:cxnLst/>
              <a:rect l="l" t="t" r="r" b="b"/>
              <a:pathLst>
                <a:path w="4293869" h="208280">
                  <a:moveTo>
                    <a:pt x="336473" y="189487"/>
                  </a:moveTo>
                  <a:lnTo>
                    <a:pt x="336473" y="185994"/>
                  </a:lnTo>
                  <a:lnTo>
                    <a:pt x="333642" y="183163"/>
                  </a:lnTo>
                  <a:lnTo>
                    <a:pt x="330149" y="183163"/>
                  </a:lnTo>
                  <a:lnTo>
                    <a:pt x="326655" y="183163"/>
                  </a:lnTo>
                  <a:lnTo>
                    <a:pt x="323824" y="185994"/>
                  </a:lnTo>
                  <a:lnTo>
                    <a:pt x="323824" y="189487"/>
                  </a:lnTo>
                  <a:lnTo>
                    <a:pt x="323824" y="192981"/>
                  </a:lnTo>
                  <a:lnTo>
                    <a:pt x="326655" y="195812"/>
                  </a:lnTo>
                  <a:lnTo>
                    <a:pt x="330149" y="195812"/>
                  </a:lnTo>
                  <a:lnTo>
                    <a:pt x="333642" y="195812"/>
                  </a:lnTo>
                  <a:lnTo>
                    <a:pt x="336473" y="192981"/>
                  </a:lnTo>
                  <a:lnTo>
                    <a:pt x="336473" y="189487"/>
                  </a:lnTo>
                </a:path>
                <a:path w="4293869" h="208280">
                  <a:moveTo>
                    <a:pt x="336473" y="17456"/>
                  </a:moveTo>
                  <a:lnTo>
                    <a:pt x="336473" y="13962"/>
                  </a:lnTo>
                  <a:lnTo>
                    <a:pt x="333642" y="11131"/>
                  </a:lnTo>
                  <a:lnTo>
                    <a:pt x="330149" y="11131"/>
                  </a:lnTo>
                  <a:lnTo>
                    <a:pt x="326655" y="11131"/>
                  </a:lnTo>
                  <a:lnTo>
                    <a:pt x="323824" y="13962"/>
                  </a:lnTo>
                  <a:lnTo>
                    <a:pt x="323824" y="17456"/>
                  </a:lnTo>
                  <a:lnTo>
                    <a:pt x="323824" y="20949"/>
                  </a:lnTo>
                  <a:lnTo>
                    <a:pt x="326655" y="23780"/>
                  </a:lnTo>
                  <a:lnTo>
                    <a:pt x="330149" y="23780"/>
                  </a:lnTo>
                  <a:lnTo>
                    <a:pt x="333642" y="23780"/>
                  </a:lnTo>
                  <a:lnTo>
                    <a:pt x="336473" y="20949"/>
                  </a:lnTo>
                  <a:lnTo>
                    <a:pt x="336473" y="17456"/>
                  </a:lnTo>
                </a:path>
                <a:path w="4293869" h="208280">
                  <a:moveTo>
                    <a:pt x="264625" y="189487"/>
                  </a:moveTo>
                  <a:lnTo>
                    <a:pt x="264625" y="185994"/>
                  </a:lnTo>
                  <a:lnTo>
                    <a:pt x="261793" y="183163"/>
                  </a:lnTo>
                  <a:lnTo>
                    <a:pt x="258300" y="183163"/>
                  </a:lnTo>
                  <a:lnTo>
                    <a:pt x="254807" y="183163"/>
                  </a:lnTo>
                  <a:lnTo>
                    <a:pt x="251975" y="185994"/>
                  </a:lnTo>
                  <a:lnTo>
                    <a:pt x="251975" y="189487"/>
                  </a:lnTo>
                  <a:lnTo>
                    <a:pt x="251975" y="192981"/>
                  </a:lnTo>
                  <a:lnTo>
                    <a:pt x="254807" y="195812"/>
                  </a:lnTo>
                  <a:lnTo>
                    <a:pt x="258300" y="195812"/>
                  </a:lnTo>
                  <a:lnTo>
                    <a:pt x="261793" y="195812"/>
                  </a:lnTo>
                  <a:lnTo>
                    <a:pt x="264625" y="192981"/>
                  </a:lnTo>
                  <a:lnTo>
                    <a:pt x="264625" y="189487"/>
                  </a:lnTo>
                </a:path>
                <a:path w="4293869" h="208280">
                  <a:moveTo>
                    <a:pt x="264625" y="17456"/>
                  </a:moveTo>
                  <a:lnTo>
                    <a:pt x="264625" y="13962"/>
                  </a:lnTo>
                  <a:lnTo>
                    <a:pt x="261793" y="11131"/>
                  </a:lnTo>
                  <a:lnTo>
                    <a:pt x="258300" y="11131"/>
                  </a:lnTo>
                  <a:lnTo>
                    <a:pt x="254807" y="11131"/>
                  </a:lnTo>
                  <a:lnTo>
                    <a:pt x="251975" y="13962"/>
                  </a:lnTo>
                  <a:lnTo>
                    <a:pt x="251975" y="17456"/>
                  </a:lnTo>
                  <a:lnTo>
                    <a:pt x="251975" y="20949"/>
                  </a:lnTo>
                  <a:lnTo>
                    <a:pt x="254807" y="23780"/>
                  </a:lnTo>
                  <a:lnTo>
                    <a:pt x="258300" y="23780"/>
                  </a:lnTo>
                  <a:lnTo>
                    <a:pt x="261793" y="23780"/>
                  </a:lnTo>
                  <a:lnTo>
                    <a:pt x="264625" y="20949"/>
                  </a:lnTo>
                  <a:lnTo>
                    <a:pt x="264625" y="17456"/>
                  </a:lnTo>
                </a:path>
                <a:path w="4293869" h="208280">
                  <a:moveTo>
                    <a:pt x="207450" y="189487"/>
                  </a:moveTo>
                  <a:lnTo>
                    <a:pt x="207450" y="185994"/>
                  </a:lnTo>
                  <a:lnTo>
                    <a:pt x="204618" y="183163"/>
                  </a:lnTo>
                  <a:lnTo>
                    <a:pt x="201125" y="183163"/>
                  </a:lnTo>
                  <a:lnTo>
                    <a:pt x="197631" y="183163"/>
                  </a:lnTo>
                  <a:lnTo>
                    <a:pt x="194800" y="185994"/>
                  </a:lnTo>
                  <a:lnTo>
                    <a:pt x="194800" y="189487"/>
                  </a:lnTo>
                  <a:lnTo>
                    <a:pt x="194800" y="192981"/>
                  </a:lnTo>
                  <a:lnTo>
                    <a:pt x="197631" y="195812"/>
                  </a:lnTo>
                  <a:lnTo>
                    <a:pt x="201125" y="195812"/>
                  </a:lnTo>
                  <a:lnTo>
                    <a:pt x="204618" y="195812"/>
                  </a:lnTo>
                  <a:lnTo>
                    <a:pt x="207450" y="192981"/>
                  </a:lnTo>
                  <a:lnTo>
                    <a:pt x="207450" y="189487"/>
                  </a:lnTo>
                </a:path>
                <a:path w="4293869" h="208280">
                  <a:moveTo>
                    <a:pt x="207450" y="17456"/>
                  </a:moveTo>
                  <a:lnTo>
                    <a:pt x="207450" y="13962"/>
                  </a:lnTo>
                  <a:lnTo>
                    <a:pt x="204618" y="11131"/>
                  </a:lnTo>
                  <a:lnTo>
                    <a:pt x="201125" y="11131"/>
                  </a:lnTo>
                  <a:lnTo>
                    <a:pt x="197631" y="11131"/>
                  </a:lnTo>
                  <a:lnTo>
                    <a:pt x="194800" y="13962"/>
                  </a:lnTo>
                  <a:lnTo>
                    <a:pt x="194800" y="17456"/>
                  </a:lnTo>
                  <a:lnTo>
                    <a:pt x="194800" y="20949"/>
                  </a:lnTo>
                  <a:lnTo>
                    <a:pt x="197631" y="23780"/>
                  </a:lnTo>
                  <a:lnTo>
                    <a:pt x="201125" y="23780"/>
                  </a:lnTo>
                  <a:lnTo>
                    <a:pt x="204618" y="23780"/>
                  </a:lnTo>
                  <a:lnTo>
                    <a:pt x="207450" y="20949"/>
                  </a:lnTo>
                  <a:lnTo>
                    <a:pt x="207450" y="17456"/>
                  </a:lnTo>
                </a:path>
                <a:path w="4293869" h="208280">
                  <a:moveTo>
                    <a:pt x="35418" y="189487"/>
                  </a:moveTo>
                  <a:lnTo>
                    <a:pt x="35418" y="185994"/>
                  </a:lnTo>
                  <a:lnTo>
                    <a:pt x="32587" y="183163"/>
                  </a:lnTo>
                  <a:lnTo>
                    <a:pt x="29093" y="183163"/>
                  </a:lnTo>
                  <a:lnTo>
                    <a:pt x="25600" y="183163"/>
                  </a:lnTo>
                  <a:lnTo>
                    <a:pt x="22768" y="185994"/>
                  </a:lnTo>
                  <a:lnTo>
                    <a:pt x="22768" y="189487"/>
                  </a:lnTo>
                  <a:lnTo>
                    <a:pt x="22768" y="192981"/>
                  </a:lnTo>
                  <a:lnTo>
                    <a:pt x="25600" y="195812"/>
                  </a:lnTo>
                  <a:lnTo>
                    <a:pt x="29093" y="195812"/>
                  </a:lnTo>
                  <a:lnTo>
                    <a:pt x="32587" y="195812"/>
                  </a:lnTo>
                  <a:lnTo>
                    <a:pt x="35418" y="192981"/>
                  </a:lnTo>
                  <a:lnTo>
                    <a:pt x="35418" y="189487"/>
                  </a:lnTo>
                </a:path>
                <a:path w="4293869" h="208280">
                  <a:moveTo>
                    <a:pt x="35418" y="17456"/>
                  </a:moveTo>
                  <a:lnTo>
                    <a:pt x="35418" y="13962"/>
                  </a:lnTo>
                  <a:lnTo>
                    <a:pt x="32587" y="11131"/>
                  </a:lnTo>
                  <a:lnTo>
                    <a:pt x="29093" y="11131"/>
                  </a:lnTo>
                  <a:lnTo>
                    <a:pt x="25600" y="11131"/>
                  </a:lnTo>
                  <a:lnTo>
                    <a:pt x="22768" y="13962"/>
                  </a:lnTo>
                  <a:lnTo>
                    <a:pt x="22768" y="17456"/>
                  </a:lnTo>
                  <a:lnTo>
                    <a:pt x="22768" y="20949"/>
                  </a:lnTo>
                  <a:lnTo>
                    <a:pt x="25600" y="23780"/>
                  </a:lnTo>
                  <a:lnTo>
                    <a:pt x="29093" y="23780"/>
                  </a:lnTo>
                  <a:lnTo>
                    <a:pt x="32587" y="23780"/>
                  </a:lnTo>
                  <a:lnTo>
                    <a:pt x="35418" y="20949"/>
                  </a:lnTo>
                  <a:lnTo>
                    <a:pt x="35418" y="17456"/>
                  </a:lnTo>
                </a:path>
                <a:path w="4293869" h="208280">
                  <a:moveTo>
                    <a:pt x="269179" y="161406"/>
                  </a:moveTo>
                  <a:lnTo>
                    <a:pt x="269179" y="195812"/>
                  </a:lnTo>
                </a:path>
                <a:path w="4293869" h="208280">
                  <a:moveTo>
                    <a:pt x="245904" y="195559"/>
                  </a:moveTo>
                  <a:lnTo>
                    <a:pt x="245904" y="202126"/>
                  </a:lnTo>
                  <a:lnTo>
                    <a:pt x="251227" y="207450"/>
                  </a:lnTo>
                  <a:lnTo>
                    <a:pt x="257794" y="207450"/>
                  </a:lnTo>
                  <a:lnTo>
                    <a:pt x="264361" y="207450"/>
                  </a:lnTo>
                  <a:lnTo>
                    <a:pt x="269685" y="202126"/>
                  </a:lnTo>
                  <a:lnTo>
                    <a:pt x="269685" y="195559"/>
                  </a:lnTo>
                </a:path>
                <a:path w="4293869" h="208280">
                  <a:moveTo>
                    <a:pt x="245398" y="195812"/>
                  </a:moveTo>
                  <a:lnTo>
                    <a:pt x="245398" y="12143"/>
                  </a:lnTo>
                </a:path>
                <a:path w="4293869" h="208280">
                  <a:moveTo>
                    <a:pt x="269685" y="11890"/>
                  </a:moveTo>
                  <a:lnTo>
                    <a:pt x="269685" y="5323"/>
                  </a:lnTo>
                  <a:lnTo>
                    <a:pt x="264361" y="0"/>
                  </a:lnTo>
                  <a:lnTo>
                    <a:pt x="257794" y="0"/>
                  </a:lnTo>
                  <a:lnTo>
                    <a:pt x="251227" y="0"/>
                  </a:lnTo>
                  <a:lnTo>
                    <a:pt x="245904" y="5323"/>
                  </a:lnTo>
                  <a:lnTo>
                    <a:pt x="245904" y="11890"/>
                  </a:lnTo>
                </a:path>
                <a:path w="4293869" h="208280">
                  <a:moveTo>
                    <a:pt x="269179" y="12143"/>
                  </a:moveTo>
                  <a:lnTo>
                    <a:pt x="269179" y="46549"/>
                  </a:lnTo>
                </a:path>
                <a:path w="4293869" h="208280">
                  <a:moveTo>
                    <a:pt x="341027" y="161406"/>
                  </a:moveTo>
                  <a:lnTo>
                    <a:pt x="341027" y="195812"/>
                  </a:lnTo>
                  <a:lnTo>
                    <a:pt x="340521" y="198342"/>
                  </a:lnTo>
                  <a:lnTo>
                    <a:pt x="329896" y="207956"/>
                  </a:lnTo>
                  <a:lnTo>
                    <a:pt x="327872" y="207956"/>
                  </a:lnTo>
                  <a:lnTo>
                    <a:pt x="325848" y="207450"/>
                  </a:lnTo>
                  <a:lnTo>
                    <a:pt x="323824" y="206438"/>
                  </a:lnTo>
                  <a:lnTo>
                    <a:pt x="321800" y="205426"/>
                  </a:lnTo>
                  <a:lnTo>
                    <a:pt x="317246" y="195812"/>
                  </a:lnTo>
                  <a:lnTo>
                    <a:pt x="317246" y="147238"/>
                  </a:lnTo>
                </a:path>
                <a:path w="4293869" h="208280">
                  <a:moveTo>
                    <a:pt x="317246" y="132565"/>
                  </a:moveTo>
                  <a:lnTo>
                    <a:pt x="317246" y="75390"/>
                  </a:lnTo>
                </a:path>
                <a:path w="4293869" h="208280">
                  <a:moveTo>
                    <a:pt x="317246" y="60717"/>
                  </a:moveTo>
                  <a:lnTo>
                    <a:pt x="317246" y="12143"/>
                  </a:lnTo>
                  <a:lnTo>
                    <a:pt x="317752" y="9613"/>
                  </a:lnTo>
                  <a:lnTo>
                    <a:pt x="323824" y="1517"/>
                  </a:lnTo>
                  <a:lnTo>
                    <a:pt x="325848" y="505"/>
                  </a:lnTo>
                  <a:lnTo>
                    <a:pt x="327872" y="0"/>
                  </a:lnTo>
                  <a:lnTo>
                    <a:pt x="329896" y="0"/>
                  </a:lnTo>
                  <a:lnTo>
                    <a:pt x="341027" y="12143"/>
                  </a:lnTo>
                  <a:lnTo>
                    <a:pt x="341027" y="46549"/>
                  </a:lnTo>
                </a:path>
                <a:path w="4293869" h="208280">
                  <a:moveTo>
                    <a:pt x="4293709" y="199354"/>
                  </a:moveTo>
                  <a:lnTo>
                    <a:pt x="0" y="19935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8" name="object 358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13625924" y="1092738"/>
              <a:ext cx="1177405" cy="214027"/>
            </a:xfrm>
            <a:prstGeom prst="rect">
              <a:avLst/>
            </a:prstGeom>
          </p:spPr>
        </p:pic>
        <p:sp>
          <p:nvSpPr>
            <p:cNvPr id="359" name="object 359"/>
            <p:cNvSpPr/>
            <p:nvPr/>
          </p:nvSpPr>
          <p:spPr>
            <a:xfrm>
              <a:off x="13239865" y="1103869"/>
              <a:ext cx="4293870" cy="0"/>
            </a:xfrm>
            <a:custGeom>
              <a:avLst/>
              <a:gdLst/>
              <a:ahLst/>
              <a:cxnLst/>
              <a:rect l="l" t="t" r="r" b="b"/>
              <a:pathLst>
                <a:path w="4293869">
                  <a:moveTo>
                    <a:pt x="4293709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0" name="object 360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14830652" y="1092738"/>
              <a:ext cx="2387193" cy="214027"/>
            </a:xfrm>
            <a:prstGeom prst="rect">
              <a:avLst/>
            </a:prstGeom>
          </p:spPr>
        </p:pic>
        <p:sp>
          <p:nvSpPr>
            <p:cNvPr id="361" name="object 361"/>
            <p:cNvSpPr/>
            <p:nvPr/>
          </p:nvSpPr>
          <p:spPr>
            <a:xfrm>
              <a:off x="17323089" y="1084642"/>
              <a:ext cx="189230" cy="4766945"/>
            </a:xfrm>
            <a:custGeom>
              <a:avLst/>
              <a:gdLst/>
              <a:ahLst/>
              <a:cxnLst/>
              <a:rect l="l" t="t" r="r" b="b"/>
              <a:pathLst>
                <a:path w="189230" h="4766945">
                  <a:moveTo>
                    <a:pt x="15685" y="200619"/>
                  </a:moveTo>
                  <a:lnTo>
                    <a:pt x="15685" y="197125"/>
                  </a:lnTo>
                  <a:lnTo>
                    <a:pt x="12852" y="194294"/>
                  </a:lnTo>
                  <a:lnTo>
                    <a:pt x="9360" y="194294"/>
                  </a:lnTo>
                  <a:lnTo>
                    <a:pt x="5868" y="194294"/>
                  </a:lnTo>
                  <a:lnTo>
                    <a:pt x="3035" y="197125"/>
                  </a:lnTo>
                  <a:lnTo>
                    <a:pt x="3035" y="200619"/>
                  </a:lnTo>
                  <a:lnTo>
                    <a:pt x="3035" y="204112"/>
                  </a:lnTo>
                  <a:lnTo>
                    <a:pt x="5868" y="206944"/>
                  </a:lnTo>
                  <a:lnTo>
                    <a:pt x="9360" y="206944"/>
                  </a:lnTo>
                  <a:lnTo>
                    <a:pt x="12852" y="206944"/>
                  </a:lnTo>
                  <a:lnTo>
                    <a:pt x="15685" y="204112"/>
                  </a:lnTo>
                  <a:lnTo>
                    <a:pt x="15685" y="200619"/>
                  </a:lnTo>
                </a:path>
                <a:path w="189230" h="4766945">
                  <a:moveTo>
                    <a:pt x="15685" y="28587"/>
                  </a:moveTo>
                  <a:lnTo>
                    <a:pt x="15685" y="25094"/>
                  </a:lnTo>
                  <a:lnTo>
                    <a:pt x="12852" y="22262"/>
                  </a:lnTo>
                  <a:lnTo>
                    <a:pt x="9360" y="22262"/>
                  </a:lnTo>
                  <a:lnTo>
                    <a:pt x="5868" y="22262"/>
                  </a:lnTo>
                  <a:lnTo>
                    <a:pt x="3035" y="25094"/>
                  </a:lnTo>
                  <a:lnTo>
                    <a:pt x="3035" y="28587"/>
                  </a:lnTo>
                  <a:lnTo>
                    <a:pt x="3035" y="32081"/>
                  </a:lnTo>
                  <a:lnTo>
                    <a:pt x="5868" y="34912"/>
                  </a:lnTo>
                  <a:lnTo>
                    <a:pt x="9360" y="34912"/>
                  </a:lnTo>
                  <a:lnTo>
                    <a:pt x="12852" y="34912"/>
                  </a:lnTo>
                  <a:lnTo>
                    <a:pt x="15685" y="32081"/>
                  </a:lnTo>
                  <a:lnTo>
                    <a:pt x="15685" y="28587"/>
                  </a:lnTo>
                </a:path>
                <a:path w="189230" h="4766945">
                  <a:moveTo>
                    <a:pt x="188222" y="200619"/>
                  </a:moveTo>
                  <a:lnTo>
                    <a:pt x="188222" y="197125"/>
                  </a:lnTo>
                  <a:lnTo>
                    <a:pt x="185390" y="194294"/>
                  </a:lnTo>
                  <a:lnTo>
                    <a:pt x="181898" y="194294"/>
                  </a:lnTo>
                  <a:lnTo>
                    <a:pt x="178405" y="194294"/>
                  </a:lnTo>
                  <a:lnTo>
                    <a:pt x="175573" y="197125"/>
                  </a:lnTo>
                  <a:lnTo>
                    <a:pt x="175573" y="200619"/>
                  </a:lnTo>
                  <a:lnTo>
                    <a:pt x="175573" y="204112"/>
                  </a:lnTo>
                  <a:lnTo>
                    <a:pt x="178405" y="206944"/>
                  </a:lnTo>
                  <a:lnTo>
                    <a:pt x="181898" y="206944"/>
                  </a:lnTo>
                  <a:lnTo>
                    <a:pt x="185390" y="206944"/>
                  </a:lnTo>
                  <a:lnTo>
                    <a:pt x="188222" y="204112"/>
                  </a:lnTo>
                  <a:lnTo>
                    <a:pt x="188222" y="200619"/>
                  </a:lnTo>
                </a:path>
                <a:path w="189230" h="4766945">
                  <a:moveTo>
                    <a:pt x="189234" y="28587"/>
                  </a:moveTo>
                  <a:lnTo>
                    <a:pt x="189234" y="25094"/>
                  </a:lnTo>
                  <a:lnTo>
                    <a:pt x="186402" y="22262"/>
                  </a:lnTo>
                  <a:lnTo>
                    <a:pt x="182910" y="22262"/>
                  </a:lnTo>
                  <a:lnTo>
                    <a:pt x="179417" y="22262"/>
                  </a:lnTo>
                  <a:lnTo>
                    <a:pt x="176585" y="25094"/>
                  </a:lnTo>
                  <a:lnTo>
                    <a:pt x="176585" y="28587"/>
                  </a:lnTo>
                  <a:lnTo>
                    <a:pt x="176585" y="32081"/>
                  </a:lnTo>
                  <a:lnTo>
                    <a:pt x="179417" y="34912"/>
                  </a:lnTo>
                  <a:lnTo>
                    <a:pt x="182910" y="34912"/>
                  </a:lnTo>
                  <a:lnTo>
                    <a:pt x="186402" y="34912"/>
                  </a:lnTo>
                  <a:lnTo>
                    <a:pt x="189234" y="32081"/>
                  </a:lnTo>
                  <a:lnTo>
                    <a:pt x="189234" y="28587"/>
                  </a:lnTo>
                </a:path>
                <a:path w="189230" h="4766945">
                  <a:moveTo>
                    <a:pt x="0" y="0"/>
                  </a:moveTo>
                  <a:lnTo>
                    <a:pt x="0" y="476679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2" name="object 362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13247960" y="1351291"/>
              <a:ext cx="214027" cy="4188972"/>
            </a:xfrm>
            <a:prstGeom prst="rect">
              <a:avLst/>
            </a:prstGeom>
          </p:spPr>
        </p:pic>
        <p:pic>
          <p:nvPicPr>
            <p:cNvPr id="363" name="object 363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17311451" y="1351291"/>
              <a:ext cx="214027" cy="4260315"/>
            </a:xfrm>
            <a:prstGeom prst="rect">
              <a:avLst/>
            </a:prstGeom>
          </p:spPr>
        </p:pic>
        <p:sp>
          <p:nvSpPr>
            <p:cNvPr id="364" name="object 364"/>
            <p:cNvSpPr/>
            <p:nvPr/>
          </p:nvSpPr>
          <p:spPr>
            <a:xfrm>
              <a:off x="13211024" y="5932395"/>
              <a:ext cx="4351020" cy="991235"/>
            </a:xfrm>
            <a:custGeom>
              <a:avLst/>
              <a:gdLst/>
              <a:ahLst/>
              <a:cxnLst/>
              <a:rect l="l" t="t" r="r" b="b"/>
              <a:pathLst>
                <a:path w="4351019" h="991234">
                  <a:moveTo>
                    <a:pt x="24286" y="0"/>
                  </a:moveTo>
                  <a:lnTo>
                    <a:pt x="24286" y="991206"/>
                  </a:lnTo>
                </a:path>
                <a:path w="4351019" h="991234">
                  <a:moveTo>
                    <a:pt x="4327104" y="0"/>
                  </a:moveTo>
                  <a:lnTo>
                    <a:pt x="4327104" y="991206"/>
                  </a:lnTo>
                </a:path>
                <a:path w="4351019" h="991234">
                  <a:moveTo>
                    <a:pt x="24286" y="961353"/>
                  </a:moveTo>
                  <a:lnTo>
                    <a:pt x="4327104" y="961353"/>
                  </a:lnTo>
                </a:path>
                <a:path w="4351019" h="991234">
                  <a:moveTo>
                    <a:pt x="48067" y="937572"/>
                  </a:moveTo>
                  <a:lnTo>
                    <a:pt x="0" y="985134"/>
                  </a:lnTo>
                </a:path>
                <a:path w="4351019" h="991234">
                  <a:moveTo>
                    <a:pt x="4303323" y="985134"/>
                  </a:moveTo>
                  <a:lnTo>
                    <a:pt x="4350884" y="93757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5" name="object 365"/>
          <p:cNvSpPr txBox="1"/>
          <p:nvPr/>
        </p:nvSpPr>
        <p:spPr>
          <a:xfrm>
            <a:off x="15250056" y="6740815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9000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66" name="object 366"/>
          <p:cNvSpPr/>
          <p:nvPr/>
        </p:nvSpPr>
        <p:spPr>
          <a:xfrm>
            <a:off x="13211024" y="5932396"/>
            <a:ext cx="1626235" cy="602615"/>
          </a:xfrm>
          <a:custGeom>
            <a:avLst/>
            <a:gdLst/>
            <a:ahLst/>
            <a:cxnLst/>
            <a:rect l="l" t="t" r="r" b="b"/>
            <a:pathLst>
              <a:path w="1626234" h="602615">
                <a:moveTo>
                  <a:pt x="24286" y="0"/>
                </a:moveTo>
                <a:lnTo>
                  <a:pt x="24286" y="602617"/>
                </a:lnTo>
              </a:path>
              <a:path w="1626234" h="602615">
                <a:moveTo>
                  <a:pt x="1601919" y="227183"/>
                </a:moveTo>
                <a:lnTo>
                  <a:pt x="1601919" y="602617"/>
                </a:lnTo>
              </a:path>
              <a:path w="1626234" h="602615">
                <a:moveTo>
                  <a:pt x="24286" y="572764"/>
                </a:moveTo>
                <a:lnTo>
                  <a:pt x="1601919" y="572764"/>
                </a:lnTo>
              </a:path>
              <a:path w="1626234" h="602615">
                <a:moveTo>
                  <a:pt x="48067" y="548983"/>
                </a:moveTo>
                <a:lnTo>
                  <a:pt x="0" y="597051"/>
                </a:lnTo>
              </a:path>
              <a:path w="1626234" h="602615">
                <a:moveTo>
                  <a:pt x="1577632" y="597051"/>
                </a:moveTo>
                <a:lnTo>
                  <a:pt x="1625699" y="54898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 txBox="1"/>
          <p:nvPr/>
        </p:nvSpPr>
        <p:spPr>
          <a:xfrm>
            <a:off x="13887463" y="6352732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3300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68" name="object 368"/>
          <p:cNvSpPr/>
          <p:nvPr/>
        </p:nvSpPr>
        <p:spPr>
          <a:xfrm>
            <a:off x="15936210" y="5932396"/>
            <a:ext cx="1626235" cy="602615"/>
          </a:xfrm>
          <a:custGeom>
            <a:avLst/>
            <a:gdLst/>
            <a:ahLst/>
            <a:cxnLst/>
            <a:rect l="l" t="t" r="r" b="b"/>
            <a:pathLst>
              <a:path w="1626234" h="602615">
                <a:moveTo>
                  <a:pt x="24286" y="227183"/>
                </a:moveTo>
                <a:lnTo>
                  <a:pt x="24286" y="602617"/>
                </a:lnTo>
              </a:path>
              <a:path w="1626234" h="602615">
                <a:moveTo>
                  <a:pt x="1601919" y="0"/>
                </a:moveTo>
                <a:lnTo>
                  <a:pt x="1601919" y="602617"/>
                </a:lnTo>
              </a:path>
              <a:path w="1626234" h="602615">
                <a:moveTo>
                  <a:pt x="24286" y="572764"/>
                </a:moveTo>
                <a:lnTo>
                  <a:pt x="1601919" y="572764"/>
                </a:lnTo>
              </a:path>
              <a:path w="1626234" h="602615">
                <a:moveTo>
                  <a:pt x="48067" y="548983"/>
                </a:moveTo>
                <a:lnTo>
                  <a:pt x="0" y="597051"/>
                </a:lnTo>
              </a:path>
              <a:path w="1626234" h="602615">
                <a:moveTo>
                  <a:pt x="1578138" y="597051"/>
                </a:moveTo>
                <a:lnTo>
                  <a:pt x="1625699" y="54898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 txBox="1"/>
          <p:nvPr/>
        </p:nvSpPr>
        <p:spPr>
          <a:xfrm>
            <a:off x="16612647" y="6352732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3300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70" name="object 370"/>
          <p:cNvSpPr/>
          <p:nvPr/>
        </p:nvSpPr>
        <p:spPr>
          <a:xfrm>
            <a:off x="13211024" y="5693575"/>
            <a:ext cx="287020" cy="660400"/>
          </a:xfrm>
          <a:custGeom>
            <a:avLst/>
            <a:gdLst/>
            <a:ahLst/>
            <a:cxnLst/>
            <a:rect l="l" t="t" r="r" b="b"/>
            <a:pathLst>
              <a:path w="287019" h="660400">
                <a:moveTo>
                  <a:pt x="263107" y="0"/>
                </a:moveTo>
                <a:lnTo>
                  <a:pt x="263107" y="659792"/>
                </a:lnTo>
              </a:path>
              <a:path w="287019" h="660400">
                <a:moveTo>
                  <a:pt x="24286" y="238820"/>
                </a:moveTo>
                <a:lnTo>
                  <a:pt x="24286" y="659792"/>
                </a:lnTo>
              </a:path>
              <a:path w="287019" h="660400">
                <a:moveTo>
                  <a:pt x="263107" y="629939"/>
                </a:moveTo>
                <a:lnTo>
                  <a:pt x="24286" y="629939"/>
                </a:lnTo>
              </a:path>
              <a:path w="287019" h="660400">
                <a:moveTo>
                  <a:pt x="239326" y="653720"/>
                </a:moveTo>
                <a:lnTo>
                  <a:pt x="286888" y="605652"/>
                </a:lnTo>
              </a:path>
              <a:path w="287019" h="660400">
                <a:moveTo>
                  <a:pt x="48067" y="605652"/>
                </a:moveTo>
                <a:lnTo>
                  <a:pt x="0" y="65372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 txBox="1"/>
          <p:nvPr/>
        </p:nvSpPr>
        <p:spPr>
          <a:xfrm>
            <a:off x="13248416" y="6170581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72" name="object 372"/>
          <p:cNvSpPr/>
          <p:nvPr/>
        </p:nvSpPr>
        <p:spPr>
          <a:xfrm>
            <a:off x="12185412" y="1055802"/>
            <a:ext cx="978535" cy="4829175"/>
          </a:xfrm>
          <a:custGeom>
            <a:avLst/>
            <a:gdLst/>
            <a:ahLst/>
            <a:cxnLst/>
            <a:rect l="l" t="t" r="r" b="b"/>
            <a:pathLst>
              <a:path w="978534" h="4829175">
                <a:moveTo>
                  <a:pt x="978050" y="4804745"/>
                </a:moveTo>
                <a:lnTo>
                  <a:pt x="0" y="4804745"/>
                </a:lnTo>
              </a:path>
              <a:path w="978534" h="4829175">
                <a:moveTo>
                  <a:pt x="978050" y="24286"/>
                </a:moveTo>
                <a:lnTo>
                  <a:pt x="0" y="24286"/>
                </a:lnTo>
              </a:path>
              <a:path w="978534" h="4829175">
                <a:moveTo>
                  <a:pt x="29852" y="4804745"/>
                </a:moveTo>
                <a:lnTo>
                  <a:pt x="29852" y="24286"/>
                </a:lnTo>
              </a:path>
              <a:path w="978534" h="4829175">
                <a:moveTo>
                  <a:pt x="6071" y="4780964"/>
                </a:moveTo>
                <a:lnTo>
                  <a:pt x="54139" y="4829031"/>
                </a:lnTo>
              </a:path>
              <a:path w="978534" h="4829175">
                <a:moveTo>
                  <a:pt x="54139" y="48067"/>
                </a:moveTo>
                <a:lnTo>
                  <a:pt x="6071" y="0"/>
                </a:lnTo>
              </a:path>
              <a:path w="978534" h="4829175">
                <a:moveTo>
                  <a:pt x="978050" y="24286"/>
                </a:moveTo>
                <a:lnTo>
                  <a:pt x="213015" y="24286"/>
                </a:lnTo>
              </a:path>
              <a:path w="978534" h="4829175">
                <a:moveTo>
                  <a:pt x="978050" y="263107"/>
                </a:moveTo>
                <a:lnTo>
                  <a:pt x="213015" y="263107"/>
                </a:lnTo>
              </a:path>
              <a:path w="978534" h="4829175">
                <a:moveTo>
                  <a:pt x="242868" y="24286"/>
                </a:moveTo>
                <a:lnTo>
                  <a:pt x="242868" y="263107"/>
                </a:lnTo>
              </a:path>
              <a:path w="978534" h="4829175">
                <a:moveTo>
                  <a:pt x="266649" y="48067"/>
                </a:moveTo>
                <a:lnTo>
                  <a:pt x="219087" y="0"/>
                </a:lnTo>
              </a:path>
              <a:path w="978534" h="4829175">
                <a:moveTo>
                  <a:pt x="219087" y="239326"/>
                </a:moveTo>
                <a:lnTo>
                  <a:pt x="266649" y="28688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 txBox="1"/>
          <p:nvPr/>
        </p:nvSpPr>
        <p:spPr>
          <a:xfrm>
            <a:off x="12289303" y="1094593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74" name="object 374"/>
          <p:cNvSpPr/>
          <p:nvPr/>
        </p:nvSpPr>
        <p:spPr>
          <a:xfrm>
            <a:off x="12398428" y="1295128"/>
            <a:ext cx="765175" cy="4350385"/>
          </a:xfrm>
          <a:custGeom>
            <a:avLst/>
            <a:gdLst/>
            <a:ahLst/>
            <a:cxnLst/>
            <a:rect l="l" t="t" r="r" b="b"/>
            <a:pathLst>
              <a:path w="765175" h="4350385">
                <a:moveTo>
                  <a:pt x="765035" y="23780"/>
                </a:moveTo>
                <a:lnTo>
                  <a:pt x="0" y="23780"/>
                </a:lnTo>
              </a:path>
              <a:path w="765175" h="4350385">
                <a:moveTo>
                  <a:pt x="765035" y="4326598"/>
                </a:moveTo>
                <a:lnTo>
                  <a:pt x="0" y="4326598"/>
                </a:lnTo>
              </a:path>
              <a:path w="765175" h="4350385">
                <a:moveTo>
                  <a:pt x="29852" y="23780"/>
                </a:moveTo>
                <a:lnTo>
                  <a:pt x="29852" y="4326598"/>
                </a:lnTo>
              </a:path>
              <a:path w="765175" h="4350385">
                <a:moveTo>
                  <a:pt x="53633" y="47561"/>
                </a:moveTo>
                <a:lnTo>
                  <a:pt x="6071" y="0"/>
                </a:lnTo>
              </a:path>
              <a:path w="765175" h="4350385">
                <a:moveTo>
                  <a:pt x="6071" y="4302817"/>
                </a:moveTo>
                <a:lnTo>
                  <a:pt x="53633" y="435037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 txBox="1"/>
          <p:nvPr/>
        </p:nvSpPr>
        <p:spPr>
          <a:xfrm>
            <a:off x="12076287" y="3308158"/>
            <a:ext cx="375285" cy="334645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10" dirty="0">
                <a:latin typeface="Times New Roman"/>
                <a:cs typeface="Times New Roman"/>
              </a:rPr>
              <a:t>10000</a:t>
            </a:r>
            <a:endParaRPr sz="950">
              <a:latin typeface="Times New Roman"/>
              <a:cs typeface="Times New Roman"/>
            </a:endParaRPr>
          </a:p>
          <a:p>
            <a:pPr marL="47625">
              <a:lnSpc>
                <a:spcPct val="100000"/>
              </a:lnSpc>
              <a:spcBef>
                <a:spcPts val="535"/>
              </a:spcBef>
            </a:pPr>
            <a:r>
              <a:rPr sz="950" spc="-20" dirty="0">
                <a:latin typeface="Times New Roman"/>
                <a:cs typeface="Times New Roman"/>
              </a:rPr>
              <a:t>9000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76" name="object 376"/>
          <p:cNvSpPr/>
          <p:nvPr/>
        </p:nvSpPr>
        <p:spPr>
          <a:xfrm>
            <a:off x="12398428" y="5597945"/>
            <a:ext cx="765175" cy="287020"/>
          </a:xfrm>
          <a:custGeom>
            <a:avLst/>
            <a:gdLst/>
            <a:ahLst/>
            <a:cxnLst/>
            <a:rect l="l" t="t" r="r" b="b"/>
            <a:pathLst>
              <a:path w="765175" h="287020">
                <a:moveTo>
                  <a:pt x="765035" y="23780"/>
                </a:moveTo>
                <a:lnTo>
                  <a:pt x="0" y="23780"/>
                </a:lnTo>
              </a:path>
              <a:path w="765175" h="287020">
                <a:moveTo>
                  <a:pt x="765035" y="262601"/>
                </a:moveTo>
                <a:lnTo>
                  <a:pt x="0" y="262601"/>
                </a:lnTo>
              </a:path>
              <a:path w="765175" h="287020">
                <a:moveTo>
                  <a:pt x="29852" y="23780"/>
                </a:moveTo>
                <a:lnTo>
                  <a:pt x="29852" y="262601"/>
                </a:lnTo>
              </a:path>
              <a:path w="765175" h="287020">
                <a:moveTo>
                  <a:pt x="53633" y="47561"/>
                </a:moveTo>
                <a:lnTo>
                  <a:pt x="6071" y="0"/>
                </a:lnTo>
              </a:path>
              <a:path w="765175" h="287020">
                <a:moveTo>
                  <a:pt x="6071" y="238820"/>
                </a:moveTo>
                <a:lnTo>
                  <a:pt x="53633" y="28688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 txBox="1"/>
          <p:nvPr/>
        </p:nvSpPr>
        <p:spPr>
          <a:xfrm>
            <a:off x="12289303" y="5636737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78" name="object 378"/>
          <p:cNvSpPr/>
          <p:nvPr/>
        </p:nvSpPr>
        <p:spPr>
          <a:xfrm>
            <a:off x="12605372" y="1095774"/>
            <a:ext cx="4681220" cy="4741545"/>
          </a:xfrm>
          <a:custGeom>
            <a:avLst/>
            <a:gdLst/>
            <a:ahLst/>
            <a:cxnLst/>
            <a:rect l="l" t="t" r="r" b="b"/>
            <a:pathLst>
              <a:path w="4681219" h="4741545">
                <a:moveTo>
                  <a:pt x="4676227" y="189487"/>
                </a:moveTo>
                <a:lnTo>
                  <a:pt x="4676227" y="185994"/>
                </a:lnTo>
                <a:lnTo>
                  <a:pt x="4673394" y="183163"/>
                </a:lnTo>
                <a:lnTo>
                  <a:pt x="4669902" y="183163"/>
                </a:lnTo>
                <a:lnTo>
                  <a:pt x="4666410" y="183163"/>
                </a:lnTo>
                <a:lnTo>
                  <a:pt x="4663577" y="185994"/>
                </a:lnTo>
                <a:lnTo>
                  <a:pt x="4663577" y="189487"/>
                </a:lnTo>
                <a:lnTo>
                  <a:pt x="4663577" y="192981"/>
                </a:lnTo>
                <a:lnTo>
                  <a:pt x="4666410" y="195812"/>
                </a:lnTo>
                <a:lnTo>
                  <a:pt x="4669902" y="195812"/>
                </a:lnTo>
                <a:lnTo>
                  <a:pt x="4673394" y="195812"/>
                </a:lnTo>
                <a:lnTo>
                  <a:pt x="4676227" y="192981"/>
                </a:lnTo>
                <a:lnTo>
                  <a:pt x="4676227" y="189487"/>
                </a:lnTo>
              </a:path>
              <a:path w="4681219" h="4741545">
                <a:moveTo>
                  <a:pt x="4676227" y="17456"/>
                </a:moveTo>
                <a:lnTo>
                  <a:pt x="4676227" y="13962"/>
                </a:lnTo>
                <a:lnTo>
                  <a:pt x="4673394" y="11131"/>
                </a:lnTo>
                <a:lnTo>
                  <a:pt x="4669902" y="11131"/>
                </a:lnTo>
                <a:lnTo>
                  <a:pt x="4666410" y="11131"/>
                </a:lnTo>
                <a:lnTo>
                  <a:pt x="4663577" y="13962"/>
                </a:lnTo>
                <a:lnTo>
                  <a:pt x="4663577" y="17456"/>
                </a:lnTo>
                <a:lnTo>
                  <a:pt x="4663577" y="20949"/>
                </a:lnTo>
                <a:lnTo>
                  <a:pt x="4666410" y="23780"/>
                </a:lnTo>
                <a:lnTo>
                  <a:pt x="4669902" y="23780"/>
                </a:lnTo>
                <a:lnTo>
                  <a:pt x="4673394" y="23780"/>
                </a:lnTo>
                <a:lnTo>
                  <a:pt x="4676227" y="20949"/>
                </a:lnTo>
                <a:lnTo>
                  <a:pt x="4676227" y="17456"/>
                </a:lnTo>
              </a:path>
              <a:path w="4681219" h="4741545">
                <a:moveTo>
                  <a:pt x="4680781" y="161406"/>
                </a:moveTo>
                <a:lnTo>
                  <a:pt x="4680781" y="195812"/>
                </a:lnTo>
                <a:lnTo>
                  <a:pt x="4680275" y="198342"/>
                </a:lnTo>
                <a:lnTo>
                  <a:pt x="4674203" y="206438"/>
                </a:lnTo>
                <a:lnTo>
                  <a:pt x="4672179" y="207450"/>
                </a:lnTo>
                <a:lnTo>
                  <a:pt x="4670155" y="207956"/>
                </a:lnTo>
                <a:lnTo>
                  <a:pt x="4667625" y="207956"/>
                </a:lnTo>
                <a:lnTo>
                  <a:pt x="4657000" y="195812"/>
                </a:lnTo>
                <a:lnTo>
                  <a:pt x="4657000" y="147238"/>
                </a:lnTo>
              </a:path>
              <a:path w="4681219" h="4741545">
                <a:moveTo>
                  <a:pt x="4657000" y="132565"/>
                </a:moveTo>
                <a:lnTo>
                  <a:pt x="4657000" y="75390"/>
                </a:lnTo>
              </a:path>
              <a:path w="4681219" h="4741545">
                <a:moveTo>
                  <a:pt x="4657000" y="60717"/>
                </a:moveTo>
                <a:lnTo>
                  <a:pt x="4657000" y="12143"/>
                </a:lnTo>
                <a:lnTo>
                  <a:pt x="4657506" y="9613"/>
                </a:lnTo>
                <a:lnTo>
                  <a:pt x="4667625" y="0"/>
                </a:lnTo>
                <a:lnTo>
                  <a:pt x="4670155" y="0"/>
                </a:lnTo>
                <a:lnTo>
                  <a:pt x="4672179" y="505"/>
                </a:lnTo>
                <a:lnTo>
                  <a:pt x="4674203" y="1517"/>
                </a:lnTo>
                <a:lnTo>
                  <a:pt x="4676227" y="2529"/>
                </a:lnTo>
                <a:lnTo>
                  <a:pt x="4680781" y="12143"/>
                </a:lnTo>
                <a:lnTo>
                  <a:pt x="4680781" y="46549"/>
                </a:lnTo>
              </a:path>
              <a:path w="4681219" h="4741545">
                <a:moveTo>
                  <a:pt x="1319078" y="4726318"/>
                </a:moveTo>
                <a:lnTo>
                  <a:pt x="1346907" y="4740992"/>
                </a:lnTo>
                <a:lnTo>
                  <a:pt x="653720" y="4740992"/>
                </a:lnTo>
                <a:lnTo>
                  <a:pt x="653720" y="3450248"/>
                </a:lnTo>
                <a:lnTo>
                  <a:pt x="672441" y="3494268"/>
                </a:lnTo>
              </a:path>
              <a:path w="4681219" h="4741545">
                <a:moveTo>
                  <a:pt x="672441" y="3726510"/>
                </a:moveTo>
                <a:lnTo>
                  <a:pt x="653720" y="3770530"/>
                </a:lnTo>
                <a:lnTo>
                  <a:pt x="653720" y="691668"/>
                </a:lnTo>
                <a:lnTo>
                  <a:pt x="653720" y="8095"/>
                </a:lnTo>
                <a:lnTo>
                  <a:pt x="1346907" y="8095"/>
                </a:lnTo>
                <a:lnTo>
                  <a:pt x="1319078" y="22768"/>
                </a:lnTo>
              </a:path>
              <a:path w="4681219" h="4741545">
                <a:moveTo>
                  <a:pt x="558091" y="4525952"/>
                </a:moveTo>
                <a:lnTo>
                  <a:pt x="0" y="4525952"/>
                </a:lnTo>
              </a:path>
              <a:path w="4681219" h="4741545">
                <a:moveTo>
                  <a:pt x="558091" y="3450248"/>
                </a:moveTo>
                <a:lnTo>
                  <a:pt x="0" y="3450248"/>
                </a:lnTo>
              </a:path>
              <a:path w="4681219" h="4741545">
                <a:moveTo>
                  <a:pt x="29852" y="4525952"/>
                </a:moveTo>
                <a:lnTo>
                  <a:pt x="29852" y="3450248"/>
                </a:lnTo>
              </a:path>
              <a:path w="4681219" h="4741545">
                <a:moveTo>
                  <a:pt x="6071" y="4502171"/>
                </a:moveTo>
                <a:lnTo>
                  <a:pt x="53633" y="4549733"/>
                </a:lnTo>
              </a:path>
              <a:path w="4681219" h="4741545">
                <a:moveTo>
                  <a:pt x="53633" y="3474029"/>
                </a:moveTo>
                <a:lnTo>
                  <a:pt x="6071" y="342646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 txBox="1"/>
          <p:nvPr/>
        </p:nvSpPr>
        <p:spPr>
          <a:xfrm>
            <a:off x="12496248" y="4946546"/>
            <a:ext cx="162560" cy="27305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2250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80" name="object 380"/>
          <p:cNvSpPr/>
          <p:nvPr/>
        </p:nvSpPr>
        <p:spPr>
          <a:xfrm>
            <a:off x="13008635" y="4522241"/>
            <a:ext cx="179070" cy="368300"/>
          </a:xfrm>
          <a:custGeom>
            <a:avLst/>
            <a:gdLst/>
            <a:ahLst/>
            <a:cxnLst/>
            <a:rect l="l" t="t" r="r" b="b"/>
            <a:pathLst>
              <a:path w="179069" h="368300">
                <a:moveTo>
                  <a:pt x="178609" y="23780"/>
                </a:moveTo>
                <a:lnTo>
                  <a:pt x="0" y="23780"/>
                </a:lnTo>
              </a:path>
              <a:path w="179069" h="368300">
                <a:moveTo>
                  <a:pt x="178609" y="344063"/>
                </a:moveTo>
                <a:lnTo>
                  <a:pt x="0" y="344063"/>
                </a:lnTo>
              </a:path>
              <a:path w="179069" h="368300">
                <a:moveTo>
                  <a:pt x="29852" y="23780"/>
                </a:moveTo>
                <a:lnTo>
                  <a:pt x="29852" y="344063"/>
                </a:lnTo>
              </a:path>
              <a:path w="179069" h="368300">
                <a:moveTo>
                  <a:pt x="54139" y="47561"/>
                </a:moveTo>
                <a:lnTo>
                  <a:pt x="6071" y="0"/>
                </a:lnTo>
              </a:path>
              <a:path w="179069" h="368300">
                <a:moveTo>
                  <a:pt x="6071" y="320282"/>
                </a:moveTo>
                <a:lnTo>
                  <a:pt x="54139" y="36784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 txBox="1"/>
          <p:nvPr/>
        </p:nvSpPr>
        <p:spPr>
          <a:xfrm>
            <a:off x="12899510" y="4601510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670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382" name="object 382"/>
          <p:cNvGrpSpPr/>
          <p:nvPr/>
        </p:nvGrpSpPr>
        <p:grpSpPr>
          <a:xfrm>
            <a:off x="13265531" y="823053"/>
            <a:ext cx="4862195" cy="5041900"/>
            <a:chOff x="13265531" y="823053"/>
            <a:chExt cx="4862195" cy="5041900"/>
          </a:xfrm>
        </p:grpSpPr>
        <p:pic>
          <p:nvPicPr>
            <p:cNvPr id="383" name="object 383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17486519" y="3441508"/>
              <a:ext cx="598568" cy="211467"/>
            </a:xfrm>
            <a:prstGeom prst="rect">
              <a:avLst/>
            </a:prstGeom>
          </p:spPr>
        </p:pic>
        <p:pic>
          <p:nvPicPr>
            <p:cNvPr id="384" name="object 384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16658237" y="4805588"/>
              <a:ext cx="848521" cy="795393"/>
            </a:xfrm>
            <a:prstGeom prst="rect">
              <a:avLst/>
            </a:prstGeom>
          </p:spPr>
        </p:pic>
        <p:sp>
          <p:nvSpPr>
            <p:cNvPr id="385" name="object 385"/>
            <p:cNvSpPr/>
            <p:nvPr/>
          </p:nvSpPr>
          <p:spPr>
            <a:xfrm>
              <a:off x="16140624" y="5621726"/>
              <a:ext cx="48260" cy="239395"/>
            </a:xfrm>
            <a:custGeom>
              <a:avLst/>
              <a:gdLst/>
              <a:ahLst/>
              <a:cxnLst/>
              <a:rect l="l" t="t" r="r" b="b"/>
              <a:pathLst>
                <a:path w="48259" h="239395">
                  <a:moveTo>
                    <a:pt x="0" y="47561"/>
                  </a:moveTo>
                  <a:lnTo>
                    <a:pt x="48067" y="0"/>
                  </a:lnTo>
                </a:path>
                <a:path w="48259" h="239395">
                  <a:moveTo>
                    <a:pt x="0" y="238820"/>
                  </a:moveTo>
                  <a:lnTo>
                    <a:pt x="48067" y="191258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386"/>
            <p:cNvSpPr/>
            <p:nvPr/>
          </p:nvSpPr>
          <p:spPr>
            <a:xfrm>
              <a:off x="17195583" y="1366977"/>
              <a:ext cx="308610" cy="3536315"/>
            </a:xfrm>
            <a:custGeom>
              <a:avLst/>
              <a:gdLst/>
              <a:ahLst/>
              <a:cxnLst/>
              <a:rect l="l" t="t" r="r" b="b"/>
              <a:pathLst>
                <a:path w="308609" h="3536315">
                  <a:moveTo>
                    <a:pt x="0" y="3535758"/>
                  </a:moveTo>
                  <a:lnTo>
                    <a:pt x="0" y="122446"/>
                  </a:lnTo>
                  <a:lnTo>
                    <a:pt x="136107" y="0"/>
                  </a:lnTo>
                </a:path>
                <a:path w="308609" h="3536315">
                  <a:moveTo>
                    <a:pt x="308139" y="0"/>
                  </a:moveTo>
                  <a:lnTo>
                    <a:pt x="0" y="12244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387"/>
            <p:cNvSpPr/>
            <p:nvPr/>
          </p:nvSpPr>
          <p:spPr>
            <a:xfrm>
              <a:off x="17394432" y="5561515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47561"/>
                  </a:moveTo>
                  <a:lnTo>
                    <a:pt x="47561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388"/>
            <p:cNvSpPr/>
            <p:nvPr/>
          </p:nvSpPr>
          <p:spPr>
            <a:xfrm>
              <a:off x="17418212" y="1425670"/>
              <a:ext cx="0" cy="4159885"/>
            </a:xfrm>
            <a:custGeom>
              <a:avLst/>
              <a:gdLst/>
              <a:ahLst/>
              <a:cxnLst/>
              <a:rect l="l" t="t" r="r" b="b"/>
              <a:pathLst>
                <a:path h="4159885">
                  <a:moveTo>
                    <a:pt x="0" y="4159626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389"/>
            <p:cNvSpPr/>
            <p:nvPr/>
          </p:nvSpPr>
          <p:spPr>
            <a:xfrm>
              <a:off x="13330941" y="1175718"/>
              <a:ext cx="4111625" cy="274320"/>
            </a:xfrm>
            <a:custGeom>
              <a:avLst/>
              <a:gdLst/>
              <a:ahLst/>
              <a:cxnLst/>
              <a:rect l="l" t="t" r="r" b="b"/>
              <a:pathLst>
                <a:path w="4111625" h="274319">
                  <a:moveTo>
                    <a:pt x="4063490" y="274238"/>
                  </a:moveTo>
                  <a:lnTo>
                    <a:pt x="4111052" y="226171"/>
                  </a:lnTo>
                </a:path>
                <a:path w="4111625" h="274319">
                  <a:moveTo>
                    <a:pt x="3835801" y="48067"/>
                  </a:moveTo>
                  <a:lnTo>
                    <a:pt x="3883869" y="0"/>
                  </a:lnTo>
                </a:path>
                <a:path w="4111625" h="274319">
                  <a:moveTo>
                    <a:pt x="130541" y="48067"/>
                  </a:moveTo>
                  <a:lnTo>
                    <a:pt x="178609" y="0"/>
                  </a:lnTo>
                </a:path>
                <a:path w="4111625" h="274319">
                  <a:moveTo>
                    <a:pt x="0" y="274238"/>
                  </a:moveTo>
                  <a:lnTo>
                    <a:pt x="48067" y="226171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90"/>
            <p:cNvSpPr/>
            <p:nvPr/>
          </p:nvSpPr>
          <p:spPr>
            <a:xfrm>
              <a:off x="13268706" y="914634"/>
              <a:ext cx="4855845" cy="371475"/>
            </a:xfrm>
            <a:custGeom>
              <a:avLst/>
              <a:gdLst/>
              <a:ahLst/>
              <a:cxnLst/>
              <a:rect l="l" t="t" r="r" b="b"/>
              <a:pathLst>
                <a:path w="4855844" h="371475">
                  <a:moveTo>
                    <a:pt x="216557" y="285370"/>
                  </a:moveTo>
                  <a:lnTo>
                    <a:pt x="4855848" y="285370"/>
                  </a:lnTo>
                </a:path>
                <a:path w="4855844" h="371475">
                  <a:moveTo>
                    <a:pt x="0" y="198848"/>
                  </a:moveTo>
                  <a:lnTo>
                    <a:pt x="171525" y="0"/>
                  </a:lnTo>
                  <a:lnTo>
                    <a:pt x="0" y="370880"/>
                  </a:lnTo>
                </a:path>
                <a:path w="4855844" h="371475">
                  <a:moveTo>
                    <a:pt x="4237546" y="198848"/>
                  </a:moveTo>
                  <a:lnTo>
                    <a:pt x="4064502" y="0"/>
                  </a:lnTo>
                  <a:lnTo>
                    <a:pt x="4236028" y="370880"/>
                  </a:lnTo>
                </a:path>
                <a:path w="4855844" h="371475">
                  <a:moveTo>
                    <a:pt x="4064502" y="0"/>
                  </a:moveTo>
                  <a:lnTo>
                    <a:pt x="17152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1" name="object 391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15125636" y="823053"/>
              <a:ext cx="549995" cy="211497"/>
            </a:xfrm>
            <a:prstGeom prst="rect">
              <a:avLst/>
            </a:prstGeom>
          </p:spPr>
        </p:pic>
        <p:pic>
          <p:nvPicPr>
            <p:cNvPr id="392" name="object 392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15753552" y="1076547"/>
              <a:ext cx="550501" cy="507999"/>
            </a:xfrm>
            <a:prstGeom prst="rect">
              <a:avLst/>
            </a:prstGeom>
          </p:spPr>
        </p:pic>
        <p:pic>
          <p:nvPicPr>
            <p:cNvPr id="393" name="object 393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14492661" y="1267805"/>
              <a:ext cx="550501" cy="319271"/>
            </a:xfrm>
            <a:prstGeom prst="rect">
              <a:avLst/>
            </a:prstGeom>
          </p:spPr>
        </p:pic>
        <p:sp>
          <p:nvSpPr>
            <p:cNvPr id="394" name="object 394"/>
            <p:cNvSpPr/>
            <p:nvPr/>
          </p:nvSpPr>
          <p:spPr>
            <a:xfrm>
              <a:off x="13450351" y="999638"/>
              <a:ext cx="525780" cy="247650"/>
            </a:xfrm>
            <a:custGeom>
              <a:avLst/>
              <a:gdLst/>
              <a:ahLst/>
              <a:cxnLst/>
              <a:rect l="l" t="t" r="r" b="b"/>
              <a:pathLst>
                <a:path w="525780" h="247650">
                  <a:moveTo>
                    <a:pt x="23780" y="247422"/>
                  </a:moveTo>
                  <a:lnTo>
                    <a:pt x="23780" y="0"/>
                  </a:lnTo>
                </a:path>
                <a:path w="525780" h="247650">
                  <a:moveTo>
                    <a:pt x="501927" y="57175"/>
                  </a:moveTo>
                  <a:lnTo>
                    <a:pt x="501927" y="0"/>
                  </a:lnTo>
                </a:path>
                <a:path w="525780" h="247650">
                  <a:moveTo>
                    <a:pt x="23780" y="29852"/>
                  </a:moveTo>
                  <a:lnTo>
                    <a:pt x="501927" y="29852"/>
                  </a:lnTo>
                </a:path>
                <a:path w="525780" h="247650">
                  <a:moveTo>
                    <a:pt x="47561" y="6071"/>
                  </a:moveTo>
                  <a:lnTo>
                    <a:pt x="0" y="54139"/>
                  </a:lnTo>
                </a:path>
                <a:path w="525780" h="247650">
                  <a:moveTo>
                    <a:pt x="478147" y="54139"/>
                  </a:moveTo>
                  <a:lnTo>
                    <a:pt x="525708" y="607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5" name="object 395"/>
          <p:cNvSpPr txBox="1"/>
          <p:nvPr/>
        </p:nvSpPr>
        <p:spPr>
          <a:xfrm>
            <a:off x="13572241" y="877063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</p:txBody>
      </p:sp>
      <p:pic>
        <p:nvPicPr>
          <p:cNvPr id="396" name="object 396"/>
          <p:cNvPicPr/>
          <p:nvPr/>
        </p:nvPicPr>
        <p:blipFill>
          <a:blip r:embed="rId47" cstate="print"/>
          <a:stretch>
            <a:fillRect/>
          </a:stretch>
        </p:blipFill>
        <p:spPr>
          <a:xfrm>
            <a:off x="13265670" y="4805588"/>
            <a:ext cx="854086" cy="1363604"/>
          </a:xfrm>
          <a:prstGeom prst="rect">
            <a:avLst/>
          </a:prstGeom>
        </p:spPr>
      </p:pic>
      <p:sp>
        <p:nvSpPr>
          <p:cNvPr id="397" name="object 397"/>
          <p:cNvSpPr txBox="1"/>
          <p:nvPr/>
        </p:nvSpPr>
        <p:spPr>
          <a:xfrm>
            <a:off x="13571734" y="5986912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98" name="object 398"/>
          <p:cNvSpPr/>
          <p:nvPr/>
        </p:nvSpPr>
        <p:spPr>
          <a:xfrm>
            <a:off x="13092627" y="1247060"/>
            <a:ext cx="75565" cy="311150"/>
          </a:xfrm>
          <a:custGeom>
            <a:avLst/>
            <a:gdLst/>
            <a:ahLst/>
            <a:cxnLst/>
            <a:rect l="l" t="t" r="r" b="b"/>
            <a:pathLst>
              <a:path w="75565" h="311150">
                <a:moveTo>
                  <a:pt x="75390" y="48067"/>
                </a:moveTo>
                <a:lnTo>
                  <a:pt x="0" y="48067"/>
                </a:lnTo>
              </a:path>
              <a:path w="75565" h="311150">
                <a:moveTo>
                  <a:pt x="70836" y="71848"/>
                </a:moveTo>
                <a:lnTo>
                  <a:pt x="0" y="71848"/>
                </a:lnTo>
              </a:path>
              <a:path w="75565" h="311150">
                <a:moveTo>
                  <a:pt x="29852" y="310669"/>
                </a:moveTo>
                <a:lnTo>
                  <a:pt x="29852" y="71848"/>
                </a:lnTo>
                <a:lnTo>
                  <a:pt x="29852" y="48067"/>
                </a:lnTo>
                <a:lnTo>
                  <a:pt x="29852" y="0"/>
                </a:lnTo>
              </a:path>
              <a:path w="75565" h="311150">
                <a:moveTo>
                  <a:pt x="6071" y="24286"/>
                </a:moveTo>
                <a:lnTo>
                  <a:pt x="54139" y="71848"/>
                </a:lnTo>
              </a:path>
              <a:path w="75565" h="311150">
                <a:moveTo>
                  <a:pt x="54139" y="95629"/>
                </a:moveTo>
                <a:lnTo>
                  <a:pt x="6071" y="4806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 txBox="1"/>
          <p:nvPr/>
        </p:nvSpPr>
        <p:spPr>
          <a:xfrm>
            <a:off x="12983502" y="1412385"/>
            <a:ext cx="162560" cy="149225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00" name="object 400"/>
          <p:cNvSpPr/>
          <p:nvPr/>
        </p:nvSpPr>
        <p:spPr>
          <a:xfrm>
            <a:off x="13091109" y="841268"/>
            <a:ext cx="77470" cy="310515"/>
          </a:xfrm>
          <a:custGeom>
            <a:avLst/>
            <a:gdLst/>
            <a:ahLst/>
            <a:cxnLst/>
            <a:rect l="l" t="t" r="r" b="b"/>
            <a:pathLst>
              <a:path w="77469" h="310515">
                <a:moveTo>
                  <a:pt x="76908" y="262601"/>
                </a:moveTo>
                <a:lnTo>
                  <a:pt x="0" y="262601"/>
                </a:lnTo>
              </a:path>
              <a:path w="77469" h="310515">
                <a:moveTo>
                  <a:pt x="72354" y="238820"/>
                </a:moveTo>
                <a:lnTo>
                  <a:pt x="0" y="238820"/>
                </a:lnTo>
              </a:path>
              <a:path w="77469" h="310515">
                <a:moveTo>
                  <a:pt x="29852" y="0"/>
                </a:moveTo>
                <a:lnTo>
                  <a:pt x="29852" y="238820"/>
                </a:lnTo>
                <a:lnTo>
                  <a:pt x="29852" y="262601"/>
                </a:lnTo>
                <a:lnTo>
                  <a:pt x="29852" y="310163"/>
                </a:lnTo>
              </a:path>
              <a:path w="77469" h="310515">
                <a:moveTo>
                  <a:pt x="54139" y="286382"/>
                </a:moveTo>
                <a:lnTo>
                  <a:pt x="6071" y="238820"/>
                </a:lnTo>
              </a:path>
              <a:path w="77469" h="310515">
                <a:moveTo>
                  <a:pt x="6071" y="214533"/>
                </a:moveTo>
                <a:lnTo>
                  <a:pt x="54139" y="26260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 txBox="1"/>
          <p:nvPr/>
        </p:nvSpPr>
        <p:spPr>
          <a:xfrm>
            <a:off x="12981984" y="839115"/>
            <a:ext cx="162560" cy="149225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02" name="object 402"/>
          <p:cNvSpPr/>
          <p:nvPr/>
        </p:nvSpPr>
        <p:spPr>
          <a:xfrm>
            <a:off x="13092627" y="5789204"/>
            <a:ext cx="75565" cy="310515"/>
          </a:xfrm>
          <a:custGeom>
            <a:avLst/>
            <a:gdLst/>
            <a:ahLst/>
            <a:cxnLst/>
            <a:rect l="l" t="t" r="r" b="b"/>
            <a:pathLst>
              <a:path w="75565" h="310514">
                <a:moveTo>
                  <a:pt x="75390" y="47561"/>
                </a:moveTo>
                <a:lnTo>
                  <a:pt x="0" y="47561"/>
                </a:lnTo>
              </a:path>
              <a:path w="75565" h="310514">
                <a:moveTo>
                  <a:pt x="70836" y="71342"/>
                </a:moveTo>
                <a:lnTo>
                  <a:pt x="0" y="71342"/>
                </a:lnTo>
              </a:path>
              <a:path w="75565" h="310514">
                <a:moveTo>
                  <a:pt x="29852" y="310163"/>
                </a:moveTo>
                <a:lnTo>
                  <a:pt x="29852" y="71342"/>
                </a:lnTo>
                <a:lnTo>
                  <a:pt x="29852" y="47561"/>
                </a:lnTo>
                <a:lnTo>
                  <a:pt x="29852" y="0"/>
                </a:lnTo>
              </a:path>
              <a:path w="75565" h="310514">
                <a:moveTo>
                  <a:pt x="6071" y="23780"/>
                </a:moveTo>
                <a:lnTo>
                  <a:pt x="54139" y="71342"/>
                </a:lnTo>
              </a:path>
              <a:path w="75565" h="310514">
                <a:moveTo>
                  <a:pt x="54139" y="95629"/>
                </a:moveTo>
                <a:lnTo>
                  <a:pt x="6071" y="4756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 txBox="1"/>
          <p:nvPr/>
        </p:nvSpPr>
        <p:spPr>
          <a:xfrm>
            <a:off x="12983502" y="5954023"/>
            <a:ext cx="162560" cy="149225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04" name="object 404"/>
          <p:cNvSpPr/>
          <p:nvPr/>
        </p:nvSpPr>
        <p:spPr>
          <a:xfrm>
            <a:off x="13091109" y="5382906"/>
            <a:ext cx="77470" cy="311150"/>
          </a:xfrm>
          <a:custGeom>
            <a:avLst/>
            <a:gdLst/>
            <a:ahLst/>
            <a:cxnLst/>
            <a:rect l="l" t="t" r="r" b="b"/>
            <a:pathLst>
              <a:path w="77469" h="311150">
                <a:moveTo>
                  <a:pt x="76908" y="262601"/>
                </a:moveTo>
                <a:lnTo>
                  <a:pt x="0" y="262601"/>
                </a:lnTo>
              </a:path>
              <a:path w="77469" h="311150">
                <a:moveTo>
                  <a:pt x="72354" y="238820"/>
                </a:moveTo>
                <a:lnTo>
                  <a:pt x="0" y="238820"/>
                </a:lnTo>
              </a:path>
              <a:path w="77469" h="311150">
                <a:moveTo>
                  <a:pt x="29852" y="0"/>
                </a:moveTo>
                <a:lnTo>
                  <a:pt x="29852" y="238820"/>
                </a:lnTo>
                <a:lnTo>
                  <a:pt x="29852" y="262601"/>
                </a:lnTo>
                <a:lnTo>
                  <a:pt x="29852" y="310669"/>
                </a:lnTo>
              </a:path>
              <a:path w="77469" h="311150">
                <a:moveTo>
                  <a:pt x="54139" y="286382"/>
                </a:moveTo>
                <a:lnTo>
                  <a:pt x="6071" y="238820"/>
                </a:lnTo>
              </a:path>
              <a:path w="77469" h="311150">
                <a:moveTo>
                  <a:pt x="6071" y="215039"/>
                </a:moveTo>
                <a:lnTo>
                  <a:pt x="54139" y="26260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 txBox="1"/>
          <p:nvPr/>
        </p:nvSpPr>
        <p:spPr>
          <a:xfrm>
            <a:off x="12981984" y="5380752"/>
            <a:ext cx="162560" cy="149225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06" name="object 406"/>
          <p:cNvSpPr/>
          <p:nvPr/>
        </p:nvSpPr>
        <p:spPr>
          <a:xfrm>
            <a:off x="12996491" y="3017975"/>
            <a:ext cx="310515" cy="75565"/>
          </a:xfrm>
          <a:custGeom>
            <a:avLst/>
            <a:gdLst/>
            <a:ahLst/>
            <a:cxnLst/>
            <a:rect l="l" t="t" r="r" b="b"/>
            <a:pathLst>
              <a:path w="310515" h="75564">
                <a:moveTo>
                  <a:pt x="262601" y="75390"/>
                </a:moveTo>
                <a:lnTo>
                  <a:pt x="262601" y="0"/>
                </a:lnTo>
              </a:path>
              <a:path w="310515" h="75564">
                <a:moveTo>
                  <a:pt x="238820" y="70836"/>
                </a:moveTo>
                <a:lnTo>
                  <a:pt x="238820" y="0"/>
                </a:lnTo>
              </a:path>
              <a:path w="310515" h="75564">
                <a:moveTo>
                  <a:pt x="0" y="29852"/>
                </a:moveTo>
                <a:lnTo>
                  <a:pt x="238820" y="29852"/>
                </a:lnTo>
                <a:lnTo>
                  <a:pt x="262601" y="29852"/>
                </a:lnTo>
                <a:lnTo>
                  <a:pt x="310163" y="29852"/>
                </a:lnTo>
              </a:path>
              <a:path w="310515" h="75564">
                <a:moveTo>
                  <a:pt x="286382" y="6071"/>
                </a:moveTo>
                <a:lnTo>
                  <a:pt x="238820" y="54139"/>
                </a:lnTo>
              </a:path>
              <a:path w="310515" h="75564">
                <a:moveTo>
                  <a:pt x="214533" y="54139"/>
                </a:moveTo>
                <a:lnTo>
                  <a:pt x="262601" y="607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 txBox="1"/>
          <p:nvPr/>
        </p:nvSpPr>
        <p:spPr>
          <a:xfrm>
            <a:off x="12992898" y="2895400"/>
            <a:ext cx="14922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08" name="object 408"/>
          <p:cNvSpPr/>
          <p:nvPr/>
        </p:nvSpPr>
        <p:spPr>
          <a:xfrm>
            <a:off x="13402284" y="3016457"/>
            <a:ext cx="311150" cy="77470"/>
          </a:xfrm>
          <a:custGeom>
            <a:avLst/>
            <a:gdLst/>
            <a:ahLst/>
            <a:cxnLst/>
            <a:rect l="l" t="t" r="r" b="b"/>
            <a:pathLst>
              <a:path w="311150" h="77469">
                <a:moveTo>
                  <a:pt x="48067" y="76908"/>
                </a:moveTo>
                <a:lnTo>
                  <a:pt x="48067" y="0"/>
                </a:lnTo>
              </a:path>
              <a:path w="311150" h="77469">
                <a:moveTo>
                  <a:pt x="71848" y="72354"/>
                </a:moveTo>
                <a:lnTo>
                  <a:pt x="71848" y="0"/>
                </a:lnTo>
              </a:path>
              <a:path w="311150" h="77469">
                <a:moveTo>
                  <a:pt x="310669" y="29852"/>
                </a:moveTo>
                <a:lnTo>
                  <a:pt x="71848" y="29852"/>
                </a:lnTo>
                <a:lnTo>
                  <a:pt x="48067" y="29852"/>
                </a:lnTo>
                <a:lnTo>
                  <a:pt x="0" y="29852"/>
                </a:lnTo>
              </a:path>
              <a:path w="311150" h="77469">
                <a:moveTo>
                  <a:pt x="24286" y="54139"/>
                </a:moveTo>
                <a:lnTo>
                  <a:pt x="71848" y="6071"/>
                </a:lnTo>
              </a:path>
              <a:path w="311150" h="77469">
                <a:moveTo>
                  <a:pt x="95629" y="6071"/>
                </a:moveTo>
                <a:lnTo>
                  <a:pt x="48067" y="5413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 txBox="1"/>
          <p:nvPr/>
        </p:nvSpPr>
        <p:spPr>
          <a:xfrm>
            <a:off x="13566168" y="2893883"/>
            <a:ext cx="14922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10" name="object 410"/>
          <p:cNvSpPr/>
          <p:nvPr/>
        </p:nvSpPr>
        <p:spPr>
          <a:xfrm>
            <a:off x="17060488" y="3017975"/>
            <a:ext cx="310515" cy="75565"/>
          </a:xfrm>
          <a:custGeom>
            <a:avLst/>
            <a:gdLst/>
            <a:ahLst/>
            <a:cxnLst/>
            <a:rect l="l" t="t" r="r" b="b"/>
            <a:pathLst>
              <a:path w="310515" h="75564">
                <a:moveTo>
                  <a:pt x="262601" y="75390"/>
                </a:moveTo>
                <a:lnTo>
                  <a:pt x="262601" y="0"/>
                </a:lnTo>
              </a:path>
              <a:path w="310515" h="75564">
                <a:moveTo>
                  <a:pt x="238820" y="70330"/>
                </a:moveTo>
                <a:lnTo>
                  <a:pt x="238820" y="0"/>
                </a:lnTo>
              </a:path>
              <a:path w="310515" h="75564">
                <a:moveTo>
                  <a:pt x="0" y="29852"/>
                </a:moveTo>
                <a:lnTo>
                  <a:pt x="238820" y="29852"/>
                </a:lnTo>
                <a:lnTo>
                  <a:pt x="262601" y="29852"/>
                </a:lnTo>
                <a:lnTo>
                  <a:pt x="310163" y="29852"/>
                </a:lnTo>
              </a:path>
              <a:path w="310515" h="75564">
                <a:moveTo>
                  <a:pt x="286382" y="5565"/>
                </a:moveTo>
                <a:lnTo>
                  <a:pt x="238820" y="53633"/>
                </a:lnTo>
              </a:path>
              <a:path w="310515" h="75564">
                <a:moveTo>
                  <a:pt x="214533" y="53633"/>
                </a:moveTo>
                <a:lnTo>
                  <a:pt x="262601" y="556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 txBox="1"/>
          <p:nvPr/>
        </p:nvSpPr>
        <p:spPr>
          <a:xfrm>
            <a:off x="17056895" y="2894894"/>
            <a:ext cx="14922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12" name="object 412"/>
          <p:cNvSpPr/>
          <p:nvPr/>
        </p:nvSpPr>
        <p:spPr>
          <a:xfrm>
            <a:off x="17466281" y="3016457"/>
            <a:ext cx="311150" cy="77470"/>
          </a:xfrm>
          <a:custGeom>
            <a:avLst/>
            <a:gdLst/>
            <a:ahLst/>
            <a:cxnLst/>
            <a:rect l="l" t="t" r="r" b="b"/>
            <a:pathLst>
              <a:path w="311150" h="77469">
                <a:moveTo>
                  <a:pt x="48067" y="76908"/>
                </a:moveTo>
                <a:lnTo>
                  <a:pt x="48067" y="0"/>
                </a:lnTo>
              </a:path>
              <a:path w="311150" h="77469">
                <a:moveTo>
                  <a:pt x="71848" y="71848"/>
                </a:moveTo>
                <a:lnTo>
                  <a:pt x="71848" y="0"/>
                </a:lnTo>
              </a:path>
              <a:path w="311150" h="77469">
                <a:moveTo>
                  <a:pt x="310669" y="29852"/>
                </a:moveTo>
                <a:lnTo>
                  <a:pt x="71848" y="29852"/>
                </a:lnTo>
                <a:lnTo>
                  <a:pt x="48067" y="29852"/>
                </a:lnTo>
                <a:lnTo>
                  <a:pt x="0" y="29852"/>
                </a:lnTo>
              </a:path>
              <a:path w="311150" h="77469">
                <a:moveTo>
                  <a:pt x="24286" y="53633"/>
                </a:moveTo>
                <a:lnTo>
                  <a:pt x="71848" y="6071"/>
                </a:lnTo>
              </a:path>
              <a:path w="311150" h="77469">
                <a:moveTo>
                  <a:pt x="95629" y="6071"/>
                </a:moveTo>
                <a:lnTo>
                  <a:pt x="48067" y="5363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 txBox="1"/>
          <p:nvPr/>
        </p:nvSpPr>
        <p:spPr>
          <a:xfrm>
            <a:off x="17630165" y="2893376"/>
            <a:ext cx="14922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414" name="object 414"/>
          <p:cNvGrpSpPr/>
          <p:nvPr/>
        </p:nvGrpSpPr>
        <p:grpSpPr>
          <a:xfrm>
            <a:off x="12693412" y="1082113"/>
            <a:ext cx="5455920" cy="6130290"/>
            <a:chOff x="12693412" y="1082113"/>
            <a:chExt cx="5455920" cy="6130290"/>
          </a:xfrm>
        </p:grpSpPr>
        <p:sp>
          <p:nvSpPr>
            <p:cNvPr id="415" name="object 415"/>
            <p:cNvSpPr/>
            <p:nvPr/>
          </p:nvSpPr>
          <p:spPr>
            <a:xfrm>
              <a:off x="14429920" y="5229089"/>
              <a:ext cx="880110" cy="495934"/>
            </a:xfrm>
            <a:custGeom>
              <a:avLst/>
              <a:gdLst/>
              <a:ahLst/>
              <a:cxnLst/>
              <a:rect l="l" t="t" r="r" b="b"/>
              <a:pathLst>
                <a:path w="880109" h="495935">
                  <a:moveTo>
                    <a:pt x="879891" y="495350"/>
                  </a:moveTo>
                  <a:lnTo>
                    <a:pt x="787298" y="0"/>
                  </a:lnTo>
                  <a:lnTo>
                    <a:pt x="144203" y="0"/>
                  </a:lnTo>
                  <a:lnTo>
                    <a:pt x="0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16" name="object 416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12693412" y="4939671"/>
              <a:ext cx="565681" cy="211497"/>
            </a:xfrm>
            <a:prstGeom prst="rect">
              <a:avLst/>
            </a:prstGeom>
          </p:spPr>
        </p:pic>
        <p:pic>
          <p:nvPicPr>
            <p:cNvPr id="417" name="object 417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12693412" y="3441477"/>
              <a:ext cx="565681" cy="211497"/>
            </a:xfrm>
            <a:prstGeom prst="rect">
              <a:avLst/>
            </a:prstGeom>
          </p:spPr>
        </p:pic>
        <p:sp>
          <p:nvSpPr>
            <p:cNvPr id="418" name="object 418"/>
            <p:cNvSpPr/>
            <p:nvPr/>
          </p:nvSpPr>
          <p:spPr>
            <a:xfrm>
              <a:off x="13269212" y="1366977"/>
              <a:ext cx="308610" cy="4218940"/>
            </a:xfrm>
            <a:custGeom>
              <a:avLst/>
              <a:gdLst/>
              <a:ahLst/>
              <a:cxnLst/>
              <a:rect l="l" t="t" r="r" b="b"/>
              <a:pathLst>
                <a:path w="308609" h="4218940">
                  <a:moveTo>
                    <a:pt x="308139" y="3514001"/>
                  </a:moveTo>
                  <a:lnTo>
                    <a:pt x="308139" y="122446"/>
                  </a:lnTo>
                  <a:lnTo>
                    <a:pt x="172537" y="0"/>
                  </a:lnTo>
                </a:path>
                <a:path w="308609" h="4218940">
                  <a:moveTo>
                    <a:pt x="0" y="0"/>
                  </a:moveTo>
                  <a:lnTo>
                    <a:pt x="308139" y="122446"/>
                  </a:lnTo>
                </a:path>
                <a:path w="308609" h="4218940">
                  <a:moveTo>
                    <a:pt x="86015" y="4218319"/>
                  </a:moveTo>
                  <a:lnTo>
                    <a:pt x="86015" y="5869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9" name="object 419"/>
            <p:cNvSpPr/>
            <p:nvPr/>
          </p:nvSpPr>
          <p:spPr>
            <a:xfrm>
              <a:off x="13235312" y="3528505"/>
              <a:ext cx="239395" cy="2080895"/>
            </a:xfrm>
            <a:custGeom>
              <a:avLst/>
              <a:gdLst/>
              <a:ahLst/>
              <a:cxnLst/>
              <a:rect l="l" t="t" r="r" b="b"/>
              <a:pathLst>
                <a:path w="239394" h="2080895">
                  <a:moveTo>
                    <a:pt x="0" y="1545755"/>
                  </a:moveTo>
                  <a:lnTo>
                    <a:pt x="47561" y="1498194"/>
                  </a:lnTo>
                </a:path>
                <a:path w="239394" h="2080895">
                  <a:moveTo>
                    <a:pt x="191258" y="1411672"/>
                  </a:moveTo>
                  <a:lnTo>
                    <a:pt x="238820" y="1364110"/>
                  </a:lnTo>
                </a:path>
                <a:path w="239394" h="2080895">
                  <a:moveTo>
                    <a:pt x="95629" y="2080572"/>
                  </a:moveTo>
                  <a:lnTo>
                    <a:pt x="143697" y="2033010"/>
                  </a:lnTo>
                </a:path>
                <a:path w="239394" h="2080895">
                  <a:moveTo>
                    <a:pt x="0" y="48067"/>
                  </a:moveTo>
                  <a:lnTo>
                    <a:pt x="47561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0" name="object 420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13577351" y="1748989"/>
              <a:ext cx="571246" cy="211497"/>
            </a:xfrm>
            <a:prstGeom prst="rect">
              <a:avLst/>
            </a:prstGeom>
          </p:spPr>
        </p:pic>
        <p:pic>
          <p:nvPicPr>
            <p:cNvPr id="421" name="object 421"/>
            <p:cNvPicPr/>
            <p:nvPr/>
          </p:nvPicPr>
          <p:blipFill>
            <a:blip r:embed="rId51" cstate="print"/>
            <a:stretch>
              <a:fillRect/>
            </a:stretch>
          </p:blipFill>
          <p:spPr>
            <a:xfrm>
              <a:off x="16660767" y="1748989"/>
              <a:ext cx="570740" cy="211497"/>
            </a:xfrm>
            <a:prstGeom prst="rect">
              <a:avLst/>
            </a:prstGeom>
          </p:spPr>
        </p:pic>
        <p:pic>
          <p:nvPicPr>
            <p:cNvPr id="422" name="object 422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17655009" y="1082113"/>
              <a:ext cx="493832" cy="211497"/>
            </a:xfrm>
            <a:prstGeom prst="rect">
              <a:avLst/>
            </a:prstGeom>
          </p:spPr>
        </p:pic>
        <p:pic>
          <p:nvPicPr>
            <p:cNvPr id="423" name="object 423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17418213" y="2212968"/>
              <a:ext cx="664345" cy="211497"/>
            </a:xfrm>
            <a:prstGeom prst="rect">
              <a:avLst/>
            </a:prstGeom>
          </p:spPr>
        </p:pic>
        <p:pic>
          <p:nvPicPr>
            <p:cNvPr id="424" name="object 424"/>
            <p:cNvPicPr/>
            <p:nvPr/>
          </p:nvPicPr>
          <p:blipFill>
            <a:blip r:embed="rId54" cstate="print"/>
            <a:stretch>
              <a:fillRect/>
            </a:stretch>
          </p:blipFill>
          <p:spPr>
            <a:xfrm>
              <a:off x="12695435" y="2212968"/>
              <a:ext cx="659792" cy="211497"/>
            </a:xfrm>
            <a:prstGeom prst="rect">
              <a:avLst/>
            </a:prstGeom>
          </p:spPr>
        </p:pic>
        <p:pic>
          <p:nvPicPr>
            <p:cNvPr id="425" name="object 425"/>
            <p:cNvPicPr/>
            <p:nvPr/>
          </p:nvPicPr>
          <p:blipFill>
            <a:blip r:embed="rId55" cstate="print"/>
            <a:stretch>
              <a:fillRect/>
            </a:stretch>
          </p:blipFill>
          <p:spPr>
            <a:xfrm>
              <a:off x="13256057" y="6966610"/>
              <a:ext cx="245398" cy="245398"/>
            </a:xfrm>
            <a:prstGeom prst="rect">
              <a:avLst/>
            </a:prstGeom>
          </p:spPr>
        </p:pic>
      </p:grpSp>
      <p:sp>
        <p:nvSpPr>
          <p:cNvPr id="426" name="object 426"/>
          <p:cNvSpPr txBox="1"/>
          <p:nvPr/>
        </p:nvSpPr>
        <p:spPr>
          <a:xfrm>
            <a:off x="13310145" y="6967169"/>
            <a:ext cx="153035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А</a:t>
            </a:r>
            <a:endParaRPr sz="1350">
              <a:latin typeface="Times New Roman"/>
              <a:cs typeface="Times New Roman"/>
            </a:endParaRPr>
          </a:p>
        </p:txBody>
      </p:sp>
      <p:pic>
        <p:nvPicPr>
          <p:cNvPr id="427" name="object 427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7272491" y="6944852"/>
            <a:ext cx="245398" cy="245398"/>
          </a:xfrm>
          <a:prstGeom prst="rect">
            <a:avLst/>
          </a:prstGeom>
        </p:spPr>
      </p:pic>
      <p:sp>
        <p:nvSpPr>
          <p:cNvPr id="428" name="object 428"/>
          <p:cNvSpPr txBox="1"/>
          <p:nvPr/>
        </p:nvSpPr>
        <p:spPr>
          <a:xfrm>
            <a:off x="17324556" y="6944906"/>
            <a:ext cx="127000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Б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429" name="object 429"/>
          <p:cNvSpPr/>
          <p:nvPr/>
        </p:nvSpPr>
        <p:spPr>
          <a:xfrm>
            <a:off x="12981312" y="6577008"/>
            <a:ext cx="421005" cy="160655"/>
          </a:xfrm>
          <a:custGeom>
            <a:avLst/>
            <a:gdLst/>
            <a:ahLst/>
            <a:cxnLst/>
            <a:rect l="l" t="t" r="r" b="b"/>
            <a:pathLst>
              <a:path w="421005" h="160654">
                <a:moveTo>
                  <a:pt x="397190" y="0"/>
                </a:moveTo>
                <a:lnTo>
                  <a:pt x="397190" y="160394"/>
                </a:lnTo>
              </a:path>
              <a:path w="421005" h="160654">
                <a:moveTo>
                  <a:pt x="253999" y="29852"/>
                </a:moveTo>
                <a:lnTo>
                  <a:pt x="253999" y="160394"/>
                </a:lnTo>
              </a:path>
              <a:path w="421005" h="160654">
                <a:moveTo>
                  <a:pt x="397190" y="130541"/>
                </a:moveTo>
                <a:lnTo>
                  <a:pt x="253999" y="130541"/>
                </a:lnTo>
                <a:lnTo>
                  <a:pt x="0" y="130541"/>
                </a:lnTo>
              </a:path>
              <a:path w="421005" h="160654">
                <a:moveTo>
                  <a:pt x="373410" y="154322"/>
                </a:moveTo>
                <a:lnTo>
                  <a:pt x="420971" y="106254"/>
                </a:lnTo>
              </a:path>
              <a:path w="421005" h="160654">
                <a:moveTo>
                  <a:pt x="277780" y="106254"/>
                </a:moveTo>
                <a:lnTo>
                  <a:pt x="229712" y="15432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 txBox="1"/>
          <p:nvPr/>
        </p:nvSpPr>
        <p:spPr>
          <a:xfrm>
            <a:off x="12978731" y="6554616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300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31" name="object 431"/>
          <p:cNvSpPr/>
          <p:nvPr/>
        </p:nvSpPr>
        <p:spPr>
          <a:xfrm>
            <a:off x="13354722" y="6577008"/>
            <a:ext cx="4064000" cy="160655"/>
          </a:xfrm>
          <a:custGeom>
            <a:avLst/>
            <a:gdLst/>
            <a:ahLst/>
            <a:cxnLst/>
            <a:rect l="l" t="t" r="r" b="b"/>
            <a:pathLst>
              <a:path w="4064000" h="160654">
                <a:moveTo>
                  <a:pt x="23780" y="0"/>
                </a:moveTo>
                <a:lnTo>
                  <a:pt x="23780" y="160394"/>
                </a:lnTo>
              </a:path>
              <a:path w="4064000" h="160654">
                <a:moveTo>
                  <a:pt x="4040215" y="111314"/>
                </a:moveTo>
                <a:lnTo>
                  <a:pt x="4040215" y="160394"/>
                </a:lnTo>
              </a:path>
              <a:path w="4064000" h="160654">
                <a:moveTo>
                  <a:pt x="23780" y="130541"/>
                </a:moveTo>
                <a:lnTo>
                  <a:pt x="4040215" y="130541"/>
                </a:lnTo>
              </a:path>
              <a:path w="4064000" h="160654">
                <a:moveTo>
                  <a:pt x="47561" y="106254"/>
                </a:moveTo>
                <a:lnTo>
                  <a:pt x="0" y="154322"/>
                </a:lnTo>
              </a:path>
              <a:path w="4064000" h="160654">
                <a:moveTo>
                  <a:pt x="4015929" y="154322"/>
                </a:moveTo>
                <a:lnTo>
                  <a:pt x="4063996" y="10625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 txBox="1"/>
          <p:nvPr/>
        </p:nvSpPr>
        <p:spPr>
          <a:xfrm>
            <a:off x="15249044" y="6554616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8400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33" name="object 433"/>
          <p:cNvSpPr/>
          <p:nvPr/>
        </p:nvSpPr>
        <p:spPr>
          <a:xfrm>
            <a:off x="17370651" y="6577008"/>
            <a:ext cx="421005" cy="160655"/>
          </a:xfrm>
          <a:custGeom>
            <a:avLst/>
            <a:gdLst/>
            <a:ahLst/>
            <a:cxnLst/>
            <a:rect l="l" t="t" r="r" b="b"/>
            <a:pathLst>
              <a:path w="421005" h="160654">
                <a:moveTo>
                  <a:pt x="24286" y="111314"/>
                </a:moveTo>
                <a:lnTo>
                  <a:pt x="24286" y="160394"/>
                </a:lnTo>
              </a:path>
              <a:path w="421005" h="160654">
                <a:moveTo>
                  <a:pt x="167477" y="0"/>
                </a:moveTo>
                <a:lnTo>
                  <a:pt x="167477" y="160394"/>
                </a:lnTo>
              </a:path>
              <a:path w="421005" h="160654">
                <a:moveTo>
                  <a:pt x="24286" y="130541"/>
                </a:moveTo>
                <a:lnTo>
                  <a:pt x="167477" y="130541"/>
                </a:lnTo>
                <a:lnTo>
                  <a:pt x="420971" y="130541"/>
                </a:lnTo>
              </a:path>
              <a:path w="421005" h="160654">
                <a:moveTo>
                  <a:pt x="48067" y="106254"/>
                </a:moveTo>
                <a:lnTo>
                  <a:pt x="0" y="154322"/>
                </a:lnTo>
              </a:path>
              <a:path w="421005" h="160654">
                <a:moveTo>
                  <a:pt x="143697" y="154322"/>
                </a:moveTo>
                <a:lnTo>
                  <a:pt x="191258" y="10625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 txBox="1"/>
          <p:nvPr/>
        </p:nvSpPr>
        <p:spPr>
          <a:xfrm>
            <a:off x="17583109" y="6554616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300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35" name="object 435"/>
          <p:cNvSpPr/>
          <p:nvPr/>
        </p:nvSpPr>
        <p:spPr>
          <a:xfrm>
            <a:off x="13341061" y="5604017"/>
            <a:ext cx="47625" cy="17780"/>
          </a:xfrm>
          <a:custGeom>
            <a:avLst/>
            <a:gdLst/>
            <a:ahLst/>
            <a:cxnLst/>
            <a:rect l="l" t="t" r="r" b="b"/>
            <a:pathLst>
              <a:path w="47625" h="17779">
                <a:moveTo>
                  <a:pt x="0" y="0"/>
                </a:moveTo>
                <a:lnTo>
                  <a:pt x="47561" y="0"/>
                </a:lnTo>
                <a:lnTo>
                  <a:pt x="47561" y="17709"/>
                </a:lnTo>
                <a:lnTo>
                  <a:pt x="0" y="17709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 txBox="1"/>
          <p:nvPr/>
        </p:nvSpPr>
        <p:spPr>
          <a:xfrm>
            <a:off x="12569903" y="5137378"/>
            <a:ext cx="69723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Набухаючий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37" name="object 437"/>
          <p:cNvSpPr txBox="1"/>
          <p:nvPr/>
        </p:nvSpPr>
        <p:spPr>
          <a:xfrm>
            <a:off x="12694878" y="5243128"/>
            <a:ext cx="44767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профіль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438" name="object 438"/>
          <p:cNvGrpSpPr/>
          <p:nvPr/>
        </p:nvGrpSpPr>
        <p:grpSpPr>
          <a:xfrm>
            <a:off x="12678351" y="5286889"/>
            <a:ext cx="4757420" cy="384810"/>
            <a:chOff x="12678351" y="5286889"/>
            <a:chExt cx="4757420" cy="384810"/>
          </a:xfrm>
        </p:grpSpPr>
        <p:sp>
          <p:nvSpPr>
            <p:cNvPr id="439" name="object 439"/>
            <p:cNvSpPr/>
            <p:nvPr/>
          </p:nvSpPr>
          <p:spPr>
            <a:xfrm>
              <a:off x="13357757" y="5661699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89">
                  <a:moveTo>
                    <a:pt x="0" y="505"/>
                  </a:moveTo>
                  <a:lnTo>
                    <a:pt x="4553" y="8601"/>
                  </a:lnTo>
                  <a:lnTo>
                    <a:pt x="7083" y="6577"/>
                  </a:lnTo>
                  <a:lnTo>
                    <a:pt x="0" y="505"/>
                  </a:lnTo>
                  <a:close/>
                </a:path>
                <a:path w="9525" h="8889">
                  <a:moveTo>
                    <a:pt x="0" y="505"/>
                  </a:moveTo>
                  <a:lnTo>
                    <a:pt x="7083" y="6577"/>
                  </a:lnTo>
                  <a:lnTo>
                    <a:pt x="8601" y="3541"/>
                  </a:lnTo>
                  <a:lnTo>
                    <a:pt x="0" y="505"/>
                  </a:lnTo>
                  <a:close/>
                </a:path>
                <a:path w="9525" h="8889">
                  <a:moveTo>
                    <a:pt x="9107" y="0"/>
                  </a:moveTo>
                  <a:lnTo>
                    <a:pt x="0" y="505"/>
                  </a:lnTo>
                  <a:lnTo>
                    <a:pt x="8601" y="3541"/>
                  </a:lnTo>
                  <a:lnTo>
                    <a:pt x="9035" y="505"/>
                  </a:lnTo>
                  <a:lnTo>
                    <a:pt x="910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440"/>
            <p:cNvSpPr/>
            <p:nvPr/>
          </p:nvSpPr>
          <p:spPr>
            <a:xfrm>
              <a:off x="13357758" y="5661698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89">
                  <a:moveTo>
                    <a:pt x="4553" y="8601"/>
                  </a:moveTo>
                  <a:lnTo>
                    <a:pt x="7083" y="6577"/>
                  </a:lnTo>
                  <a:lnTo>
                    <a:pt x="0" y="505"/>
                  </a:lnTo>
                  <a:lnTo>
                    <a:pt x="4553" y="8601"/>
                  </a:lnTo>
                  <a:close/>
                </a:path>
                <a:path w="9525" h="8889">
                  <a:moveTo>
                    <a:pt x="7083" y="6577"/>
                  </a:moveTo>
                  <a:lnTo>
                    <a:pt x="0" y="505"/>
                  </a:lnTo>
                  <a:lnTo>
                    <a:pt x="8601" y="3541"/>
                  </a:lnTo>
                  <a:lnTo>
                    <a:pt x="7083" y="6577"/>
                  </a:lnTo>
                  <a:close/>
                </a:path>
                <a:path w="9525" h="8889">
                  <a:moveTo>
                    <a:pt x="0" y="505"/>
                  </a:moveTo>
                  <a:lnTo>
                    <a:pt x="8601" y="3541"/>
                  </a:lnTo>
                  <a:lnTo>
                    <a:pt x="9107" y="0"/>
                  </a:lnTo>
                  <a:lnTo>
                    <a:pt x="0" y="50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441"/>
            <p:cNvSpPr/>
            <p:nvPr/>
          </p:nvSpPr>
          <p:spPr>
            <a:xfrm>
              <a:off x="13357757" y="5653603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89">
                  <a:moveTo>
                    <a:pt x="3035" y="0"/>
                  </a:moveTo>
                  <a:lnTo>
                    <a:pt x="0" y="8601"/>
                  </a:lnTo>
                  <a:lnTo>
                    <a:pt x="6071" y="2023"/>
                  </a:lnTo>
                  <a:lnTo>
                    <a:pt x="3035" y="0"/>
                  </a:lnTo>
                  <a:close/>
                </a:path>
                <a:path w="9525" h="8889">
                  <a:moveTo>
                    <a:pt x="6071" y="2023"/>
                  </a:moveTo>
                  <a:lnTo>
                    <a:pt x="0" y="8601"/>
                  </a:lnTo>
                  <a:lnTo>
                    <a:pt x="8095" y="4553"/>
                  </a:lnTo>
                  <a:lnTo>
                    <a:pt x="6071" y="2023"/>
                  </a:lnTo>
                  <a:close/>
                </a:path>
                <a:path w="9525" h="8889">
                  <a:moveTo>
                    <a:pt x="8095" y="4553"/>
                  </a:moveTo>
                  <a:lnTo>
                    <a:pt x="0" y="8601"/>
                  </a:lnTo>
                  <a:lnTo>
                    <a:pt x="9107" y="8095"/>
                  </a:lnTo>
                  <a:lnTo>
                    <a:pt x="8095" y="45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442"/>
            <p:cNvSpPr/>
            <p:nvPr/>
          </p:nvSpPr>
          <p:spPr>
            <a:xfrm>
              <a:off x="13357758" y="5653603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89">
                  <a:moveTo>
                    <a:pt x="9107" y="8095"/>
                  </a:moveTo>
                  <a:lnTo>
                    <a:pt x="8095" y="4553"/>
                  </a:lnTo>
                  <a:lnTo>
                    <a:pt x="0" y="8601"/>
                  </a:lnTo>
                  <a:lnTo>
                    <a:pt x="9107" y="8095"/>
                  </a:lnTo>
                  <a:close/>
                </a:path>
                <a:path w="9525" h="8889">
                  <a:moveTo>
                    <a:pt x="8095" y="4553"/>
                  </a:moveTo>
                  <a:lnTo>
                    <a:pt x="0" y="8601"/>
                  </a:lnTo>
                  <a:lnTo>
                    <a:pt x="6071" y="2023"/>
                  </a:lnTo>
                  <a:lnTo>
                    <a:pt x="8095" y="4553"/>
                  </a:lnTo>
                  <a:close/>
                </a:path>
                <a:path w="9525" h="8889">
                  <a:moveTo>
                    <a:pt x="0" y="8601"/>
                  </a:moveTo>
                  <a:lnTo>
                    <a:pt x="6071" y="2023"/>
                  </a:lnTo>
                  <a:lnTo>
                    <a:pt x="3035" y="0"/>
                  </a:lnTo>
                  <a:lnTo>
                    <a:pt x="0" y="860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443"/>
            <p:cNvSpPr/>
            <p:nvPr/>
          </p:nvSpPr>
          <p:spPr>
            <a:xfrm>
              <a:off x="13351179" y="5653603"/>
              <a:ext cx="10160" cy="8890"/>
            </a:xfrm>
            <a:custGeom>
              <a:avLst/>
              <a:gdLst/>
              <a:ahLst/>
              <a:cxnLst/>
              <a:rect l="l" t="t" r="r" b="b"/>
              <a:pathLst>
                <a:path w="10159" h="8889">
                  <a:moveTo>
                    <a:pt x="2529" y="505"/>
                  </a:moveTo>
                  <a:lnTo>
                    <a:pt x="0" y="3035"/>
                  </a:lnTo>
                  <a:lnTo>
                    <a:pt x="6577" y="8601"/>
                  </a:lnTo>
                  <a:lnTo>
                    <a:pt x="2529" y="505"/>
                  </a:lnTo>
                  <a:close/>
                </a:path>
                <a:path w="10159" h="8889">
                  <a:moveTo>
                    <a:pt x="6071" y="0"/>
                  </a:moveTo>
                  <a:lnTo>
                    <a:pt x="2529" y="505"/>
                  </a:lnTo>
                  <a:lnTo>
                    <a:pt x="6577" y="8601"/>
                  </a:lnTo>
                  <a:lnTo>
                    <a:pt x="6101" y="505"/>
                  </a:lnTo>
                  <a:lnTo>
                    <a:pt x="6071" y="0"/>
                  </a:lnTo>
                  <a:close/>
                </a:path>
                <a:path w="10159" h="8889">
                  <a:moveTo>
                    <a:pt x="9613" y="0"/>
                  </a:moveTo>
                  <a:lnTo>
                    <a:pt x="6071" y="0"/>
                  </a:lnTo>
                  <a:lnTo>
                    <a:pt x="6577" y="8601"/>
                  </a:lnTo>
                  <a:lnTo>
                    <a:pt x="961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444"/>
            <p:cNvSpPr/>
            <p:nvPr/>
          </p:nvSpPr>
          <p:spPr>
            <a:xfrm>
              <a:off x="13351180" y="5653603"/>
              <a:ext cx="10160" cy="8890"/>
            </a:xfrm>
            <a:custGeom>
              <a:avLst/>
              <a:gdLst/>
              <a:ahLst/>
              <a:cxnLst/>
              <a:rect l="l" t="t" r="r" b="b"/>
              <a:pathLst>
                <a:path w="10159" h="8889">
                  <a:moveTo>
                    <a:pt x="9613" y="0"/>
                  </a:moveTo>
                  <a:lnTo>
                    <a:pt x="6071" y="0"/>
                  </a:lnTo>
                  <a:lnTo>
                    <a:pt x="6577" y="8601"/>
                  </a:lnTo>
                  <a:lnTo>
                    <a:pt x="9613" y="0"/>
                  </a:lnTo>
                  <a:close/>
                </a:path>
                <a:path w="10159" h="8889">
                  <a:moveTo>
                    <a:pt x="6071" y="0"/>
                  </a:moveTo>
                  <a:lnTo>
                    <a:pt x="6577" y="8601"/>
                  </a:lnTo>
                  <a:lnTo>
                    <a:pt x="2529" y="505"/>
                  </a:lnTo>
                  <a:lnTo>
                    <a:pt x="6071" y="0"/>
                  </a:lnTo>
                  <a:close/>
                </a:path>
                <a:path w="10159" h="8889">
                  <a:moveTo>
                    <a:pt x="6577" y="8601"/>
                  </a:moveTo>
                  <a:lnTo>
                    <a:pt x="2529" y="505"/>
                  </a:lnTo>
                  <a:lnTo>
                    <a:pt x="0" y="3035"/>
                  </a:lnTo>
                  <a:lnTo>
                    <a:pt x="6577" y="860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445"/>
            <p:cNvSpPr/>
            <p:nvPr/>
          </p:nvSpPr>
          <p:spPr>
            <a:xfrm>
              <a:off x="13349156" y="5656639"/>
              <a:ext cx="8890" cy="10160"/>
            </a:xfrm>
            <a:custGeom>
              <a:avLst/>
              <a:gdLst/>
              <a:ahLst/>
              <a:cxnLst/>
              <a:rect l="l" t="t" r="r" b="b"/>
              <a:pathLst>
                <a:path w="8890" h="10160">
                  <a:moveTo>
                    <a:pt x="8601" y="5565"/>
                  </a:moveTo>
                  <a:lnTo>
                    <a:pt x="0" y="6577"/>
                  </a:lnTo>
                  <a:lnTo>
                    <a:pt x="1011" y="9613"/>
                  </a:lnTo>
                  <a:lnTo>
                    <a:pt x="8601" y="5565"/>
                  </a:lnTo>
                  <a:close/>
                </a:path>
                <a:path w="8890" h="10160">
                  <a:moveTo>
                    <a:pt x="505" y="3035"/>
                  </a:moveTo>
                  <a:lnTo>
                    <a:pt x="0" y="6577"/>
                  </a:lnTo>
                  <a:lnTo>
                    <a:pt x="8601" y="5565"/>
                  </a:lnTo>
                  <a:lnTo>
                    <a:pt x="505" y="3035"/>
                  </a:lnTo>
                  <a:close/>
                </a:path>
                <a:path w="8890" h="10160">
                  <a:moveTo>
                    <a:pt x="2023" y="0"/>
                  </a:moveTo>
                  <a:lnTo>
                    <a:pt x="505" y="3035"/>
                  </a:lnTo>
                  <a:lnTo>
                    <a:pt x="8601" y="5565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6" name="object 446"/>
            <p:cNvSpPr/>
            <p:nvPr/>
          </p:nvSpPr>
          <p:spPr>
            <a:xfrm>
              <a:off x="13349156" y="5656639"/>
              <a:ext cx="8890" cy="10160"/>
            </a:xfrm>
            <a:custGeom>
              <a:avLst/>
              <a:gdLst/>
              <a:ahLst/>
              <a:cxnLst/>
              <a:rect l="l" t="t" r="r" b="b"/>
              <a:pathLst>
                <a:path w="8890" h="10160">
                  <a:moveTo>
                    <a:pt x="2023" y="0"/>
                  </a:moveTo>
                  <a:lnTo>
                    <a:pt x="505" y="3035"/>
                  </a:lnTo>
                  <a:lnTo>
                    <a:pt x="8601" y="5565"/>
                  </a:lnTo>
                  <a:lnTo>
                    <a:pt x="2023" y="0"/>
                  </a:lnTo>
                  <a:close/>
                </a:path>
                <a:path w="8890" h="10160">
                  <a:moveTo>
                    <a:pt x="505" y="3035"/>
                  </a:moveTo>
                  <a:lnTo>
                    <a:pt x="8601" y="5565"/>
                  </a:lnTo>
                  <a:lnTo>
                    <a:pt x="0" y="6577"/>
                  </a:lnTo>
                  <a:lnTo>
                    <a:pt x="505" y="3035"/>
                  </a:lnTo>
                  <a:close/>
                </a:path>
                <a:path w="8890" h="10160">
                  <a:moveTo>
                    <a:pt x="8601" y="5565"/>
                  </a:moveTo>
                  <a:lnTo>
                    <a:pt x="0" y="6577"/>
                  </a:lnTo>
                  <a:lnTo>
                    <a:pt x="1011" y="9613"/>
                  </a:lnTo>
                  <a:lnTo>
                    <a:pt x="8601" y="556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7" name="object 447"/>
            <p:cNvSpPr/>
            <p:nvPr/>
          </p:nvSpPr>
          <p:spPr>
            <a:xfrm>
              <a:off x="13350168" y="5662205"/>
              <a:ext cx="8890" cy="9525"/>
            </a:xfrm>
            <a:custGeom>
              <a:avLst/>
              <a:gdLst/>
              <a:ahLst/>
              <a:cxnLst/>
              <a:rect l="l" t="t" r="r" b="b"/>
              <a:pathLst>
                <a:path w="8890" h="9525">
                  <a:moveTo>
                    <a:pt x="7589" y="0"/>
                  </a:moveTo>
                  <a:lnTo>
                    <a:pt x="5059" y="8601"/>
                  </a:lnTo>
                  <a:lnTo>
                    <a:pt x="8601" y="9107"/>
                  </a:lnTo>
                  <a:lnTo>
                    <a:pt x="7589" y="0"/>
                  </a:lnTo>
                  <a:close/>
                </a:path>
                <a:path w="8890" h="9525">
                  <a:moveTo>
                    <a:pt x="7589" y="0"/>
                  </a:moveTo>
                  <a:lnTo>
                    <a:pt x="2023" y="7083"/>
                  </a:lnTo>
                  <a:lnTo>
                    <a:pt x="5059" y="8601"/>
                  </a:lnTo>
                  <a:lnTo>
                    <a:pt x="7589" y="0"/>
                  </a:lnTo>
                  <a:close/>
                </a:path>
                <a:path w="8890" h="9525">
                  <a:moveTo>
                    <a:pt x="7589" y="0"/>
                  </a:moveTo>
                  <a:lnTo>
                    <a:pt x="0" y="4047"/>
                  </a:lnTo>
                  <a:lnTo>
                    <a:pt x="2023" y="7083"/>
                  </a:lnTo>
                  <a:lnTo>
                    <a:pt x="758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448"/>
            <p:cNvSpPr/>
            <p:nvPr/>
          </p:nvSpPr>
          <p:spPr>
            <a:xfrm>
              <a:off x="13350168" y="5662204"/>
              <a:ext cx="8890" cy="9525"/>
            </a:xfrm>
            <a:custGeom>
              <a:avLst/>
              <a:gdLst/>
              <a:ahLst/>
              <a:cxnLst/>
              <a:rect l="l" t="t" r="r" b="b"/>
              <a:pathLst>
                <a:path w="8890" h="9525">
                  <a:moveTo>
                    <a:pt x="0" y="4047"/>
                  </a:moveTo>
                  <a:lnTo>
                    <a:pt x="2023" y="7083"/>
                  </a:lnTo>
                  <a:lnTo>
                    <a:pt x="7589" y="0"/>
                  </a:lnTo>
                  <a:lnTo>
                    <a:pt x="0" y="4047"/>
                  </a:lnTo>
                  <a:close/>
                </a:path>
                <a:path w="8890" h="9525">
                  <a:moveTo>
                    <a:pt x="2023" y="7083"/>
                  </a:moveTo>
                  <a:lnTo>
                    <a:pt x="7589" y="0"/>
                  </a:lnTo>
                  <a:lnTo>
                    <a:pt x="5059" y="8601"/>
                  </a:lnTo>
                  <a:lnTo>
                    <a:pt x="2023" y="7083"/>
                  </a:lnTo>
                  <a:close/>
                </a:path>
                <a:path w="8890" h="9525">
                  <a:moveTo>
                    <a:pt x="7589" y="0"/>
                  </a:moveTo>
                  <a:lnTo>
                    <a:pt x="5059" y="8601"/>
                  </a:lnTo>
                  <a:lnTo>
                    <a:pt x="8601" y="9107"/>
                  </a:lnTo>
                  <a:lnTo>
                    <a:pt x="7589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449"/>
            <p:cNvSpPr/>
            <p:nvPr/>
          </p:nvSpPr>
          <p:spPr>
            <a:xfrm>
              <a:off x="13357758" y="5662204"/>
              <a:ext cx="5080" cy="9525"/>
            </a:xfrm>
            <a:custGeom>
              <a:avLst/>
              <a:gdLst/>
              <a:ahLst/>
              <a:cxnLst/>
              <a:rect l="l" t="t" r="r" b="b"/>
              <a:pathLst>
                <a:path w="5080" h="9525">
                  <a:moveTo>
                    <a:pt x="0" y="0"/>
                  </a:moveTo>
                  <a:lnTo>
                    <a:pt x="1011" y="9107"/>
                  </a:lnTo>
                  <a:lnTo>
                    <a:pt x="4553" y="80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450"/>
            <p:cNvSpPr/>
            <p:nvPr/>
          </p:nvSpPr>
          <p:spPr>
            <a:xfrm>
              <a:off x="13357758" y="5662204"/>
              <a:ext cx="5080" cy="9525"/>
            </a:xfrm>
            <a:custGeom>
              <a:avLst/>
              <a:gdLst/>
              <a:ahLst/>
              <a:cxnLst/>
              <a:rect l="l" t="t" r="r" b="b"/>
              <a:pathLst>
                <a:path w="5080" h="9525">
                  <a:moveTo>
                    <a:pt x="1011" y="9107"/>
                  </a:moveTo>
                  <a:lnTo>
                    <a:pt x="4553" y="8095"/>
                  </a:lnTo>
                  <a:lnTo>
                    <a:pt x="0" y="0"/>
                  </a:lnTo>
                  <a:lnTo>
                    <a:pt x="1011" y="910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451"/>
            <p:cNvSpPr/>
            <p:nvPr/>
          </p:nvSpPr>
          <p:spPr>
            <a:xfrm>
              <a:off x="12680256" y="5288794"/>
              <a:ext cx="677545" cy="374015"/>
            </a:xfrm>
            <a:custGeom>
              <a:avLst/>
              <a:gdLst/>
              <a:ahLst/>
              <a:cxnLst/>
              <a:rect l="l" t="t" r="r" b="b"/>
              <a:pathLst>
                <a:path w="677544" h="374014">
                  <a:moveTo>
                    <a:pt x="677501" y="373410"/>
                  </a:moveTo>
                  <a:lnTo>
                    <a:pt x="487760" y="0"/>
                  </a:lnTo>
                  <a:lnTo>
                    <a:pt x="8601" y="0"/>
                  </a:lnTo>
                  <a:lnTo>
                    <a:pt x="0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2" name="object 452"/>
            <p:cNvSpPr/>
            <p:nvPr/>
          </p:nvSpPr>
          <p:spPr>
            <a:xfrm>
              <a:off x="17384312" y="5604017"/>
              <a:ext cx="48260" cy="17780"/>
            </a:xfrm>
            <a:custGeom>
              <a:avLst/>
              <a:gdLst/>
              <a:ahLst/>
              <a:cxnLst/>
              <a:rect l="l" t="t" r="r" b="b"/>
              <a:pathLst>
                <a:path w="48259" h="17779">
                  <a:moveTo>
                    <a:pt x="48067" y="0"/>
                  </a:moveTo>
                  <a:lnTo>
                    <a:pt x="0" y="0"/>
                  </a:lnTo>
                  <a:lnTo>
                    <a:pt x="0" y="17709"/>
                  </a:lnTo>
                  <a:lnTo>
                    <a:pt x="48067" y="17709"/>
                  </a:lnTo>
                  <a:lnTo>
                    <a:pt x="4806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53" name="object 453"/>
          <p:cNvSpPr txBox="1"/>
          <p:nvPr/>
        </p:nvSpPr>
        <p:spPr>
          <a:xfrm>
            <a:off x="17596770" y="5247681"/>
            <a:ext cx="697230" cy="28003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37795" marR="5080" indent="-125730">
              <a:lnSpc>
                <a:spcPct val="73400"/>
              </a:lnSpc>
              <a:spcBef>
                <a:spcPts val="425"/>
              </a:spcBef>
            </a:pPr>
            <a:r>
              <a:rPr sz="950" spc="-10" dirty="0">
                <a:latin typeface="Times New Roman"/>
                <a:cs typeface="Times New Roman"/>
              </a:rPr>
              <a:t>Набухаючий профіль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454" name="object 454"/>
          <p:cNvGrpSpPr/>
          <p:nvPr/>
        </p:nvGrpSpPr>
        <p:grpSpPr>
          <a:xfrm>
            <a:off x="13428454" y="5274488"/>
            <a:ext cx="4718685" cy="374650"/>
            <a:chOff x="13428454" y="5274488"/>
            <a:chExt cx="4718685" cy="374650"/>
          </a:xfrm>
        </p:grpSpPr>
        <p:sp>
          <p:nvSpPr>
            <p:cNvPr id="455" name="object 455"/>
            <p:cNvSpPr/>
            <p:nvPr/>
          </p:nvSpPr>
          <p:spPr>
            <a:xfrm>
              <a:off x="17425801" y="5612619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59" h="9525">
                  <a:moveTo>
                    <a:pt x="6577" y="0"/>
                  </a:moveTo>
                  <a:lnTo>
                    <a:pt x="2529" y="8095"/>
                  </a:lnTo>
                  <a:lnTo>
                    <a:pt x="6071" y="9107"/>
                  </a:lnTo>
                  <a:lnTo>
                    <a:pt x="6577" y="0"/>
                  </a:lnTo>
                  <a:close/>
                </a:path>
                <a:path w="10159" h="9525">
                  <a:moveTo>
                    <a:pt x="6577" y="0"/>
                  </a:moveTo>
                  <a:lnTo>
                    <a:pt x="6240" y="6071"/>
                  </a:lnTo>
                  <a:lnTo>
                    <a:pt x="6127" y="8095"/>
                  </a:lnTo>
                  <a:lnTo>
                    <a:pt x="6071" y="9107"/>
                  </a:lnTo>
                  <a:lnTo>
                    <a:pt x="9613" y="8601"/>
                  </a:lnTo>
                  <a:lnTo>
                    <a:pt x="6577" y="0"/>
                  </a:lnTo>
                  <a:close/>
                </a:path>
                <a:path w="10159" h="9525">
                  <a:moveTo>
                    <a:pt x="6577" y="0"/>
                  </a:moveTo>
                  <a:lnTo>
                    <a:pt x="0" y="6071"/>
                  </a:lnTo>
                  <a:lnTo>
                    <a:pt x="2529" y="8095"/>
                  </a:lnTo>
                  <a:lnTo>
                    <a:pt x="657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456"/>
            <p:cNvSpPr/>
            <p:nvPr/>
          </p:nvSpPr>
          <p:spPr>
            <a:xfrm>
              <a:off x="17425801" y="5612619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59" h="9525">
                  <a:moveTo>
                    <a:pt x="0" y="6071"/>
                  </a:moveTo>
                  <a:lnTo>
                    <a:pt x="2529" y="8095"/>
                  </a:lnTo>
                  <a:lnTo>
                    <a:pt x="6577" y="0"/>
                  </a:lnTo>
                  <a:lnTo>
                    <a:pt x="0" y="6071"/>
                  </a:lnTo>
                  <a:close/>
                </a:path>
                <a:path w="10159" h="9525">
                  <a:moveTo>
                    <a:pt x="2529" y="8095"/>
                  </a:moveTo>
                  <a:lnTo>
                    <a:pt x="6577" y="0"/>
                  </a:lnTo>
                  <a:lnTo>
                    <a:pt x="6071" y="9107"/>
                  </a:lnTo>
                  <a:lnTo>
                    <a:pt x="2529" y="8095"/>
                  </a:lnTo>
                  <a:close/>
                </a:path>
                <a:path w="10159" h="9525">
                  <a:moveTo>
                    <a:pt x="6577" y="0"/>
                  </a:moveTo>
                  <a:lnTo>
                    <a:pt x="6071" y="9107"/>
                  </a:lnTo>
                  <a:lnTo>
                    <a:pt x="9613" y="8601"/>
                  </a:lnTo>
                  <a:lnTo>
                    <a:pt x="657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7" name="object 457"/>
            <p:cNvSpPr/>
            <p:nvPr/>
          </p:nvSpPr>
          <p:spPr>
            <a:xfrm>
              <a:off x="17432378" y="5612619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89">
                  <a:moveTo>
                    <a:pt x="0" y="0"/>
                  </a:moveTo>
                  <a:lnTo>
                    <a:pt x="3035" y="8601"/>
                  </a:lnTo>
                  <a:lnTo>
                    <a:pt x="6071" y="7083"/>
                  </a:lnTo>
                  <a:lnTo>
                    <a:pt x="0" y="0"/>
                  </a:lnTo>
                  <a:close/>
                </a:path>
                <a:path w="9525" h="8889">
                  <a:moveTo>
                    <a:pt x="0" y="0"/>
                  </a:moveTo>
                  <a:lnTo>
                    <a:pt x="6071" y="7083"/>
                  </a:lnTo>
                  <a:lnTo>
                    <a:pt x="8095" y="4047"/>
                  </a:lnTo>
                  <a:lnTo>
                    <a:pt x="0" y="0"/>
                  </a:lnTo>
                  <a:close/>
                </a:path>
                <a:path w="9525" h="8889">
                  <a:moveTo>
                    <a:pt x="0" y="0"/>
                  </a:moveTo>
                  <a:lnTo>
                    <a:pt x="8095" y="4047"/>
                  </a:lnTo>
                  <a:lnTo>
                    <a:pt x="9107" y="5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8" name="object 458"/>
            <p:cNvSpPr/>
            <p:nvPr/>
          </p:nvSpPr>
          <p:spPr>
            <a:xfrm>
              <a:off x="17432379" y="5612619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89">
                  <a:moveTo>
                    <a:pt x="3035" y="8601"/>
                  </a:moveTo>
                  <a:lnTo>
                    <a:pt x="6071" y="7083"/>
                  </a:lnTo>
                  <a:lnTo>
                    <a:pt x="0" y="0"/>
                  </a:lnTo>
                  <a:lnTo>
                    <a:pt x="3035" y="8601"/>
                  </a:lnTo>
                  <a:close/>
                </a:path>
                <a:path w="9525" h="8889">
                  <a:moveTo>
                    <a:pt x="6071" y="7083"/>
                  </a:moveTo>
                  <a:lnTo>
                    <a:pt x="0" y="0"/>
                  </a:lnTo>
                  <a:lnTo>
                    <a:pt x="8095" y="4047"/>
                  </a:lnTo>
                  <a:lnTo>
                    <a:pt x="6071" y="7083"/>
                  </a:lnTo>
                  <a:close/>
                </a:path>
                <a:path w="9525" h="8889">
                  <a:moveTo>
                    <a:pt x="0" y="0"/>
                  </a:moveTo>
                  <a:lnTo>
                    <a:pt x="8095" y="4047"/>
                  </a:lnTo>
                  <a:lnTo>
                    <a:pt x="9107" y="50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9" name="object 459"/>
            <p:cNvSpPr/>
            <p:nvPr/>
          </p:nvSpPr>
          <p:spPr>
            <a:xfrm>
              <a:off x="17432378" y="5604524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89">
                  <a:moveTo>
                    <a:pt x="8601" y="5565"/>
                  </a:moveTo>
                  <a:lnTo>
                    <a:pt x="0" y="8095"/>
                  </a:lnTo>
                  <a:lnTo>
                    <a:pt x="9107" y="8601"/>
                  </a:lnTo>
                  <a:lnTo>
                    <a:pt x="8601" y="5565"/>
                  </a:lnTo>
                  <a:close/>
                </a:path>
                <a:path w="9525" h="8889">
                  <a:moveTo>
                    <a:pt x="4047" y="0"/>
                  </a:moveTo>
                  <a:lnTo>
                    <a:pt x="0" y="8095"/>
                  </a:lnTo>
                  <a:lnTo>
                    <a:pt x="6577" y="2529"/>
                  </a:lnTo>
                  <a:lnTo>
                    <a:pt x="4047" y="0"/>
                  </a:lnTo>
                  <a:close/>
                </a:path>
                <a:path w="9525" h="8889">
                  <a:moveTo>
                    <a:pt x="6577" y="2529"/>
                  </a:moveTo>
                  <a:lnTo>
                    <a:pt x="0" y="8095"/>
                  </a:lnTo>
                  <a:lnTo>
                    <a:pt x="8601" y="5565"/>
                  </a:lnTo>
                  <a:lnTo>
                    <a:pt x="6577" y="252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460"/>
            <p:cNvSpPr/>
            <p:nvPr/>
          </p:nvSpPr>
          <p:spPr>
            <a:xfrm>
              <a:off x="17432379" y="5604523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89">
                  <a:moveTo>
                    <a:pt x="9107" y="8601"/>
                  </a:moveTo>
                  <a:lnTo>
                    <a:pt x="8601" y="5565"/>
                  </a:lnTo>
                  <a:lnTo>
                    <a:pt x="0" y="8095"/>
                  </a:lnTo>
                  <a:lnTo>
                    <a:pt x="9107" y="8601"/>
                  </a:lnTo>
                  <a:close/>
                </a:path>
                <a:path w="9525" h="8889">
                  <a:moveTo>
                    <a:pt x="8601" y="5565"/>
                  </a:moveTo>
                  <a:lnTo>
                    <a:pt x="0" y="8095"/>
                  </a:lnTo>
                  <a:lnTo>
                    <a:pt x="6577" y="2529"/>
                  </a:lnTo>
                  <a:lnTo>
                    <a:pt x="8601" y="5565"/>
                  </a:lnTo>
                  <a:close/>
                </a:path>
                <a:path w="9525" h="8889">
                  <a:moveTo>
                    <a:pt x="0" y="8095"/>
                  </a:moveTo>
                  <a:lnTo>
                    <a:pt x="6577" y="2529"/>
                  </a:lnTo>
                  <a:lnTo>
                    <a:pt x="4047" y="0"/>
                  </a:lnTo>
                  <a:lnTo>
                    <a:pt x="0" y="809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461"/>
            <p:cNvSpPr/>
            <p:nvPr/>
          </p:nvSpPr>
          <p:spPr>
            <a:xfrm>
              <a:off x="17426307" y="5604018"/>
              <a:ext cx="10160" cy="8890"/>
            </a:xfrm>
            <a:custGeom>
              <a:avLst/>
              <a:gdLst/>
              <a:ahLst/>
              <a:cxnLst/>
              <a:rect l="l" t="t" r="r" b="b"/>
              <a:pathLst>
                <a:path w="10159" h="8889">
                  <a:moveTo>
                    <a:pt x="3035" y="0"/>
                  </a:moveTo>
                  <a:lnTo>
                    <a:pt x="0" y="2023"/>
                  </a:lnTo>
                  <a:lnTo>
                    <a:pt x="6071" y="8601"/>
                  </a:lnTo>
                  <a:lnTo>
                    <a:pt x="3035" y="0"/>
                  </a:lnTo>
                  <a:close/>
                </a:path>
                <a:path w="10159" h="8889">
                  <a:moveTo>
                    <a:pt x="6577" y="0"/>
                  </a:moveTo>
                  <a:lnTo>
                    <a:pt x="3035" y="0"/>
                  </a:lnTo>
                  <a:lnTo>
                    <a:pt x="6071" y="8601"/>
                  </a:lnTo>
                  <a:lnTo>
                    <a:pt x="6458" y="2023"/>
                  </a:lnTo>
                  <a:lnTo>
                    <a:pt x="6577" y="0"/>
                  </a:lnTo>
                  <a:close/>
                </a:path>
                <a:path w="10159" h="8889">
                  <a:moveTo>
                    <a:pt x="6577" y="0"/>
                  </a:moveTo>
                  <a:lnTo>
                    <a:pt x="6071" y="8601"/>
                  </a:lnTo>
                  <a:lnTo>
                    <a:pt x="10119" y="505"/>
                  </a:lnTo>
                  <a:lnTo>
                    <a:pt x="657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462"/>
            <p:cNvSpPr/>
            <p:nvPr/>
          </p:nvSpPr>
          <p:spPr>
            <a:xfrm>
              <a:off x="17426307" y="5604017"/>
              <a:ext cx="10160" cy="8890"/>
            </a:xfrm>
            <a:custGeom>
              <a:avLst/>
              <a:gdLst/>
              <a:ahLst/>
              <a:cxnLst/>
              <a:rect l="l" t="t" r="r" b="b"/>
              <a:pathLst>
                <a:path w="10159" h="8889">
                  <a:moveTo>
                    <a:pt x="10119" y="505"/>
                  </a:moveTo>
                  <a:lnTo>
                    <a:pt x="6577" y="0"/>
                  </a:lnTo>
                  <a:lnTo>
                    <a:pt x="6071" y="8601"/>
                  </a:lnTo>
                  <a:lnTo>
                    <a:pt x="10119" y="505"/>
                  </a:lnTo>
                  <a:close/>
                </a:path>
                <a:path w="10159" h="8889">
                  <a:moveTo>
                    <a:pt x="6577" y="0"/>
                  </a:moveTo>
                  <a:lnTo>
                    <a:pt x="6071" y="8601"/>
                  </a:lnTo>
                  <a:lnTo>
                    <a:pt x="3035" y="0"/>
                  </a:lnTo>
                  <a:lnTo>
                    <a:pt x="6577" y="0"/>
                  </a:lnTo>
                  <a:close/>
                </a:path>
                <a:path w="10159" h="8889">
                  <a:moveTo>
                    <a:pt x="6071" y="8601"/>
                  </a:moveTo>
                  <a:lnTo>
                    <a:pt x="3035" y="0"/>
                  </a:lnTo>
                  <a:lnTo>
                    <a:pt x="0" y="2023"/>
                  </a:lnTo>
                  <a:lnTo>
                    <a:pt x="6071" y="860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463"/>
            <p:cNvSpPr/>
            <p:nvPr/>
          </p:nvSpPr>
          <p:spPr>
            <a:xfrm>
              <a:off x="17423271" y="5606042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60">
                  <a:moveTo>
                    <a:pt x="0" y="6071"/>
                  </a:moveTo>
                  <a:lnTo>
                    <a:pt x="505" y="9613"/>
                  </a:lnTo>
                  <a:lnTo>
                    <a:pt x="9107" y="6577"/>
                  </a:lnTo>
                  <a:lnTo>
                    <a:pt x="0" y="6071"/>
                  </a:lnTo>
                  <a:close/>
                </a:path>
                <a:path w="9525" h="10160">
                  <a:moveTo>
                    <a:pt x="1011" y="2529"/>
                  </a:moveTo>
                  <a:lnTo>
                    <a:pt x="0" y="6071"/>
                  </a:lnTo>
                  <a:lnTo>
                    <a:pt x="9107" y="6577"/>
                  </a:lnTo>
                  <a:lnTo>
                    <a:pt x="1011" y="2529"/>
                  </a:lnTo>
                  <a:close/>
                </a:path>
                <a:path w="9525" h="10160">
                  <a:moveTo>
                    <a:pt x="3035" y="0"/>
                  </a:moveTo>
                  <a:lnTo>
                    <a:pt x="1011" y="2529"/>
                  </a:lnTo>
                  <a:lnTo>
                    <a:pt x="9107" y="6577"/>
                  </a:lnTo>
                  <a:lnTo>
                    <a:pt x="303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4" name="object 464"/>
            <p:cNvSpPr/>
            <p:nvPr/>
          </p:nvSpPr>
          <p:spPr>
            <a:xfrm>
              <a:off x="17423271" y="5606041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60">
                  <a:moveTo>
                    <a:pt x="3035" y="0"/>
                  </a:moveTo>
                  <a:lnTo>
                    <a:pt x="1011" y="2529"/>
                  </a:lnTo>
                  <a:lnTo>
                    <a:pt x="9107" y="6577"/>
                  </a:lnTo>
                  <a:lnTo>
                    <a:pt x="3035" y="0"/>
                  </a:lnTo>
                  <a:close/>
                </a:path>
                <a:path w="9525" h="10160">
                  <a:moveTo>
                    <a:pt x="1011" y="2529"/>
                  </a:moveTo>
                  <a:lnTo>
                    <a:pt x="9107" y="6577"/>
                  </a:lnTo>
                  <a:lnTo>
                    <a:pt x="0" y="6071"/>
                  </a:lnTo>
                  <a:lnTo>
                    <a:pt x="1011" y="2529"/>
                  </a:lnTo>
                  <a:close/>
                </a:path>
                <a:path w="9525" h="10160">
                  <a:moveTo>
                    <a:pt x="9107" y="6577"/>
                  </a:moveTo>
                  <a:lnTo>
                    <a:pt x="0" y="6071"/>
                  </a:lnTo>
                  <a:lnTo>
                    <a:pt x="505" y="9613"/>
                  </a:lnTo>
                  <a:lnTo>
                    <a:pt x="9107" y="657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5" name="object 465"/>
            <p:cNvSpPr/>
            <p:nvPr/>
          </p:nvSpPr>
          <p:spPr>
            <a:xfrm>
              <a:off x="17423777" y="5612619"/>
              <a:ext cx="8890" cy="6350"/>
            </a:xfrm>
            <a:custGeom>
              <a:avLst/>
              <a:gdLst/>
              <a:ahLst/>
              <a:cxnLst/>
              <a:rect l="l" t="t" r="r" b="b"/>
              <a:pathLst>
                <a:path w="8890" h="6350">
                  <a:moveTo>
                    <a:pt x="8601" y="0"/>
                  </a:moveTo>
                  <a:lnTo>
                    <a:pt x="0" y="3035"/>
                  </a:lnTo>
                  <a:lnTo>
                    <a:pt x="2023" y="6071"/>
                  </a:lnTo>
                  <a:lnTo>
                    <a:pt x="860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6" name="object 466"/>
            <p:cNvSpPr/>
            <p:nvPr/>
          </p:nvSpPr>
          <p:spPr>
            <a:xfrm>
              <a:off x="17423777" y="5612619"/>
              <a:ext cx="8890" cy="6350"/>
            </a:xfrm>
            <a:custGeom>
              <a:avLst/>
              <a:gdLst/>
              <a:ahLst/>
              <a:cxnLst/>
              <a:rect l="l" t="t" r="r" b="b"/>
              <a:pathLst>
                <a:path w="8890" h="6350">
                  <a:moveTo>
                    <a:pt x="0" y="3035"/>
                  </a:moveTo>
                  <a:lnTo>
                    <a:pt x="2023" y="6071"/>
                  </a:lnTo>
                  <a:lnTo>
                    <a:pt x="8601" y="0"/>
                  </a:lnTo>
                  <a:lnTo>
                    <a:pt x="0" y="303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7" name="object 467"/>
            <p:cNvSpPr/>
            <p:nvPr/>
          </p:nvSpPr>
          <p:spPr>
            <a:xfrm>
              <a:off x="17432379" y="5416300"/>
              <a:ext cx="712470" cy="196850"/>
            </a:xfrm>
            <a:custGeom>
              <a:avLst/>
              <a:gdLst/>
              <a:ahLst/>
              <a:cxnLst/>
              <a:rect l="l" t="t" r="r" b="b"/>
              <a:pathLst>
                <a:path w="712469" h="196850">
                  <a:moveTo>
                    <a:pt x="0" y="196318"/>
                  </a:moveTo>
                  <a:lnTo>
                    <a:pt x="224147" y="0"/>
                  </a:lnTo>
                  <a:lnTo>
                    <a:pt x="703306" y="0"/>
                  </a:lnTo>
                  <a:lnTo>
                    <a:pt x="712413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8" name="object 468"/>
            <p:cNvSpPr/>
            <p:nvPr/>
          </p:nvSpPr>
          <p:spPr>
            <a:xfrm>
              <a:off x="13431629" y="5277663"/>
              <a:ext cx="304165" cy="368300"/>
            </a:xfrm>
            <a:custGeom>
              <a:avLst/>
              <a:gdLst/>
              <a:ahLst/>
              <a:cxnLst/>
              <a:rect l="l" t="t" r="r" b="b"/>
              <a:pathLst>
                <a:path w="304165" h="368300">
                  <a:moveTo>
                    <a:pt x="18721" y="23780"/>
                  </a:moveTo>
                  <a:lnTo>
                    <a:pt x="0" y="67800"/>
                  </a:lnTo>
                </a:path>
                <a:path w="304165" h="368300">
                  <a:moveTo>
                    <a:pt x="18721" y="344063"/>
                  </a:moveTo>
                  <a:lnTo>
                    <a:pt x="0" y="300043"/>
                  </a:lnTo>
                </a:path>
                <a:path w="304165" h="368300">
                  <a:moveTo>
                    <a:pt x="90569" y="23780"/>
                  </a:moveTo>
                  <a:lnTo>
                    <a:pt x="304091" y="23780"/>
                  </a:lnTo>
                </a:path>
                <a:path w="304165" h="368300">
                  <a:moveTo>
                    <a:pt x="114350" y="344063"/>
                  </a:moveTo>
                  <a:lnTo>
                    <a:pt x="304091" y="344063"/>
                  </a:lnTo>
                </a:path>
                <a:path w="304165" h="368300">
                  <a:moveTo>
                    <a:pt x="274238" y="23780"/>
                  </a:moveTo>
                  <a:lnTo>
                    <a:pt x="274238" y="344063"/>
                  </a:lnTo>
                </a:path>
                <a:path w="304165" h="368300">
                  <a:moveTo>
                    <a:pt x="298019" y="47561"/>
                  </a:moveTo>
                  <a:lnTo>
                    <a:pt x="249951" y="0"/>
                  </a:lnTo>
                </a:path>
                <a:path w="304165" h="368300">
                  <a:moveTo>
                    <a:pt x="249951" y="319776"/>
                  </a:moveTo>
                  <a:lnTo>
                    <a:pt x="298019" y="36784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9" name="object 469"/>
          <p:cNvSpPr txBox="1"/>
          <p:nvPr/>
        </p:nvSpPr>
        <p:spPr>
          <a:xfrm>
            <a:off x="13566385" y="5356426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670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70" name="object 470"/>
          <p:cNvSpPr/>
          <p:nvPr/>
        </p:nvSpPr>
        <p:spPr>
          <a:xfrm>
            <a:off x="16796875" y="999638"/>
            <a:ext cx="717550" cy="4837430"/>
          </a:xfrm>
          <a:custGeom>
            <a:avLst/>
            <a:gdLst/>
            <a:ahLst/>
            <a:cxnLst/>
            <a:rect l="l" t="t" r="r" b="b"/>
            <a:pathLst>
              <a:path w="717550" h="4837430">
                <a:moveTo>
                  <a:pt x="52115" y="4822454"/>
                </a:moveTo>
                <a:lnTo>
                  <a:pt x="23780" y="4837127"/>
                </a:lnTo>
                <a:lnTo>
                  <a:pt x="717473" y="4837127"/>
                </a:lnTo>
                <a:lnTo>
                  <a:pt x="717473" y="3546383"/>
                </a:lnTo>
                <a:lnTo>
                  <a:pt x="698246" y="3590403"/>
                </a:lnTo>
              </a:path>
              <a:path w="717550" h="4837430">
                <a:moveTo>
                  <a:pt x="698246" y="3822646"/>
                </a:moveTo>
                <a:lnTo>
                  <a:pt x="717473" y="3866666"/>
                </a:lnTo>
                <a:lnTo>
                  <a:pt x="717473" y="787804"/>
                </a:lnTo>
                <a:lnTo>
                  <a:pt x="717473" y="104230"/>
                </a:lnTo>
                <a:lnTo>
                  <a:pt x="23780" y="104230"/>
                </a:lnTo>
                <a:lnTo>
                  <a:pt x="52115" y="118904"/>
                </a:lnTo>
              </a:path>
              <a:path w="717550" h="4837430">
                <a:moveTo>
                  <a:pt x="502433" y="247422"/>
                </a:moveTo>
                <a:lnTo>
                  <a:pt x="502433" y="0"/>
                </a:lnTo>
              </a:path>
              <a:path w="717550" h="4837430">
                <a:moveTo>
                  <a:pt x="23780" y="57175"/>
                </a:moveTo>
                <a:lnTo>
                  <a:pt x="23780" y="0"/>
                </a:lnTo>
              </a:path>
              <a:path w="717550" h="4837430">
                <a:moveTo>
                  <a:pt x="502433" y="29852"/>
                </a:moveTo>
                <a:lnTo>
                  <a:pt x="23780" y="29852"/>
                </a:lnTo>
              </a:path>
              <a:path w="717550" h="4837430">
                <a:moveTo>
                  <a:pt x="478147" y="54139"/>
                </a:moveTo>
                <a:lnTo>
                  <a:pt x="526214" y="6071"/>
                </a:lnTo>
              </a:path>
              <a:path w="717550" h="4837430">
                <a:moveTo>
                  <a:pt x="48067" y="6071"/>
                </a:moveTo>
                <a:lnTo>
                  <a:pt x="0" y="5413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471"/>
          <p:cNvSpPr txBox="1"/>
          <p:nvPr/>
        </p:nvSpPr>
        <p:spPr>
          <a:xfrm>
            <a:off x="16918764" y="877063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72" name="object 472"/>
          <p:cNvSpPr txBox="1"/>
          <p:nvPr/>
        </p:nvSpPr>
        <p:spPr>
          <a:xfrm>
            <a:off x="14319060" y="4691614"/>
            <a:ext cx="1419225" cy="65849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706120" marR="5080" indent="2540" algn="ctr">
              <a:lnSpc>
                <a:spcPct val="80600"/>
              </a:lnSpc>
              <a:spcBef>
                <a:spcPts val="340"/>
              </a:spcBef>
            </a:pPr>
            <a:r>
              <a:rPr sz="950" spc="-10" dirty="0">
                <a:latin typeface="Times New Roman"/>
                <a:cs typeface="Times New Roman"/>
              </a:rPr>
              <a:t>Монол</a:t>
            </a:r>
            <a:r>
              <a:rPr sz="900" spc="-10" dirty="0">
                <a:latin typeface="Microsoft Sans Serif"/>
                <a:cs typeface="Microsoft Sans Serif"/>
              </a:rPr>
              <a:t>і</a:t>
            </a:r>
            <a:r>
              <a:rPr sz="950" spc="-10" dirty="0">
                <a:latin typeface="Times New Roman"/>
                <a:cs typeface="Times New Roman"/>
              </a:rPr>
              <a:t>тна фундаментна </a:t>
            </a:r>
            <a:r>
              <a:rPr sz="950" dirty="0">
                <a:latin typeface="Times New Roman"/>
                <a:cs typeface="Times New Roman"/>
              </a:rPr>
              <a:t>плита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ФП-</a:t>
            </a:r>
            <a:r>
              <a:rPr sz="950" spc="-50" dirty="0">
                <a:latin typeface="Times New Roman"/>
                <a:cs typeface="Times New Roman"/>
              </a:rPr>
              <a:t>1</a:t>
            </a:r>
            <a:endParaRPr sz="950">
              <a:latin typeface="Times New Roman"/>
              <a:cs typeface="Times New Roman"/>
            </a:endParaRPr>
          </a:p>
          <a:p>
            <a:pPr marL="12700" marR="451484" indent="7620" algn="ctr">
              <a:lnSpc>
                <a:spcPct val="73700"/>
              </a:lnSpc>
              <a:spcBef>
                <a:spcPts val="300"/>
              </a:spcBef>
            </a:pPr>
            <a:r>
              <a:rPr sz="950" spc="-10" dirty="0">
                <a:latin typeface="Times New Roman"/>
                <a:cs typeface="Times New Roman"/>
              </a:rPr>
              <a:t>Приямок 1450х1400х500(h)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473" name="object 473"/>
          <p:cNvGrpSpPr/>
          <p:nvPr/>
        </p:nvGrpSpPr>
        <p:grpSpPr>
          <a:xfrm>
            <a:off x="14902620" y="4854280"/>
            <a:ext cx="1205230" cy="838835"/>
            <a:chOff x="14902620" y="4854280"/>
            <a:chExt cx="1205230" cy="838835"/>
          </a:xfrm>
        </p:grpSpPr>
        <p:sp>
          <p:nvSpPr>
            <p:cNvPr id="474" name="object 474"/>
            <p:cNvSpPr/>
            <p:nvPr/>
          </p:nvSpPr>
          <p:spPr>
            <a:xfrm>
              <a:off x="16095591" y="5681432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0"/>
                  </a:moveTo>
                  <a:lnTo>
                    <a:pt x="3541" y="11131"/>
                  </a:lnTo>
                  <a:lnTo>
                    <a:pt x="7589" y="9107"/>
                  </a:lnTo>
                  <a:lnTo>
                    <a:pt x="0" y="0"/>
                  </a:lnTo>
                  <a:close/>
                </a:path>
                <a:path w="12700" h="11429">
                  <a:moveTo>
                    <a:pt x="0" y="0"/>
                  </a:moveTo>
                  <a:lnTo>
                    <a:pt x="7589" y="9107"/>
                  </a:lnTo>
                  <a:lnTo>
                    <a:pt x="10625" y="5059"/>
                  </a:lnTo>
                  <a:lnTo>
                    <a:pt x="0" y="0"/>
                  </a:lnTo>
                  <a:close/>
                </a:path>
                <a:path w="12700" h="11429">
                  <a:moveTo>
                    <a:pt x="0" y="0"/>
                  </a:moveTo>
                  <a:lnTo>
                    <a:pt x="10625" y="5059"/>
                  </a:lnTo>
                  <a:lnTo>
                    <a:pt x="12143" y="10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5" name="object 475"/>
            <p:cNvSpPr/>
            <p:nvPr/>
          </p:nvSpPr>
          <p:spPr>
            <a:xfrm>
              <a:off x="16095592" y="5681431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3541" y="11131"/>
                  </a:moveTo>
                  <a:lnTo>
                    <a:pt x="7589" y="9107"/>
                  </a:lnTo>
                  <a:lnTo>
                    <a:pt x="0" y="0"/>
                  </a:lnTo>
                  <a:lnTo>
                    <a:pt x="3541" y="11131"/>
                  </a:lnTo>
                  <a:close/>
                </a:path>
                <a:path w="12700" h="11429">
                  <a:moveTo>
                    <a:pt x="7589" y="9107"/>
                  </a:moveTo>
                  <a:lnTo>
                    <a:pt x="0" y="0"/>
                  </a:lnTo>
                  <a:lnTo>
                    <a:pt x="10625" y="5059"/>
                  </a:lnTo>
                  <a:lnTo>
                    <a:pt x="7589" y="9107"/>
                  </a:lnTo>
                  <a:close/>
                </a:path>
                <a:path w="12700" h="11429">
                  <a:moveTo>
                    <a:pt x="0" y="0"/>
                  </a:moveTo>
                  <a:lnTo>
                    <a:pt x="10625" y="5059"/>
                  </a:lnTo>
                  <a:lnTo>
                    <a:pt x="12143" y="101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6" name="object 476"/>
            <p:cNvSpPr/>
            <p:nvPr/>
          </p:nvSpPr>
          <p:spPr>
            <a:xfrm>
              <a:off x="16095591" y="5670806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4">
                  <a:moveTo>
                    <a:pt x="11131" y="6577"/>
                  </a:moveTo>
                  <a:lnTo>
                    <a:pt x="0" y="10625"/>
                  </a:lnTo>
                  <a:lnTo>
                    <a:pt x="12143" y="11637"/>
                  </a:lnTo>
                  <a:lnTo>
                    <a:pt x="11131" y="6577"/>
                  </a:lnTo>
                  <a:close/>
                </a:path>
                <a:path w="12700" h="12064">
                  <a:moveTo>
                    <a:pt x="5565" y="0"/>
                  </a:moveTo>
                  <a:lnTo>
                    <a:pt x="0" y="10625"/>
                  </a:lnTo>
                  <a:lnTo>
                    <a:pt x="9107" y="2529"/>
                  </a:lnTo>
                  <a:lnTo>
                    <a:pt x="5565" y="0"/>
                  </a:lnTo>
                  <a:close/>
                </a:path>
                <a:path w="12700" h="12064">
                  <a:moveTo>
                    <a:pt x="9107" y="2529"/>
                  </a:moveTo>
                  <a:lnTo>
                    <a:pt x="0" y="10625"/>
                  </a:lnTo>
                  <a:lnTo>
                    <a:pt x="11131" y="6577"/>
                  </a:lnTo>
                  <a:lnTo>
                    <a:pt x="9107" y="252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477"/>
            <p:cNvSpPr/>
            <p:nvPr/>
          </p:nvSpPr>
          <p:spPr>
            <a:xfrm>
              <a:off x="16095592" y="5670806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4">
                  <a:moveTo>
                    <a:pt x="12143" y="11637"/>
                  </a:moveTo>
                  <a:lnTo>
                    <a:pt x="11131" y="6577"/>
                  </a:lnTo>
                  <a:lnTo>
                    <a:pt x="0" y="10625"/>
                  </a:lnTo>
                  <a:lnTo>
                    <a:pt x="12143" y="11637"/>
                  </a:lnTo>
                  <a:close/>
                </a:path>
                <a:path w="12700" h="12064">
                  <a:moveTo>
                    <a:pt x="11131" y="6577"/>
                  </a:moveTo>
                  <a:lnTo>
                    <a:pt x="0" y="10625"/>
                  </a:lnTo>
                  <a:lnTo>
                    <a:pt x="9107" y="2529"/>
                  </a:lnTo>
                  <a:lnTo>
                    <a:pt x="11131" y="6577"/>
                  </a:lnTo>
                  <a:close/>
                </a:path>
                <a:path w="12700" h="12064">
                  <a:moveTo>
                    <a:pt x="0" y="10625"/>
                  </a:moveTo>
                  <a:lnTo>
                    <a:pt x="9107" y="2529"/>
                  </a:lnTo>
                  <a:lnTo>
                    <a:pt x="5565" y="0"/>
                  </a:lnTo>
                  <a:lnTo>
                    <a:pt x="0" y="106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8" name="object 478"/>
            <p:cNvSpPr/>
            <p:nvPr/>
          </p:nvSpPr>
          <p:spPr>
            <a:xfrm>
              <a:off x="16088002" y="5669288"/>
              <a:ext cx="13335" cy="12700"/>
            </a:xfrm>
            <a:custGeom>
              <a:avLst/>
              <a:gdLst/>
              <a:ahLst/>
              <a:cxnLst/>
              <a:rect l="l" t="t" r="r" b="b"/>
              <a:pathLst>
                <a:path w="13334" h="12700">
                  <a:moveTo>
                    <a:pt x="4047" y="505"/>
                  </a:moveTo>
                  <a:lnTo>
                    <a:pt x="0" y="3035"/>
                  </a:lnTo>
                  <a:lnTo>
                    <a:pt x="7589" y="12143"/>
                  </a:lnTo>
                  <a:lnTo>
                    <a:pt x="4047" y="505"/>
                  </a:lnTo>
                  <a:close/>
                </a:path>
                <a:path w="13334" h="12700">
                  <a:moveTo>
                    <a:pt x="8601" y="0"/>
                  </a:moveTo>
                  <a:lnTo>
                    <a:pt x="4047" y="505"/>
                  </a:lnTo>
                  <a:lnTo>
                    <a:pt x="7589" y="12143"/>
                  </a:lnTo>
                  <a:lnTo>
                    <a:pt x="8348" y="3035"/>
                  </a:lnTo>
                  <a:lnTo>
                    <a:pt x="8475" y="1517"/>
                  </a:lnTo>
                  <a:lnTo>
                    <a:pt x="8601" y="0"/>
                  </a:lnTo>
                  <a:close/>
                </a:path>
                <a:path w="13334" h="12700">
                  <a:moveTo>
                    <a:pt x="8601" y="0"/>
                  </a:moveTo>
                  <a:lnTo>
                    <a:pt x="7589" y="12143"/>
                  </a:lnTo>
                  <a:lnTo>
                    <a:pt x="13155" y="1517"/>
                  </a:lnTo>
                  <a:lnTo>
                    <a:pt x="860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9" name="object 479"/>
            <p:cNvSpPr/>
            <p:nvPr/>
          </p:nvSpPr>
          <p:spPr>
            <a:xfrm>
              <a:off x="16088002" y="5669288"/>
              <a:ext cx="13335" cy="12700"/>
            </a:xfrm>
            <a:custGeom>
              <a:avLst/>
              <a:gdLst/>
              <a:ahLst/>
              <a:cxnLst/>
              <a:rect l="l" t="t" r="r" b="b"/>
              <a:pathLst>
                <a:path w="13334" h="12700">
                  <a:moveTo>
                    <a:pt x="13155" y="1517"/>
                  </a:moveTo>
                  <a:lnTo>
                    <a:pt x="8601" y="0"/>
                  </a:lnTo>
                  <a:lnTo>
                    <a:pt x="7589" y="12143"/>
                  </a:lnTo>
                  <a:lnTo>
                    <a:pt x="13155" y="1517"/>
                  </a:lnTo>
                  <a:close/>
                </a:path>
                <a:path w="13334" h="12700">
                  <a:moveTo>
                    <a:pt x="8601" y="0"/>
                  </a:moveTo>
                  <a:lnTo>
                    <a:pt x="7589" y="12143"/>
                  </a:lnTo>
                  <a:lnTo>
                    <a:pt x="4047" y="505"/>
                  </a:lnTo>
                  <a:lnTo>
                    <a:pt x="8601" y="0"/>
                  </a:lnTo>
                  <a:close/>
                </a:path>
                <a:path w="13334" h="12700">
                  <a:moveTo>
                    <a:pt x="7589" y="12143"/>
                  </a:moveTo>
                  <a:lnTo>
                    <a:pt x="4047" y="505"/>
                  </a:lnTo>
                  <a:lnTo>
                    <a:pt x="0" y="3035"/>
                  </a:lnTo>
                  <a:lnTo>
                    <a:pt x="7589" y="121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0" name="object 480"/>
            <p:cNvSpPr/>
            <p:nvPr/>
          </p:nvSpPr>
          <p:spPr>
            <a:xfrm>
              <a:off x="16083448" y="5672324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0" y="8095"/>
                  </a:moveTo>
                  <a:lnTo>
                    <a:pt x="1011" y="12649"/>
                  </a:lnTo>
                  <a:lnTo>
                    <a:pt x="12143" y="9107"/>
                  </a:lnTo>
                  <a:lnTo>
                    <a:pt x="0" y="8095"/>
                  </a:lnTo>
                  <a:close/>
                </a:path>
                <a:path w="12700" h="12700">
                  <a:moveTo>
                    <a:pt x="1517" y="3541"/>
                  </a:moveTo>
                  <a:lnTo>
                    <a:pt x="0" y="8095"/>
                  </a:lnTo>
                  <a:lnTo>
                    <a:pt x="12143" y="9107"/>
                  </a:lnTo>
                  <a:lnTo>
                    <a:pt x="1517" y="3541"/>
                  </a:lnTo>
                  <a:close/>
                </a:path>
                <a:path w="12700" h="12700">
                  <a:moveTo>
                    <a:pt x="4553" y="0"/>
                  </a:moveTo>
                  <a:lnTo>
                    <a:pt x="1517" y="3541"/>
                  </a:lnTo>
                  <a:lnTo>
                    <a:pt x="12143" y="9107"/>
                  </a:lnTo>
                  <a:lnTo>
                    <a:pt x="45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1" name="object 481"/>
            <p:cNvSpPr/>
            <p:nvPr/>
          </p:nvSpPr>
          <p:spPr>
            <a:xfrm>
              <a:off x="16083448" y="5672324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4553" y="0"/>
                  </a:moveTo>
                  <a:lnTo>
                    <a:pt x="1517" y="3541"/>
                  </a:lnTo>
                  <a:lnTo>
                    <a:pt x="12143" y="9107"/>
                  </a:lnTo>
                  <a:lnTo>
                    <a:pt x="4553" y="0"/>
                  </a:lnTo>
                  <a:close/>
                </a:path>
                <a:path w="12700" h="12700">
                  <a:moveTo>
                    <a:pt x="1517" y="3541"/>
                  </a:moveTo>
                  <a:lnTo>
                    <a:pt x="12143" y="9107"/>
                  </a:lnTo>
                  <a:lnTo>
                    <a:pt x="0" y="8095"/>
                  </a:lnTo>
                  <a:lnTo>
                    <a:pt x="1517" y="3541"/>
                  </a:lnTo>
                  <a:close/>
                </a:path>
                <a:path w="12700" h="12700">
                  <a:moveTo>
                    <a:pt x="12143" y="9107"/>
                  </a:moveTo>
                  <a:lnTo>
                    <a:pt x="0" y="8095"/>
                  </a:lnTo>
                  <a:lnTo>
                    <a:pt x="1011" y="12649"/>
                  </a:lnTo>
                  <a:lnTo>
                    <a:pt x="12143" y="910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2" name="object 482"/>
            <p:cNvSpPr/>
            <p:nvPr/>
          </p:nvSpPr>
          <p:spPr>
            <a:xfrm>
              <a:off x="16084460" y="5681432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4">
                  <a:moveTo>
                    <a:pt x="11131" y="0"/>
                  </a:moveTo>
                  <a:lnTo>
                    <a:pt x="5565" y="10625"/>
                  </a:lnTo>
                  <a:lnTo>
                    <a:pt x="10119" y="11637"/>
                  </a:lnTo>
                  <a:lnTo>
                    <a:pt x="11131" y="0"/>
                  </a:lnTo>
                  <a:close/>
                </a:path>
                <a:path w="11430" h="12064">
                  <a:moveTo>
                    <a:pt x="11131" y="0"/>
                  </a:moveTo>
                  <a:lnTo>
                    <a:pt x="2023" y="7589"/>
                  </a:lnTo>
                  <a:lnTo>
                    <a:pt x="5565" y="10625"/>
                  </a:lnTo>
                  <a:lnTo>
                    <a:pt x="11131" y="0"/>
                  </a:lnTo>
                  <a:close/>
                </a:path>
                <a:path w="11430" h="12064">
                  <a:moveTo>
                    <a:pt x="11131" y="0"/>
                  </a:moveTo>
                  <a:lnTo>
                    <a:pt x="0" y="3541"/>
                  </a:lnTo>
                  <a:lnTo>
                    <a:pt x="2023" y="7589"/>
                  </a:lnTo>
                  <a:lnTo>
                    <a:pt x="111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3" name="object 483"/>
            <p:cNvSpPr/>
            <p:nvPr/>
          </p:nvSpPr>
          <p:spPr>
            <a:xfrm>
              <a:off x="16084460" y="5681431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4">
                  <a:moveTo>
                    <a:pt x="0" y="3541"/>
                  </a:moveTo>
                  <a:lnTo>
                    <a:pt x="2023" y="7589"/>
                  </a:lnTo>
                  <a:lnTo>
                    <a:pt x="11131" y="0"/>
                  </a:lnTo>
                  <a:lnTo>
                    <a:pt x="0" y="3541"/>
                  </a:lnTo>
                  <a:close/>
                </a:path>
                <a:path w="11430" h="12064">
                  <a:moveTo>
                    <a:pt x="2023" y="7589"/>
                  </a:moveTo>
                  <a:lnTo>
                    <a:pt x="11131" y="0"/>
                  </a:lnTo>
                  <a:lnTo>
                    <a:pt x="5565" y="10625"/>
                  </a:lnTo>
                  <a:lnTo>
                    <a:pt x="2023" y="7589"/>
                  </a:lnTo>
                  <a:close/>
                </a:path>
                <a:path w="11430" h="12064">
                  <a:moveTo>
                    <a:pt x="11131" y="0"/>
                  </a:moveTo>
                  <a:lnTo>
                    <a:pt x="5565" y="10625"/>
                  </a:lnTo>
                  <a:lnTo>
                    <a:pt x="10119" y="11637"/>
                  </a:lnTo>
                  <a:lnTo>
                    <a:pt x="1113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4" name="object 484"/>
            <p:cNvSpPr/>
            <p:nvPr/>
          </p:nvSpPr>
          <p:spPr>
            <a:xfrm>
              <a:off x="16094580" y="5681431"/>
              <a:ext cx="5080" cy="12065"/>
            </a:xfrm>
            <a:custGeom>
              <a:avLst/>
              <a:gdLst/>
              <a:ahLst/>
              <a:cxnLst/>
              <a:rect l="l" t="t" r="r" b="b"/>
              <a:pathLst>
                <a:path w="5080" h="12064">
                  <a:moveTo>
                    <a:pt x="1011" y="0"/>
                  </a:moveTo>
                  <a:lnTo>
                    <a:pt x="0" y="11637"/>
                  </a:lnTo>
                  <a:lnTo>
                    <a:pt x="4553" y="11131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5" name="object 485"/>
            <p:cNvSpPr/>
            <p:nvPr/>
          </p:nvSpPr>
          <p:spPr>
            <a:xfrm>
              <a:off x="16094580" y="5681431"/>
              <a:ext cx="5080" cy="12065"/>
            </a:xfrm>
            <a:custGeom>
              <a:avLst/>
              <a:gdLst/>
              <a:ahLst/>
              <a:cxnLst/>
              <a:rect l="l" t="t" r="r" b="b"/>
              <a:pathLst>
                <a:path w="5080" h="12064">
                  <a:moveTo>
                    <a:pt x="0" y="11637"/>
                  </a:moveTo>
                  <a:lnTo>
                    <a:pt x="4553" y="11131"/>
                  </a:lnTo>
                  <a:lnTo>
                    <a:pt x="1011" y="0"/>
                  </a:lnTo>
                  <a:lnTo>
                    <a:pt x="0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6" name="object 486"/>
            <p:cNvSpPr/>
            <p:nvPr/>
          </p:nvSpPr>
          <p:spPr>
            <a:xfrm>
              <a:off x="14904525" y="4856185"/>
              <a:ext cx="1188085" cy="814069"/>
            </a:xfrm>
            <a:custGeom>
              <a:avLst/>
              <a:gdLst/>
              <a:ahLst/>
              <a:cxnLst/>
              <a:rect l="l" t="t" r="r" b="b"/>
              <a:pathLst>
                <a:path w="1188084" h="814070">
                  <a:moveTo>
                    <a:pt x="1187524" y="813608"/>
                  </a:moveTo>
                  <a:lnTo>
                    <a:pt x="1183477" y="802477"/>
                  </a:lnTo>
                  <a:lnTo>
                    <a:pt x="919863" y="0"/>
                  </a:lnTo>
                  <a:lnTo>
                    <a:pt x="289418" y="0"/>
                  </a:lnTo>
                  <a:lnTo>
                    <a:pt x="0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87" name="object 487"/>
          <p:cNvSpPr txBox="1"/>
          <p:nvPr/>
        </p:nvSpPr>
        <p:spPr>
          <a:xfrm>
            <a:off x="12369536" y="1688648"/>
            <a:ext cx="88201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dirty="0">
                <a:latin typeface="Times New Roman"/>
                <a:cs typeface="Times New Roman"/>
              </a:rPr>
              <a:t>Монолітні</a:t>
            </a:r>
            <a:r>
              <a:rPr sz="950" spc="85" dirty="0">
                <a:latin typeface="Times New Roman"/>
                <a:cs typeface="Times New Roman"/>
              </a:rPr>
              <a:t> </a:t>
            </a:r>
            <a:r>
              <a:rPr sz="950" spc="-20" dirty="0">
                <a:latin typeface="Times New Roman"/>
                <a:cs typeface="Times New Roman"/>
              </a:rPr>
              <a:t>стіни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88" name="object 488"/>
          <p:cNvSpPr txBox="1"/>
          <p:nvPr/>
        </p:nvSpPr>
        <p:spPr>
          <a:xfrm>
            <a:off x="12650858" y="1805023"/>
            <a:ext cx="32067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dirty="0">
                <a:latin typeface="Times New Roman"/>
                <a:cs typeface="Times New Roman"/>
              </a:rPr>
              <a:t>МС-</a:t>
            </a:r>
            <a:r>
              <a:rPr sz="950" spc="-50" dirty="0">
                <a:latin typeface="Times New Roman"/>
                <a:cs typeface="Times New Roman"/>
              </a:rPr>
              <a:t>2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489" name="object 489"/>
          <p:cNvGrpSpPr/>
          <p:nvPr/>
        </p:nvGrpSpPr>
        <p:grpSpPr>
          <a:xfrm>
            <a:off x="12462805" y="1845243"/>
            <a:ext cx="868044" cy="267335"/>
            <a:chOff x="12462805" y="1845243"/>
            <a:chExt cx="868044" cy="267335"/>
          </a:xfrm>
        </p:grpSpPr>
        <p:sp>
          <p:nvSpPr>
            <p:cNvPr id="490" name="object 490"/>
            <p:cNvSpPr/>
            <p:nvPr/>
          </p:nvSpPr>
          <p:spPr>
            <a:xfrm>
              <a:off x="13318797" y="2098112"/>
              <a:ext cx="12065" cy="12700"/>
            </a:xfrm>
            <a:custGeom>
              <a:avLst/>
              <a:gdLst/>
              <a:ahLst/>
              <a:cxnLst/>
              <a:rect l="l" t="t" r="r" b="b"/>
              <a:pathLst>
                <a:path w="12065" h="12700">
                  <a:moveTo>
                    <a:pt x="0" y="2529"/>
                  </a:moveTo>
                  <a:lnTo>
                    <a:pt x="6577" y="12649"/>
                  </a:lnTo>
                  <a:lnTo>
                    <a:pt x="9613" y="9107"/>
                  </a:lnTo>
                  <a:lnTo>
                    <a:pt x="0" y="2529"/>
                  </a:lnTo>
                  <a:close/>
                </a:path>
                <a:path w="12065" h="12700">
                  <a:moveTo>
                    <a:pt x="0" y="2529"/>
                  </a:moveTo>
                  <a:lnTo>
                    <a:pt x="9613" y="9107"/>
                  </a:lnTo>
                  <a:lnTo>
                    <a:pt x="11637" y="5059"/>
                  </a:lnTo>
                  <a:lnTo>
                    <a:pt x="0" y="2529"/>
                  </a:lnTo>
                  <a:close/>
                </a:path>
                <a:path w="12065" h="12700">
                  <a:moveTo>
                    <a:pt x="11637" y="0"/>
                  </a:moveTo>
                  <a:lnTo>
                    <a:pt x="0" y="2529"/>
                  </a:lnTo>
                  <a:lnTo>
                    <a:pt x="11637" y="5059"/>
                  </a:lnTo>
                  <a:lnTo>
                    <a:pt x="1163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1" name="object 491"/>
            <p:cNvSpPr/>
            <p:nvPr/>
          </p:nvSpPr>
          <p:spPr>
            <a:xfrm>
              <a:off x="13318797" y="2098112"/>
              <a:ext cx="12065" cy="12700"/>
            </a:xfrm>
            <a:custGeom>
              <a:avLst/>
              <a:gdLst/>
              <a:ahLst/>
              <a:cxnLst/>
              <a:rect l="l" t="t" r="r" b="b"/>
              <a:pathLst>
                <a:path w="12065" h="12700">
                  <a:moveTo>
                    <a:pt x="6577" y="12649"/>
                  </a:moveTo>
                  <a:lnTo>
                    <a:pt x="9613" y="9107"/>
                  </a:lnTo>
                  <a:lnTo>
                    <a:pt x="0" y="2529"/>
                  </a:lnTo>
                  <a:lnTo>
                    <a:pt x="6577" y="12649"/>
                  </a:lnTo>
                  <a:close/>
                </a:path>
                <a:path w="12065" h="12700">
                  <a:moveTo>
                    <a:pt x="9613" y="9107"/>
                  </a:moveTo>
                  <a:lnTo>
                    <a:pt x="0" y="2529"/>
                  </a:lnTo>
                  <a:lnTo>
                    <a:pt x="11637" y="5059"/>
                  </a:lnTo>
                  <a:lnTo>
                    <a:pt x="9613" y="9107"/>
                  </a:lnTo>
                  <a:close/>
                </a:path>
                <a:path w="12065" h="12700">
                  <a:moveTo>
                    <a:pt x="0" y="2529"/>
                  </a:moveTo>
                  <a:lnTo>
                    <a:pt x="11637" y="5059"/>
                  </a:lnTo>
                  <a:lnTo>
                    <a:pt x="11637" y="0"/>
                  </a:lnTo>
                  <a:lnTo>
                    <a:pt x="0" y="252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2" name="object 492"/>
            <p:cNvSpPr/>
            <p:nvPr/>
          </p:nvSpPr>
          <p:spPr>
            <a:xfrm>
              <a:off x="13318797" y="2089004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2529" y="0"/>
                  </a:moveTo>
                  <a:lnTo>
                    <a:pt x="0" y="11637"/>
                  </a:lnTo>
                  <a:lnTo>
                    <a:pt x="6577" y="1517"/>
                  </a:lnTo>
                  <a:lnTo>
                    <a:pt x="2529" y="0"/>
                  </a:lnTo>
                  <a:close/>
                </a:path>
                <a:path w="12065" h="12064">
                  <a:moveTo>
                    <a:pt x="6577" y="1517"/>
                  </a:moveTo>
                  <a:lnTo>
                    <a:pt x="0" y="11637"/>
                  </a:lnTo>
                  <a:lnTo>
                    <a:pt x="10119" y="5059"/>
                  </a:lnTo>
                  <a:lnTo>
                    <a:pt x="6577" y="1517"/>
                  </a:lnTo>
                  <a:close/>
                </a:path>
                <a:path w="12065" h="12064">
                  <a:moveTo>
                    <a:pt x="10119" y="5059"/>
                  </a:moveTo>
                  <a:lnTo>
                    <a:pt x="0" y="11637"/>
                  </a:lnTo>
                  <a:lnTo>
                    <a:pt x="11637" y="9107"/>
                  </a:lnTo>
                  <a:lnTo>
                    <a:pt x="10119" y="505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3" name="object 493"/>
            <p:cNvSpPr/>
            <p:nvPr/>
          </p:nvSpPr>
          <p:spPr>
            <a:xfrm>
              <a:off x="13318797" y="2089004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11637" y="9107"/>
                  </a:moveTo>
                  <a:lnTo>
                    <a:pt x="10119" y="5059"/>
                  </a:lnTo>
                  <a:lnTo>
                    <a:pt x="0" y="11637"/>
                  </a:lnTo>
                  <a:lnTo>
                    <a:pt x="11637" y="9107"/>
                  </a:lnTo>
                  <a:close/>
                </a:path>
                <a:path w="12065" h="12064">
                  <a:moveTo>
                    <a:pt x="10119" y="5059"/>
                  </a:moveTo>
                  <a:lnTo>
                    <a:pt x="0" y="11637"/>
                  </a:lnTo>
                  <a:lnTo>
                    <a:pt x="6577" y="1517"/>
                  </a:lnTo>
                  <a:lnTo>
                    <a:pt x="10119" y="5059"/>
                  </a:lnTo>
                  <a:close/>
                </a:path>
                <a:path w="12065" h="12064">
                  <a:moveTo>
                    <a:pt x="0" y="11637"/>
                  </a:moveTo>
                  <a:lnTo>
                    <a:pt x="6577" y="1517"/>
                  </a:lnTo>
                  <a:lnTo>
                    <a:pt x="2529" y="0"/>
                  </a:lnTo>
                  <a:lnTo>
                    <a:pt x="0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4" name="object 494"/>
            <p:cNvSpPr/>
            <p:nvPr/>
          </p:nvSpPr>
          <p:spPr>
            <a:xfrm>
              <a:off x="13308677" y="2088499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3541" y="2023"/>
                  </a:moveTo>
                  <a:lnTo>
                    <a:pt x="0" y="5059"/>
                  </a:lnTo>
                  <a:lnTo>
                    <a:pt x="10119" y="12143"/>
                  </a:lnTo>
                  <a:lnTo>
                    <a:pt x="3541" y="2023"/>
                  </a:lnTo>
                  <a:close/>
                </a:path>
                <a:path w="12700" h="12700">
                  <a:moveTo>
                    <a:pt x="8095" y="0"/>
                  </a:moveTo>
                  <a:lnTo>
                    <a:pt x="3541" y="2023"/>
                  </a:lnTo>
                  <a:lnTo>
                    <a:pt x="10119" y="12143"/>
                  </a:lnTo>
                  <a:lnTo>
                    <a:pt x="8179" y="505"/>
                  </a:lnTo>
                  <a:lnTo>
                    <a:pt x="8095" y="0"/>
                  </a:lnTo>
                  <a:close/>
                </a:path>
                <a:path w="12700" h="12700">
                  <a:moveTo>
                    <a:pt x="8095" y="0"/>
                  </a:moveTo>
                  <a:lnTo>
                    <a:pt x="10119" y="12143"/>
                  </a:lnTo>
                  <a:lnTo>
                    <a:pt x="12649" y="505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5" name="object 495"/>
            <p:cNvSpPr/>
            <p:nvPr/>
          </p:nvSpPr>
          <p:spPr>
            <a:xfrm>
              <a:off x="13308678" y="2088498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12649" y="505"/>
                  </a:moveTo>
                  <a:lnTo>
                    <a:pt x="8095" y="0"/>
                  </a:lnTo>
                  <a:lnTo>
                    <a:pt x="10119" y="12143"/>
                  </a:lnTo>
                  <a:lnTo>
                    <a:pt x="12649" y="505"/>
                  </a:lnTo>
                  <a:close/>
                </a:path>
                <a:path w="12700" h="12700">
                  <a:moveTo>
                    <a:pt x="8095" y="0"/>
                  </a:moveTo>
                  <a:lnTo>
                    <a:pt x="10119" y="12143"/>
                  </a:lnTo>
                  <a:lnTo>
                    <a:pt x="3541" y="2023"/>
                  </a:lnTo>
                  <a:lnTo>
                    <a:pt x="8095" y="0"/>
                  </a:lnTo>
                  <a:close/>
                </a:path>
                <a:path w="12700" h="12700">
                  <a:moveTo>
                    <a:pt x="10119" y="12143"/>
                  </a:moveTo>
                  <a:lnTo>
                    <a:pt x="3541" y="2023"/>
                  </a:lnTo>
                  <a:lnTo>
                    <a:pt x="0" y="5059"/>
                  </a:lnTo>
                  <a:lnTo>
                    <a:pt x="10119" y="121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6" name="object 496"/>
            <p:cNvSpPr/>
            <p:nvPr/>
          </p:nvSpPr>
          <p:spPr>
            <a:xfrm>
              <a:off x="13307159" y="2093558"/>
              <a:ext cx="12065" cy="13970"/>
            </a:xfrm>
            <a:custGeom>
              <a:avLst/>
              <a:gdLst/>
              <a:ahLst/>
              <a:cxnLst/>
              <a:rect l="l" t="t" r="r" b="b"/>
              <a:pathLst>
                <a:path w="12065" h="13969">
                  <a:moveTo>
                    <a:pt x="11637" y="7083"/>
                  </a:moveTo>
                  <a:lnTo>
                    <a:pt x="0" y="9107"/>
                  </a:lnTo>
                  <a:lnTo>
                    <a:pt x="1517" y="13661"/>
                  </a:lnTo>
                  <a:lnTo>
                    <a:pt x="11637" y="7083"/>
                  </a:lnTo>
                  <a:close/>
                </a:path>
                <a:path w="12065" h="13969">
                  <a:moveTo>
                    <a:pt x="0" y="4553"/>
                  </a:moveTo>
                  <a:lnTo>
                    <a:pt x="0" y="9107"/>
                  </a:lnTo>
                  <a:lnTo>
                    <a:pt x="11637" y="7083"/>
                  </a:lnTo>
                  <a:lnTo>
                    <a:pt x="0" y="4553"/>
                  </a:lnTo>
                  <a:close/>
                </a:path>
                <a:path w="12065" h="13969">
                  <a:moveTo>
                    <a:pt x="1517" y="0"/>
                  </a:moveTo>
                  <a:lnTo>
                    <a:pt x="0" y="4553"/>
                  </a:lnTo>
                  <a:lnTo>
                    <a:pt x="11637" y="7083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7" name="object 497"/>
            <p:cNvSpPr/>
            <p:nvPr/>
          </p:nvSpPr>
          <p:spPr>
            <a:xfrm>
              <a:off x="13307160" y="2093558"/>
              <a:ext cx="12065" cy="13970"/>
            </a:xfrm>
            <a:custGeom>
              <a:avLst/>
              <a:gdLst/>
              <a:ahLst/>
              <a:cxnLst/>
              <a:rect l="l" t="t" r="r" b="b"/>
              <a:pathLst>
                <a:path w="12065" h="13969">
                  <a:moveTo>
                    <a:pt x="1517" y="0"/>
                  </a:moveTo>
                  <a:lnTo>
                    <a:pt x="0" y="4553"/>
                  </a:lnTo>
                  <a:lnTo>
                    <a:pt x="11637" y="7083"/>
                  </a:lnTo>
                  <a:lnTo>
                    <a:pt x="1517" y="0"/>
                  </a:lnTo>
                  <a:close/>
                </a:path>
                <a:path w="12065" h="13969">
                  <a:moveTo>
                    <a:pt x="0" y="4553"/>
                  </a:moveTo>
                  <a:lnTo>
                    <a:pt x="11637" y="7083"/>
                  </a:lnTo>
                  <a:lnTo>
                    <a:pt x="0" y="9107"/>
                  </a:lnTo>
                  <a:lnTo>
                    <a:pt x="0" y="4553"/>
                  </a:lnTo>
                  <a:close/>
                </a:path>
                <a:path w="12065" h="13969">
                  <a:moveTo>
                    <a:pt x="11637" y="7083"/>
                  </a:moveTo>
                  <a:lnTo>
                    <a:pt x="0" y="9107"/>
                  </a:lnTo>
                  <a:lnTo>
                    <a:pt x="1517" y="13661"/>
                  </a:lnTo>
                  <a:lnTo>
                    <a:pt x="11637" y="708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8" name="object 498"/>
            <p:cNvSpPr/>
            <p:nvPr/>
          </p:nvSpPr>
          <p:spPr>
            <a:xfrm>
              <a:off x="13308677" y="2100642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4">
                  <a:moveTo>
                    <a:pt x="10119" y="0"/>
                  </a:moveTo>
                  <a:lnTo>
                    <a:pt x="3035" y="9613"/>
                  </a:lnTo>
                  <a:lnTo>
                    <a:pt x="7589" y="11637"/>
                  </a:lnTo>
                  <a:lnTo>
                    <a:pt x="10119" y="0"/>
                  </a:lnTo>
                  <a:close/>
                </a:path>
                <a:path w="12700" h="12064">
                  <a:moveTo>
                    <a:pt x="10119" y="0"/>
                  </a:moveTo>
                  <a:lnTo>
                    <a:pt x="7589" y="11637"/>
                  </a:lnTo>
                  <a:lnTo>
                    <a:pt x="12143" y="11637"/>
                  </a:lnTo>
                  <a:lnTo>
                    <a:pt x="10119" y="0"/>
                  </a:lnTo>
                  <a:close/>
                </a:path>
                <a:path w="12700" h="12064">
                  <a:moveTo>
                    <a:pt x="10119" y="0"/>
                  </a:moveTo>
                  <a:lnTo>
                    <a:pt x="0" y="6577"/>
                  </a:lnTo>
                  <a:lnTo>
                    <a:pt x="3035" y="9613"/>
                  </a:lnTo>
                  <a:lnTo>
                    <a:pt x="1011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9" name="object 499"/>
            <p:cNvSpPr/>
            <p:nvPr/>
          </p:nvSpPr>
          <p:spPr>
            <a:xfrm>
              <a:off x="13308678" y="2100642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4">
                  <a:moveTo>
                    <a:pt x="0" y="6577"/>
                  </a:moveTo>
                  <a:lnTo>
                    <a:pt x="3035" y="9613"/>
                  </a:lnTo>
                  <a:lnTo>
                    <a:pt x="10119" y="0"/>
                  </a:lnTo>
                  <a:lnTo>
                    <a:pt x="0" y="6577"/>
                  </a:lnTo>
                  <a:close/>
                </a:path>
                <a:path w="12700" h="12064">
                  <a:moveTo>
                    <a:pt x="3035" y="9613"/>
                  </a:moveTo>
                  <a:lnTo>
                    <a:pt x="10119" y="0"/>
                  </a:lnTo>
                  <a:lnTo>
                    <a:pt x="7589" y="11637"/>
                  </a:lnTo>
                  <a:lnTo>
                    <a:pt x="3035" y="9613"/>
                  </a:lnTo>
                  <a:close/>
                </a:path>
                <a:path w="12700" h="12064">
                  <a:moveTo>
                    <a:pt x="10119" y="0"/>
                  </a:moveTo>
                  <a:lnTo>
                    <a:pt x="7589" y="11637"/>
                  </a:lnTo>
                  <a:lnTo>
                    <a:pt x="12143" y="11637"/>
                  </a:lnTo>
                  <a:lnTo>
                    <a:pt x="10119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0" name="object 500"/>
            <p:cNvSpPr/>
            <p:nvPr/>
          </p:nvSpPr>
          <p:spPr>
            <a:xfrm>
              <a:off x="13318797" y="2100642"/>
              <a:ext cx="6985" cy="12065"/>
            </a:xfrm>
            <a:custGeom>
              <a:avLst/>
              <a:gdLst/>
              <a:ahLst/>
              <a:cxnLst/>
              <a:rect l="l" t="t" r="r" b="b"/>
              <a:pathLst>
                <a:path w="6984" h="12064">
                  <a:moveTo>
                    <a:pt x="0" y="0"/>
                  </a:moveTo>
                  <a:lnTo>
                    <a:pt x="2023" y="11637"/>
                  </a:lnTo>
                  <a:lnTo>
                    <a:pt x="6577" y="10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1" name="object 501"/>
            <p:cNvSpPr/>
            <p:nvPr/>
          </p:nvSpPr>
          <p:spPr>
            <a:xfrm>
              <a:off x="13318797" y="2100642"/>
              <a:ext cx="6985" cy="12065"/>
            </a:xfrm>
            <a:custGeom>
              <a:avLst/>
              <a:gdLst/>
              <a:ahLst/>
              <a:cxnLst/>
              <a:rect l="l" t="t" r="r" b="b"/>
              <a:pathLst>
                <a:path w="6984" h="12064">
                  <a:moveTo>
                    <a:pt x="2023" y="11637"/>
                  </a:moveTo>
                  <a:lnTo>
                    <a:pt x="6577" y="10119"/>
                  </a:lnTo>
                  <a:lnTo>
                    <a:pt x="0" y="0"/>
                  </a:lnTo>
                  <a:lnTo>
                    <a:pt x="2023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2" name="object 502"/>
            <p:cNvSpPr/>
            <p:nvPr/>
          </p:nvSpPr>
          <p:spPr>
            <a:xfrm>
              <a:off x="12464710" y="1847148"/>
              <a:ext cx="847725" cy="243840"/>
            </a:xfrm>
            <a:custGeom>
              <a:avLst/>
              <a:gdLst/>
              <a:ahLst/>
              <a:cxnLst/>
              <a:rect l="l" t="t" r="r" b="b"/>
              <a:pathLst>
                <a:path w="847725" h="243839">
                  <a:moveTo>
                    <a:pt x="847509" y="243374"/>
                  </a:moveTo>
                  <a:lnTo>
                    <a:pt x="840931" y="233254"/>
                  </a:lnTo>
                  <a:lnTo>
                    <a:pt x="689644" y="0"/>
                  </a:lnTo>
                  <a:lnTo>
                    <a:pt x="59705" y="0"/>
                  </a:lnTo>
                  <a:lnTo>
                    <a:pt x="0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03" name="object 503"/>
          <p:cNvSpPr txBox="1"/>
          <p:nvPr/>
        </p:nvSpPr>
        <p:spPr>
          <a:xfrm>
            <a:off x="16059111" y="480379"/>
            <a:ext cx="930910" cy="29019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5240" marR="5080" indent="-3175">
              <a:lnSpc>
                <a:spcPts val="919"/>
              </a:lnSpc>
              <a:spcBef>
                <a:spcPts val="335"/>
              </a:spcBef>
            </a:pPr>
            <a:r>
              <a:rPr sz="950" dirty="0">
                <a:latin typeface="Times New Roman"/>
                <a:cs typeface="Times New Roman"/>
              </a:rPr>
              <a:t>Монолітна</a:t>
            </a:r>
            <a:r>
              <a:rPr sz="950" spc="90" dirty="0">
                <a:latin typeface="Times New Roman"/>
                <a:cs typeface="Times New Roman"/>
              </a:rPr>
              <a:t> </a:t>
            </a:r>
            <a:r>
              <a:rPr sz="950" spc="-20" dirty="0">
                <a:latin typeface="Times New Roman"/>
                <a:cs typeface="Times New Roman"/>
              </a:rPr>
              <a:t>плита </a:t>
            </a:r>
            <a:r>
              <a:rPr sz="950" dirty="0">
                <a:latin typeface="Times New Roman"/>
                <a:cs typeface="Times New Roman"/>
              </a:rPr>
              <a:t>перекриття</a:t>
            </a:r>
            <a:r>
              <a:rPr sz="950" spc="114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ПП-</a:t>
            </a:r>
            <a:r>
              <a:rPr sz="950" spc="-50" dirty="0">
                <a:latin typeface="Times New Roman"/>
                <a:cs typeface="Times New Roman"/>
              </a:rPr>
              <a:t>2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504" name="object 504"/>
          <p:cNvGrpSpPr/>
          <p:nvPr/>
        </p:nvGrpSpPr>
        <p:grpSpPr>
          <a:xfrm>
            <a:off x="15940258" y="645574"/>
            <a:ext cx="1009650" cy="527050"/>
            <a:chOff x="15940258" y="645574"/>
            <a:chExt cx="1009650" cy="527050"/>
          </a:xfrm>
        </p:grpSpPr>
        <p:sp>
          <p:nvSpPr>
            <p:cNvPr id="505" name="object 505"/>
            <p:cNvSpPr/>
            <p:nvPr/>
          </p:nvSpPr>
          <p:spPr>
            <a:xfrm>
              <a:off x="15946329" y="1163069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59" h="9525">
                  <a:moveTo>
                    <a:pt x="3035" y="0"/>
                  </a:moveTo>
                  <a:lnTo>
                    <a:pt x="0" y="8601"/>
                  </a:lnTo>
                  <a:lnTo>
                    <a:pt x="3541" y="9107"/>
                  </a:lnTo>
                  <a:lnTo>
                    <a:pt x="3035" y="0"/>
                  </a:lnTo>
                  <a:close/>
                </a:path>
                <a:path w="10159" h="9525">
                  <a:moveTo>
                    <a:pt x="3035" y="0"/>
                  </a:moveTo>
                  <a:lnTo>
                    <a:pt x="3373" y="6071"/>
                  </a:lnTo>
                  <a:lnTo>
                    <a:pt x="3485" y="8095"/>
                  </a:lnTo>
                  <a:lnTo>
                    <a:pt x="3541" y="9107"/>
                  </a:lnTo>
                  <a:lnTo>
                    <a:pt x="7083" y="8095"/>
                  </a:lnTo>
                  <a:lnTo>
                    <a:pt x="3035" y="0"/>
                  </a:lnTo>
                  <a:close/>
                </a:path>
                <a:path w="10159" h="9525">
                  <a:moveTo>
                    <a:pt x="3035" y="0"/>
                  </a:moveTo>
                  <a:lnTo>
                    <a:pt x="7083" y="8095"/>
                  </a:lnTo>
                  <a:lnTo>
                    <a:pt x="9613" y="6071"/>
                  </a:lnTo>
                  <a:lnTo>
                    <a:pt x="303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6" name="object 506"/>
            <p:cNvSpPr/>
            <p:nvPr/>
          </p:nvSpPr>
          <p:spPr>
            <a:xfrm>
              <a:off x="15946330" y="1163069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59" h="9525">
                  <a:moveTo>
                    <a:pt x="0" y="8601"/>
                  </a:moveTo>
                  <a:lnTo>
                    <a:pt x="3541" y="9107"/>
                  </a:lnTo>
                  <a:lnTo>
                    <a:pt x="3035" y="0"/>
                  </a:lnTo>
                  <a:lnTo>
                    <a:pt x="0" y="8601"/>
                  </a:lnTo>
                  <a:close/>
                </a:path>
                <a:path w="10159" h="9525">
                  <a:moveTo>
                    <a:pt x="3541" y="9107"/>
                  </a:moveTo>
                  <a:lnTo>
                    <a:pt x="3035" y="0"/>
                  </a:lnTo>
                  <a:lnTo>
                    <a:pt x="7083" y="8095"/>
                  </a:lnTo>
                  <a:lnTo>
                    <a:pt x="3541" y="9107"/>
                  </a:lnTo>
                  <a:close/>
                </a:path>
                <a:path w="10159" h="9525">
                  <a:moveTo>
                    <a:pt x="3035" y="0"/>
                  </a:moveTo>
                  <a:lnTo>
                    <a:pt x="7083" y="8095"/>
                  </a:lnTo>
                  <a:lnTo>
                    <a:pt x="9613" y="6071"/>
                  </a:lnTo>
                  <a:lnTo>
                    <a:pt x="3035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7" name="object 507"/>
            <p:cNvSpPr/>
            <p:nvPr/>
          </p:nvSpPr>
          <p:spPr>
            <a:xfrm>
              <a:off x="15949365" y="1159527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59">
                  <a:moveTo>
                    <a:pt x="0" y="3541"/>
                  </a:moveTo>
                  <a:lnTo>
                    <a:pt x="6577" y="9613"/>
                  </a:lnTo>
                  <a:lnTo>
                    <a:pt x="8601" y="6577"/>
                  </a:lnTo>
                  <a:lnTo>
                    <a:pt x="0" y="3541"/>
                  </a:lnTo>
                  <a:close/>
                </a:path>
                <a:path w="9525" h="10159">
                  <a:moveTo>
                    <a:pt x="9107" y="3035"/>
                  </a:moveTo>
                  <a:lnTo>
                    <a:pt x="0" y="3541"/>
                  </a:lnTo>
                  <a:lnTo>
                    <a:pt x="8601" y="6577"/>
                  </a:lnTo>
                  <a:lnTo>
                    <a:pt x="9035" y="3541"/>
                  </a:lnTo>
                  <a:lnTo>
                    <a:pt x="9107" y="3035"/>
                  </a:lnTo>
                  <a:close/>
                </a:path>
                <a:path w="9525" h="10159">
                  <a:moveTo>
                    <a:pt x="8095" y="0"/>
                  </a:moveTo>
                  <a:lnTo>
                    <a:pt x="0" y="3541"/>
                  </a:lnTo>
                  <a:lnTo>
                    <a:pt x="9107" y="3035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8" name="object 508"/>
            <p:cNvSpPr/>
            <p:nvPr/>
          </p:nvSpPr>
          <p:spPr>
            <a:xfrm>
              <a:off x="15949366" y="1159527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59">
                  <a:moveTo>
                    <a:pt x="6577" y="9613"/>
                  </a:moveTo>
                  <a:lnTo>
                    <a:pt x="8601" y="6577"/>
                  </a:lnTo>
                  <a:lnTo>
                    <a:pt x="0" y="3541"/>
                  </a:lnTo>
                  <a:lnTo>
                    <a:pt x="6577" y="9613"/>
                  </a:lnTo>
                  <a:close/>
                </a:path>
                <a:path w="9525" h="10159">
                  <a:moveTo>
                    <a:pt x="8601" y="6577"/>
                  </a:moveTo>
                  <a:lnTo>
                    <a:pt x="0" y="3541"/>
                  </a:lnTo>
                  <a:lnTo>
                    <a:pt x="9107" y="3035"/>
                  </a:lnTo>
                  <a:lnTo>
                    <a:pt x="8601" y="6577"/>
                  </a:lnTo>
                  <a:close/>
                </a:path>
                <a:path w="9525" h="10159">
                  <a:moveTo>
                    <a:pt x="0" y="3541"/>
                  </a:moveTo>
                  <a:lnTo>
                    <a:pt x="9107" y="3035"/>
                  </a:lnTo>
                  <a:lnTo>
                    <a:pt x="8095" y="0"/>
                  </a:lnTo>
                  <a:lnTo>
                    <a:pt x="0" y="354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9" name="object 509"/>
            <p:cNvSpPr/>
            <p:nvPr/>
          </p:nvSpPr>
          <p:spPr>
            <a:xfrm>
              <a:off x="15948859" y="1153961"/>
              <a:ext cx="8890" cy="9525"/>
            </a:xfrm>
            <a:custGeom>
              <a:avLst/>
              <a:gdLst/>
              <a:ahLst/>
              <a:cxnLst/>
              <a:rect l="l" t="t" r="r" b="b"/>
              <a:pathLst>
                <a:path w="8890" h="9525">
                  <a:moveTo>
                    <a:pt x="0" y="0"/>
                  </a:moveTo>
                  <a:lnTo>
                    <a:pt x="505" y="9107"/>
                  </a:lnTo>
                  <a:lnTo>
                    <a:pt x="3541" y="505"/>
                  </a:lnTo>
                  <a:lnTo>
                    <a:pt x="0" y="0"/>
                  </a:lnTo>
                  <a:close/>
                </a:path>
                <a:path w="8890" h="9525">
                  <a:moveTo>
                    <a:pt x="3541" y="505"/>
                  </a:moveTo>
                  <a:lnTo>
                    <a:pt x="505" y="9107"/>
                  </a:lnTo>
                  <a:lnTo>
                    <a:pt x="6577" y="2529"/>
                  </a:lnTo>
                  <a:lnTo>
                    <a:pt x="3541" y="505"/>
                  </a:lnTo>
                  <a:close/>
                </a:path>
                <a:path w="8890" h="9525">
                  <a:moveTo>
                    <a:pt x="6577" y="2529"/>
                  </a:moveTo>
                  <a:lnTo>
                    <a:pt x="505" y="9107"/>
                  </a:lnTo>
                  <a:lnTo>
                    <a:pt x="8601" y="5565"/>
                  </a:lnTo>
                  <a:lnTo>
                    <a:pt x="6577" y="252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0" name="object 510"/>
            <p:cNvSpPr/>
            <p:nvPr/>
          </p:nvSpPr>
          <p:spPr>
            <a:xfrm>
              <a:off x="15948860" y="1153961"/>
              <a:ext cx="8890" cy="9525"/>
            </a:xfrm>
            <a:custGeom>
              <a:avLst/>
              <a:gdLst/>
              <a:ahLst/>
              <a:cxnLst/>
              <a:rect l="l" t="t" r="r" b="b"/>
              <a:pathLst>
                <a:path w="8890" h="9525">
                  <a:moveTo>
                    <a:pt x="8601" y="5565"/>
                  </a:moveTo>
                  <a:lnTo>
                    <a:pt x="6577" y="2529"/>
                  </a:lnTo>
                  <a:lnTo>
                    <a:pt x="505" y="9107"/>
                  </a:lnTo>
                  <a:lnTo>
                    <a:pt x="8601" y="5565"/>
                  </a:lnTo>
                  <a:close/>
                </a:path>
                <a:path w="8890" h="9525">
                  <a:moveTo>
                    <a:pt x="6577" y="2529"/>
                  </a:moveTo>
                  <a:lnTo>
                    <a:pt x="505" y="9107"/>
                  </a:lnTo>
                  <a:lnTo>
                    <a:pt x="3541" y="505"/>
                  </a:lnTo>
                  <a:lnTo>
                    <a:pt x="6577" y="2529"/>
                  </a:lnTo>
                  <a:close/>
                </a:path>
                <a:path w="8890" h="9525">
                  <a:moveTo>
                    <a:pt x="505" y="9107"/>
                  </a:moveTo>
                  <a:lnTo>
                    <a:pt x="3541" y="505"/>
                  </a:lnTo>
                  <a:lnTo>
                    <a:pt x="0" y="0"/>
                  </a:lnTo>
                  <a:lnTo>
                    <a:pt x="505" y="910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1" name="object 511"/>
            <p:cNvSpPr/>
            <p:nvPr/>
          </p:nvSpPr>
          <p:spPr>
            <a:xfrm>
              <a:off x="15941269" y="1153961"/>
              <a:ext cx="8255" cy="9525"/>
            </a:xfrm>
            <a:custGeom>
              <a:avLst/>
              <a:gdLst/>
              <a:ahLst/>
              <a:cxnLst/>
              <a:rect l="l" t="t" r="r" b="b"/>
              <a:pathLst>
                <a:path w="8255" h="9525">
                  <a:moveTo>
                    <a:pt x="1517" y="3035"/>
                  </a:moveTo>
                  <a:lnTo>
                    <a:pt x="0" y="6071"/>
                  </a:lnTo>
                  <a:lnTo>
                    <a:pt x="8095" y="9107"/>
                  </a:lnTo>
                  <a:lnTo>
                    <a:pt x="1517" y="3035"/>
                  </a:lnTo>
                  <a:close/>
                </a:path>
                <a:path w="8255" h="9525">
                  <a:moveTo>
                    <a:pt x="4553" y="1011"/>
                  </a:moveTo>
                  <a:lnTo>
                    <a:pt x="1517" y="3035"/>
                  </a:lnTo>
                  <a:lnTo>
                    <a:pt x="8095" y="9107"/>
                  </a:lnTo>
                  <a:lnTo>
                    <a:pt x="4553" y="1011"/>
                  </a:lnTo>
                  <a:close/>
                </a:path>
                <a:path w="8255" h="9525">
                  <a:moveTo>
                    <a:pt x="7589" y="0"/>
                  </a:moveTo>
                  <a:lnTo>
                    <a:pt x="4553" y="1011"/>
                  </a:lnTo>
                  <a:lnTo>
                    <a:pt x="8095" y="9107"/>
                  </a:lnTo>
                  <a:lnTo>
                    <a:pt x="7758" y="3035"/>
                  </a:lnTo>
                  <a:lnTo>
                    <a:pt x="7645" y="1011"/>
                  </a:lnTo>
                  <a:lnTo>
                    <a:pt x="758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2" name="object 512"/>
            <p:cNvSpPr/>
            <p:nvPr/>
          </p:nvSpPr>
          <p:spPr>
            <a:xfrm>
              <a:off x="15941270" y="1153961"/>
              <a:ext cx="8255" cy="9525"/>
            </a:xfrm>
            <a:custGeom>
              <a:avLst/>
              <a:gdLst/>
              <a:ahLst/>
              <a:cxnLst/>
              <a:rect l="l" t="t" r="r" b="b"/>
              <a:pathLst>
                <a:path w="8255" h="9525">
                  <a:moveTo>
                    <a:pt x="7589" y="0"/>
                  </a:moveTo>
                  <a:lnTo>
                    <a:pt x="4553" y="1011"/>
                  </a:lnTo>
                  <a:lnTo>
                    <a:pt x="8095" y="9107"/>
                  </a:lnTo>
                  <a:lnTo>
                    <a:pt x="7589" y="0"/>
                  </a:lnTo>
                  <a:close/>
                </a:path>
                <a:path w="8255" h="9525">
                  <a:moveTo>
                    <a:pt x="4553" y="1011"/>
                  </a:moveTo>
                  <a:lnTo>
                    <a:pt x="8095" y="9107"/>
                  </a:lnTo>
                  <a:lnTo>
                    <a:pt x="1517" y="3035"/>
                  </a:lnTo>
                  <a:lnTo>
                    <a:pt x="4553" y="1011"/>
                  </a:lnTo>
                  <a:close/>
                </a:path>
                <a:path w="8255" h="9525">
                  <a:moveTo>
                    <a:pt x="8095" y="9107"/>
                  </a:moveTo>
                  <a:lnTo>
                    <a:pt x="1517" y="3035"/>
                  </a:lnTo>
                  <a:lnTo>
                    <a:pt x="0" y="6071"/>
                  </a:lnTo>
                  <a:lnTo>
                    <a:pt x="8095" y="910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3" name="object 513"/>
            <p:cNvSpPr/>
            <p:nvPr/>
          </p:nvSpPr>
          <p:spPr>
            <a:xfrm>
              <a:off x="15940258" y="1160033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59">
                  <a:moveTo>
                    <a:pt x="9107" y="3035"/>
                  </a:moveTo>
                  <a:lnTo>
                    <a:pt x="1011" y="6577"/>
                  </a:lnTo>
                  <a:lnTo>
                    <a:pt x="3035" y="9613"/>
                  </a:lnTo>
                  <a:lnTo>
                    <a:pt x="9107" y="3035"/>
                  </a:lnTo>
                  <a:close/>
                </a:path>
                <a:path w="9525" h="10159">
                  <a:moveTo>
                    <a:pt x="9107" y="3035"/>
                  </a:moveTo>
                  <a:lnTo>
                    <a:pt x="0" y="3541"/>
                  </a:lnTo>
                  <a:lnTo>
                    <a:pt x="1011" y="6577"/>
                  </a:lnTo>
                  <a:lnTo>
                    <a:pt x="9107" y="3035"/>
                  </a:lnTo>
                  <a:close/>
                </a:path>
                <a:path w="9525" h="10159">
                  <a:moveTo>
                    <a:pt x="1011" y="0"/>
                  </a:moveTo>
                  <a:lnTo>
                    <a:pt x="0" y="3541"/>
                  </a:lnTo>
                  <a:lnTo>
                    <a:pt x="9107" y="3035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4" name="object 514"/>
            <p:cNvSpPr/>
            <p:nvPr/>
          </p:nvSpPr>
          <p:spPr>
            <a:xfrm>
              <a:off x="15940258" y="1160033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59">
                  <a:moveTo>
                    <a:pt x="1011" y="0"/>
                  </a:moveTo>
                  <a:lnTo>
                    <a:pt x="0" y="3541"/>
                  </a:lnTo>
                  <a:lnTo>
                    <a:pt x="9107" y="3035"/>
                  </a:lnTo>
                  <a:lnTo>
                    <a:pt x="1011" y="0"/>
                  </a:lnTo>
                  <a:close/>
                </a:path>
                <a:path w="9525" h="10159">
                  <a:moveTo>
                    <a:pt x="0" y="3541"/>
                  </a:moveTo>
                  <a:lnTo>
                    <a:pt x="9107" y="3035"/>
                  </a:lnTo>
                  <a:lnTo>
                    <a:pt x="1011" y="6577"/>
                  </a:lnTo>
                  <a:lnTo>
                    <a:pt x="0" y="3541"/>
                  </a:lnTo>
                  <a:close/>
                </a:path>
                <a:path w="9525" h="10159">
                  <a:moveTo>
                    <a:pt x="9107" y="3035"/>
                  </a:moveTo>
                  <a:lnTo>
                    <a:pt x="1011" y="6577"/>
                  </a:lnTo>
                  <a:lnTo>
                    <a:pt x="3035" y="9613"/>
                  </a:lnTo>
                  <a:lnTo>
                    <a:pt x="9107" y="303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5" name="object 515"/>
            <p:cNvSpPr/>
            <p:nvPr/>
          </p:nvSpPr>
          <p:spPr>
            <a:xfrm>
              <a:off x="15943294" y="1163069"/>
              <a:ext cx="6350" cy="8890"/>
            </a:xfrm>
            <a:custGeom>
              <a:avLst/>
              <a:gdLst/>
              <a:ahLst/>
              <a:cxnLst/>
              <a:rect l="l" t="t" r="r" b="b"/>
              <a:pathLst>
                <a:path w="6350" h="8890">
                  <a:moveTo>
                    <a:pt x="6071" y="0"/>
                  </a:moveTo>
                  <a:lnTo>
                    <a:pt x="0" y="6577"/>
                  </a:lnTo>
                  <a:lnTo>
                    <a:pt x="3035" y="8601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6" name="object 516"/>
            <p:cNvSpPr/>
            <p:nvPr/>
          </p:nvSpPr>
          <p:spPr>
            <a:xfrm>
              <a:off x="15943294" y="1163069"/>
              <a:ext cx="6350" cy="8890"/>
            </a:xfrm>
            <a:custGeom>
              <a:avLst/>
              <a:gdLst/>
              <a:ahLst/>
              <a:cxnLst/>
              <a:rect l="l" t="t" r="r" b="b"/>
              <a:pathLst>
                <a:path w="6350" h="8890">
                  <a:moveTo>
                    <a:pt x="0" y="6577"/>
                  </a:moveTo>
                  <a:lnTo>
                    <a:pt x="3035" y="8601"/>
                  </a:lnTo>
                  <a:lnTo>
                    <a:pt x="6071" y="0"/>
                  </a:lnTo>
                  <a:lnTo>
                    <a:pt x="0" y="657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7" name="object 517"/>
            <p:cNvSpPr/>
            <p:nvPr/>
          </p:nvSpPr>
          <p:spPr>
            <a:xfrm>
              <a:off x="15949366" y="647479"/>
              <a:ext cx="998855" cy="515620"/>
            </a:xfrm>
            <a:custGeom>
              <a:avLst/>
              <a:gdLst/>
              <a:ahLst/>
              <a:cxnLst/>
              <a:rect l="l" t="t" r="r" b="b"/>
              <a:pathLst>
                <a:path w="998855" h="515619">
                  <a:moveTo>
                    <a:pt x="0" y="515589"/>
                  </a:moveTo>
                  <a:lnTo>
                    <a:pt x="191764" y="0"/>
                  </a:lnTo>
                  <a:lnTo>
                    <a:pt x="670923" y="0"/>
                  </a:lnTo>
                  <a:lnTo>
                    <a:pt x="998290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18" name="object 518"/>
          <p:cNvSpPr txBox="1"/>
          <p:nvPr/>
        </p:nvSpPr>
        <p:spPr>
          <a:xfrm>
            <a:off x="17627635" y="1761509"/>
            <a:ext cx="882015" cy="29019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294005" marR="5080" indent="-281940">
              <a:lnSpc>
                <a:spcPts val="919"/>
              </a:lnSpc>
              <a:spcBef>
                <a:spcPts val="335"/>
              </a:spcBef>
            </a:pPr>
            <a:r>
              <a:rPr sz="950" dirty="0">
                <a:latin typeface="Times New Roman"/>
                <a:cs typeface="Times New Roman"/>
              </a:rPr>
              <a:t>Монолітні</a:t>
            </a:r>
            <a:r>
              <a:rPr sz="950" spc="85" dirty="0">
                <a:latin typeface="Times New Roman"/>
                <a:cs typeface="Times New Roman"/>
              </a:rPr>
              <a:t> </a:t>
            </a:r>
            <a:r>
              <a:rPr sz="950" spc="-20" dirty="0">
                <a:latin typeface="Times New Roman"/>
                <a:cs typeface="Times New Roman"/>
              </a:rPr>
              <a:t>стіни </a:t>
            </a:r>
            <a:r>
              <a:rPr sz="950" dirty="0">
                <a:latin typeface="Times New Roman"/>
                <a:cs typeface="Times New Roman"/>
              </a:rPr>
              <a:t>МС-</a:t>
            </a:r>
            <a:r>
              <a:rPr sz="950" spc="-50" dirty="0">
                <a:latin typeface="Times New Roman"/>
                <a:cs typeface="Times New Roman"/>
              </a:rPr>
              <a:t>2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519" name="object 519"/>
          <p:cNvGrpSpPr/>
          <p:nvPr/>
        </p:nvGrpSpPr>
        <p:grpSpPr>
          <a:xfrm>
            <a:off x="17437944" y="1917597"/>
            <a:ext cx="977900" cy="267970"/>
            <a:chOff x="17437944" y="1917597"/>
            <a:chExt cx="977900" cy="267970"/>
          </a:xfrm>
        </p:grpSpPr>
        <p:sp>
          <p:nvSpPr>
            <p:cNvPr id="520" name="object 520"/>
            <p:cNvSpPr/>
            <p:nvPr/>
          </p:nvSpPr>
          <p:spPr>
            <a:xfrm>
              <a:off x="17441486" y="2172996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8601" y="0"/>
                  </a:moveTo>
                  <a:lnTo>
                    <a:pt x="3541" y="11131"/>
                  </a:lnTo>
                  <a:lnTo>
                    <a:pt x="8095" y="12143"/>
                  </a:lnTo>
                  <a:lnTo>
                    <a:pt x="8601" y="0"/>
                  </a:lnTo>
                  <a:close/>
                </a:path>
                <a:path w="12700" h="12700">
                  <a:moveTo>
                    <a:pt x="8601" y="0"/>
                  </a:moveTo>
                  <a:lnTo>
                    <a:pt x="8243" y="8601"/>
                  </a:lnTo>
                  <a:lnTo>
                    <a:pt x="8137" y="11131"/>
                  </a:lnTo>
                  <a:lnTo>
                    <a:pt x="8095" y="12143"/>
                  </a:lnTo>
                  <a:lnTo>
                    <a:pt x="12649" y="11637"/>
                  </a:lnTo>
                  <a:lnTo>
                    <a:pt x="8601" y="0"/>
                  </a:lnTo>
                  <a:close/>
                </a:path>
                <a:path w="12700" h="12700">
                  <a:moveTo>
                    <a:pt x="8601" y="0"/>
                  </a:moveTo>
                  <a:lnTo>
                    <a:pt x="0" y="8601"/>
                  </a:lnTo>
                  <a:lnTo>
                    <a:pt x="3541" y="11131"/>
                  </a:lnTo>
                  <a:lnTo>
                    <a:pt x="860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1" name="object 521"/>
            <p:cNvSpPr/>
            <p:nvPr/>
          </p:nvSpPr>
          <p:spPr>
            <a:xfrm>
              <a:off x="17441487" y="2172996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0" y="8601"/>
                  </a:moveTo>
                  <a:lnTo>
                    <a:pt x="3541" y="11131"/>
                  </a:lnTo>
                  <a:lnTo>
                    <a:pt x="8601" y="0"/>
                  </a:lnTo>
                  <a:lnTo>
                    <a:pt x="0" y="8601"/>
                  </a:lnTo>
                  <a:close/>
                </a:path>
                <a:path w="12700" h="12700">
                  <a:moveTo>
                    <a:pt x="3541" y="11131"/>
                  </a:moveTo>
                  <a:lnTo>
                    <a:pt x="8601" y="0"/>
                  </a:lnTo>
                  <a:lnTo>
                    <a:pt x="8095" y="12143"/>
                  </a:lnTo>
                  <a:lnTo>
                    <a:pt x="3541" y="11131"/>
                  </a:lnTo>
                  <a:close/>
                </a:path>
                <a:path w="12700" h="12700">
                  <a:moveTo>
                    <a:pt x="8601" y="0"/>
                  </a:moveTo>
                  <a:lnTo>
                    <a:pt x="8095" y="12143"/>
                  </a:lnTo>
                  <a:lnTo>
                    <a:pt x="12649" y="11637"/>
                  </a:lnTo>
                  <a:lnTo>
                    <a:pt x="860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2" name="object 522"/>
            <p:cNvSpPr/>
            <p:nvPr/>
          </p:nvSpPr>
          <p:spPr>
            <a:xfrm>
              <a:off x="17450088" y="2172996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4">
                  <a:moveTo>
                    <a:pt x="0" y="0"/>
                  </a:moveTo>
                  <a:lnTo>
                    <a:pt x="4047" y="11637"/>
                  </a:lnTo>
                  <a:lnTo>
                    <a:pt x="8095" y="9107"/>
                  </a:lnTo>
                  <a:lnTo>
                    <a:pt x="0" y="0"/>
                  </a:lnTo>
                  <a:close/>
                </a:path>
                <a:path w="12700" h="12064">
                  <a:moveTo>
                    <a:pt x="0" y="0"/>
                  </a:moveTo>
                  <a:lnTo>
                    <a:pt x="8095" y="9107"/>
                  </a:lnTo>
                  <a:lnTo>
                    <a:pt x="10625" y="5059"/>
                  </a:lnTo>
                  <a:lnTo>
                    <a:pt x="0" y="0"/>
                  </a:lnTo>
                  <a:close/>
                </a:path>
                <a:path w="12700" h="12064">
                  <a:moveTo>
                    <a:pt x="0" y="0"/>
                  </a:moveTo>
                  <a:lnTo>
                    <a:pt x="10625" y="5059"/>
                  </a:lnTo>
                  <a:lnTo>
                    <a:pt x="12143" y="5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3" name="object 523"/>
            <p:cNvSpPr/>
            <p:nvPr/>
          </p:nvSpPr>
          <p:spPr>
            <a:xfrm>
              <a:off x="17450088" y="2172996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4">
                  <a:moveTo>
                    <a:pt x="4047" y="11637"/>
                  </a:moveTo>
                  <a:lnTo>
                    <a:pt x="8095" y="9107"/>
                  </a:lnTo>
                  <a:lnTo>
                    <a:pt x="0" y="0"/>
                  </a:lnTo>
                  <a:lnTo>
                    <a:pt x="4047" y="11637"/>
                  </a:lnTo>
                  <a:close/>
                </a:path>
                <a:path w="12700" h="12064">
                  <a:moveTo>
                    <a:pt x="8095" y="9107"/>
                  </a:moveTo>
                  <a:lnTo>
                    <a:pt x="0" y="0"/>
                  </a:lnTo>
                  <a:lnTo>
                    <a:pt x="10625" y="5059"/>
                  </a:lnTo>
                  <a:lnTo>
                    <a:pt x="8095" y="9107"/>
                  </a:lnTo>
                  <a:close/>
                </a:path>
                <a:path w="12700" h="12064">
                  <a:moveTo>
                    <a:pt x="0" y="0"/>
                  </a:moveTo>
                  <a:lnTo>
                    <a:pt x="10625" y="5059"/>
                  </a:lnTo>
                  <a:lnTo>
                    <a:pt x="12143" y="50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4" name="object 524"/>
            <p:cNvSpPr/>
            <p:nvPr/>
          </p:nvSpPr>
          <p:spPr>
            <a:xfrm>
              <a:off x="17450088" y="2162371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30">
                  <a:moveTo>
                    <a:pt x="11131" y="6577"/>
                  </a:moveTo>
                  <a:lnTo>
                    <a:pt x="0" y="10625"/>
                  </a:lnTo>
                  <a:lnTo>
                    <a:pt x="12143" y="11131"/>
                  </a:lnTo>
                  <a:lnTo>
                    <a:pt x="11131" y="6577"/>
                  </a:lnTo>
                  <a:close/>
                </a:path>
                <a:path w="12700" h="11430">
                  <a:moveTo>
                    <a:pt x="5059" y="0"/>
                  </a:moveTo>
                  <a:lnTo>
                    <a:pt x="0" y="10625"/>
                  </a:lnTo>
                  <a:lnTo>
                    <a:pt x="8601" y="2529"/>
                  </a:lnTo>
                  <a:lnTo>
                    <a:pt x="5059" y="0"/>
                  </a:lnTo>
                  <a:close/>
                </a:path>
                <a:path w="12700" h="11430">
                  <a:moveTo>
                    <a:pt x="8601" y="2529"/>
                  </a:moveTo>
                  <a:lnTo>
                    <a:pt x="0" y="10625"/>
                  </a:lnTo>
                  <a:lnTo>
                    <a:pt x="11131" y="6577"/>
                  </a:lnTo>
                  <a:lnTo>
                    <a:pt x="8601" y="252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5" name="object 525"/>
            <p:cNvSpPr/>
            <p:nvPr/>
          </p:nvSpPr>
          <p:spPr>
            <a:xfrm>
              <a:off x="17450088" y="2162371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30">
                  <a:moveTo>
                    <a:pt x="12143" y="11131"/>
                  </a:moveTo>
                  <a:lnTo>
                    <a:pt x="11131" y="6577"/>
                  </a:lnTo>
                  <a:lnTo>
                    <a:pt x="0" y="10625"/>
                  </a:lnTo>
                  <a:lnTo>
                    <a:pt x="12143" y="11131"/>
                  </a:lnTo>
                  <a:close/>
                </a:path>
                <a:path w="12700" h="11430">
                  <a:moveTo>
                    <a:pt x="11131" y="6577"/>
                  </a:moveTo>
                  <a:lnTo>
                    <a:pt x="0" y="10625"/>
                  </a:lnTo>
                  <a:lnTo>
                    <a:pt x="8601" y="2529"/>
                  </a:lnTo>
                  <a:lnTo>
                    <a:pt x="11131" y="6577"/>
                  </a:lnTo>
                  <a:close/>
                </a:path>
                <a:path w="12700" h="11430">
                  <a:moveTo>
                    <a:pt x="0" y="10625"/>
                  </a:moveTo>
                  <a:lnTo>
                    <a:pt x="8601" y="2529"/>
                  </a:lnTo>
                  <a:lnTo>
                    <a:pt x="5059" y="0"/>
                  </a:lnTo>
                  <a:lnTo>
                    <a:pt x="0" y="106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6" name="object 526"/>
            <p:cNvSpPr/>
            <p:nvPr/>
          </p:nvSpPr>
          <p:spPr>
            <a:xfrm>
              <a:off x="17441992" y="2161359"/>
              <a:ext cx="13335" cy="12065"/>
            </a:xfrm>
            <a:custGeom>
              <a:avLst/>
              <a:gdLst/>
              <a:ahLst/>
              <a:cxnLst/>
              <a:rect l="l" t="t" r="r" b="b"/>
              <a:pathLst>
                <a:path w="13334" h="12064">
                  <a:moveTo>
                    <a:pt x="4047" y="505"/>
                  </a:moveTo>
                  <a:lnTo>
                    <a:pt x="0" y="3035"/>
                  </a:lnTo>
                  <a:lnTo>
                    <a:pt x="8095" y="11637"/>
                  </a:lnTo>
                  <a:lnTo>
                    <a:pt x="4047" y="505"/>
                  </a:lnTo>
                  <a:close/>
                </a:path>
                <a:path w="13334" h="12064">
                  <a:moveTo>
                    <a:pt x="8601" y="0"/>
                  </a:moveTo>
                  <a:lnTo>
                    <a:pt x="4047" y="505"/>
                  </a:lnTo>
                  <a:lnTo>
                    <a:pt x="8095" y="11637"/>
                  </a:lnTo>
                  <a:lnTo>
                    <a:pt x="8469" y="3035"/>
                  </a:lnTo>
                  <a:lnTo>
                    <a:pt x="8579" y="505"/>
                  </a:lnTo>
                  <a:lnTo>
                    <a:pt x="8601" y="0"/>
                  </a:lnTo>
                  <a:close/>
                </a:path>
                <a:path w="13334" h="12064">
                  <a:moveTo>
                    <a:pt x="8601" y="0"/>
                  </a:moveTo>
                  <a:lnTo>
                    <a:pt x="8095" y="11637"/>
                  </a:lnTo>
                  <a:lnTo>
                    <a:pt x="13155" y="1011"/>
                  </a:lnTo>
                  <a:lnTo>
                    <a:pt x="860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7" name="object 527"/>
            <p:cNvSpPr/>
            <p:nvPr/>
          </p:nvSpPr>
          <p:spPr>
            <a:xfrm>
              <a:off x="17441993" y="2161359"/>
              <a:ext cx="13335" cy="12065"/>
            </a:xfrm>
            <a:custGeom>
              <a:avLst/>
              <a:gdLst/>
              <a:ahLst/>
              <a:cxnLst/>
              <a:rect l="l" t="t" r="r" b="b"/>
              <a:pathLst>
                <a:path w="13334" h="12064">
                  <a:moveTo>
                    <a:pt x="13155" y="1011"/>
                  </a:moveTo>
                  <a:lnTo>
                    <a:pt x="8601" y="0"/>
                  </a:lnTo>
                  <a:lnTo>
                    <a:pt x="8095" y="11637"/>
                  </a:lnTo>
                  <a:lnTo>
                    <a:pt x="13155" y="1011"/>
                  </a:lnTo>
                  <a:close/>
                </a:path>
                <a:path w="13334" h="12064">
                  <a:moveTo>
                    <a:pt x="8601" y="0"/>
                  </a:moveTo>
                  <a:lnTo>
                    <a:pt x="8095" y="11637"/>
                  </a:lnTo>
                  <a:lnTo>
                    <a:pt x="4047" y="505"/>
                  </a:lnTo>
                  <a:lnTo>
                    <a:pt x="8601" y="0"/>
                  </a:lnTo>
                  <a:close/>
                </a:path>
                <a:path w="13334" h="12064">
                  <a:moveTo>
                    <a:pt x="8095" y="11637"/>
                  </a:moveTo>
                  <a:lnTo>
                    <a:pt x="4047" y="505"/>
                  </a:lnTo>
                  <a:lnTo>
                    <a:pt x="0" y="3035"/>
                  </a:lnTo>
                  <a:lnTo>
                    <a:pt x="8095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8" name="object 528"/>
            <p:cNvSpPr/>
            <p:nvPr/>
          </p:nvSpPr>
          <p:spPr>
            <a:xfrm>
              <a:off x="17437944" y="2164395"/>
              <a:ext cx="12700" cy="13335"/>
            </a:xfrm>
            <a:custGeom>
              <a:avLst/>
              <a:gdLst/>
              <a:ahLst/>
              <a:cxnLst/>
              <a:rect l="l" t="t" r="r" b="b"/>
              <a:pathLst>
                <a:path w="12700" h="13335">
                  <a:moveTo>
                    <a:pt x="1517" y="4047"/>
                  </a:moveTo>
                  <a:lnTo>
                    <a:pt x="0" y="8601"/>
                  </a:lnTo>
                  <a:lnTo>
                    <a:pt x="1011" y="13155"/>
                  </a:lnTo>
                  <a:lnTo>
                    <a:pt x="12143" y="8601"/>
                  </a:lnTo>
                  <a:lnTo>
                    <a:pt x="1517" y="4047"/>
                  </a:lnTo>
                  <a:close/>
                </a:path>
                <a:path w="12700" h="13335">
                  <a:moveTo>
                    <a:pt x="4047" y="0"/>
                  </a:moveTo>
                  <a:lnTo>
                    <a:pt x="1517" y="4047"/>
                  </a:lnTo>
                  <a:lnTo>
                    <a:pt x="12143" y="8601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9" name="object 529"/>
            <p:cNvSpPr/>
            <p:nvPr/>
          </p:nvSpPr>
          <p:spPr>
            <a:xfrm>
              <a:off x="17437945" y="2164394"/>
              <a:ext cx="12700" cy="13335"/>
            </a:xfrm>
            <a:custGeom>
              <a:avLst/>
              <a:gdLst/>
              <a:ahLst/>
              <a:cxnLst/>
              <a:rect l="l" t="t" r="r" b="b"/>
              <a:pathLst>
                <a:path w="12700" h="13335">
                  <a:moveTo>
                    <a:pt x="4047" y="0"/>
                  </a:moveTo>
                  <a:lnTo>
                    <a:pt x="1517" y="4047"/>
                  </a:lnTo>
                  <a:lnTo>
                    <a:pt x="12143" y="8601"/>
                  </a:lnTo>
                  <a:lnTo>
                    <a:pt x="4047" y="0"/>
                  </a:lnTo>
                  <a:close/>
                </a:path>
                <a:path w="12700" h="13335">
                  <a:moveTo>
                    <a:pt x="1517" y="4047"/>
                  </a:moveTo>
                  <a:lnTo>
                    <a:pt x="12143" y="8601"/>
                  </a:lnTo>
                  <a:lnTo>
                    <a:pt x="0" y="8601"/>
                  </a:lnTo>
                  <a:lnTo>
                    <a:pt x="1517" y="4047"/>
                  </a:lnTo>
                  <a:close/>
                </a:path>
                <a:path w="12700" h="13335">
                  <a:moveTo>
                    <a:pt x="12143" y="8601"/>
                  </a:moveTo>
                  <a:lnTo>
                    <a:pt x="0" y="8601"/>
                  </a:lnTo>
                  <a:lnTo>
                    <a:pt x="1011" y="13155"/>
                  </a:lnTo>
                  <a:lnTo>
                    <a:pt x="12143" y="860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0" name="object 530"/>
            <p:cNvSpPr/>
            <p:nvPr/>
          </p:nvSpPr>
          <p:spPr>
            <a:xfrm>
              <a:off x="17438957" y="2172996"/>
              <a:ext cx="11430" cy="8890"/>
            </a:xfrm>
            <a:custGeom>
              <a:avLst/>
              <a:gdLst/>
              <a:ahLst/>
              <a:cxnLst/>
              <a:rect l="l" t="t" r="r" b="b"/>
              <a:pathLst>
                <a:path w="11430" h="8889">
                  <a:moveTo>
                    <a:pt x="11131" y="0"/>
                  </a:moveTo>
                  <a:lnTo>
                    <a:pt x="0" y="4553"/>
                  </a:lnTo>
                  <a:lnTo>
                    <a:pt x="2529" y="8601"/>
                  </a:lnTo>
                  <a:lnTo>
                    <a:pt x="111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1" name="object 531"/>
            <p:cNvSpPr/>
            <p:nvPr/>
          </p:nvSpPr>
          <p:spPr>
            <a:xfrm>
              <a:off x="17438957" y="2172996"/>
              <a:ext cx="11430" cy="8890"/>
            </a:xfrm>
            <a:custGeom>
              <a:avLst/>
              <a:gdLst/>
              <a:ahLst/>
              <a:cxnLst/>
              <a:rect l="l" t="t" r="r" b="b"/>
              <a:pathLst>
                <a:path w="11430" h="8889">
                  <a:moveTo>
                    <a:pt x="0" y="4553"/>
                  </a:moveTo>
                  <a:lnTo>
                    <a:pt x="2529" y="8601"/>
                  </a:lnTo>
                  <a:lnTo>
                    <a:pt x="11131" y="0"/>
                  </a:lnTo>
                  <a:lnTo>
                    <a:pt x="0" y="455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2" name="object 532"/>
            <p:cNvSpPr/>
            <p:nvPr/>
          </p:nvSpPr>
          <p:spPr>
            <a:xfrm>
              <a:off x="17458690" y="1919502"/>
              <a:ext cx="955040" cy="245745"/>
            </a:xfrm>
            <a:custGeom>
              <a:avLst/>
              <a:gdLst/>
              <a:ahLst/>
              <a:cxnLst/>
              <a:rect l="l" t="t" r="r" b="b"/>
              <a:pathLst>
                <a:path w="955040" h="245744">
                  <a:moveTo>
                    <a:pt x="0" y="245398"/>
                  </a:moveTo>
                  <a:lnTo>
                    <a:pt x="9107" y="237302"/>
                  </a:lnTo>
                  <a:lnTo>
                    <a:pt x="264625" y="0"/>
                  </a:lnTo>
                  <a:lnTo>
                    <a:pt x="895070" y="0"/>
                  </a:lnTo>
                  <a:lnTo>
                    <a:pt x="954776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33" name="object 533"/>
          <p:cNvSpPr txBox="1"/>
          <p:nvPr/>
        </p:nvSpPr>
        <p:spPr>
          <a:xfrm>
            <a:off x="15133175" y="163051"/>
            <a:ext cx="354965" cy="3219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50" spc="-10" dirty="0">
                <a:latin typeface="Times New Roman"/>
                <a:cs typeface="Times New Roman"/>
              </a:rPr>
              <a:t>2-</a:t>
            </a:r>
            <a:r>
              <a:rPr sz="1950" spc="-50" dirty="0">
                <a:latin typeface="Times New Roman"/>
                <a:cs typeface="Times New Roman"/>
              </a:rPr>
              <a:t>2</a:t>
            </a:r>
            <a:endParaRPr sz="1950">
              <a:latin typeface="Times New Roman"/>
              <a:cs typeface="Times New Roman"/>
            </a:endParaRPr>
          </a:p>
        </p:txBody>
      </p:sp>
      <p:grpSp>
        <p:nvGrpSpPr>
          <p:cNvPr id="534" name="object 534"/>
          <p:cNvGrpSpPr/>
          <p:nvPr/>
        </p:nvGrpSpPr>
        <p:grpSpPr>
          <a:xfrm>
            <a:off x="-1905" y="961"/>
            <a:ext cx="20107275" cy="14202410"/>
            <a:chOff x="-1905" y="961"/>
            <a:chExt cx="20107275" cy="14202410"/>
          </a:xfrm>
        </p:grpSpPr>
        <p:sp>
          <p:nvSpPr>
            <p:cNvPr id="535" name="object 535"/>
            <p:cNvSpPr/>
            <p:nvPr/>
          </p:nvSpPr>
          <p:spPr>
            <a:xfrm>
              <a:off x="17394938" y="6707550"/>
              <a:ext cx="143510" cy="0"/>
            </a:xfrm>
            <a:custGeom>
              <a:avLst/>
              <a:gdLst/>
              <a:ahLst/>
              <a:cxnLst/>
              <a:rect l="l" t="t" r="r" b="b"/>
              <a:pathLst>
                <a:path w="143509">
                  <a:moveTo>
                    <a:pt x="143191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6" name="object 536"/>
            <p:cNvSpPr/>
            <p:nvPr/>
          </p:nvSpPr>
          <p:spPr>
            <a:xfrm>
              <a:off x="0" y="2866"/>
              <a:ext cx="20103465" cy="14198600"/>
            </a:xfrm>
            <a:custGeom>
              <a:avLst/>
              <a:gdLst/>
              <a:ahLst/>
              <a:cxnLst/>
              <a:rect l="l" t="t" r="r" b="b"/>
              <a:pathLst>
                <a:path w="20103465" h="14198600">
                  <a:moveTo>
                    <a:pt x="0" y="14198183"/>
                  </a:moveTo>
                  <a:lnTo>
                    <a:pt x="0" y="0"/>
                  </a:lnTo>
                  <a:lnTo>
                    <a:pt x="20102919" y="0"/>
                  </a:lnTo>
                  <a:lnTo>
                    <a:pt x="20102919" y="14198183"/>
                  </a:lnTo>
                  <a:lnTo>
                    <a:pt x="0" y="14198183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7" name="object 537"/>
            <p:cNvSpPr/>
            <p:nvPr/>
          </p:nvSpPr>
          <p:spPr>
            <a:xfrm>
              <a:off x="477641" y="122277"/>
              <a:ext cx="19505930" cy="13959840"/>
            </a:xfrm>
            <a:custGeom>
              <a:avLst/>
              <a:gdLst/>
              <a:ahLst/>
              <a:cxnLst/>
              <a:rect l="l" t="t" r="r" b="b"/>
              <a:pathLst>
                <a:path w="19505930" h="13959840">
                  <a:moveTo>
                    <a:pt x="0" y="13959363"/>
                  </a:moveTo>
                  <a:lnTo>
                    <a:pt x="0" y="0"/>
                  </a:lnTo>
                  <a:lnTo>
                    <a:pt x="19505868" y="0"/>
                  </a:lnTo>
                  <a:lnTo>
                    <a:pt x="19505868" y="13959363"/>
                  </a:lnTo>
                  <a:lnTo>
                    <a:pt x="0" y="13959363"/>
                  </a:lnTo>
                </a:path>
              </a:pathLst>
            </a:custGeom>
            <a:ln w="141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8" name="object 538"/>
            <p:cNvSpPr/>
            <p:nvPr/>
          </p:nvSpPr>
          <p:spPr>
            <a:xfrm>
              <a:off x="15561281" y="12767115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3227112" y="956294"/>
                  </a:moveTo>
                  <a:lnTo>
                    <a:pt x="3227112" y="1314524"/>
                  </a:lnTo>
                </a:path>
                <a:path w="4422775" h="1315084">
                  <a:moveTo>
                    <a:pt x="4422227" y="716967"/>
                  </a:moveTo>
                  <a:lnTo>
                    <a:pt x="3227112" y="716967"/>
                  </a:lnTo>
                </a:path>
                <a:path w="4422775" h="1315084">
                  <a:moveTo>
                    <a:pt x="3227112" y="597557"/>
                  </a:moveTo>
                  <a:lnTo>
                    <a:pt x="3227112" y="956294"/>
                  </a:lnTo>
                </a:path>
                <a:path w="4422775" h="1315084">
                  <a:moveTo>
                    <a:pt x="3944080" y="597557"/>
                  </a:moveTo>
                  <a:lnTo>
                    <a:pt x="3944080" y="956294"/>
                  </a:lnTo>
                </a:path>
                <a:path w="4422775" h="1315084">
                  <a:moveTo>
                    <a:pt x="3585849" y="597557"/>
                  </a:moveTo>
                  <a:lnTo>
                    <a:pt x="3585849" y="956294"/>
                  </a:lnTo>
                </a:path>
                <a:path w="4422775" h="1315084">
                  <a:moveTo>
                    <a:pt x="1553851" y="0"/>
                  </a:moveTo>
                  <a:lnTo>
                    <a:pt x="1553851" y="1314524"/>
                  </a:lnTo>
                </a:path>
                <a:path w="4422775" h="1315084">
                  <a:moveTo>
                    <a:pt x="4422227" y="956294"/>
                  </a:moveTo>
                  <a:lnTo>
                    <a:pt x="1553851" y="956294"/>
                  </a:lnTo>
                </a:path>
                <a:path w="4422775" h="1315084">
                  <a:moveTo>
                    <a:pt x="1315030" y="0"/>
                  </a:moveTo>
                  <a:lnTo>
                    <a:pt x="1315030" y="1314524"/>
                  </a:lnTo>
                </a:path>
                <a:path w="4422775" h="1315084">
                  <a:moveTo>
                    <a:pt x="956294" y="0"/>
                  </a:moveTo>
                  <a:lnTo>
                    <a:pt x="956294" y="1314524"/>
                  </a:lnTo>
                </a:path>
                <a:path w="4422775" h="1315084">
                  <a:moveTo>
                    <a:pt x="716967" y="0"/>
                  </a:moveTo>
                  <a:lnTo>
                    <a:pt x="716967" y="597557"/>
                  </a:lnTo>
                </a:path>
                <a:path w="4422775" h="1315084">
                  <a:moveTo>
                    <a:pt x="478147" y="0"/>
                  </a:moveTo>
                  <a:lnTo>
                    <a:pt x="478147" y="1314524"/>
                  </a:lnTo>
                </a:path>
                <a:path w="4422775" h="1315084">
                  <a:moveTo>
                    <a:pt x="239326" y="0"/>
                  </a:moveTo>
                  <a:lnTo>
                    <a:pt x="239326" y="597557"/>
                  </a:lnTo>
                </a:path>
                <a:path w="4422775" h="1315084">
                  <a:moveTo>
                    <a:pt x="0" y="597557"/>
                  </a:moveTo>
                  <a:lnTo>
                    <a:pt x="4422227" y="597557"/>
                  </a:lnTo>
                </a:path>
                <a:path w="4422775" h="1315084">
                  <a:moveTo>
                    <a:pt x="0" y="478147"/>
                  </a:moveTo>
                  <a:lnTo>
                    <a:pt x="1553851" y="478147"/>
                  </a:lnTo>
                </a:path>
                <a:path w="4422775" h="1315084">
                  <a:moveTo>
                    <a:pt x="0" y="358736"/>
                  </a:moveTo>
                  <a:lnTo>
                    <a:pt x="1553851" y="358736"/>
                  </a:lnTo>
                </a:path>
                <a:path w="4422775" h="1315084">
                  <a:moveTo>
                    <a:pt x="0" y="716967"/>
                  </a:moveTo>
                  <a:lnTo>
                    <a:pt x="1553851" y="716967"/>
                  </a:lnTo>
                </a:path>
                <a:path w="4422775" h="1315084">
                  <a:moveTo>
                    <a:pt x="0" y="836377"/>
                  </a:moveTo>
                  <a:lnTo>
                    <a:pt x="1553851" y="836377"/>
                  </a:lnTo>
                </a:path>
                <a:path w="4422775" h="1315084">
                  <a:moveTo>
                    <a:pt x="0" y="956294"/>
                  </a:moveTo>
                  <a:lnTo>
                    <a:pt x="1553851" y="956294"/>
                  </a:lnTo>
                </a:path>
                <a:path w="4422775" h="1315084">
                  <a:moveTo>
                    <a:pt x="0" y="1075704"/>
                  </a:moveTo>
                  <a:lnTo>
                    <a:pt x="1553851" y="1075704"/>
                  </a:lnTo>
                </a:path>
                <a:path w="4422775" h="1315084">
                  <a:moveTo>
                    <a:pt x="0" y="1195114"/>
                  </a:moveTo>
                  <a:lnTo>
                    <a:pt x="1553851" y="1195114"/>
                  </a:lnTo>
                </a:path>
                <a:path w="4422775" h="1315084">
                  <a:moveTo>
                    <a:pt x="0" y="238820"/>
                  </a:moveTo>
                  <a:lnTo>
                    <a:pt x="1553851" y="238820"/>
                  </a:lnTo>
                </a:path>
                <a:path w="4422775" h="1315084">
                  <a:moveTo>
                    <a:pt x="0" y="119410"/>
                  </a:moveTo>
                  <a:lnTo>
                    <a:pt x="1553851" y="119410"/>
                  </a:lnTo>
                </a:path>
                <a:path w="4422775" h="1315084">
                  <a:moveTo>
                    <a:pt x="4422227" y="238820"/>
                  </a:moveTo>
                  <a:lnTo>
                    <a:pt x="1553851" y="238820"/>
                  </a:lnTo>
                </a:path>
                <a:path w="4422775" h="1315084">
                  <a:moveTo>
                    <a:pt x="0" y="1314524"/>
                  </a:moveTo>
                  <a:lnTo>
                    <a:pt x="4422227" y="1314524"/>
                  </a:lnTo>
                  <a:lnTo>
                    <a:pt x="4422227" y="0"/>
                  </a:lnTo>
                  <a:lnTo>
                    <a:pt x="0" y="0"/>
                  </a:lnTo>
                  <a:lnTo>
                    <a:pt x="0" y="131452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39" name="object 539"/>
          <p:cNvSpPr txBox="1"/>
          <p:nvPr/>
        </p:nvSpPr>
        <p:spPr>
          <a:xfrm>
            <a:off x="17722253" y="12762819"/>
            <a:ext cx="1651635" cy="233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845">
              <a:lnSpc>
                <a:spcPts val="819"/>
              </a:lnSpc>
              <a:spcBef>
                <a:spcPts val="95"/>
              </a:spcBef>
            </a:pPr>
            <a:r>
              <a:rPr sz="700" i="1" spc="-10" dirty="0">
                <a:latin typeface="Times New Roman"/>
                <a:cs typeface="Times New Roman"/>
              </a:rPr>
              <a:t>КВАЛІФІКАЦІЙНА</a:t>
            </a:r>
            <a:r>
              <a:rPr sz="700" i="1" spc="1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ВИПУСКНА</a:t>
            </a:r>
            <a:r>
              <a:rPr sz="700" i="1" spc="1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РОБОТА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819"/>
              </a:lnSpc>
            </a:pPr>
            <a:r>
              <a:rPr sz="700" i="1" dirty="0">
                <a:latin typeface="Times New Roman"/>
                <a:cs typeface="Times New Roman"/>
              </a:rPr>
              <a:t>здобувача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ступеня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вищої</a:t>
            </a:r>
            <a:r>
              <a:rPr sz="700" i="1" spc="-2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освіти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"магістр"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540" name="object 540"/>
          <p:cNvSpPr txBox="1"/>
          <p:nvPr/>
        </p:nvSpPr>
        <p:spPr>
          <a:xfrm>
            <a:off x="18172571" y="13105364"/>
            <a:ext cx="756285" cy="1314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i="1" spc="-10" dirty="0">
                <a:latin typeface="Times New Roman"/>
                <a:cs typeface="Times New Roman"/>
              </a:rPr>
              <a:t>Інженерна</a:t>
            </a:r>
            <a:r>
              <a:rPr sz="700" i="1" spc="1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споруда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541" name="object 541"/>
          <p:cNvSpPr txBox="1"/>
          <p:nvPr/>
        </p:nvSpPr>
        <p:spPr>
          <a:xfrm>
            <a:off x="15485081" y="13220862"/>
            <a:ext cx="1704975" cy="8528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4615" marR="81280" indent="37465">
              <a:lnSpc>
                <a:spcPct val="111500"/>
              </a:lnSpc>
              <a:spcBef>
                <a:spcPts val="100"/>
              </a:spcBef>
              <a:tabLst>
                <a:tab pos="570865" algn="l"/>
              </a:tabLst>
            </a:pPr>
            <a:r>
              <a:rPr sz="700" i="1" dirty="0">
                <a:latin typeface="Times New Roman"/>
                <a:cs typeface="Times New Roman"/>
              </a:rPr>
              <a:t>Зм.</a:t>
            </a:r>
            <a:r>
              <a:rPr sz="700" i="1" spc="229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Кільк.</a:t>
            </a:r>
            <a:r>
              <a:rPr sz="700" spc="135" dirty="0">
                <a:latin typeface="Times New Roman"/>
                <a:cs typeface="Times New Roman"/>
              </a:rPr>
              <a:t> </a:t>
            </a:r>
            <a:r>
              <a:rPr sz="1050" i="1" baseline="7936" dirty="0">
                <a:latin typeface="Times New Roman"/>
                <a:cs typeface="Times New Roman"/>
              </a:rPr>
              <a:t>Арк.</a:t>
            </a:r>
            <a:r>
              <a:rPr sz="1050" i="1" spc="165" baseline="7936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№док.</a:t>
            </a:r>
            <a:r>
              <a:rPr sz="700" i="1" spc="15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Підпис</a:t>
            </a:r>
            <a:r>
              <a:rPr sz="700" i="1" spc="275" dirty="0">
                <a:latin typeface="Times New Roman"/>
                <a:cs typeface="Times New Roman"/>
              </a:rPr>
              <a:t> </a:t>
            </a:r>
            <a:r>
              <a:rPr sz="1050" i="1" spc="-30" baseline="3968" dirty="0">
                <a:latin typeface="Times New Roman"/>
                <a:cs typeface="Times New Roman"/>
              </a:rPr>
              <a:t>Дата</a:t>
            </a:r>
            <a:r>
              <a:rPr sz="1050" i="1" spc="750" baseline="3968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Виконав</a:t>
            </a:r>
            <a:r>
              <a:rPr sz="700" i="1" dirty="0">
                <a:latin typeface="Times New Roman"/>
                <a:cs typeface="Times New Roman"/>
              </a:rPr>
              <a:t>	</a:t>
            </a:r>
            <a:r>
              <a:rPr sz="900" i="1" spc="-15" baseline="4629" dirty="0">
                <a:latin typeface="Times New Roman"/>
                <a:cs typeface="Times New Roman"/>
              </a:rPr>
              <a:t>Візіренко</a:t>
            </a:r>
            <a:endParaRPr sz="900" baseline="4629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  <a:spcBef>
                <a:spcPts val="105"/>
              </a:spcBef>
            </a:pPr>
            <a:r>
              <a:rPr sz="900" i="1" spc="15" baseline="9259" dirty="0">
                <a:latin typeface="Times New Roman"/>
                <a:cs typeface="Times New Roman"/>
              </a:rPr>
              <a:t>Консультант</a:t>
            </a:r>
            <a:r>
              <a:rPr sz="900" i="1" spc="7" baseline="9259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Колякова</a:t>
            </a:r>
            <a:endParaRPr sz="700">
              <a:latin typeface="Times New Roman"/>
              <a:cs typeface="Times New Roman"/>
            </a:endParaRPr>
          </a:p>
          <a:p>
            <a:pPr marL="90805" marR="703580" indent="6985">
              <a:lnSpc>
                <a:spcPct val="216299"/>
              </a:lnSpc>
              <a:spcBef>
                <a:spcPts val="60"/>
              </a:spcBef>
              <a:tabLst>
                <a:tab pos="574040" algn="l"/>
              </a:tabLst>
            </a:pPr>
            <a:r>
              <a:rPr sz="1050" i="1" spc="-15" baseline="3968" dirty="0">
                <a:latin typeface="Times New Roman"/>
                <a:cs typeface="Times New Roman"/>
              </a:rPr>
              <a:t>Керівник</a:t>
            </a:r>
            <a:r>
              <a:rPr sz="1050" i="1" baseline="3968" dirty="0">
                <a:latin typeface="Times New Roman"/>
                <a:cs typeface="Times New Roman"/>
              </a:rPr>
              <a:t>	</a:t>
            </a:r>
            <a:r>
              <a:rPr sz="1050" i="1" spc="-262" baseline="3968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Колякова</a:t>
            </a:r>
            <a:r>
              <a:rPr sz="700" i="1" spc="500" dirty="0">
                <a:latin typeface="Times New Roman"/>
                <a:cs typeface="Times New Roman"/>
              </a:rPr>
              <a:t> </a:t>
            </a:r>
            <a:r>
              <a:rPr sz="700" i="1" spc="-35" dirty="0">
                <a:latin typeface="Times New Roman"/>
                <a:cs typeface="Times New Roman"/>
              </a:rPr>
              <a:t>Зав.</a:t>
            </a:r>
            <a:r>
              <a:rPr sz="700" i="1" spc="15" dirty="0">
                <a:latin typeface="Times New Roman"/>
                <a:cs typeface="Times New Roman"/>
              </a:rPr>
              <a:t> </a:t>
            </a:r>
            <a:r>
              <a:rPr sz="700" i="1" spc="-20" dirty="0">
                <a:latin typeface="Times New Roman"/>
                <a:cs typeface="Times New Roman"/>
              </a:rPr>
              <a:t>каф.</a:t>
            </a:r>
            <a:r>
              <a:rPr sz="700" i="1" dirty="0">
                <a:latin typeface="Times New Roman"/>
                <a:cs typeface="Times New Roman"/>
              </a:rPr>
              <a:t>	</a:t>
            </a:r>
            <a:r>
              <a:rPr sz="600" i="1" spc="-10" dirty="0">
                <a:latin typeface="Times New Roman"/>
                <a:cs typeface="Times New Roman"/>
              </a:rPr>
              <a:t>Журавський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542" name="object 542"/>
          <p:cNvSpPr txBox="1"/>
          <p:nvPr/>
        </p:nvSpPr>
        <p:spPr>
          <a:xfrm>
            <a:off x="17213747" y="13413503"/>
            <a:ext cx="1473835" cy="391160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05410" marR="85090" algn="ctr">
              <a:lnSpc>
                <a:spcPts val="800"/>
              </a:lnSpc>
              <a:spcBef>
                <a:spcPts val="155"/>
              </a:spcBef>
            </a:pPr>
            <a:r>
              <a:rPr sz="700" i="1" dirty="0">
                <a:latin typeface="Times New Roman"/>
                <a:cs typeface="Times New Roman"/>
              </a:rPr>
              <a:t>Розділ</a:t>
            </a:r>
            <a:r>
              <a:rPr sz="700" i="1" spc="-3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"Конструктивні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рішення".</a:t>
            </a:r>
            <a:r>
              <a:rPr sz="700" i="1" spc="50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"Будівельні</a:t>
            </a:r>
            <a:r>
              <a:rPr sz="700" i="1" spc="-2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конструкції"</a:t>
            </a:r>
            <a:endParaRPr sz="7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495"/>
              </a:spcBef>
            </a:pPr>
            <a:r>
              <a:rPr sz="600" i="1" spc="10" dirty="0">
                <a:latin typeface="Times New Roman"/>
                <a:cs typeface="Times New Roman"/>
              </a:rPr>
              <a:t>Схема</a:t>
            </a:r>
            <a:r>
              <a:rPr sz="600" i="1" spc="60" dirty="0">
                <a:latin typeface="Times New Roman"/>
                <a:cs typeface="Times New Roman"/>
              </a:rPr>
              <a:t> </a:t>
            </a:r>
            <a:r>
              <a:rPr sz="600" i="1" spc="10" dirty="0">
                <a:latin typeface="Times New Roman"/>
                <a:cs typeface="Times New Roman"/>
              </a:rPr>
              <a:t>армування</a:t>
            </a:r>
            <a:r>
              <a:rPr sz="600" i="1" spc="60" dirty="0">
                <a:latin typeface="Times New Roman"/>
                <a:cs typeface="Times New Roman"/>
              </a:rPr>
              <a:t> </a:t>
            </a:r>
            <a:r>
              <a:rPr sz="600" i="1" spc="10" dirty="0">
                <a:latin typeface="Times New Roman"/>
                <a:cs typeface="Times New Roman"/>
              </a:rPr>
              <a:t>монолітних</a:t>
            </a:r>
            <a:r>
              <a:rPr sz="600" i="1" spc="65" dirty="0">
                <a:latin typeface="Times New Roman"/>
                <a:cs typeface="Times New Roman"/>
              </a:rPr>
              <a:t> </a:t>
            </a:r>
            <a:r>
              <a:rPr sz="600" i="1" spc="10" dirty="0">
                <a:latin typeface="Times New Roman"/>
                <a:cs typeface="Times New Roman"/>
              </a:rPr>
              <a:t>стін,</a:t>
            </a:r>
            <a:r>
              <a:rPr sz="600" i="1" spc="60" dirty="0">
                <a:latin typeface="Times New Roman"/>
                <a:cs typeface="Times New Roman"/>
              </a:rPr>
              <a:t> </a:t>
            </a:r>
            <a:r>
              <a:rPr sz="600" i="1" spc="-10" dirty="0">
                <a:latin typeface="Times New Roman"/>
                <a:cs typeface="Times New Roman"/>
              </a:rPr>
              <a:t>схема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543" name="object 543"/>
          <p:cNvSpPr txBox="1"/>
          <p:nvPr/>
        </p:nvSpPr>
        <p:spPr>
          <a:xfrm>
            <a:off x="17137851" y="13774745"/>
            <a:ext cx="1635760" cy="30797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5080" algn="ctr">
              <a:lnSpc>
                <a:spcPct val="101800"/>
              </a:lnSpc>
              <a:spcBef>
                <a:spcPts val="125"/>
              </a:spcBef>
            </a:pPr>
            <a:r>
              <a:rPr sz="600" i="1" spc="10" dirty="0">
                <a:latin typeface="Times New Roman"/>
                <a:cs typeface="Times New Roman"/>
              </a:rPr>
              <a:t>армування</a:t>
            </a:r>
            <a:r>
              <a:rPr sz="600" i="1" spc="70" dirty="0">
                <a:latin typeface="Times New Roman"/>
                <a:cs typeface="Times New Roman"/>
              </a:rPr>
              <a:t> </a:t>
            </a:r>
            <a:r>
              <a:rPr sz="600" i="1" spc="10" dirty="0">
                <a:latin typeface="Times New Roman"/>
                <a:cs typeface="Times New Roman"/>
              </a:rPr>
              <a:t>залізобетонної</a:t>
            </a:r>
            <a:r>
              <a:rPr sz="600" i="1" spc="75" dirty="0">
                <a:latin typeface="Times New Roman"/>
                <a:cs typeface="Times New Roman"/>
              </a:rPr>
              <a:t> </a:t>
            </a:r>
            <a:r>
              <a:rPr sz="600" i="1" spc="10" dirty="0">
                <a:latin typeface="Times New Roman"/>
                <a:cs typeface="Times New Roman"/>
              </a:rPr>
              <a:t>плити</a:t>
            </a:r>
            <a:r>
              <a:rPr sz="600" i="1" spc="75" dirty="0">
                <a:latin typeface="Times New Roman"/>
                <a:cs typeface="Times New Roman"/>
              </a:rPr>
              <a:t> </a:t>
            </a:r>
            <a:r>
              <a:rPr sz="600" i="1" spc="-10" dirty="0">
                <a:latin typeface="Times New Roman"/>
                <a:cs typeface="Times New Roman"/>
              </a:rPr>
              <a:t>перекриття,</a:t>
            </a:r>
            <a:r>
              <a:rPr sz="600" i="1" spc="500" dirty="0">
                <a:latin typeface="Times New Roman"/>
                <a:cs typeface="Times New Roman"/>
              </a:rPr>
              <a:t> </a:t>
            </a:r>
            <a:r>
              <a:rPr sz="600" i="1" spc="10" dirty="0">
                <a:latin typeface="Times New Roman"/>
                <a:cs typeface="Times New Roman"/>
              </a:rPr>
              <a:t>схема</a:t>
            </a:r>
            <a:r>
              <a:rPr sz="600" i="1" spc="80" dirty="0">
                <a:latin typeface="Times New Roman"/>
                <a:cs typeface="Times New Roman"/>
              </a:rPr>
              <a:t> </a:t>
            </a:r>
            <a:r>
              <a:rPr sz="600" i="1" spc="10" dirty="0">
                <a:latin typeface="Times New Roman"/>
                <a:cs typeface="Times New Roman"/>
              </a:rPr>
              <a:t>встановлення</a:t>
            </a:r>
            <a:r>
              <a:rPr sz="600" i="1" spc="80" dirty="0">
                <a:latin typeface="Times New Roman"/>
                <a:cs typeface="Times New Roman"/>
              </a:rPr>
              <a:t> </a:t>
            </a:r>
            <a:r>
              <a:rPr sz="600" i="1" spc="10" dirty="0">
                <a:latin typeface="Times New Roman"/>
                <a:cs typeface="Times New Roman"/>
              </a:rPr>
              <a:t>додаткових</a:t>
            </a:r>
            <a:r>
              <a:rPr sz="600" i="1" spc="80" dirty="0">
                <a:latin typeface="Times New Roman"/>
                <a:cs typeface="Times New Roman"/>
              </a:rPr>
              <a:t> </a:t>
            </a:r>
            <a:r>
              <a:rPr sz="600" i="1" spc="-10" dirty="0">
                <a:latin typeface="Times New Roman"/>
                <a:cs typeface="Times New Roman"/>
              </a:rPr>
              <a:t>стрижнів</a:t>
            </a:r>
            <a:endParaRPr sz="600">
              <a:latin typeface="Times New Roman"/>
              <a:cs typeface="Times New Roman"/>
            </a:endParaRPr>
          </a:p>
          <a:p>
            <a:pPr marR="635" algn="ctr">
              <a:lnSpc>
                <a:spcPct val="100000"/>
              </a:lnSpc>
            </a:pPr>
            <a:r>
              <a:rPr sz="600" i="1" spc="10" dirty="0">
                <a:latin typeface="Times New Roman"/>
                <a:cs typeface="Times New Roman"/>
              </a:rPr>
              <a:t>армування</a:t>
            </a:r>
            <a:r>
              <a:rPr sz="600" i="1" spc="40" dirty="0">
                <a:latin typeface="Times New Roman"/>
                <a:cs typeface="Times New Roman"/>
              </a:rPr>
              <a:t> </a:t>
            </a:r>
            <a:r>
              <a:rPr sz="600" i="1" spc="10" dirty="0">
                <a:latin typeface="Times New Roman"/>
                <a:cs typeface="Times New Roman"/>
              </a:rPr>
              <a:t>в</a:t>
            </a:r>
            <a:r>
              <a:rPr sz="600" i="1" spc="40" dirty="0">
                <a:latin typeface="Times New Roman"/>
                <a:cs typeface="Times New Roman"/>
              </a:rPr>
              <a:t> </a:t>
            </a:r>
            <a:r>
              <a:rPr sz="600" i="1" spc="-10" dirty="0">
                <a:latin typeface="Times New Roman"/>
                <a:cs typeface="Times New Roman"/>
              </a:rPr>
              <a:t>стінах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544" name="object 544"/>
          <p:cNvSpPr txBox="1"/>
          <p:nvPr/>
        </p:nvSpPr>
        <p:spPr>
          <a:xfrm>
            <a:off x="18735168" y="13353291"/>
            <a:ext cx="1215390" cy="6508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 algn="ctr">
              <a:lnSpc>
                <a:spcPct val="100000"/>
              </a:lnSpc>
              <a:spcBef>
                <a:spcPts val="95"/>
              </a:spcBef>
              <a:tabLst>
                <a:tab pos="805180" algn="l"/>
              </a:tabLst>
            </a:pPr>
            <a:r>
              <a:rPr sz="700" i="1" dirty="0">
                <a:latin typeface="Times New Roman"/>
                <a:cs typeface="Times New Roman"/>
              </a:rPr>
              <a:t>Стадія</a:t>
            </a:r>
            <a:r>
              <a:rPr sz="700" i="1" spc="465" dirty="0">
                <a:latin typeface="Times New Roman"/>
                <a:cs typeface="Times New Roman"/>
              </a:rPr>
              <a:t> </a:t>
            </a:r>
            <a:r>
              <a:rPr sz="1050" i="1" spc="-15" baseline="7936" dirty="0">
                <a:latin typeface="Times New Roman"/>
                <a:cs typeface="Times New Roman"/>
              </a:rPr>
              <a:t>Аркуш</a:t>
            </a:r>
            <a:r>
              <a:rPr sz="1050" i="1" baseline="7936" dirty="0">
                <a:latin typeface="Times New Roman"/>
                <a:cs typeface="Times New Roman"/>
              </a:rPr>
              <a:t>	</a:t>
            </a:r>
            <a:r>
              <a:rPr sz="1050" i="1" spc="-15" baseline="7936" dirty="0">
                <a:latin typeface="Times New Roman"/>
                <a:cs typeface="Times New Roman"/>
              </a:rPr>
              <a:t>Аркушів</a:t>
            </a:r>
            <a:endParaRPr sz="1050" baseline="7936">
              <a:latin typeface="Times New Roman"/>
              <a:cs typeface="Times New Roman"/>
            </a:endParaRPr>
          </a:p>
          <a:p>
            <a:pPr marL="4445" algn="ctr">
              <a:lnSpc>
                <a:spcPct val="100000"/>
              </a:lnSpc>
              <a:spcBef>
                <a:spcPts val="540"/>
              </a:spcBef>
              <a:tabLst>
                <a:tab pos="405765" algn="l"/>
                <a:tab pos="798830" algn="l"/>
              </a:tabLst>
            </a:pPr>
            <a:r>
              <a:rPr sz="1050" i="1" spc="-37" baseline="3968" dirty="0">
                <a:latin typeface="Times New Roman"/>
                <a:cs typeface="Times New Roman"/>
              </a:rPr>
              <a:t>ПД</a:t>
            </a:r>
            <a:r>
              <a:rPr sz="1050" i="1" baseline="3968" dirty="0">
                <a:latin typeface="Times New Roman"/>
                <a:cs typeface="Times New Roman"/>
              </a:rPr>
              <a:t>	</a:t>
            </a:r>
            <a:r>
              <a:rPr sz="700" i="1" spc="-50" dirty="0">
                <a:latin typeface="Times New Roman"/>
                <a:cs typeface="Times New Roman"/>
              </a:rPr>
              <a:t>3</a:t>
            </a:r>
            <a:r>
              <a:rPr sz="700" i="1" dirty="0">
                <a:latin typeface="Times New Roman"/>
                <a:cs typeface="Times New Roman"/>
              </a:rPr>
              <a:t>	</a:t>
            </a:r>
            <a:r>
              <a:rPr sz="700" i="1" spc="-25" dirty="0">
                <a:latin typeface="Times New Roman"/>
                <a:cs typeface="Times New Roman"/>
              </a:rPr>
              <a:t>10</a:t>
            </a: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65"/>
              </a:spcBef>
            </a:pPr>
            <a:endParaRPr sz="700">
              <a:latin typeface="Times New Roman"/>
              <a:cs typeface="Times New Roman"/>
            </a:endParaRPr>
          </a:p>
          <a:p>
            <a:pPr marL="92710" algn="ctr">
              <a:lnSpc>
                <a:spcPts val="819"/>
              </a:lnSpc>
            </a:pPr>
            <a:r>
              <a:rPr sz="700" i="1" spc="-10" dirty="0">
                <a:latin typeface="Times New Roman"/>
                <a:cs typeface="Times New Roman"/>
              </a:rPr>
              <a:t>КНУБА</a:t>
            </a:r>
            <a:endParaRPr sz="700">
              <a:latin typeface="Times New Roman"/>
              <a:cs typeface="Times New Roman"/>
            </a:endParaRPr>
          </a:p>
          <a:p>
            <a:pPr marL="81280" algn="ctr">
              <a:lnSpc>
                <a:spcPts val="819"/>
              </a:lnSpc>
            </a:pPr>
            <a:r>
              <a:rPr sz="700" i="1" spc="-10" dirty="0">
                <a:latin typeface="Times New Roman"/>
                <a:cs typeface="Times New Roman"/>
              </a:rPr>
              <a:t>ПЦБм-</a:t>
            </a:r>
            <a:r>
              <a:rPr sz="700" i="1" dirty="0">
                <a:latin typeface="Times New Roman"/>
                <a:cs typeface="Times New Roman"/>
              </a:rPr>
              <a:t>23</a:t>
            </a:r>
            <a:r>
              <a:rPr sz="700" i="1" spc="-1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ЗБК</a:t>
            </a:r>
            <a:r>
              <a:rPr sz="700" i="1" spc="-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каф.</a:t>
            </a:r>
            <a:r>
              <a:rPr sz="700" i="1" spc="-5" dirty="0">
                <a:latin typeface="Times New Roman"/>
                <a:cs typeface="Times New Roman"/>
              </a:rPr>
              <a:t> </a:t>
            </a:r>
            <a:r>
              <a:rPr sz="700" i="1" spc="-25" dirty="0">
                <a:latin typeface="Times New Roman"/>
                <a:cs typeface="Times New Roman"/>
              </a:rPr>
              <a:t>ЗБК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545" name="object 545"/>
          <p:cNvGrpSpPr/>
          <p:nvPr/>
        </p:nvGrpSpPr>
        <p:grpSpPr>
          <a:xfrm>
            <a:off x="3653144" y="9170134"/>
            <a:ext cx="12510135" cy="100965"/>
            <a:chOff x="3653144" y="9170134"/>
            <a:chExt cx="12510135" cy="100965"/>
          </a:xfrm>
        </p:grpSpPr>
        <p:sp>
          <p:nvSpPr>
            <p:cNvPr id="546" name="object 546"/>
            <p:cNvSpPr/>
            <p:nvPr/>
          </p:nvSpPr>
          <p:spPr>
            <a:xfrm>
              <a:off x="3653144" y="92627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47" name="object 547"/>
            <p:cNvPicPr/>
            <p:nvPr/>
          </p:nvPicPr>
          <p:blipFill>
            <a:blip r:embed="rId56" cstate="print"/>
            <a:stretch>
              <a:fillRect/>
            </a:stretch>
          </p:blipFill>
          <p:spPr>
            <a:xfrm>
              <a:off x="14390960" y="9170134"/>
              <a:ext cx="1771926" cy="100689"/>
            </a:xfrm>
            <a:prstGeom prst="rect">
              <a:avLst/>
            </a:prstGeom>
          </p:spPr>
        </p:pic>
      </p:grpSp>
      <p:sp>
        <p:nvSpPr>
          <p:cNvPr id="548" name="object 548"/>
          <p:cNvSpPr txBox="1"/>
          <p:nvPr/>
        </p:nvSpPr>
        <p:spPr>
          <a:xfrm>
            <a:off x="13546535" y="8349497"/>
            <a:ext cx="803275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10" dirty="0">
                <a:latin typeface="Times New Roman"/>
                <a:cs typeface="Times New Roman"/>
              </a:rPr>
              <a:t>Примітки: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549" name="object 549"/>
          <p:cNvSpPr txBox="1"/>
          <p:nvPr/>
        </p:nvSpPr>
        <p:spPr>
          <a:xfrm>
            <a:off x="12623536" y="8555247"/>
            <a:ext cx="250507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dirty="0">
                <a:latin typeface="Times New Roman"/>
                <a:cs typeface="Times New Roman"/>
              </a:rPr>
              <a:t>1.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Даний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аркуш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розглядати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разом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з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аркушом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2.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550" name="object 550"/>
          <p:cNvSpPr txBox="1"/>
          <p:nvPr/>
        </p:nvSpPr>
        <p:spPr>
          <a:xfrm>
            <a:off x="12635173" y="8695910"/>
            <a:ext cx="3188335" cy="31432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3335" marR="5080" indent="-1270">
              <a:lnSpc>
                <a:spcPts val="1110"/>
              </a:lnSpc>
              <a:spcBef>
                <a:spcPts val="185"/>
              </a:spcBef>
            </a:pPr>
            <a:r>
              <a:rPr sz="950" dirty="0">
                <a:latin typeface="Times New Roman"/>
                <a:cs typeface="Times New Roman"/>
              </a:rPr>
              <a:t>2.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З'єднання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арматурних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стрижнів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між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собою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виконувати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за </a:t>
            </a:r>
            <a:r>
              <a:rPr sz="950" dirty="0">
                <a:latin typeface="Times New Roman"/>
                <a:cs typeface="Times New Roman"/>
              </a:rPr>
              <a:t>допомогою</a:t>
            </a:r>
            <a:r>
              <a:rPr sz="950" spc="5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в'язання.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551" name="object 551"/>
          <p:cNvSpPr txBox="1"/>
          <p:nvPr/>
        </p:nvSpPr>
        <p:spPr>
          <a:xfrm>
            <a:off x="12633149" y="8976726"/>
            <a:ext cx="3562985" cy="739140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7145" marR="320675" indent="-5080">
              <a:lnSpc>
                <a:spcPts val="1120"/>
              </a:lnSpc>
              <a:spcBef>
                <a:spcPts val="175"/>
              </a:spcBef>
            </a:pPr>
            <a:r>
              <a:rPr sz="950" dirty="0">
                <a:latin typeface="Times New Roman"/>
                <a:cs typeface="Times New Roman"/>
              </a:rPr>
              <a:t>3.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Поздовжню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арматуру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стикувати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по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довжині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з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напуском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не </a:t>
            </a:r>
            <a:r>
              <a:rPr sz="950" dirty="0">
                <a:latin typeface="Times New Roman"/>
                <a:cs typeface="Times New Roman"/>
              </a:rPr>
              <a:t>менше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670,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890мм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для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арматури</a:t>
            </a:r>
            <a:endParaRPr sz="950">
              <a:latin typeface="Times New Roman"/>
              <a:cs typeface="Times New Roman"/>
            </a:endParaRPr>
          </a:p>
          <a:p>
            <a:pPr marL="14604">
              <a:lnSpc>
                <a:spcPts val="1065"/>
              </a:lnSpc>
            </a:pPr>
            <a:r>
              <a:rPr sz="950" dirty="0">
                <a:latin typeface="Times New Roman"/>
                <a:cs typeface="Times New Roman"/>
              </a:rPr>
              <a:t>В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одному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перерізі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стикувати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не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більше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50%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від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загальної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кількості</a:t>
            </a: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ts val="1110"/>
              </a:lnSpc>
            </a:pPr>
            <a:r>
              <a:rPr sz="950" dirty="0">
                <a:latin typeface="Times New Roman"/>
                <a:cs typeface="Times New Roman"/>
              </a:rPr>
              <a:t>стрижнів,</a:t>
            </a:r>
            <a:r>
              <a:rPr sz="950" spc="3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які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потрапили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</a:t>
            </a:r>
            <a:r>
              <a:rPr sz="950" spc="30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переріз.</a:t>
            </a:r>
            <a:endParaRPr sz="950">
              <a:latin typeface="Times New Roman"/>
              <a:cs typeface="Times New Roman"/>
            </a:endParaRPr>
          </a:p>
          <a:p>
            <a:pPr marL="14604">
              <a:lnSpc>
                <a:spcPts val="1120"/>
              </a:lnSpc>
            </a:pPr>
            <a:r>
              <a:rPr sz="950" dirty="0">
                <a:latin typeface="Times New Roman"/>
                <a:cs typeface="Times New Roman"/>
              </a:rPr>
              <a:t>Поздовжня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арматура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врахована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з</a:t>
            </a:r>
            <a:r>
              <a:rPr sz="950" spc="5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урахуванням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довжини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стрижней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552" name="object 552"/>
          <p:cNvSpPr txBox="1"/>
          <p:nvPr/>
        </p:nvSpPr>
        <p:spPr>
          <a:xfrm>
            <a:off x="12623536" y="9681550"/>
            <a:ext cx="3494404" cy="158496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ts val="1125"/>
              </a:lnSpc>
              <a:spcBef>
                <a:spcPts val="120"/>
              </a:spcBef>
            </a:pPr>
            <a:r>
              <a:rPr sz="950" dirty="0">
                <a:latin typeface="Times New Roman"/>
                <a:cs typeface="Times New Roman"/>
              </a:rPr>
              <a:t>12,0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spc="-20" dirty="0">
                <a:latin typeface="Times New Roman"/>
                <a:cs typeface="Times New Roman"/>
              </a:rPr>
              <a:t>п.м.</a:t>
            </a:r>
            <a:endParaRPr sz="950">
              <a:latin typeface="Times New Roman"/>
              <a:cs typeface="Times New Roman"/>
            </a:endParaRPr>
          </a:p>
          <a:p>
            <a:pPr marL="24130" marR="6350" indent="123825">
              <a:lnSpc>
                <a:spcPct val="97700"/>
              </a:lnSpc>
              <a:spcBef>
                <a:spcPts val="10"/>
              </a:spcBef>
              <a:buAutoNum type="arabicPeriod" startAt="4"/>
              <a:tabLst>
                <a:tab pos="147955" algn="l"/>
              </a:tabLst>
            </a:pPr>
            <a:r>
              <a:rPr sz="950" dirty="0">
                <a:latin typeface="Times New Roman"/>
                <a:cs typeface="Times New Roman"/>
              </a:rPr>
              <a:t>Влаштування</a:t>
            </a:r>
            <a:r>
              <a:rPr sz="950" spc="5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опалубки,</a:t>
            </a:r>
            <a:r>
              <a:rPr sz="950" spc="5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армування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та</a:t>
            </a:r>
            <a:r>
              <a:rPr sz="950" spc="5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бетонування</a:t>
            </a:r>
            <a:r>
              <a:rPr sz="950" spc="5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виконувати </a:t>
            </a:r>
            <a:r>
              <a:rPr sz="950" dirty="0">
                <a:latin typeface="Times New Roman"/>
                <a:cs typeface="Times New Roman"/>
              </a:rPr>
              <a:t>відповідно</a:t>
            </a:r>
            <a:r>
              <a:rPr sz="950" spc="35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ДСТУ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В.2.6-156:2010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"Бетонні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та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залізобетонні </a:t>
            </a:r>
            <a:r>
              <a:rPr sz="950" dirty="0">
                <a:latin typeface="Times New Roman"/>
                <a:cs typeface="Times New Roman"/>
              </a:rPr>
              <a:t>конструкції</a:t>
            </a:r>
            <a:r>
              <a:rPr sz="950" spc="5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з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важкого</a:t>
            </a:r>
            <a:r>
              <a:rPr sz="950" spc="5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бетону.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Правила</a:t>
            </a:r>
            <a:r>
              <a:rPr sz="950" spc="5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проектування".</a:t>
            </a:r>
            <a:endParaRPr sz="950">
              <a:latin typeface="Times New Roman"/>
              <a:cs typeface="Times New Roman"/>
            </a:endParaRPr>
          </a:p>
          <a:p>
            <a:pPr marL="23495" marR="5080" indent="-2540">
              <a:lnSpc>
                <a:spcPct val="97300"/>
              </a:lnSpc>
              <a:spcBef>
                <a:spcPts val="10"/>
              </a:spcBef>
              <a:buAutoNum type="arabicPeriod" startAt="4"/>
              <a:tabLst>
                <a:tab pos="23495" algn="l"/>
                <a:tab pos="144145" algn="l"/>
              </a:tabLst>
            </a:pPr>
            <a:r>
              <a:rPr sz="950" dirty="0">
                <a:latin typeface="Times New Roman"/>
                <a:cs typeface="Times New Roman"/>
              </a:rPr>
              <a:t>	По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"холодних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швах"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залізобетонної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конструкції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по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периметру </a:t>
            </a:r>
            <a:r>
              <a:rPr sz="950" dirty="0">
                <a:latin typeface="Times New Roman"/>
                <a:cs typeface="Times New Roman"/>
              </a:rPr>
              <a:t>резервуарів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встановити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набухаючий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профіль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типу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ТехноНІКОЛЬ </a:t>
            </a:r>
            <a:r>
              <a:rPr sz="950" dirty="0">
                <a:latin typeface="Times New Roman"/>
                <a:cs typeface="Times New Roman"/>
              </a:rPr>
              <a:t>IC-125-</a:t>
            </a:r>
            <a:r>
              <a:rPr sz="950" spc="-20" dirty="0">
                <a:latin typeface="Times New Roman"/>
                <a:cs typeface="Times New Roman"/>
              </a:rPr>
              <a:t>2SP.</a:t>
            </a:r>
            <a:endParaRPr sz="950">
              <a:latin typeface="Times New Roman"/>
              <a:cs typeface="Times New Roman"/>
            </a:endParaRPr>
          </a:p>
          <a:p>
            <a:pPr marL="24765">
              <a:lnSpc>
                <a:spcPts val="1095"/>
              </a:lnSpc>
            </a:pPr>
            <a:r>
              <a:rPr sz="950" dirty="0">
                <a:latin typeface="Times New Roman"/>
                <a:cs typeface="Times New Roman"/>
              </a:rPr>
              <a:t>Витрати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матеріалу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-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168,5п.м.</a:t>
            </a:r>
            <a:endParaRPr sz="950">
              <a:latin typeface="Times New Roman"/>
              <a:cs typeface="Times New Roman"/>
            </a:endParaRPr>
          </a:p>
          <a:p>
            <a:pPr marL="22225" marR="415925" indent="-1270">
              <a:lnSpc>
                <a:spcPct val="97300"/>
              </a:lnSpc>
              <a:spcBef>
                <a:spcPts val="15"/>
              </a:spcBef>
              <a:buAutoNum type="arabicPeriod" startAt="6"/>
              <a:tabLst>
                <a:tab pos="22225" algn="l"/>
                <a:tab pos="144145" algn="l"/>
              </a:tabLst>
            </a:pPr>
            <a:r>
              <a:rPr sz="950" dirty="0">
                <a:latin typeface="Times New Roman"/>
                <a:cs typeface="Times New Roman"/>
              </a:rPr>
              <a:t>	Всі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необетоновані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поверхні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закладних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виробів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покрити </a:t>
            </a:r>
            <a:r>
              <a:rPr sz="950" dirty="0">
                <a:latin typeface="Times New Roman"/>
                <a:cs typeface="Times New Roman"/>
              </a:rPr>
              <a:t>антикорозійною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емаллю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серії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«Кольчуга»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два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шарипо </a:t>
            </a:r>
            <a:r>
              <a:rPr sz="950" dirty="0">
                <a:latin typeface="Times New Roman"/>
                <a:cs typeface="Times New Roman"/>
              </a:rPr>
              <a:t>ґрунтуванню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ГФ-</a:t>
            </a:r>
            <a:r>
              <a:rPr sz="950" spc="-20" dirty="0">
                <a:latin typeface="Times New Roman"/>
                <a:cs typeface="Times New Roman"/>
              </a:rPr>
              <a:t>021.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553" name="object 553"/>
          <p:cNvSpPr txBox="1"/>
          <p:nvPr/>
        </p:nvSpPr>
        <p:spPr>
          <a:xfrm>
            <a:off x="16782201" y="8953070"/>
            <a:ext cx="2794635" cy="1946275"/>
          </a:xfrm>
          <a:prstGeom prst="rect">
            <a:avLst/>
          </a:prstGeom>
          <a:ln w="6071">
            <a:solidFill>
              <a:srgbClr val="000000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44450" marR="305435" indent="66040">
              <a:lnSpc>
                <a:spcPct val="76900"/>
              </a:lnSpc>
              <a:spcBef>
                <a:spcPts val="215"/>
              </a:spcBef>
            </a:pPr>
            <a:r>
              <a:rPr sz="950" dirty="0">
                <a:latin typeface="Times New Roman"/>
                <a:cs typeface="Times New Roman"/>
              </a:rPr>
              <a:t>Дане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креслення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розроблене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з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використанням </a:t>
            </a:r>
            <a:r>
              <a:rPr sz="950" dirty="0">
                <a:latin typeface="Times New Roman"/>
                <a:cs typeface="Times New Roman"/>
              </a:rPr>
              <a:t>арматури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по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ДСТУ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3760:2019.</a:t>
            </a:r>
            <a:endParaRPr sz="950">
              <a:latin typeface="Times New Roman"/>
              <a:cs typeface="Times New Roman"/>
            </a:endParaRPr>
          </a:p>
          <a:p>
            <a:pPr marL="47625" marR="36830" indent="62230">
              <a:lnSpc>
                <a:spcPct val="78300"/>
              </a:lnSpc>
            </a:pPr>
            <a:r>
              <a:rPr sz="950" dirty="0">
                <a:latin typeface="Times New Roman"/>
                <a:cs typeface="Times New Roman"/>
              </a:rPr>
              <a:t>В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проекті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передбачена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гарячекатана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арматура: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кл. </a:t>
            </a:r>
            <a:r>
              <a:rPr sz="950" dirty="0">
                <a:latin typeface="Times New Roman"/>
                <a:cs typeface="Times New Roman"/>
              </a:rPr>
              <a:t>А400С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-</a:t>
            </a:r>
            <a:r>
              <a:rPr sz="950" spc="3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марка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сталі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Ст3сп;</a:t>
            </a:r>
            <a:endParaRPr sz="950">
              <a:latin typeface="Times New Roman"/>
              <a:cs typeface="Times New Roman"/>
            </a:endParaRPr>
          </a:p>
          <a:p>
            <a:pPr marL="1715770">
              <a:lnSpc>
                <a:spcPts val="755"/>
              </a:lnSpc>
            </a:pPr>
            <a:r>
              <a:rPr sz="950" dirty="0">
                <a:latin typeface="Times New Roman"/>
                <a:cs typeface="Times New Roman"/>
              </a:rPr>
              <a:t>кл.</a:t>
            </a:r>
            <a:r>
              <a:rPr sz="950" spc="2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А240С</a:t>
            </a:r>
            <a:r>
              <a:rPr sz="950" spc="3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-</a:t>
            </a:r>
            <a:r>
              <a:rPr sz="950" spc="2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марка</a:t>
            </a:r>
            <a:endParaRPr sz="950">
              <a:latin typeface="Times New Roman"/>
              <a:cs typeface="Times New Roman"/>
            </a:endParaRPr>
          </a:p>
          <a:p>
            <a:pPr marL="44450">
              <a:lnSpc>
                <a:spcPts val="890"/>
              </a:lnSpc>
            </a:pPr>
            <a:r>
              <a:rPr sz="950" dirty="0">
                <a:latin typeface="Times New Roman"/>
                <a:cs typeface="Times New Roman"/>
              </a:rPr>
              <a:t>сталі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Ст3сп.</a:t>
            </a:r>
            <a:endParaRPr sz="950">
              <a:latin typeface="Times New Roman"/>
              <a:cs typeface="Times New Roman"/>
            </a:endParaRPr>
          </a:p>
          <a:p>
            <a:pPr marL="45720" marR="164465" indent="126364">
              <a:lnSpc>
                <a:spcPct val="76900"/>
              </a:lnSpc>
              <a:spcBef>
                <a:spcPts val="140"/>
              </a:spcBef>
            </a:pPr>
            <a:r>
              <a:rPr sz="95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Контроль</a:t>
            </a:r>
            <a:r>
              <a:rPr sz="950" u="sng" spc="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95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якості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залізобетонних</a:t>
            </a:r>
            <a:r>
              <a:rPr sz="950" spc="7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конструкцій</a:t>
            </a:r>
            <a:r>
              <a:rPr sz="950" spc="70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з</a:t>
            </a:r>
            <a:r>
              <a:rPr sz="950" dirty="0">
                <a:latin typeface="Times New Roman"/>
                <a:cs typeface="Times New Roman"/>
              </a:rPr>
              <a:t> використанням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прокату</a:t>
            </a:r>
            <a:r>
              <a:rPr sz="950" spc="70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по</a:t>
            </a:r>
            <a:endParaRPr sz="950">
              <a:latin typeface="Times New Roman"/>
              <a:cs typeface="Times New Roman"/>
            </a:endParaRPr>
          </a:p>
          <a:p>
            <a:pPr marL="45720" marR="160655" indent="64769">
              <a:lnSpc>
                <a:spcPct val="78300"/>
              </a:lnSpc>
            </a:pPr>
            <a:r>
              <a:rPr sz="950" dirty="0">
                <a:latin typeface="Times New Roman"/>
                <a:cs typeface="Times New Roman"/>
              </a:rPr>
              <a:t>ДСТУ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3760:2019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виконувати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у</a:t>
            </a:r>
            <a:r>
              <a:rPr sz="950" spc="5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відповідності</a:t>
            </a:r>
            <a:r>
              <a:rPr sz="950" spc="55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до </a:t>
            </a:r>
            <a:r>
              <a:rPr sz="950" dirty="0">
                <a:latin typeface="Times New Roman"/>
                <a:cs typeface="Times New Roman"/>
              </a:rPr>
              <a:t>вимог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діючих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нормативних</a:t>
            </a:r>
            <a:endParaRPr sz="950">
              <a:latin typeface="Times New Roman"/>
              <a:cs typeface="Times New Roman"/>
            </a:endParaRPr>
          </a:p>
          <a:p>
            <a:pPr marL="45720" marR="33655" indent="64769">
              <a:lnSpc>
                <a:spcPct val="77900"/>
              </a:lnSpc>
              <a:spcBef>
                <a:spcPts val="5"/>
              </a:spcBef>
            </a:pPr>
            <a:r>
              <a:rPr sz="950" dirty="0">
                <a:latin typeface="Times New Roman"/>
                <a:cs typeface="Times New Roman"/>
              </a:rPr>
              <a:t>документів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з</a:t>
            </a:r>
            <a:r>
              <a:rPr sz="950" spc="7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врахуванням</a:t>
            </a:r>
            <a:r>
              <a:rPr sz="950" spc="7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додаткових</a:t>
            </a:r>
            <a:r>
              <a:rPr sz="950" spc="7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вказівок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по </a:t>
            </a:r>
            <a:r>
              <a:rPr sz="950" dirty="0">
                <a:latin typeface="Times New Roman"/>
                <a:cs typeface="Times New Roman"/>
              </a:rPr>
              <a:t>вхідному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контролю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показників</a:t>
            </a:r>
            <a:endParaRPr sz="950">
              <a:latin typeface="Times New Roman"/>
              <a:cs typeface="Times New Roman"/>
            </a:endParaRPr>
          </a:p>
          <a:p>
            <a:pPr marL="46990" marR="48895" indent="62865">
              <a:lnSpc>
                <a:spcPct val="76900"/>
              </a:lnSpc>
              <a:spcBef>
                <a:spcPts val="15"/>
              </a:spcBef>
            </a:pPr>
            <a:r>
              <a:rPr sz="950" dirty="0">
                <a:latin typeface="Times New Roman"/>
                <a:cs typeface="Times New Roman"/>
              </a:rPr>
              <a:t>якості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арматури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що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наведені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в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"Рекомендаціях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по </a:t>
            </a:r>
            <a:r>
              <a:rPr sz="950" dirty="0">
                <a:latin typeface="Times New Roman"/>
                <a:cs typeface="Times New Roman"/>
              </a:rPr>
              <a:t>застосуванню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арматурного</a:t>
            </a:r>
            <a:endParaRPr sz="950">
              <a:latin typeface="Times New Roman"/>
              <a:cs typeface="Times New Roman"/>
            </a:endParaRPr>
          </a:p>
          <a:p>
            <a:pPr marL="45720" marR="198755" indent="64769">
              <a:lnSpc>
                <a:spcPct val="78300"/>
              </a:lnSpc>
            </a:pPr>
            <a:r>
              <a:rPr sz="950" dirty="0">
                <a:latin typeface="Times New Roman"/>
                <a:cs typeface="Times New Roman"/>
              </a:rPr>
              <a:t>прокату</a:t>
            </a:r>
            <a:r>
              <a:rPr sz="950" spc="5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по</a:t>
            </a:r>
            <a:r>
              <a:rPr sz="950" spc="5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ДСТУ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3760-98</a:t>
            </a:r>
            <a:r>
              <a:rPr sz="950" spc="5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при</a:t>
            </a:r>
            <a:r>
              <a:rPr sz="950" spc="5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проектуванні</a:t>
            </a:r>
            <a:r>
              <a:rPr sz="950" spc="55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та </a:t>
            </a:r>
            <a:r>
              <a:rPr sz="950" dirty="0">
                <a:latin typeface="Times New Roman"/>
                <a:cs typeface="Times New Roman"/>
              </a:rPr>
              <a:t>виготовленні</a:t>
            </a:r>
            <a:r>
              <a:rPr sz="950" spc="12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залізобетонних</a:t>
            </a:r>
            <a:r>
              <a:rPr sz="950" spc="120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конструкцій</a:t>
            </a:r>
            <a:endParaRPr sz="950">
              <a:latin typeface="Times New Roman"/>
              <a:cs typeface="Times New Roman"/>
            </a:endParaRPr>
          </a:p>
          <a:p>
            <a:pPr marL="110489">
              <a:lnSpc>
                <a:spcPts val="890"/>
              </a:lnSpc>
            </a:pPr>
            <a:r>
              <a:rPr sz="950" dirty="0">
                <a:latin typeface="Times New Roman"/>
                <a:cs typeface="Times New Roman"/>
              </a:rPr>
              <a:t>без</a:t>
            </a:r>
            <a:r>
              <a:rPr sz="950" spc="4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попереднього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напруження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арматури".</a:t>
            </a:r>
            <a:endParaRPr sz="9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61388" y="8093923"/>
            <a:ext cx="1171575" cy="239395"/>
          </a:xfrm>
          <a:custGeom>
            <a:avLst/>
            <a:gdLst/>
            <a:ahLst/>
            <a:cxnLst/>
            <a:rect l="l" t="t" r="r" b="b"/>
            <a:pathLst>
              <a:path w="1171575" h="239395">
                <a:moveTo>
                  <a:pt x="1171333" y="0"/>
                </a:moveTo>
                <a:lnTo>
                  <a:pt x="1171333" y="238820"/>
                </a:lnTo>
                <a:lnTo>
                  <a:pt x="0" y="238820"/>
                </a:lnTo>
              </a:path>
            </a:pathLst>
          </a:custGeom>
          <a:ln w="45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596719" y="8093923"/>
            <a:ext cx="1566545" cy="0"/>
          </a:xfrm>
          <a:custGeom>
            <a:avLst/>
            <a:gdLst/>
            <a:ahLst/>
            <a:cxnLst/>
            <a:rect l="l" t="t" r="r" b="b"/>
            <a:pathLst>
              <a:path w="1566545">
                <a:moveTo>
                  <a:pt x="1565994" y="0"/>
                </a:moveTo>
                <a:lnTo>
                  <a:pt x="0" y="0"/>
                </a:lnTo>
              </a:path>
            </a:pathLst>
          </a:custGeom>
          <a:ln w="45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532722" y="8093923"/>
            <a:ext cx="2893060" cy="0"/>
          </a:xfrm>
          <a:custGeom>
            <a:avLst/>
            <a:gdLst/>
            <a:ahLst/>
            <a:cxnLst/>
            <a:rect l="l" t="t" r="r" b="b"/>
            <a:pathLst>
              <a:path w="2893060">
                <a:moveTo>
                  <a:pt x="2892662" y="0"/>
                </a:moveTo>
                <a:lnTo>
                  <a:pt x="0" y="0"/>
                </a:lnTo>
              </a:path>
            </a:pathLst>
          </a:custGeom>
          <a:ln w="45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600715" y="8093923"/>
            <a:ext cx="693420" cy="0"/>
          </a:xfrm>
          <a:custGeom>
            <a:avLst/>
            <a:gdLst/>
            <a:ahLst/>
            <a:cxnLst/>
            <a:rect l="l" t="t" r="r" b="b"/>
            <a:pathLst>
              <a:path w="693420">
                <a:moveTo>
                  <a:pt x="693186" y="0"/>
                </a:moveTo>
                <a:lnTo>
                  <a:pt x="0" y="0"/>
                </a:lnTo>
              </a:path>
            </a:pathLst>
          </a:custGeom>
          <a:ln w="45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95899" y="8093923"/>
            <a:ext cx="1565910" cy="0"/>
          </a:xfrm>
          <a:custGeom>
            <a:avLst/>
            <a:gdLst/>
            <a:ahLst/>
            <a:cxnLst/>
            <a:rect l="l" t="t" r="r" b="b"/>
            <a:pathLst>
              <a:path w="1565910">
                <a:moveTo>
                  <a:pt x="1565488" y="0"/>
                </a:moveTo>
                <a:lnTo>
                  <a:pt x="0" y="0"/>
                </a:lnTo>
              </a:path>
            </a:pathLst>
          </a:custGeom>
          <a:ln w="45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793359" y="7013526"/>
            <a:ext cx="8372475" cy="2366010"/>
            <a:chOff x="793359" y="7013526"/>
            <a:chExt cx="8372475" cy="2366010"/>
          </a:xfrm>
        </p:grpSpPr>
        <p:sp>
          <p:nvSpPr>
            <p:cNvPr id="8" name="object 8"/>
            <p:cNvSpPr/>
            <p:nvPr/>
          </p:nvSpPr>
          <p:spPr>
            <a:xfrm>
              <a:off x="795899" y="7016701"/>
              <a:ext cx="8367395" cy="1077595"/>
            </a:xfrm>
            <a:custGeom>
              <a:avLst/>
              <a:gdLst/>
              <a:ahLst/>
              <a:cxnLst/>
              <a:rect l="l" t="t" r="r" b="b"/>
              <a:pathLst>
                <a:path w="8367395" h="1077595">
                  <a:moveTo>
                    <a:pt x="8127993" y="837895"/>
                  </a:moveTo>
                  <a:lnTo>
                    <a:pt x="8127993" y="0"/>
                  </a:lnTo>
                </a:path>
                <a:path w="8367395" h="1077595">
                  <a:moveTo>
                    <a:pt x="0" y="837895"/>
                  </a:moveTo>
                  <a:lnTo>
                    <a:pt x="8366813" y="837895"/>
                  </a:lnTo>
                </a:path>
                <a:path w="8367395" h="1077595">
                  <a:moveTo>
                    <a:pt x="4063996" y="0"/>
                  </a:moveTo>
                  <a:lnTo>
                    <a:pt x="4063996" y="837895"/>
                  </a:lnTo>
                </a:path>
                <a:path w="8367395" h="1077595">
                  <a:moveTo>
                    <a:pt x="4302817" y="0"/>
                  </a:moveTo>
                  <a:lnTo>
                    <a:pt x="4302817" y="837895"/>
                  </a:lnTo>
                </a:path>
                <a:path w="8367395" h="1077595">
                  <a:moveTo>
                    <a:pt x="8366813" y="1077222"/>
                  </a:moveTo>
                  <a:lnTo>
                    <a:pt x="8366813" y="0"/>
                  </a:lnTo>
                </a:path>
              </a:pathLst>
            </a:custGeom>
            <a:ln w="45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979306" y="7016701"/>
              <a:ext cx="3944620" cy="2359660"/>
            </a:xfrm>
            <a:custGeom>
              <a:avLst/>
              <a:gdLst/>
              <a:ahLst/>
              <a:cxnLst/>
              <a:rect l="l" t="t" r="r" b="b"/>
              <a:pathLst>
                <a:path w="3944620" h="2359659">
                  <a:moveTo>
                    <a:pt x="3944586" y="2359364"/>
                  </a:moveTo>
                  <a:lnTo>
                    <a:pt x="3944586" y="0"/>
                  </a:lnTo>
                </a:path>
                <a:path w="3944620" h="2359659">
                  <a:moveTo>
                    <a:pt x="0" y="2359364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95899" y="7016701"/>
              <a:ext cx="239395" cy="1077595"/>
            </a:xfrm>
            <a:custGeom>
              <a:avLst/>
              <a:gdLst/>
              <a:ahLst/>
              <a:cxnLst/>
              <a:rect l="l" t="t" r="r" b="b"/>
              <a:pathLst>
                <a:path w="239394" h="1077595">
                  <a:moveTo>
                    <a:pt x="238820" y="837895"/>
                  </a:moveTo>
                  <a:lnTo>
                    <a:pt x="238820" y="0"/>
                  </a:lnTo>
                </a:path>
                <a:path w="239394" h="1077595">
                  <a:moveTo>
                    <a:pt x="0" y="1077222"/>
                  </a:moveTo>
                  <a:lnTo>
                    <a:pt x="0" y="0"/>
                  </a:lnTo>
                </a:path>
              </a:pathLst>
            </a:custGeom>
            <a:ln w="45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34720" y="7016701"/>
              <a:ext cx="0" cy="2359660"/>
            </a:xfrm>
            <a:custGeom>
              <a:avLst/>
              <a:gdLst/>
              <a:ahLst/>
              <a:cxnLst/>
              <a:rect l="l" t="t" r="r" b="b"/>
              <a:pathLst>
                <a:path h="2359659">
                  <a:moveTo>
                    <a:pt x="0" y="2359364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61388" y="7854597"/>
              <a:ext cx="932815" cy="478155"/>
            </a:xfrm>
            <a:custGeom>
              <a:avLst/>
              <a:gdLst/>
              <a:ahLst/>
              <a:cxnLst/>
              <a:rect l="l" t="t" r="r" b="b"/>
              <a:pathLst>
                <a:path w="932814" h="478154">
                  <a:moveTo>
                    <a:pt x="239326" y="239326"/>
                  </a:moveTo>
                  <a:lnTo>
                    <a:pt x="239326" y="0"/>
                  </a:lnTo>
                </a:path>
                <a:path w="932814" h="478154">
                  <a:moveTo>
                    <a:pt x="0" y="478147"/>
                  </a:moveTo>
                  <a:lnTo>
                    <a:pt x="0" y="239326"/>
                  </a:lnTo>
                </a:path>
                <a:path w="932814" h="478154">
                  <a:moveTo>
                    <a:pt x="932513" y="239326"/>
                  </a:moveTo>
                  <a:lnTo>
                    <a:pt x="932513" y="0"/>
                  </a:lnTo>
                </a:path>
              </a:pathLst>
            </a:custGeom>
            <a:ln w="45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604570" y="8070143"/>
              <a:ext cx="219710" cy="287020"/>
            </a:xfrm>
            <a:custGeom>
              <a:avLst/>
              <a:gdLst/>
              <a:ahLst/>
              <a:cxnLst/>
              <a:rect l="l" t="t" r="r" b="b"/>
              <a:pathLst>
                <a:path w="219710" h="287020">
                  <a:moveTo>
                    <a:pt x="0" y="23780"/>
                  </a:moveTo>
                  <a:lnTo>
                    <a:pt x="219593" y="23780"/>
                  </a:lnTo>
                </a:path>
                <a:path w="219710" h="287020">
                  <a:moveTo>
                    <a:pt x="0" y="262601"/>
                  </a:moveTo>
                  <a:lnTo>
                    <a:pt x="219593" y="262601"/>
                  </a:lnTo>
                </a:path>
                <a:path w="219710" h="287020">
                  <a:moveTo>
                    <a:pt x="189740" y="23780"/>
                  </a:moveTo>
                  <a:lnTo>
                    <a:pt x="189740" y="262601"/>
                  </a:lnTo>
                </a:path>
                <a:path w="219710" h="287020">
                  <a:moveTo>
                    <a:pt x="213521" y="47561"/>
                  </a:moveTo>
                  <a:lnTo>
                    <a:pt x="165960" y="0"/>
                  </a:lnTo>
                </a:path>
                <a:path w="219710" h="287020">
                  <a:moveTo>
                    <a:pt x="165960" y="238820"/>
                  </a:moveTo>
                  <a:lnTo>
                    <a:pt x="213521" y="286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3655319" y="8108909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6422845" y="7852057"/>
            <a:ext cx="1402080" cy="747395"/>
            <a:chOff x="6422845" y="7852057"/>
            <a:chExt cx="1402080" cy="747395"/>
          </a:xfrm>
        </p:grpSpPr>
        <p:sp>
          <p:nvSpPr>
            <p:cNvPr id="16" name="object 16"/>
            <p:cNvSpPr/>
            <p:nvPr/>
          </p:nvSpPr>
          <p:spPr>
            <a:xfrm>
              <a:off x="6425385" y="7854597"/>
              <a:ext cx="1171575" cy="478155"/>
            </a:xfrm>
            <a:custGeom>
              <a:avLst/>
              <a:gdLst/>
              <a:ahLst/>
              <a:cxnLst/>
              <a:rect l="l" t="t" r="r" b="b"/>
              <a:pathLst>
                <a:path w="1171575" h="478154">
                  <a:moveTo>
                    <a:pt x="1171333" y="239326"/>
                  </a:moveTo>
                  <a:lnTo>
                    <a:pt x="1171333" y="478147"/>
                  </a:lnTo>
                  <a:lnTo>
                    <a:pt x="0" y="478147"/>
                  </a:lnTo>
                </a:path>
                <a:path w="1171575" h="478154">
                  <a:moveTo>
                    <a:pt x="932007" y="239326"/>
                  </a:moveTo>
                  <a:lnTo>
                    <a:pt x="239326" y="239326"/>
                  </a:lnTo>
                  <a:lnTo>
                    <a:pt x="239326" y="0"/>
                  </a:lnTo>
                </a:path>
                <a:path w="1171575" h="478154">
                  <a:moveTo>
                    <a:pt x="0" y="478147"/>
                  </a:moveTo>
                  <a:lnTo>
                    <a:pt x="0" y="239326"/>
                  </a:lnTo>
                </a:path>
                <a:path w="1171575" h="478154">
                  <a:moveTo>
                    <a:pt x="932007" y="239326"/>
                  </a:moveTo>
                  <a:lnTo>
                    <a:pt x="932007" y="0"/>
                  </a:lnTo>
                </a:path>
              </a:pathLst>
            </a:custGeom>
            <a:ln w="45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7668567" y="8070142"/>
              <a:ext cx="153035" cy="525780"/>
            </a:xfrm>
            <a:custGeom>
              <a:avLst/>
              <a:gdLst/>
              <a:ahLst/>
              <a:cxnLst/>
              <a:rect l="l" t="t" r="r" b="b"/>
              <a:pathLst>
                <a:path w="153034" h="525779">
                  <a:moveTo>
                    <a:pt x="0" y="23780"/>
                  </a:moveTo>
                  <a:lnTo>
                    <a:pt x="152804" y="23780"/>
                  </a:lnTo>
                </a:path>
                <a:path w="153034" h="525779">
                  <a:moveTo>
                    <a:pt x="0" y="262601"/>
                  </a:moveTo>
                  <a:lnTo>
                    <a:pt x="152804" y="262601"/>
                  </a:lnTo>
                </a:path>
                <a:path w="153034" h="525779">
                  <a:moveTo>
                    <a:pt x="122952" y="23780"/>
                  </a:moveTo>
                  <a:lnTo>
                    <a:pt x="122952" y="262601"/>
                  </a:lnTo>
                  <a:lnTo>
                    <a:pt x="122952" y="525708"/>
                  </a:lnTo>
                </a:path>
                <a:path w="153034" h="525779">
                  <a:moveTo>
                    <a:pt x="146732" y="47561"/>
                  </a:moveTo>
                  <a:lnTo>
                    <a:pt x="99171" y="0"/>
                  </a:lnTo>
                </a:path>
                <a:path w="153034" h="525779">
                  <a:moveTo>
                    <a:pt x="99171" y="238820"/>
                  </a:moveTo>
                  <a:lnTo>
                    <a:pt x="146732" y="286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7652022" y="8388713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675215" y="7926446"/>
            <a:ext cx="4511675" cy="1255395"/>
          </a:xfrm>
          <a:custGeom>
            <a:avLst/>
            <a:gdLst/>
            <a:ahLst/>
            <a:cxnLst/>
            <a:rect l="l" t="t" r="r" b="b"/>
            <a:pathLst>
              <a:path w="4511675" h="1255395">
                <a:moveTo>
                  <a:pt x="423501" y="239326"/>
                </a:moveTo>
                <a:lnTo>
                  <a:pt x="423501" y="1117700"/>
                </a:lnTo>
              </a:path>
              <a:path w="4511675" h="1255395">
                <a:moveTo>
                  <a:pt x="4248677" y="239326"/>
                </a:moveTo>
                <a:lnTo>
                  <a:pt x="4248677" y="1117700"/>
                </a:lnTo>
              </a:path>
              <a:path w="4511675" h="1255395">
                <a:moveTo>
                  <a:pt x="447788" y="1063560"/>
                </a:moveTo>
                <a:lnTo>
                  <a:pt x="399720" y="1111628"/>
                </a:lnTo>
              </a:path>
              <a:path w="4511675" h="1255395">
                <a:moveTo>
                  <a:pt x="4224390" y="1111628"/>
                </a:moveTo>
                <a:lnTo>
                  <a:pt x="4272458" y="1063560"/>
                </a:lnTo>
              </a:path>
              <a:path w="4511675" h="1255395">
                <a:moveTo>
                  <a:pt x="4248677" y="239326"/>
                </a:moveTo>
                <a:lnTo>
                  <a:pt x="4248677" y="1117700"/>
                </a:lnTo>
              </a:path>
              <a:path w="4511675" h="1255395">
                <a:moveTo>
                  <a:pt x="4487498" y="239326"/>
                </a:moveTo>
                <a:lnTo>
                  <a:pt x="4487498" y="1117700"/>
                </a:lnTo>
              </a:path>
              <a:path w="4511675" h="1255395">
                <a:moveTo>
                  <a:pt x="4272458" y="1063560"/>
                </a:moveTo>
                <a:lnTo>
                  <a:pt x="4224390" y="1111628"/>
                </a:lnTo>
              </a:path>
              <a:path w="4511675" h="1255395">
                <a:moveTo>
                  <a:pt x="4463717" y="1111628"/>
                </a:moveTo>
                <a:lnTo>
                  <a:pt x="4511279" y="1063560"/>
                </a:lnTo>
              </a:path>
              <a:path w="4511675" h="1255395">
                <a:moveTo>
                  <a:pt x="423501" y="0"/>
                </a:moveTo>
                <a:lnTo>
                  <a:pt x="423501" y="1117700"/>
                </a:lnTo>
              </a:path>
              <a:path w="4511675" h="1255395">
                <a:moveTo>
                  <a:pt x="304091" y="239326"/>
                </a:moveTo>
                <a:lnTo>
                  <a:pt x="304091" y="1117700"/>
                </a:lnTo>
              </a:path>
              <a:path w="4511675" h="1255395">
                <a:moveTo>
                  <a:pt x="363796" y="1087847"/>
                </a:moveTo>
                <a:lnTo>
                  <a:pt x="408322" y="1254819"/>
                </a:lnTo>
                <a:lnTo>
                  <a:pt x="616278" y="1254819"/>
                </a:lnTo>
              </a:path>
              <a:path w="4511675" h="1255395">
                <a:moveTo>
                  <a:pt x="399720" y="1111628"/>
                </a:moveTo>
                <a:lnTo>
                  <a:pt x="447788" y="1063560"/>
                </a:lnTo>
              </a:path>
              <a:path w="4511675" h="1255395">
                <a:moveTo>
                  <a:pt x="327872" y="1063560"/>
                </a:moveTo>
                <a:lnTo>
                  <a:pt x="280310" y="1111628"/>
                </a:lnTo>
              </a:path>
              <a:path w="4511675" h="1255395">
                <a:moveTo>
                  <a:pt x="304091" y="239326"/>
                </a:moveTo>
                <a:lnTo>
                  <a:pt x="304091" y="1117700"/>
                </a:lnTo>
              </a:path>
              <a:path w="4511675" h="1255395">
                <a:moveTo>
                  <a:pt x="184681" y="0"/>
                </a:moveTo>
                <a:lnTo>
                  <a:pt x="184681" y="1117700"/>
                </a:lnTo>
              </a:path>
              <a:path w="4511675" h="1255395">
                <a:moveTo>
                  <a:pt x="244386" y="1087847"/>
                </a:moveTo>
                <a:lnTo>
                  <a:pt x="207956" y="1254313"/>
                </a:lnTo>
                <a:lnTo>
                  <a:pt x="0" y="125431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4674658" y="9028820"/>
            <a:ext cx="61912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420370" algn="l"/>
              </a:tabLst>
            </a:pPr>
            <a:r>
              <a:rPr sz="950" spc="-25" dirty="0">
                <a:latin typeface="Times New Roman"/>
                <a:cs typeface="Times New Roman"/>
              </a:rPr>
              <a:t>250</a:t>
            </a:r>
            <a:r>
              <a:rPr sz="950" dirty="0">
                <a:latin typeface="Times New Roman"/>
                <a:cs typeface="Times New Roman"/>
              </a:rPr>
              <a:t>	</a:t>
            </a:r>
            <a:r>
              <a:rPr sz="950" spc="-25" dirty="0">
                <a:latin typeface="Times New Roman"/>
                <a:cs typeface="Times New Roman"/>
              </a:rPr>
              <a:t>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772118" y="7926446"/>
            <a:ext cx="8414385" cy="1341755"/>
          </a:xfrm>
          <a:custGeom>
            <a:avLst/>
            <a:gdLst/>
            <a:ahLst/>
            <a:cxnLst/>
            <a:rect l="l" t="t" r="r" b="b"/>
            <a:pathLst>
              <a:path w="8414385" h="1341754">
                <a:moveTo>
                  <a:pt x="4183406" y="1111628"/>
                </a:moveTo>
                <a:lnTo>
                  <a:pt x="4230968" y="1063560"/>
                </a:lnTo>
              </a:path>
              <a:path w="8414385" h="1341754">
                <a:moveTo>
                  <a:pt x="4111558" y="1063560"/>
                </a:moveTo>
                <a:lnTo>
                  <a:pt x="4063996" y="1111628"/>
                </a:lnTo>
              </a:path>
              <a:path w="8414385" h="1341754">
                <a:moveTo>
                  <a:pt x="4087777" y="0"/>
                </a:moveTo>
                <a:lnTo>
                  <a:pt x="4087777" y="1117700"/>
                </a:lnTo>
              </a:path>
              <a:path w="8414385" h="1341754">
                <a:moveTo>
                  <a:pt x="262601" y="239326"/>
                </a:moveTo>
                <a:lnTo>
                  <a:pt x="262601" y="1117700"/>
                </a:lnTo>
              </a:path>
              <a:path w="8414385" h="1341754">
                <a:moveTo>
                  <a:pt x="4063996" y="1111628"/>
                </a:moveTo>
                <a:lnTo>
                  <a:pt x="4111558" y="1063560"/>
                </a:lnTo>
              </a:path>
              <a:path w="8414385" h="1341754">
                <a:moveTo>
                  <a:pt x="286888" y="1063560"/>
                </a:moveTo>
                <a:lnTo>
                  <a:pt x="238820" y="1111628"/>
                </a:lnTo>
              </a:path>
              <a:path w="8414385" h="1341754">
                <a:moveTo>
                  <a:pt x="262601" y="239326"/>
                </a:moveTo>
                <a:lnTo>
                  <a:pt x="262601" y="1117700"/>
                </a:lnTo>
              </a:path>
              <a:path w="8414385" h="1341754">
                <a:moveTo>
                  <a:pt x="23780" y="239326"/>
                </a:moveTo>
                <a:lnTo>
                  <a:pt x="23780" y="1117700"/>
                </a:lnTo>
              </a:path>
              <a:path w="8414385" h="1341754">
                <a:moveTo>
                  <a:pt x="238820" y="1111628"/>
                </a:moveTo>
                <a:lnTo>
                  <a:pt x="286888" y="1063560"/>
                </a:lnTo>
              </a:path>
              <a:path w="8414385" h="1341754">
                <a:moveTo>
                  <a:pt x="47561" y="1063560"/>
                </a:moveTo>
                <a:lnTo>
                  <a:pt x="0" y="1111628"/>
                </a:lnTo>
              </a:path>
              <a:path w="8414385" h="1341754">
                <a:moveTo>
                  <a:pt x="23780" y="239326"/>
                </a:moveTo>
                <a:lnTo>
                  <a:pt x="23780" y="1341341"/>
                </a:lnTo>
              </a:path>
              <a:path w="8414385" h="1341754">
                <a:moveTo>
                  <a:pt x="8390594" y="239326"/>
                </a:moveTo>
                <a:lnTo>
                  <a:pt x="8390594" y="1341341"/>
                </a:lnTo>
              </a:path>
              <a:path w="8414385" h="1341754">
                <a:moveTo>
                  <a:pt x="23780" y="1311488"/>
                </a:moveTo>
                <a:lnTo>
                  <a:pt x="8390594" y="1311488"/>
                </a:lnTo>
              </a:path>
              <a:path w="8414385" h="1341754">
                <a:moveTo>
                  <a:pt x="47561" y="1287708"/>
                </a:moveTo>
                <a:lnTo>
                  <a:pt x="0" y="1335269"/>
                </a:lnTo>
              </a:path>
              <a:path w="8414385" h="1341754">
                <a:moveTo>
                  <a:pt x="8366813" y="1335269"/>
                </a:moveTo>
                <a:lnTo>
                  <a:pt x="8414375" y="128770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5449307" y="9084984"/>
            <a:ext cx="33464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17500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1007764" y="7026315"/>
            <a:ext cx="8159115" cy="1843405"/>
            <a:chOff x="1007764" y="7026315"/>
            <a:chExt cx="8159115" cy="1843405"/>
          </a:xfrm>
        </p:grpSpPr>
        <p:pic>
          <p:nvPicPr>
            <p:cNvPr id="24" name="object 2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71900" y="7026315"/>
              <a:ext cx="4094355" cy="1839727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010939" y="8165772"/>
              <a:ext cx="3872865" cy="700405"/>
            </a:xfrm>
            <a:custGeom>
              <a:avLst/>
              <a:gdLst/>
              <a:ahLst/>
              <a:cxnLst/>
              <a:rect l="l" t="t" r="r" b="b"/>
              <a:pathLst>
                <a:path w="3872865" h="700404">
                  <a:moveTo>
                    <a:pt x="3848957" y="0"/>
                  </a:moveTo>
                  <a:lnTo>
                    <a:pt x="3848957" y="700270"/>
                  </a:lnTo>
                </a:path>
                <a:path w="3872865" h="700404">
                  <a:moveTo>
                    <a:pt x="2521782" y="238820"/>
                  </a:moveTo>
                  <a:lnTo>
                    <a:pt x="2521782" y="700270"/>
                  </a:lnTo>
                </a:path>
                <a:path w="3872865" h="700404">
                  <a:moveTo>
                    <a:pt x="3825176" y="694198"/>
                  </a:moveTo>
                  <a:lnTo>
                    <a:pt x="3872737" y="646636"/>
                  </a:lnTo>
                </a:path>
                <a:path w="3872865" h="700404">
                  <a:moveTo>
                    <a:pt x="2545563" y="646636"/>
                  </a:moveTo>
                  <a:lnTo>
                    <a:pt x="2498001" y="694198"/>
                  </a:lnTo>
                </a:path>
                <a:path w="3872865" h="700404">
                  <a:moveTo>
                    <a:pt x="2521782" y="238820"/>
                  </a:moveTo>
                  <a:lnTo>
                    <a:pt x="2521782" y="700270"/>
                  </a:lnTo>
                </a:path>
                <a:path w="3872865" h="700404">
                  <a:moveTo>
                    <a:pt x="1350449" y="239326"/>
                  </a:moveTo>
                  <a:lnTo>
                    <a:pt x="1350449" y="700270"/>
                  </a:lnTo>
                </a:path>
                <a:path w="3872865" h="700404">
                  <a:moveTo>
                    <a:pt x="2498001" y="694198"/>
                  </a:moveTo>
                  <a:lnTo>
                    <a:pt x="2545563" y="646636"/>
                  </a:lnTo>
                </a:path>
                <a:path w="3872865" h="700404">
                  <a:moveTo>
                    <a:pt x="1374735" y="646636"/>
                  </a:moveTo>
                  <a:lnTo>
                    <a:pt x="1326668" y="694198"/>
                  </a:lnTo>
                </a:path>
                <a:path w="3872865" h="700404">
                  <a:moveTo>
                    <a:pt x="1350449" y="239326"/>
                  </a:moveTo>
                  <a:lnTo>
                    <a:pt x="1350449" y="700270"/>
                  </a:lnTo>
                </a:path>
                <a:path w="3872865" h="700404">
                  <a:moveTo>
                    <a:pt x="23780" y="0"/>
                  </a:moveTo>
                  <a:lnTo>
                    <a:pt x="23780" y="700270"/>
                  </a:lnTo>
                </a:path>
                <a:path w="3872865" h="700404">
                  <a:moveTo>
                    <a:pt x="1326668" y="694198"/>
                  </a:moveTo>
                  <a:lnTo>
                    <a:pt x="1374735" y="646636"/>
                  </a:lnTo>
                </a:path>
                <a:path w="3872865" h="700404">
                  <a:moveTo>
                    <a:pt x="48067" y="646636"/>
                  </a:moveTo>
                  <a:lnTo>
                    <a:pt x="0" y="69419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26" name="object 26"/>
          <p:cNvGraphicFramePr>
            <a:graphicFrameLocks noGrp="1"/>
          </p:cNvGraphicFramePr>
          <p:nvPr/>
        </p:nvGraphicFramePr>
        <p:xfrm>
          <a:off x="795899" y="8677643"/>
          <a:ext cx="8367390" cy="3365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8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6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22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6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93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93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89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5031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865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3875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689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980"/>
                        </a:lnSpc>
                        <a:spcBef>
                          <a:spcPts val="165"/>
                        </a:spcBef>
                      </a:pPr>
                      <a:r>
                        <a:rPr sz="950" spc="-20" dirty="0">
                          <a:latin typeface="Times New Roman"/>
                          <a:cs typeface="Times New Roman"/>
                        </a:rPr>
                        <a:t>2775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20955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115" algn="ctr">
                        <a:lnSpc>
                          <a:spcPts val="975"/>
                        </a:lnSpc>
                        <a:spcBef>
                          <a:spcPts val="170"/>
                        </a:spcBef>
                      </a:pPr>
                      <a:r>
                        <a:rPr sz="950" spc="-20" dirty="0">
                          <a:latin typeface="Times New Roman"/>
                          <a:cs typeface="Times New Roman"/>
                        </a:rPr>
                        <a:t>2450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2159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305" algn="ctr">
                        <a:lnSpc>
                          <a:spcPts val="980"/>
                        </a:lnSpc>
                        <a:spcBef>
                          <a:spcPts val="165"/>
                        </a:spcBef>
                      </a:pPr>
                      <a:r>
                        <a:rPr sz="950" spc="-20" dirty="0">
                          <a:latin typeface="Times New Roman"/>
                          <a:cs typeface="Times New Roman"/>
                        </a:rPr>
                        <a:t>2775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20955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815" algn="ctr">
                        <a:lnSpc>
                          <a:spcPts val="1065"/>
                        </a:lnSpc>
                        <a:spcBef>
                          <a:spcPts val="165"/>
                        </a:spcBef>
                      </a:pPr>
                      <a:r>
                        <a:rPr sz="950" spc="-20" dirty="0">
                          <a:latin typeface="Times New Roman"/>
                          <a:cs typeface="Times New Roman"/>
                        </a:rPr>
                        <a:t>2775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2095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60"/>
                        </a:lnSpc>
                        <a:spcBef>
                          <a:spcPts val="170"/>
                        </a:spcBef>
                      </a:pPr>
                      <a:r>
                        <a:rPr sz="950" spc="-20" dirty="0">
                          <a:latin typeface="Times New Roman"/>
                          <a:cs typeface="Times New Roman"/>
                        </a:rPr>
                        <a:t>2450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21590" marB="0"/>
                </a:tc>
                <a:tc>
                  <a:txBody>
                    <a:bodyPr/>
                    <a:lstStyle/>
                    <a:p>
                      <a:pPr marR="27305" algn="ctr">
                        <a:lnSpc>
                          <a:spcPts val="1065"/>
                        </a:lnSpc>
                        <a:spcBef>
                          <a:spcPts val="165"/>
                        </a:spcBef>
                      </a:pPr>
                      <a:r>
                        <a:rPr sz="950" spc="-20" dirty="0">
                          <a:latin typeface="Times New Roman"/>
                          <a:cs typeface="Times New Roman"/>
                        </a:rPr>
                        <a:t>2775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2095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7005">
                <a:tc>
                  <a:txBody>
                    <a:bodyPr/>
                    <a:lstStyle/>
                    <a:p>
                      <a:pPr marL="26034">
                        <a:lnSpc>
                          <a:spcPts val="980"/>
                        </a:lnSpc>
                        <a:spcBef>
                          <a:spcPts val="235"/>
                        </a:spcBef>
                      </a:pPr>
                      <a:r>
                        <a:rPr sz="950" spc="-25" dirty="0">
                          <a:latin typeface="Times New Roman"/>
                          <a:cs typeface="Times New Roman"/>
                        </a:rPr>
                        <a:t>500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ts val="980"/>
                        </a:lnSpc>
                        <a:spcBef>
                          <a:spcPts val="320"/>
                        </a:spcBef>
                      </a:pPr>
                      <a:r>
                        <a:rPr sz="950" spc="-20" dirty="0">
                          <a:latin typeface="Times New Roman"/>
                          <a:cs typeface="Times New Roman"/>
                        </a:rPr>
                        <a:t>8000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80"/>
                        </a:lnSpc>
                        <a:spcBef>
                          <a:spcPts val="235"/>
                        </a:spcBef>
                      </a:pPr>
                      <a:r>
                        <a:rPr sz="950" spc="-20" dirty="0">
                          <a:latin typeface="Times New Roman"/>
                          <a:cs typeface="Times New Roman"/>
                        </a:rPr>
                        <a:t>8000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ts val="980"/>
                        </a:lnSpc>
                        <a:spcBef>
                          <a:spcPts val="235"/>
                        </a:spcBef>
                      </a:pPr>
                      <a:r>
                        <a:rPr sz="950" spc="-25" dirty="0">
                          <a:latin typeface="Times New Roman"/>
                          <a:cs typeface="Times New Roman"/>
                        </a:rPr>
                        <a:t>500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" name="object 27"/>
          <p:cNvSpPr txBox="1"/>
          <p:nvPr/>
        </p:nvSpPr>
        <p:spPr>
          <a:xfrm>
            <a:off x="8543348" y="8209646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9042797" y="7016701"/>
            <a:ext cx="0" cy="802005"/>
          </a:xfrm>
          <a:custGeom>
            <a:avLst/>
            <a:gdLst/>
            <a:ahLst/>
            <a:cxnLst/>
            <a:rect l="l" t="t" r="r" b="b"/>
            <a:pathLst>
              <a:path h="802004">
                <a:moveTo>
                  <a:pt x="0" y="80146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9" name="object 29"/>
          <p:cNvGrpSpPr/>
          <p:nvPr/>
        </p:nvGrpSpPr>
        <p:grpSpPr>
          <a:xfrm>
            <a:off x="7471603" y="7790576"/>
            <a:ext cx="2257425" cy="564515"/>
            <a:chOff x="7471603" y="7790576"/>
            <a:chExt cx="2257425" cy="564515"/>
          </a:xfrm>
        </p:grpSpPr>
        <p:sp>
          <p:nvSpPr>
            <p:cNvPr id="30" name="object 30"/>
            <p:cNvSpPr/>
            <p:nvPr/>
          </p:nvSpPr>
          <p:spPr>
            <a:xfrm>
              <a:off x="7474778" y="7796916"/>
              <a:ext cx="2251075" cy="455295"/>
            </a:xfrm>
            <a:custGeom>
              <a:avLst/>
              <a:gdLst/>
              <a:ahLst/>
              <a:cxnLst/>
              <a:rect l="l" t="t" r="r" b="b"/>
              <a:pathLst>
                <a:path w="2251075" h="455295">
                  <a:moveTo>
                    <a:pt x="201378" y="454872"/>
                  </a:moveTo>
                  <a:lnTo>
                    <a:pt x="2250579" y="454872"/>
                  </a:lnTo>
                </a:path>
                <a:path w="2251075" h="455295">
                  <a:moveTo>
                    <a:pt x="1655046" y="33900"/>
                  </a:moveTo>
                  <a:lnTo>
                    <a:pt x="1596353" y="0"/>
                  </a:lnTo>
                </a:path>
                <a:path w="2251075" h="455295">
                  <a:moveTo>
                    <a:pt x="0" y="146226"/>
                  </a:moveTo>
                  <a:lnTo>
                    <a:pt x="1412684" y="14622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" name="object 3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173844" y="8142497"/>
              <a:ext cx="550501" cy="212003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8863175" y="7794386"/>
              <a:ext cx="203835" cy="172720"/>
            </a:xfrm>
            <a:custGeom>
              <a:avLst/>
              <a:gdLst/>
              <a:ahLst/>
              <a:cxnLst/>
              <a:rect l="l" t="t" r="r" b="b"/>
              <a:pathLst>
                <a:path w="203834" h="172720">
                  <a:moveTo>
                    <a:pt x="0" y="172537"/>
                  </a:moveTo>
                  <a:lnTo>
                    <a:pt x="48067" y="124975"/>
                  </a:lnTo>
                </a:path>
                <a:path w="203834" h="172720">
                  <a:moveTo>
                    <a:pt x="155840" y="47561"/>
                  </a:moveTo>
                  <a:lnTo>
                    <a:pt x="203402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9009402" y="7836888"/>
              <a:ext cx="47625" cy="17780"/>
            </a:xfrm>
            <a:custGeom>
              <a:avLst/>
              <a:gdLst/>
              <a:ahLst/>
              <a:cxnLst/>
              <a:rect l="l" t="t" r="r" b="b"/>
              <a:pathLst>
                <a:path w="47625" h="17779">
                  <a:moveTo>
                    <a:pt x="47561" y="0"/>
                  </a:moveTo>
                  <a:lnTo>
                    <a:pt x="0" y="0"/>
                  </a:lnTo>
                  <a:lnTo>
                    <a:pt x="0" y="17709"/>
                  </a:lnTo>
                  <a:lnTo>
                    <a:pt x="47561" y="17709"/>
                  </a:lnTo>
                  <a:lnTo>
                    <a:pt x="4756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/>
          <p:nvPr/>
        </p:nvSpPr>
        <p:spPr>
          <a:xfrm>
            <a:off x="9163674" y="7460801"/>
            <a:ext cx="697230" cy="28003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37795" marR="5080" indent="-125730">
              <a:lnSpc>
                <a:spcPct val="73400"/>
              </a:lnSpc>
              <a:spcBef>
                <a:spcPts val="425"/>
              </a:spcBef>
            </a:pPr>
            <a:r>
              <a:rPr sz="950" spc="-10" dirty="0">
                <a:latin typeface="Times New Roman"/>
                <a:cs typeface="Times New Roman"/>
              </a:rPr>
              <a:t>Набухаючий профіль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7117053" y="8184493"/>
            <a:ext cx="0" cy="57785"/>
          </a:xfrm>
          <a:custGeom>
            <a:avLst/>
            <a:gdLst/>
            <a:ahLst/>
            <a:cxnLst/>
            <a:rect l="l" t="t" r="r" b="b"/>
            <a:pathLst>
              <a:path h="57784">
                <a:moveTo>
                  <a:pt x="0" y="0"/>
                </a:moveTo>
                <a:lnTo>
                  <a:pt x="0" y="5717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260751" y="8184493"/>
            <a:ext cx="0" cy="57785"/>
          </a:xfrm>
          <a:custGeom>
            <a:avLst/>
            <a:gdLst/>
            <a:ahLst/>
            <a:cxnLst/>
            <a:rect l="l" t="t" r="r" b="b"/>
            <a:pathLst>
              <a:path h="57784">
                <a:moveTo>
                  <a:pt x="0" y="0"/>
                </a:moveTo>
                <a:lnTo>
                  <a:pt x="0" y="5717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973862" y="8184493"/>
            <a:ext cx="0" cy="57785"/>
          </a:xfrm>
          <a:custGeom>
            <a:avLst/>
            <a:gdLst/>
            <a:ahLst/>
            <a:cxnLst/>
            <a:rect l="l" t="t" r="r" b="b"/>
            <a:pathLst>
              <a:path h="57784">
                <a:moveTo>
                  <a:pt x="0" y="0"/>
                </a:moveTo>
                <a:lnTo>
                  <a:pt x="0" y="5717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830166" y="8184493"/>
            <a:ext cx="0" cy="57785"/>
          </a:xfrm>
          <a:custGeom>
            <a:avLst/>
            <a:gdLst/>
            <a:ahLst/>
            <a:cxnLst/>
            <a:rect l="l" t="t" r="r" b="b"/>
            <a:pathLst>
              <a:path h="57784">
                <a:moveTo>
                  <a:pt x="0" y="0"/>
                </a:moveTo>
                <a:lnTo>
                  <a:pt x="0" y="5717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686974" y="8184493"/>
            <a:ext cx="0" cy="57785"/>
          </a:xfrm>
          <a:custGeom>
            <a:avLst/>
            <a:gdLst/>
            <a:ahLst/>
            <a:cxnLst/>
            <a:rect l="l" t="t" r="r" b="b"/>
            <a:pathLst>
              <a:path h="57784">
                <a:moveTo>
                  <a:pt x="0" y="0"/>
                </a:moveTo>
                <a:lnTo>
                  <a:pt x="0" y="5717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0" name="object 40"/>
          <p:cNvGrpSpPr/>
          <p:nvPr/>
        </p:nvGrpSpPr>
        <p:grpSpPr>
          <a:xfrm>
            <a:off x="792357" y="7013665"/>
            <a:ext cx="8945245" cy="1598930"/>
            <a:chOff x="792357" y="7013665"/>
            <a:chExt cx="8945245" cy="1598930"/>
          </a:xfrm>
        </p:grpSpPr>
        <p:sp>
          <p:nvSpPr>
            <p:cNvPr id="41" name="object 41"/>
            <p:cNvSpPr/>
            <p:nvPr/>
          </p:nvSpPr>
          <p:spPr>
            <a:xfrm>
              <a:off x="9050892" y="7845995"/>
              <a:ext cx="10160" cy="8890"/>
            </a:xfrm>
            <a:custGeom>
              <a:avLst/>
              <a:gdLst/>
              <a:ahLst/>
              <a:cxnLst/>
              <a:rect l="l" t="t" r="r" b="b"/>
              <a:pathLst>
                <a:path w="10159" h="8890">
                  <a:moveTo>
                    <a:pt x="6071" y="0"/>
                  </a:moveTo>
                  <a:lnTo>
                    <a:pt x="3035" y="8095"/>
                  </a:lnTo>
                  <a:lnTo>
                    <a:pt x="6071" y="8601"/>
                  </a:lnTo>
                  <a:lnTo>
                    <a:pt x="6071" y="0"/>
                  </a:lnTo>
                  <a:close/>
                </a:path>
                <a:path w="10159" h="8890">
                  <a:moveTo>
                    <a:pt x="6071" y="0"/>
                  </a:moveTo>
                  <a:lnTo>
                    <a:pt x="6071" y="8601"/>
                  </a:lnTo>
                  <a:lnTo>
                    <a:pt x="9613" y="8095"/>
                  </a:lnTo>
                  <a:lnTo>
                    <a:pt x="6071" y="0"/>
                  </a:lnTo>
                  <a:close/>
                </a:path>
                <a:path w="10159" h="8890">
                  <a:moveTo>
                    <a:pt x="6071" y="0"/>
                  </a:moveTo>
                  <a:lnTo>
                    <a:pt x="0" y="6071"/>
                  </a:lnTo>
                  <a:lnTo>
                    <a:pt x="3035" y="8095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9050893" y="7845995"/>
              <a:ext cx="10160" cy="8890"/>
            </a:xfrm>
            <a:custGeom>
              <a:avLst/>
              <a:gdLst/>
              <a:ahLst/>
              <a:cxnLst/>
              <a:rect l="l" t="t" r="r" b="b"/>
              <a:pathLst>
                <a:path w="10159" h="8890">
                  <a:moveTo>
                    <a:pt x="0" y="6071"/>
                  </a:moveTo>
                  <a:lnTo>
                    <a:pt x="3035" y="8095"/>
                  </a:lnTo>
                  <a:lnTo>
                    <a:pt x="6071" y="0"/>
                  </a:lnTo>
                  <a:lnTo>
                    <a:pt x="0" y="6071"/>
                  </a:lnTo>
                  <a:close/>
                </a:path>
                <a:path w="10159" h="8890">
                  <a:moveTo>
                    <a:pt x="3035" y="8095"/>
                  </a:moveTo>
                  <a:lnTo>
                    <a:pt x="6071" y="0"/>
                  </a:lnTo>
                  <a:lnTo>
                    <a:pt x="6071" y="8601"/>
                  </a:lnTo>
                  <a:lnTo>
                    <a:pt x="3035" y="8095"/>
                  </a:lnTo>
                  <a:close/>
                </a:path>
                <a:path w="10159" h="8890">
                  <a:moveTo>
                    <a:pt x="6071" y="0"/>
                  </a:moveTo>
                  <a:lnTo>
                    <a:pt x="6071" y="8601"/>
                  </a:lnTo>
                  <a:lnTo>
                    <a:pt x="9613" y="8095"/>
                  </a:lnTo>
                  <a:lnTo>
                    <a:pt x="60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9056964" y="7845489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90">
                  <a:moveTo>
                    <a:pt x="0" y="505"/>
                  </a:moveTo>
                  <a:lnTo>
                    <a:pt x="3541" y="8601"/>
                  </a:lnTo>
                  <a:lnTo>
                    <a:pt x="6577" y="6577"/>
                  </a:lnTo>
                  <a:lnTo>
                    <a:pt x="0" y="505"/>
                  </a:lnTo>
                  <a:close/>
                </a:path>
                <a:path w="9525" h="8890">
                  <a:moveTo>
                    <a:pt x="0" y="505"/>
                  </a:moveTo>
                  <a:lnTo>
                    <a:pt x="6577" y="6577"/>
                  </a:lnTo>
                  <a:lnTo>
                    <a:pt x="8601" y="3541"/>
                  </a:lnTo>
                  <a:lnTo>
                    <a:pt x="0" y="505"/>
                  </a:lnTo>
                  <a:close/>
                </a:path>
                <a:path w="9525" h="8890">
                  <a:moveTo>
                    <a:pt x="9107" y="0"/>
                  </a:moveTo>
                  <a:lnTo>
                    <a:pt x="0" y="505"/>
                  </a:lnTo>
                  <a:lnTo>
                    <a:pt x="8601" y="3541"/>
                  </a:lnTo>
                  <a:lnTo>
                    <a:pt x="9035" y="505"/>
                  </a:lnTo>
                  <a:lnTo>
                    <a:pt x="910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9056965" y="7845489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90">
                  <a:moveTo>
                    <a:pt x="3541" y="8601"/>
                  </a:moveTo>
                  <a:lnTo>
                    <a:pt x="6577" y="6577"/>
                  </a:lnTo>
                  <a:lnTo>
                    <a:pt x="0" y="505"/>
                  </a:lnTo>
                  <a:lnTo>
                    <a:pt x="3541" y="8601"/>
                  </a:lnTo>
                  <a:close/>
                </a:path>
                <a:path w="9525" h="8890">
                  <a:moveTo>
                    <a:pt x="6577" y="6577"/>
                  </a:moveTo>
                  <a:lnTo>
                    <a:pt x="0" y="505"/>
                  </a:lnTo>
                  <a:lnTo>
                    <a:pt x="8601" y="3541"/>
                  </a:lnTo>
                  <a:lnTo>
                    <a:pt x="6577" y="6577"/>
                  </a:lnTo>
                  <a:close/>
                </a:path>
                <a:path w="9525" h="8890">
                  <a:moveTo>
                    <a:pt x="0" y="505"/>
                  </a:moveTo>
                  <a:lnTo>
                    <a:pt x="8601" y="3541"/>
                  </a:lnTo>
                  <a:lnTo>
                    <a:pt x="9107" y="0"/>
                  </a:lnTo>
                  <a:lnTo>
                    <a:pt x="0" y="50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9056964" y="7837394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90">
                  <a:moveTo>
                    <a:pt x="3541" y="0"/>
                  </a:moveTo>
                  <a:lnTo>
                    <a:pt x="0" y="8601"/>
                  </a:lnTo>
                  <a:lnTo>
                    <a:pt x="6071" y="2023"/>
                  </a:lnTo>
                  <a:lnTo>
                    <a:pt x="3541" y="0"/>
                  </a:lnTo>
                  <a:close/>
                </a:path>
                <a:path w="9525" h="8890">
                  <a:moveTo>
                    <a:pt x="6071" y="2023"/>
                  </a:moveTo>
                  <a:lnTo>
                    <a:pt x="0" y="8601"/>
                  </a:lnTo>
                  <a:lnTo>
                    <a:pt x="8095" y="5059"/>
                  </a:lnTo>
                  <a:lnTo>
                    <a:pt x="6071" y="2023"/>
                  </a:lnTo>
                  <a:close/>
                </a:path>
                <a:path w="9525" h="8890">
                  <a:moveTo>
                    <a:pt x="8095" y="5059"/>
                  </a:moveTo>
                  <a:lnTo>
                    <a:pt x="0" y="8601"/>
                  </a:lnTo>
                  <a:lnTo>
                    <a:pt x="9107" y="8095"/>
                  </a:lnTo>
                  <a:lnTo>
                    <a:pt x="8095" y="505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9056965" y="7837394"/>
              <a:ext cx="9525" cy="8890"/>
            </a:xfrm>
            <a:custGeom>
              <a:avLst/>
              <a:gdLst/>
              <a:ahLst/>
              <a:cxnLst/>
              <a:rect l="l" t="t" r="r" b="b"/>
              <a:pathLst>
                <a:path w="9525" h="8890">
                  <a:moveTo>
                    <a:pt x="9107" y="8095"/>
                  </a:moveTo>
                  <a:lnTo>
                    <a:pt x="8095" y="5059"/>
                  </a:lnTo>
                  <a:lnTo>
                    <a:pt x="0" y="8601"/>
                  </a:lnTo>
                  <a:lnTo>
                    <a:pt x="9107" y="8095"/>
                  </a:lnTo>
                  <a:close/>
                </a:path>
                <a:path w="9525" h="8890">
                  <a:moveTo>
                    <a:pt x="8095" y="5059"/>
                  </a:moveTo>
                  <a:lnTo>
                    <a:pt x="0" y="8601"/>
                  </a:lnTo>
                  <a:lnTo>
                    <a:pt x="6071" y="2023"/>
                  </a:lnTo>
                  <a:lnTo>
                    <a:pt x="8095" y="5059"/>
                  </a:lnTo>
                  <a:close/>
                </a:path>
                <a:path w="9525" h="8890">
                  <a:moveTo>
                    <a:pt x="0" y="8601"/>
                  </a:moveTo>
                  <a:lnTo>
                    <a:pt x="6071" y="2023"/>
                  </a:lnTo>
                  <a:lnTo>
                    <a:pt x="3541" y="0"/>
                  </a:lnTo>
                  <a:lnTo>
                    <a:pt x="0" y="860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9050386" y="7836888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59" h="9525">
                  <a:moveTo>
                    <a:pt x="3035" y="505"/>
                  </a:moveTo>
                  <a:lnTo>
                    <a:pt x="0" y="2529"/>
                  </a:lnTo>
                  <a:lnTo>
                    <a:pt x="6577" y="9107"/>
                  </a:lnTo>
                  <a:lnTo>
                    <a:pt x="3035" y="505"/>
                  </a:lnTo>
                  <a:close/>
                </a:path>
                <a:path w="10159" h="9525">
                  <a:moveTo>
                    <a:pt x="6577" y="0"/>
                  </a:moveTo>
                  <a:lnTo>
                    <a:pt x="3035" y="505"/>
                  </a:lnTo>
                  <a:lnTo>
                    <a:pt x="6577" y="9107"/>
                  </a:lnTo>
                  <a:lnTo>
                    <a:pt x="6577" y="0"/>
                  </a:lnTo>
                  <a:close/>
                </a:path>
                <a:path w="10159" h="9525">
                  <a:moveTo>
                    <a:pt x="6577" y="0"/>
                  </a:moveTo>
                  <a:lnTo>
                    <a:pt x="6577" y="9107"/>
                  </a:lnTo>
                  <a:lnTo>
                    <a:pt x="10119" y="505"/>
                  </a:lnTo>
                  <a:lnTo>
                    <a:pt x="657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9050387" y="7836888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59" h="9525">
                  <a:moveTo>
                    <a:pt x="10119" y="505"/>
                  </a:moveTo>
                  <a:lnTo>
                    <a:pt x="6577" y="0"/>
                  </a:lnTo>
                  <a:lnTo>
                    <a:pt x="6577" y="9107"/>
                  </a:lnTo>
                  <a:lnTo>
                    <a:pt x="10119" y="505"/>
                  </a:lnTo>
                  <a:close/>
                </a:path>
                <a:path w="10159" h="9525">
                  <a:moveTo>
                    <a:pt x="6577" y="0"/>
                  </a:moveTo>
                  <a:lnTo>
                    <a:pt x="6577" y="9107"/>
                  </a:lnTo>
                  <a:lnTo>
                    <a:pt x="3035" y="505"/>
                  </a:lnTo>
                  <a:lnTo>
                    <a:pt x="6577" y="0"/>
                  </a:lnTo>
                  <a:close/>
                </a:path>
                <a:path w="10159" h="9525">
                  <a:moveTo>
                    <a:pt x="6577" y="9107"/>
                  </a:moveTo>
                  <a:lnTo>
                    <a:pt x="3035" y="505"/>
                  </a:lnTo>
                  <a:lnTo>
                    <a:pt x="0" y="2529"/>
                  </a:lnTo>
                  <a:lnTo>
                    <a:pt x="6577" y="910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9047857" y="7839418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59">
                  <a:moveTo>
                    <a:pt x="1011" y="3035"/>
                  </a:moveTo>
                  <a:lnTo>
                    <a:pt x="0" y="6577"/>
                  </a:lnTo>
                  <a:lnTo>
                    <a:pt x="1011" y="10119"/>
                  </a:lnTo>
                  <a:lnTo>
                    <a:pt x="9107" y="6577"/>
                  </a:lnTo>
                  <a:lnTo>
                    <a:pt x="1011" y="3035"/>
                  </a:lnTo>
                  <a:close/>
                </a:path>
                <a:path w="9525" h="10159">
                  <a:moveTo>
                    <a:pt x="2529" y="0"/>
                  </a:moveTo>
                  <a:lnTo>
                    <a:pt x="1011" y="3035"/>
                  </a:lnTo>
                  <a:lnTo>
                    <a:pt x="9107" y="6577"/>
                  </a:lnTo>
                  <a:lnTo>
                    <a:pt x="252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9047857" y="7839418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59">
                  <a:moveTo>
                    <a:pt x="2529" y="0"/>
                  </a:moveTo>
                  <a:lnTo>
                    <a:pt x="1011" y="3035"/>
                  </a:lnTo>
                  <a:lnTo>
                    <a:pt x="9107" y="6577"/>
                  </a:lnTo>
                  <a:lnTo>
                    <a:pt x="2529" y="0"/>
                  </a:lnTo>
                  <a:close/>
                </a:path>
                <a:path w="9525" h="10159">
                  <a:moveTo>
                    <a:pt x="1011" y="3035"/>
                  </a:moveTo>
                  <a:lnTo>
                    <a:pt x="9107" y="6577"/>
                  </a:lnTo>
                  <a:lnTo>
                    <a:pt x="0" y="6577"/>
                  </a:lnTo>
                  <a:lnTo>
                    <a:pt x="1011" y="3035"/>
                  </a:lnTo>
                  <a:close/>
                </a:path>
                <a:path w="9525" h="10159">
                  <a:moveTo>
                    <a:pt x="9107" y="6577"/>
                  </a:moveTo>
                  <a:lnTo>
                    <a:pt x="0" y="6577"/>
                  </a:lnTo>
                  <a:lnTo>
                    <a:pt x="1011" y="10119"/>
                  </a:lnTo>
                  <a:lnTo>
                    <a:pt x="9107" y="657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9048869" y="7845995"/>
              <a:ext cx="8255" cy="6350"/>
            </a:xfrm>
            <a:custGeom>
              <a:avLst/>
              <a:gdLst/>
              <a:ahLst/>
              <a:cxnLst/>
              <a:rect l="l" t="t" r="r" b="b"/>
              <a:pathLst>
                <a:path w="8254" h="6350">
                  <a:moveTo>
                    <a:pt x="8095" y="0"/>
                  </a:moveTo>
                  <a:lnTo>
                    <a:pt x="0" y="3541"/>
                  </a:lnTo>
                  <a:lnTo>
                    <a:pt x="2023" y="6071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9048869" y="7845995"/>
              <a:ext cx="8255" cy="6350"/>
            </a:xfrm>
            <a:custGeom>
              <a:avLst/>
              <a:gdLst/>
              <a:ahLst/>
              <a:cxnLst/>
              <a:rect l="l" t="t" r="r" b="b"/>
              <a:pathLst>
                <a:path w="8254" h="6350">
                  <a:moveTo>
                    <a:pt x="0" y="3541"/>
                  </a:moveTo>
                  <a:lnTo>
                    <a:pt x="2023" y="6071"/>
                  </a:lnTo>
                  <a:lnTo>
                    <a:pt x="8095" y="0"/>
                  </a:lnTo>
                  <a:lnTo>
                    <a:pt x="0" y="354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9056965" y="7621848"/>
              <a:ext cx="678815" cy="224154"/>
            </a:xfrm>
            <a:custGeom>
              <a:avLst/>
              <a:gdLst/>
              <a:ahLst/>
              <a:cxnLst/>
              <a:rect l="l" t="t" r="r" b="b"/>
              <a:pathLst>
                <a:path w="678815" h="224154">
                  <a:moveTo>
                    <a:pt x="0" y="224147"/>
                  </a:moveTo>
                  <a:lnTo>
                    <a:pt x="219087" y="0"/>
                  </a:lnTo>
                  <a:lnTo>
                    <a:pt x="669911" y="0"/>
                  </a:lnTo>
                  <a:lnTo>
                    <a:pt x="678513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3327296" y="7869776"/>
              <a:ext cx="5830570" cy="453390"/>
            </a:xfrm>
            <a:custGeom>
              <a:avLst/>
              <a:gdLst/>
              <a:ahLst/>
              <a:cxnLst/>
              <a:rect l="l" t="t" r="r" b="b"/>
              <a:pathLst>
                <a:path w="5830570" h="453390">
                  <a:moveTo>
                    <a:pt x="4042745" y="189740"/>
                  </a:moveTo>
                  <a:lnTo>
                    <a:pt x="5830357" y="189740"/>
                  </a:lnTo>
                </a:path>
                <a:path w="5830570" h="453390">
                  <a:moveTo>
                    <a:pt x="4269422" y="18721"/>
                  </a:moveTo>
                  <a:lnTo>
                    <a:pt x="5830357" y="18721"/>
                  </a:lnTo>
                </a:path>
                <a:path w="5830570" h="453390">
                  <a:moveTo>
                    <a:pt x="3131483" y="429573"/>
                  </a:moveTo>
                  <a:lnTo>
                    <a:pt x="4236028" y="429573"/>
                  </a:lnTo>
                </a:path>
                <a:path w="5830570" h="453390">
                  <a:moveTo>
                    <a:pt x="3107702" y="269179"/>
                  </a:moveTo>
                  <a:lnTo>
                    <a:pt x="4258291" y="269179"/>
                  </a:lnTo>
                </a:path>
                <a:path w="5830570" h="453390">
                  <a:moveTo>
                    <a:pt x="4236028" y="1517"/>
                  </a:moveTo>
                  <a:lnTo>
                    <a:pt x="4236028" y="429573"/>
                  </a:lnTo>
                </a:path>
                <a:path w="5830570" h="453390">
                  <a:moveTo>
                    <a:pt x="4647386" y="36936"/>
                  </a:moveTo>
                  <a:lnTo>
                    <a:pt x="4694948" y="18721"/>
                  </a:lnTo>
                  <a:lnTo>
                    <a:pt x="4063996" y="18721"/>
                  </a:lnTo>
                  <a:lnTo>
                    <a:pt x="4063996" y="453354"/>
                  </a:lnTo>
                </a:path>
                <a:path w="5830570" h="453390">
                  <a:moveTo>
                    <a:pt x="4060454" y="438933"/>
                  </a:moveTo>
                  <a:lnTo>
                    <a:pt x="4060454" y="435440"/>
                  </a:lnTo>
                  <a:lnTo>
                    <a:pt x="4057623" y="432609"/>
                  </a:lnTo>
                  <a:lnTo>
                    <a:pt x="4054130" y="432609"/>
                  </a:lnTo>
                  <a:lnTo>
                    <a:pt x="4050637" y="432609"/>
                  </a:lnTo>
                  <a:lnTo>
                    <a:pt x="4047805" y="435440"/>
                  </a:lnTo>
                  <a:lnTo>
                    <a:pt x="4047805" y="438933"/>
                  </a:lnTo>
                  <a:lnTo>
                    <a:pt x="4047805" y="442426"/>
                  </a:lnTo>
                  <a:lnTo>
                    <a:pt x="4050637" y="445258"/>
                  </a:lnTo>
                  <a:lnTo>
                    <a:pt x="4054130" y="445258"/>
                  </a:lnTo>
                  <a:lnTo>
                    <a:pt x="4057623" y="445258"/>
                  </a:lnTo>
                  <a:lnTo>
                    <a:pt x="4060454" y="442426"/>
                  </a:lnTo>
                  <a:lnTo>
                    <a:pt x="4060454" y="438933"/>
                  </a:lnTo>
                </a:path>
                <a:path w="5830570" h="453390">
                  <a:moveTo>
                    <a:pt x="4252219" y="438933"/>
                  </a:moveTo>
                  <a:lnTo>
                    <a:pt x="4252219" y="435440"/>
                  </a:lnTo>
                  <a:lnTo>
                    <a:pt x="4249387" y="432609"/>
                  </a:lnTo>
                  <a:lnTo>
                    <a:pt x="4245894" y="432609"/>
                  </a:lnTo>
                  <a:lnTo>
                    <a:pt x="4242402" y="432609"/>
                  </a:lnTo>
                  <a:lnTo>
                    <a:pt x="4239570" y="435440"/>
                  </a:lnTo>
                  <a:lnTo>
                    <a:pt x="4239570" y="438933"/>
                  </a:lnTo>
                  <a:lnTo>
                    <a:pt x="4239570" y="442426"/>
                  </a:lnTo>
                  <a:lnTo>
                    <a:pt x="4242402" y="445258"/>
                  </a:lnTo>
                  <a:lnTo>
                    <a:pt x="4245894" y="445258"/>
                  </a:lnTo>
                  <a:lnTo>
                    <a:pt x="4249387" y="445258"/>
                  </a:lnTo>
                  <a:lnTo>
                    <a:pt x="4252219" y="442426"/>
                  </a:lnTo>
                  <a:lnTo>
                    <a:pt x="4252219" y="438933"/>
                  </a:lnTo>
                </a:path>
                <a:path w="5830570" h="453390">
                  <a:moveTo>
                    <a:pt x="4060454" y="259818"/>
                  </a:moveTo>
                  <a:lnTo>
                    <a:pt x="4060454" y="256325"/>
                  </a:lnTo>
                  <a:lnTo>
                    <a:pt x="4057623" y="253493"/>
                  </a:lnTo>
                  <a:lnTo>
                    <a:pt x="4054130" y="253493"/>
                  </a:lnTo>
                  <a:lnTo>
                    <a:pt x="4050637" y="253493"/>
                  </a:lnTo>
                  <a:lnTo>
                    <a:pt x="4047805" y="256325"/>
                  </a:lnTo>
                  <a:lnTo>
                    <a:pt x="4047805" y="259818"/>
                  </a:lnTo>
                  <a:lnTo>
                    <a:pt x="4047805" y="263311"/>
                  </a:lnTo>
                  <a:lnTo>
                    <a:pt x="4050637" y="266143"/>
                  </a:lnTo>
                  <a:lnTo>
                    <a:pt x="4054130" y="266143"/>
                  </a:lnTo>
                  <a:lnTo>
                    <a:pt x="4057623" y="266143"/>
                  </a:lnTo>
                  <a:lnTo>
                    <a:pt x="4060454" y="263311"/>
                  </a:lnTo>
                  <a:lnTo>
                    <a:pt x="4060454" y="259818"/>
                  </a:lnTo>
                </a:path>
                <a:path w="5830570" h="453390">
                  <a:moveTo>
                    <a:pt x="4252219" y="259818"/>
                  </a:moveTo>
                  <a:lnTo>
                    <a:pt x="4252219" y="256325"/>
                  </a:lnTo>
                  <a:lnTo>
                    <a:pt x="4249387" y="253493"/>
                  </a:lnTo>
                  <a:lnTo>
                    <a:pt x="4245894" y="253493"/>
                  </a:lnTo>
                  <a:lnTo>
                    <a:pt x="4242402" y="253493"/>
                  </a:lnTo>
                  <a:lnTo>
                    <a:pt x="4239570" y="256325"/>
                  </a:lnTo>
                  <a:lnTo>
                    <a:pt x="4239570" y="259818"/>
                  </a:lnTo>
                  <a:lnTo>
                    <a:pt x="4239570" y="263311"/>
                  </a:lnTo>
                  <a:lnTo>
                    <a:pt x="4242402" y="266143"/>
                  </a:lnTo>
                  <a:lnTo>
                    <a:pt x="4245894" y="266143"/>
                  </a:lnTo>
                  <a:lnTo>
                    <a:pt x="4249387" y="266143"/>
                  </a:lnTo>
                  <a:lnTo>
                    <a:pt x="4252219" y="263311"/>
                  </a:lnTo>
                  <a:lnTo>
                    <a:pt x="4252219" y="259818"/>
                  </a:lnTo>
                </a:path>
                <a:path w="5830570" h="453390">
                  <a:moveTo>
                    <a:pt x="3809490" y="438933"/>
                  </a:moveTo>
                  <a:lnTo>
                    <a:pt x="3809490" y="435440"/>
                  </a:lnTo>
                  <a:lnTo>
                    <a:pt x="3806659" y="432609"/>
                  </a:lnTo>
                  <a:lnTo>
                    <a:pt x="3803166" y="432609"/>
                  </a:lnTo>
                  <a:lnTo>
                    <a:pt x="3799673" y="432609"/>
                  </a:lnTo>
                  <a:lnTo>
                    <a:pt x="3796841" y="435440"/>
                  </a:lnTo>
                  <a:lnTo>
                    <a:pt x="3796841" y="438933"/>
                  </a:lnTo>
                  <a:lnTo>
                    <a:pt x="3796841" y="442426"/>
                  </a:lnTo>
                  <a:lnTo>
                    <a:pt x="3799673" y="445258"/>
                  </a:lnTo>
                  <a:lnTo>
                    <a:pt x="3803166" y="445258"/>
                  </a:lnTo>
                  <a:lnTo>
                    <a:pt x="3806659" y="445258"/>
                  </a:lnTo>
                  <a:lnTo>
                    <a:pt x="3809490" y="442426"/>
                  </a:lnTo>
                  <a:lnTo>
                    <a:pt x="3809490" y="438933"/>
                  </a:lnTo>
                </a:path>
                <a:path w="5830570" h="453390">
                  <a:moveTo>
                    <a:pt x="3880833" y="438933"/>
                  </a:moveTo>
                  <a:lnTo>
                    <a:pt x="3880833" y="435440"/>
                  </a:lnTo>
                  <a:lnTo>
                    <a:pt x="3878001" y="432609"/>
                  </a:lnTo>
                  <a:lnTo>
                    <a:pt x="3874508" y="432609"/>
                  </a:lnTo>
                  <a:lnTo>
                    <a:pt x="3871015" y="432609"/>
                  </a:lnTo>
                  <a:lnTo>
                    <a:pt x="3868184" y="435440"/>
                  </a:lnTo>
                  <a:lnTo>
                    <a:pt x="3868184" y="438933"/>
                  </a:lnTo>
                  <a:lnTo>
                    <a:pt x="3868184" y="442426"/>
                  </a:lnTo>
                  <a:lnTo>
                    <a:pt x="3871015" y="445258"/>
                  </a:lnTo>
                  <a:lnTo>
                    <a:pt x="3874508" y="445258"/>
                  </a:lnTo>
                  <a:lnTo>
                    <a:pt x="3878001" y="445258"/>
                  </a:lnTo>
                  <a:lnTo>
                    <a:pt x="3880833" y="442426"/>
                  </a:lnTo>
                  <a:lnTo>
                    <a:pt x="3880833" y="438933"/>
                  </a:lnTo>
                </a:path>
                <a:path w="5830570" h="453390">
                  <a:moveTo>
                    <a:pt x="3953188" y="438933"/>
                  </a:moveTo>
                  <a:lnTo>
                    <a:pt x="3953188" y="435440"/>
                  </a:lnTo>
                  <a:lnTo>
                    <a:pt x="3950356" y="432609"/>
                  </a:lnTo>
                  <a:lnTo>
                    <a:pt x="3946863" y="432609"/>
                  </a:lnTo>
                  <a:lnTo>
                    <a:pt x="3943370" y="432609"/>
                  </a:lnTo>
                  <a:lnTo>
                    <a:pt x="3940538" y="435440"/>
                  </a:lnTo>
                  <a:lnTo>
                    <a:pt x="3940538" y="438933"/>
                  </a:lnTo>
                  <a:lnTo>
                    <a:pt x="3940538" y="442426"/>
                  </a:lnTo>
                  <a:lnTo>
                    <a:pt x="3943370" y="445258"/>
                  </a:lnTo>
                  <a:lnTo>
                    <a:pt x="3946863" y="445258"/>
                  </a:lnTo>
                  <a:lnTo>
                    <a:pt x="3950356" y="445258"/>
                  </a:lnTo>
                  <a:lnTo>
                    <a:pt x="3953188" y="442426"/>
                  </a:lnTo>
                  <a:lnTo>
                    <a:pt x="3953188" y="438933"/>
                  </a:lnTo>
                </a:path>
                <a:path w="5830570" h="453390">
                  <a:moveTo>
                    <a:pt x="4012387" y="438933"/>
                  </a:moveTo>
                  <a:lnTo>
                    <a:pt x="4012387" y="435440"/>
                  </a:lnTo>
                  <a:lnTo>
                    <a:pt x="4009555" y="432609"/>
                  </a:lnTo>
                  <a:lnTo>
                    <a:pt x="4006062" y="432609"/>
                  </a:lnTo>
                  <a:lnTo>
                    <a:pt x="4002569" y="432609"/>
                  </a:lnTo>
                  <a:lnTo>
                    <a:pt x="3999737" y="435440"/>
                  </a:lnTo>
                  <a:lnTo>
                    <a:pt x="3999737" y="438933"/>
                  </a:lnTo>
                  <a:lnTo>
                    <a:pt x="3999737" y="442426"/>
                  </a:lnTo>
                  <a:lnTo>
                    <a:pt x="4002569" y="445258"/>
                  </a:lnTo>
                  <a:lnTo>
                    <a:pt x="4006062" y="445258"/>
                  </a:lnTo>
                  <a:lnTo>
                    <a:pt x="4009555" y="445258"/>
                  </a:lnTo>
                  <a:lnTo>
                    <a:pt x="4012387" y="442426"/>
                  </a:lnTo>
                  <a:lnTo>
                    <a:pt x="4012387" y="438933"/>
                  </a:lnTo>
                </a:path>
                <a:path w="5830570" h="453390">
                  <a:moveTo>
                    <a:pt x="3809490" y="259818"/>
                  </a:moveTo>
                  <a:lnTo>
                    <a:pt x="3809490" y="256325"/>
                  </a:lnTo>
                  <a:lnTo>
                    <a:pt x="3806659" y="253493"/>
                  </a:lnTo>
                  <a:lnTo>
                    <a:pt x="3803166" y="253493"/>
                  </a:lnTo>
                  <a:lnTo>
                    <a:pt x="3799673" y="253493"/>
                  </a:lnTo>
                  <a:lnTo>
                    <a:pt x="3796841" y="256325"/>
                  </a:lnTo>
                  <a:lnTo>
                    <a:pt x="3796841" y="259818"/>
                  </a:lnTo>
                  <a:lnTo>
                    <a:pt x="3796841" y="263311"/>
                  </a:lnTo>
                  <a:lnTo>
                    <a:pt x="3799673" y="266143"/>
                  </a:lnTo>
                  <a:lnTo>
                    <a:pt x="3803166" y="266143"/>
                  </a:lnTo>
                  <a:lnTo>
                    <a:pt x="3806659" y="266143"/>
                  </a:lnTo>
                  <a:lnTo>
                    <a:pt x="3809490" y="263311"/>
                  </a:lnTo>
                  <a:lnTo>
                    <a:pt x="3809490" y="259818"/>
                  </a:lnTo>
                </a:path>
                <a:path w="5830570" h="453390">
                  <a:moveTo>
                    <a:pt x="3880833" y="259818"/>
                  </a:moveTo>
                  <a:lnTo>
                    <a:pt x="3880833" y="256325"/>
                  </a:lnTo>
                  <a:lnTo>
                    <a:pt x="3878001" y="253493"/>
                  </a:lnTo>
                  <a:lnTo>
                    <a:pt x="3874508" y="253493"/>
                  </a:lnTo>
                  <a:lnTo>
                    <a:pt x="3871015" y="253493"/>
                  </a:lnTo>
                  <a:lnTo>
                    <a:pt x="3868184" y="256325"/>
                  </a:lnTo>
                  <a:lnTo>
                    <a:pt x="3868184" y="259818"/>
                  </a:lnTo>
                  <a:lnTo>
                    <a:pt x="3868184" y="263311"/>
                  </a:lnTo>
                  <a:lnTo>
                    <a:pt x="3871015" y="266143"/>
                  </a:lnTo>
                  <a:lnTo>
                    <a:pt x="3874508" y="266143"/>
                  </a:lnTo>
                  <a:lnTo>
                    <a:pt x="3878001" y="266143"/>
                  </a:lnTo>
                  <a:lnTo>
                    <a:pt x="3880833" y="263311"/>
                  </a:lnTo>
                  <a:lnTo>
                    <a:pt x="3880833" y="259818"/>
                  </a:lnTo>
                </a:path>
                <a:path w="5830570" h="453390">
                  <a:moveTo>
                    <a:pt x="3953188" y="259818"/>
                  </a:moveTo>
                  <a:lnTo>
                    <a:pt x="3953188" y="256325"/>
                  </a:lnTo>
                  <a:lnTo>
                    <a:pt x="3950356" y="253493"/>
                  </a:lnTo>
                  <a:lnTo>
                    <a:pt x="3946863" y="253493"/>
                  </a:lnTo>
                  <a:lnTo>
                    <a:pt x="3943370" y="253493"/>
                  </a:lnTo>
                  <a:lnTo>
                    <a:pt x="3940538" y="256325"/>
                  </a:lnTo>
                  <a:lnTo>
                    <a:pt x="3940538" y="259818"/>
                  </a:lnTo>
                  <a:lnTo>
                    <a:pt x="3940538" y="263311"/>
                  </a:lnTo>
                  <a:lnTo>
                    <a:pt x="3943370" y="266143"/>
                  </a:lnTo>
                  <a:lnTo>
                    <a:pt x="3946863" y="266143"/>
                  </a:lnTo>
                  <a:lnTo>
                    <a:pt x="3950356" y="266143"/>
                  </a:lnTo>
                  <a:lnTo>
                    <a:pt x="3953188" y="263311"/>
                  </a:lnTo>
                  <a:lnTo>
                    <a:pt x="3953188" y="259818"/>
                  </a:lnTo>
                </a:path>
                <a:path w="5830570" h="453390">
                  <a:moveTo>
                    <a:pt x="4012387" y="259818"/>
                  </a:moveTo>
                  <a:lnTo>
                    <a:pt x="4012387" y="256325"/>
                  </a:lnTo>
                  <a:lnTo>
                    <a:pt x="4009555" y="253493"/>
                  </a:lnTo>
                  <a:lnTo>
                    <a:pt x="4006062" y="253493"/>
                  </a:lnTo>
                  <a:lnTo>
                    <a:pt x="4002569" y="253493"/>
                  </a:lnTo>
                  <a:lnTo>
                    <a:pt x="3999737" y="256325"/>
                  </a:lnTo>
                  <a:lnTo>
                    <a:pt x="3999737" y="259818"/>
                  </a:lnTo>
                  <a:lnTo>
                    <a:pt x="3999737" y="263311"/>
                  </a:lnTo>
                  <a:lnTo>
                    <a:pt x="4002569" y="266143"/>
                  </a:lnTo>
                  <a:lnTo>
                    <a:pt x="4006062" y="266143"/>
                  </a:lnTo>
                  <a:lnTo>
                    <a:pt x="4009555" y="266143"/>
                  </a:lnTo>
                  <a:lnTo>
                    <a:pt x="4012387" y="263311"/>
                  </a:lnTo>
                  <a:lnTo>
                    <a:pt x="4012387" y="259818"/>
                  </a:lnTo>
                </a:path>
                <a:path w="5830570" h="453390">
                  <a:moveTo>
                    <a:pt x="4060454" y="9360"/>
                  </a:moveTo>
                  <a:lnTo>
                    <a:pt x="4060454" y="5867"/>
                  </a:lnTo>
                  <a:lnTo>
                    <a:pt x="4057623" y="3035"/>
                  </a:lnTo>
                  <a:lnTo>
                    <a:pt x="4054130" y="3035"/>
                  </a:lnTo>
                  <a:lnTo>
                    <a:pt x="4050637" y="3035"/>
                  </a:lnTo>
                  <a:lnTo>
                    <a:pt x="4047805" y="5867"/>
                  </a:lnTo>
                  <a:lnTo>
                    <a:pt x="4047805" y="9360"/>
                  </a:lnTo>
                  <a:lnTo>
                    <a:pt x="4047805" y="12853"/>
                  </a:lnTo>
                  <a:lnTo>
                    <a:pt x="4050637" y="15685"/>
                  </a:lnTo>
                  <a:lnTo>
                    <a:pt x="4054130" y="15685"/>
                  </a:lnTo>
                  <a:lnTo>
                    <a:pt x="4057623" y="15685"/>
                  </a:lnTo>
                  <a:lnTo>
                    <a:pt x="4060454" y="12853"/>
                  </a:lnTo>
                  <a:lnTo>
                    <a:pt x="4060454" y="9360"/>
                  </a:lnTo>
                </a:path>
                <a:path w="5830570" h="453390">
                  <a:moveTo>
                    <a:pt x="4252219" y="9360"/>
                  </a:moveTo>
                  <a:lnTo>
                    <a:pt x="4252219" y="5867"/>
                  </a:lnTo>
                  <a:lnTo>
                    <a:pt x="4249387" y="3035"/>
                  </a:lnTo>
                  <a:lnTo>
                    <a:pt x="4245894" y="3035"/>
                  </a:lnTo>
                  <a:lnTo>
                    <a:pt x="4242402" y="3035"/>
                  </a:lnTo>
                  <a:lnTo>
                    <a:pt x="4239570" y="5867"/>
                  </a:lnTo>
                  <a:lnTo>
                    <a:pt x="4239570" y="9360"/>
                  </a:lnTo>
                  <a:lnTo>
                    <a:pt x="4239570" y="12853"/>
                  </a:lnTo>
                  <a:lnTo>
                    <a:pt x="4242402" y="15685"/>
                  </a:lnTo>
                  <a:lnTo>
                    <a:pt x="4245894" y="15685"/>
                  </a:lnTo>
                  <a:lnTo>
                    <a:pt x="4249387" y="15685"/>
                  </a:lnTo>
                  <a:lnTo>
                    <a:pt x="4252219" y="12853"/>
                  </a:lnTo>
                  <a:lnTo>
                    <a:pt x="4252219" y="9360"/>
                  </a:lnTo>
                </a:path>
                <a:path w="5830570" h="453390">
                  <a:moveTo>
                    <a:pt x="4060454" y="202137"/>
                  </a:moveTo>
                  <a:lnTo>
                    <a:pt x="4060454" y="198644"/>
                  </a:lnTo>
                  <a:lnTo>
                    <a:pt x="4057623" y="195812"/>
                  </a:lnTo>
                  <a:lnTo>
                    <a:pt x="4054130" y="195812"/>
                  </a:lnTo>
                  <a:lnTo>
                    <a:pt x="4050637" y="195812"/>
                  </a:lnTo>
                  <a:lnTo>
                    <a:pt x="4047805" y="198644"/>
                  </a:lnTo>
                  <a:lnTo>
                    <a:pt x="4047805" y="202137"/>
                  </a:lnTo>
                  <a:lnTo>
                    <a:pt x="4047805" y="205630"/>
                  </a:lnTo>
                  <a:lnTo>
                    <a:pt x="4050637" y="208461"/>
                  </a:lnTo>
                  <a:lnTo>
                    <a:pt x="4054130" y="208461"/>
                  </a:lnTo>
                  <a:lnTo>
                    <a:pt x="4057623" y="208461"/>
                  </a:lnTo>
                  <a:lnTo>
                    <a:pt x="4060454" y="205630"/>
                  </a:lnTo>
                  <a:lnTo>
                    <a:pt x="4060454" y="202137"/>
                  </a:lnTo>
                </a:path>
                <a:path w="5830570" h="453390">
                  <a:moveTo>
                    <a:pt x="4252219" y="202137"/>
                  </a:moveTo>
                  <a:lnTo>
                    <a:pt x="4252219" y="198644"/>
                  </a:lnTo>
                  <a:lnTo>
                    <a:pt x="4249387" y="195812"/>
                  </a:lnTo>
                  <a:lnTo>
                    <a:pt x="4245894" y="195812"/>
                  </a:lnTo>
                  <a:lnTo>
                    <a:pt x="4242402" y="195812"/>
                  </a:lnTo>
                  <a:lnTo>
                    <a:pt x="4239570" y="198644"/>
                  </a:lnTo>
                  <a:lnTo>
                    <a:pt x="4239570" y="202137"/>
                  </a:lnTo>
                  <a:lnTo>
                    <a:pt x="4239570" y="205630"/>
                  </a:lnTo>
                  <a:lnTo>
                    <a:pt x="4242402" y="208461"/>
                  </a:lnTo>
                  <a:lnTo>
                    <a:pt x="4245894" y="208461"/>
                  </a:lnTo>
                  <a:lnTo>
                    <a:pt x="4249387" y="208461"/>
                  </a:lnTo>
                  <a:lnTo>
                    <a:pt x="4252219" y="205630"/>
                  </a:lnTo>
                  <a:lnTo>
                    <a:pt x="4252219" y="202137"/>
                  </a:lnTo>
                </a:path>
                <a:path w="5830570" h="453390">
                  <a:moveTo>
                    <a:pt x="3813538" y="285876"/>
                  </a:moveTo>
                  <a:lnTo>
                    <a:pt x="3813538" y="251469"/>
                  </a:lnTo>
                  <a:lnTo>
                    <a:pt x="3813538" y="248940"/>
                  </a:lnTo>
                  <a:lnTo>
                    <a:pt x="3812526" y="246916"/>
                  </a:lnTo>
                  <a:lnTo>
                    <a:pt x="3811514" y="244892"/>
                  </a:lnTo>
                  <a:lnTo>
                    <a:pt x="3810502" y="243374"/>
                  </a:lnTo>
                  <a:lnTo>
                    <a:pt x="3808984" y="241856"/>
                  </a:lnTo>
                  <a:lnTo>
                    <a:pt x="3806961" y="240844"/>
                  </a:lnTo>
                  <a:lnTo>
                    <a:pt x="3804937" y="239832"/>
                  </a:lnTo>
                  <a:lnTo>
                    <a:pt x="3802913" y="239326"/>
                  </a:lnTo>
                  <a:lnTo>
                    <a:pt x="3800889" y="239326"/>
                  </a:lnTo>
                  <a:lnTo>
                    <a:pt x="3789757" y="251469"/>
                  </a:lnTo>
                  <a:lnTo>
                    <a:pt x="3789757" y="300043"/>
                  </a:lnTo>
                </a:path>
                <a:path w="5830570" h="453390">
                  <a:moveTo>
                    <a:pt x="3789757" y="386059"/>
                  </a:moveTo>
                  <a:lnTo>
                    <a:pt x="3789757" y="435139"/>
                  </a:lnTo>
                  <a:lnTo>
                    <a:pt x="3790263" y="437668"/>
                  </a:lnTo>
                  <a:lnTo>
                    <a:pt x="3800889" y="447282"/>
                  </a:lnTo>
                  <a:lnTo>
                    <a:pt x="3802913" y="447282"/>
                  </a:lnTo>
                  <a:lnTo>
                    <a:pt x="3804937" y="446776"/>
                  </a:lnTo>
                  <a:lnTo>
                    <a:pt x="3806961" y="445764"/>
                  </a:lnTo>
                  <a:lnTo>
                    <a:pt x="3808984" y="444752"/>
                  </a:lnTo>
                  <a:lnTo>
                    <a:pt x="3810502" y="443234"/>
                  </a:lnTo>
                  <a:lnTo>
                    <a:pt x="3811514" y="441716"/>
                  </a:lnTo>
                  <a:lnTo>
                    <a:pt x="3812526" y="439692"/>
                  </a:lnTo>
                  <a:lnTo>
                    <a:pt x="3813538" y="437668"/>
                  </a:lnTo>
                  <a:lnTo>
                    <a:pt x="3813538" y="435139"/>
                  </a:lnTo>
                  <a:lnTo>
                    <a:pt x="3813538" y="400732"/>
                  </a:lnTo>
                </a:path>
                <a:path w="5830570" h="453390">
                  <a:moveTo>
                    <a:pt x="3885387" y="285876"/>
                  </a:moveTo>
                  <a:lnTo>
                    <a:pt x="3885387" y="251469"/>
                  </a:lnTo>
                </a:path>
                <a:path w="5830570" h="453390">
                  <a:moveTo>
                    <a:pt x="3885387" y="251216"/>
                  </a:moveTo>
                  <a:lnTo>
                    <a:pt x="3885387" y="244650"/>
                  </a:lnTo>
                  <a:lnTo>
                    <a:pt x="3880063" y="239326"/>
                  </a:lnTo>
                  <a:lnTo>
                    <a:pt x="3873496" y="239326"/>
                  </a:lnTo>
                  <a:lnTo>
                    <a:pt x="3866930" y="239326"/>
                  </a:lnTo>
                  <a:lnTo>
                    <a:pt x="3861606" y="244650"/>
                  </a:lnTo>
                  <a:lnTo>
                    <a:pt x="3861606" y="251216"/>
                  </a:lnTo>
                </a:path>
                <a:path w="5830570" h="453390">
                  <a:moveTo>
                    <a:pt x="3861606" y="251469"/>
                  </a:moveTo>
                  <a:lnTo>
                    <a:pt x="3861606" y="435139"/>
                  </a:lnTo>
                </a:path>
                <a:path w="5830570" h="453390">
                  <a:moveTo>
                    <a:pt x="3861606" y="434886"/>
                  </a:moveTo>
                  <a:lnTo>
                    <a:pt x="3861606" y="441452"/>
                  </a:lnTo>
                  <a:lnTo>
                    <a:pt x="3866930" y="446776"/>
                  </a:lnTo>
                  <a:lnTo>
                    <a:pt x="3873496" y="446776"/>
                  </a:lnTo>
                  <a:lnTo>
                    <a:pt x="3880063" y="446776"/>
                  </a:lnTo>
                  <a:lnTo>
                    <a:pt x="3885387" y="441452"/>
                  </a:lnTo>
                  <a:lnTo>
                    <a:pt x="3885387" y="434886"/>
                  </a:lnTo>
                </a:path>
                <a:path w="5830570" h="453390">
                  <a:moveTo>
                    <a:pt x="3885387" y="435139"/>
                  </a:moveTo>
                  <a:lnTo>
                    <a:pt x="3885387" y="400732"/>
                  </a:lnTo>
                </a:path>
                <a:path w="5830570" h="453390">
                  <a:moveTo>
                    <a:pt x="3956729" y="285876"/>
                  </a:moveTo>
                  <a:lnTo>
                    <a:pt x="3956729" y="251469"/>
                  </a:lnTo>
                  <a:lnTo>
                    <a:pt x="3956729" y="248940"/>
                  </a:lnTo>
                  <a:lnTo>
                    <a:pt x="3956223" y="246916"/>
                  </a:lnTo>
                  <a:lnTo>
                    <a:pt x="3955211" y="244892"/>
                  </a:lnTo>
                  <a:lnTo>
                    <a:pt x="3953694" y="243374"/>
                  </a:lnTo>
                  <a:lnTo>
                    <a:pt x="3952176" y="241856"/>
                  </a:lnTo>
                  <a:lnTo>
                    <a:pt x="3950152" y="240844"/>
                  </a:lnTo>
                  <a:lnTo>
                    <a:pt x="3948128" y="239832"/>
                  </a:lnTo>
                  <a:lnTo>
                    <a:pt x="3946104" y="239326"/>
                  </a:lnTo>
                  <a:lnTo>
                    <a:pt x="3944080" y="239326"/>
                  </a:lnTo>
                  <a:lnTo>
                    <a:pt x="3942056" y="239832"/>
                  </a:lnTo>
                  <a:lnTo>
                    <a:pt x="3940032" y="240844"/>
                  </a:lnTo>
                  <a:lnTo>
                    <a:pt x="3938008" y="241856"/>
                  </a:lnTo>
                  <a:lnTo>
                    <a:pt x="3936490" y="243374"/>
                  </a:lnTo>
                  <a:lnTo>
                    <a:pt x="3934972" y="244892"/>
                  </a:lnTo>
                  <a:lnTo>
                    <a:pt x="3933960" y="246916"/>
                  </a:lnTo>
                  <a:lnTo>
                    <a:pt x="3933454" y="248940"/>
                  </a:lnTo>
                  <a:lnTo>
                    <a:pt x="3933454" y="251469"/>
                  </a:lnTo>
                  <a:lnTo>
                    <a:pt x="3933454" y="300043"/>
                  </a:lnTo>
                </a:path>
                <a:path w="5830570" h="453390">
                  <a:moveTo>
                    <a:pt x="3933454" y="386059"/>
                  </a:moveTo>
                  <a:lnTo>
                    <a:pt x="3933454" y="435139"/>
                  </a:lnTo>
                  <a:lnTo>
                    <a:pt x="3933454" y="437668"/>
                  </a:lnTo>
                  <a:lnTo>
                    <a:pt x="3933960" y="439692"/>
                  </a:lnTo>
                  <a:lnTo>
                    <a:pt x="3934972" y="441716"/>
                  </a:lnTo>
                  <a:lnTo>
                    <a:pt x="3936490" y="443234"/>
                  </a:lnTo>
                  <a:lnTo>
                    <a:pt x="3938008" y="444752"/>
                  </a:lnTo>
                  <a:lnTo>
                    <a:pt x="3940032" y="445764"/>
                  </a:lnTo>
                  <a:lnTo>
                    <a:pt x="3942056" y="446776"/>
                  </a:lnTo>
                  <a:lnTo>
                    <a:pt x="3944080" y="447282"/>
                  </a:lnTo>
                  <a:lnTo>
                    <a:pt x="3946104" y="447282"/>
                  </a:lnTo>
                  <a:lnTo>
                    <a:pt x="3948128" y="446776"/>
                  </a:lnTo>
                  <a:lnTo>
                    <a:pt x="3950152" y="445764"/>
                  </a:lnTo>
                  <a:lnTo>
                    <a:pt x="3952176" y="444752"/>
                  </a:lnTo>
                  <a:lnTo>
                    <a:pt x="3953694" y="443234"/>
                  </a:lnTo>
                  <a:lnTo>
                    <a:pt x="3955211" y="441716"/>
                  </a:lnTo>
                  <a:lnTo>
                    <a:pt x="3956223" y="439692"/>
                  </a:lnTo>
                  <a:lnTo>
                    <a:pt x="3956729" y="437668"/>
                  </a:lnTo>
                  <a:lnTo>
                    <a:pt x="3956729" y="435139"/>
                  </a:lnTo>
                  <a:lnTo>
                    <a:pt x="3956729" y="400732"/>
                  </a:lnTo>
                </a:path>
                <a:path w="5830570" h="453390">
                  <a:moveTo>
                    <a:pt x="4016434" y="285876"/>
                  </a:moveTo>
                  <a:lnTo>
                    <a:pt x="4016434" y="251469"/>
                  </a:lnTo>
                </a:path>
                <a:path w="5830570" h="453390">
                  <a:moveTo>
                    <a:pt x="4016940" y="251216"/>
                  </a:moveTo>
                  <a:lnTo>
                    <a:pt x="4016940" y="244650"/>
                  </a:lnTo>
                  <a:lnTo>
                    <a:pt x="4011617" y="239326"/>
                  </a:lnTo>
                  <a:lnTo>
                    <a:pt x="4005050" y="239326"/>
                  </a:lnTo>
                  <a:lnTo>
                    <a:pt x="3998483" y="239326"/>
                  </a:lnTo>
                  <a:lnTo>
                    <a:pt x="3993160" y="244650"/>
                  </a:lnTo>
                  <a:lnTo>
                    <a:pt x="3993160" y="251216"/>
                  </a:lnTo>
                </a:path>
                <a:path w="5830570" h="453390">
                  <a:moveTo>
                    <a:pt x="3993160" y="251469"/>
                  </a:moveTo>
                  <a:lnTo>
                    <a:pt x="3993160" y="435139"/>
                  </a:lnTo>
                </a:path>
                <a:path w="5830570" h="453390">
                  <a:moveTo>
                    <a:pt x="3993160" y="434886"/>
                  </a:moveTo>
                  <a:lnTo>
                    <a:pt x="3993160" y="441452"/>
                  </a:lnTo>
                  <a:lnTo>
                    <a:pt x="3998483" y="446776"/>
                  </a:lnTo>
                  <a:lnTo>
                    <a:pt x="4005050" y="446776"/>
                  </a:lnTo>
                  <a:lnTo>
                    <a:pt x="4011617" y="446776"/>
                  </a:lnTo>
                  <a:lnTo>
                    <a:pt x="4016940" y="441452"/>
                  </a:lnTo>
                  <a:lnTo>
                    <a:pt x="4016940" y="434886"/>
                  </a:lnTo>
                </a:path>
                <a:path w="5830570" h="453390">
                  <a:moveTo>
                    <a:pt x="4016434" y="435139"/>
                  </a:moveTo>
                  <a:lnTo>
                    <a:pt x="4016434" y="400732"/>
                  </a:lnTo>
                </a:path>
                <a:path w="5830570" h="453390">
                  <a:moveTo>
                    <a:pt x="3666299" y="438933"/>
                  </a:moveTo>
                  <a:lnTo>
                    <a:pt x="3666299" y="435440"/>
                  </a:lnTo>
                  <a:lnTo>
                    <a:pt x="3663468" y="432609"/>
                  </a:lnTo>
                  <a:lnTo>
                    <a:pt x="3659975" y="432609"/>
                  </a:lnTo>
                  <a:lnTo>
                    <a:pt x="3656482" y="432609"/>
                  </a:lnTo>
                  <a:lnTo>
                    <a:pt x="3653650" y="435440"/>
                  </a:lnTo>
                  <a:lnTo>
                    <a:pt x="3653650" y="438933"/>
                  </a:lnTo>
                  <a:lnTo>
                    <a:pt x="3653650" y="442426"/>
                  </a:lnTo>
                  <a:lnTo>
                    <a:pt x="3656482" y="445258"/>
                  </a:lnTo>
                  <a:lnTo>
                    <a:pt x="3659975" y="445258"/>
                  </a:lnTo>
                  <a:lnTo>
                    <a:pt x="3663468" y="445258"/>
                  </a:lnTo>
                  <a:lnTo>
                    <a:pt x="3666299" y="442426"/>
                  </a:lnTo>
                  <a:lnTo>
                    <a:pt x="3666299" y="438933"/>
                  </a:lnTo>
                </a:path>
                <a:path w="5830570" h="453390">
                  <a:moveTo>
                    <a:pt x="3737642" y="438933"/>
                  </a:moveTo>
                  <a:lnTo>
                    <a:pt x="3737642" y="435440"/>
                  </a:lnTo>
                  <a:lnTo>
                    <a:pt x="3734810" y="432609"/>
                  </a:lnTo>
                  <a:lnTo>
                    <a:pt x="3731317" y="432609"/>
                  </a:lnTo>
                  <a:lnTo>
                    <a:pt x="3727824" y="432609"/>
                  </a:lnTo>
                  <a:lnTo>
                    <a:pt x="3724992" y="435440"/>
                  </a:lnTo>
                  <a:lnTo>
                    <a:pt x="3724992" y="438933"/>
                  </a:lnTo>
                  <a:lnTo>
                    <a:pt x="3724992" y="442426"/>
                  </a:lnTo>
                  <a:lnTo>
                    <a:pt x="3727824" y="445258"/>
                  </a:lnTo>
                  <a:lnTo>
                    <a:pt x="3731317" y="445258"/>
                  </a:lnTo>
                  <a:lnTo>
                    <a:pt x="3734810" y="445258"/>
                  </a:lnTo>
                  <a:lnTo>
                    <a:pt x="3737642" y="442426"/>
                  </a:lnTo>
                  <a:lnTo>
                    <a:pt x="3737642" y="438933"/>
                  </a:lnTo>
                </a:path>
                <a:path w="5830570" h="453390">
                  <a:moveTo>
                    <a:pt x="3666299" y="259818"/>
                  </a:moveTo>
                  <a:lnTo>
                    <a:pt x="3666299" y="256325"/>
                  </a:lnTo>
                  <a:lnTo>
                    <a:pt x="3663468" y="253493"/>
                  </a:lnTo>
                  <a:lnTo>
                    <a:pt x="3659975" y="253493"/>
                  </a:lnTo>
                  <a:lnTo>
                    <a:pt x="3656482" y="253493"/>
                  </a:lnTo>
                  <a:lnTo>
                    <a:pt x="3653650" y="256325"/>
                  </a:lnTo>
                  <a:lnTo>
                    <a:pt x="3653650" y="259818"/>
                  </a:lnTo>
                  <a:lnTo>
                    <a:pt x="3653650" y="263311"/>
                  </a:lnTo>
                  <a:lnTo>
                    <a:pt x="3656482" y="266143"/>
                  </a:lnTo>
                  <a:lnTo>
                    <a:pt x="3659975" y="266143"/>
                  </a:lnTo>
                  <a:lnTo>
                    <a:pt x="3663468" y="266143"/>
                  </a:lnTo>
                  <a:lnTo>
                    <a:pt x="3666299" y="263311"/>
                  </a:lnTo>
                  <a:lnTo>
                    <a:pt x="3666299" y="259818"/>
                  </a:lnTo>
                </a:path>
                <a:path w="5830570" h="453390">
                  <a:moveTo>
                    <a:pt x="3737642" y="259818"/>
                  </a:moveTo>
                  <a:lnTo>
                    <a:pt x="3737642" y="256325"/>
                  </a:lnTo>
                  <a:lnTo>
                    <a:pt x="3734810" y="253493"/>
                  </a:lnTo>
                  <a:lnTo>
                    <a:pt x="3731317" y="253493"/>
                  </a:lnTo>
                  <a:lnTo>
                    <a:pt x="3727824" y="253493"/>
                  </a:lnTo>
                  <a:lnTo>
                    <a:pt x="3724992" y="256325"/>
                  </a:lnTo>
                  <a:lnTo>
                    <a:pt x="3724992" y="259818"/>
                  </a:lnTo>
                  <a:lnTo>
                    <a:pt x="3724992" y="263311"/>
                  </a:lnTo>
                  <a:lnTo>
                    <a:pt x="3727824" y="266143"/>
                  </a:lnTo>
                  <a:lnTo>
                    <a:pt x="3731317" y="266143"/>
                  </a:lnTo>
                  <a:lnTo>
                    <a:pt x="3734810" y="266143"/>
                  </a:lnTo>
                  <a:lnTo>
                    <a:pt x="3737642" y="263311"/>
                  </a:lnTo>
                  <a:lnTo>
                    <a:pt x="3737642" y="259818"/>
                  </a:lnTo>
                </a:path>
                <a:path w="5830570" h="453390">
                  <a:moveTo>
                    <a:pt x="3669841" y="285876"/>
                  </a:moveTo>
                  <a:lnTo>
                    <a:pt x="3669841" y="251469"/>
                  </a:lnTo>
                  <a:lnTo>
                    <a:pt x="3669841" y="248940"/>
                  </a:lnTo>
                  <a:lnTo>
                    <a:pt x="3669335" y="246916"/>
                  </a:lnTo>
                  <a:lnTo>
                    <a:pt x="3668323" y="244892"/>
                  </a:lnTo>
                  <a:lnTo>
                    <a:pt x="3666805" y="243374"/>
                  </a:lnTo>
                  <a:lnTo>
                    <a:pt x="3665287" y="241856"/>
                  </a:lnTo>
                  <a:lnTo>
                    <a:pt x="3663769" y="240844"/>
                  </a:lnTo>
                  <a:lnTo>
                    <a:pt x="3661746" y="239832"/>
                  </a:lnTo>
                  <a:lnTo>
                    <a:pt x="3659216" y="239326"/>
                  </a:lnTo>
                  <a:lnTo>
                    <a:pt x="3657192" y="239326"/>
                  </a:lnTo>
                  <a:lnTo>
                    <a:pt x="3655168" y="239832"/>
                  </a:lnTo>
                  <a:lnTo>
                    <a:pt x="3653144" y="240844"/>
                  </a:lnTo>
                  <a:lnTo>
                    <a:pt x="3651120" y="241856"/>
                  </a:lnTo>
                  <a:lnTo>
                    <a:pt x="3649602" y="243374"/>
                  </a:lnTo>
                  <a:lnTo>
                    <a:pt x="3648084" y="244892"/>
                  </a:lnTo>
                  <a:lnTo>
                    <a:pt x="3647578" y="246916"/>
                  </a:lnTo>
                  <a:lnTo>
                    <a:pt x="3646566" y="248940"/>
                  </a:lnTo>
                  <a:lnTo>
                    <a:pt x="3646566" y="251469"/>
                  </a:lnTo>
                  <a:lnTo>
                    <a:pt x="3646566" y="300043"/>
                  </a:lnTo>
                </a:path>
                <a:path w="5830570" h="453390">
                  <a:moveTo>
                    <a:pt x="3646566" y="386059"/>
                  </a:moveTo>
                  <a:lnTo>
                    <a:pt x="3646566" y="435139"/>
                  </a:lnTo>
                  <a:lnTo>
                    <a:pt x="3646566" y="437668"/>
                  </a:lnTo>
                  <a:lnTo>
                    <a:pt x="3647578" y="439692"/>
                  </a:lnTo>
                  <a:lnTo>
                    <a:pt x="3648084" y="441716"/>
                  </a:lnTo>
                  <a:lnTo>
                    <a:pt x="3649602" y="443234"/>
                  </a:lnTo>
                  <a:lnTo>
                    <a:pt x="3651120" y="444752"/>
                  </a:lnTo>
                  <a:lnTo>
                    <a:pt x="3653144" y="445764"/>
                  </a:lnTo>
                  <a:lnTo>
                    <a:pt x="3655168" y="446776"/>
                  </a:lnTo>
                  <a:lnTo>
                    <a:pt x="3657192" y="447282"/>
                  </a:lnTo>
                  <a:lnTo>
                    <a:pt x="3659216" y="447282"/>
                  </a:lnTo>
                  <a:lnTo>
                    <a:pt x="3661746" y="446776"/>
                  </a:lnTo>
                  <a:lnTo>
                    <a:pt x="3663769" y="445764"/>
                  </a:lnTo>
                  <a:lnTo>
                    <a:pt x="3665287" y="444752"/>
                  </a:lnTo>
                  <a:lnTo>
                    <a:pt x="3666805" y="443234"/>
                  </a:lnTo>
                  <a:lnTo>
                    <a:pt x="3668323" y="441716"/>
                  </a:lnTo>
                  <a:lnTo>
                    <a:pt x="3669335" y="439692"/>
                  </a:lnTo>
                  <a:lnTo>
                    <a:pt x="3669841" y="437668"/>
                  </a:lnTo>
                  <a:lnTo>
                    <a:pt x="3669841" y="435139"/>
                  </a:lnTo>
                  <a:lnTo>
                    <a:pt x="3669841" y="400732"/>
                  </a:lnTo>
                </a:path>
                <a:path w="5830570" h="453390">
                  <a:moveTo>
                    <a:pt x="3741690" y="285876"/>
                  </a:moveTo>
                  <a:lnTo>
                    <a:pt x="3741690" y="251469"/>
                  </a:lnTo>
                </a:path>
                <a:path w="5830570" h="453390">
                  <a:moveTo>
                    <a:pt x="3742196" y="251216"/>
                  </a:moveTo>
                  <a:lnTo>
                    <a:pt x="3742196" y="244650"/>
                  </a:lnTo>
                  <a:lnTo>
                    <a:pt x="3736872" y="239326"/>
                  </a:lnTo>
                  <a:lnTo>
                    <a:pt x="3730305" y="239326"/>
                  </a:lnTo>
                  <a:lnTo>
                    <a:pt x="3723738" y="239326"/>
                  </a:lnTo>
                  <a:lnTo>
                    <a:pt x="3718415" y="244650"/>
                  </a:lnTo>
                  <a:lnTo>
                    <a:pt x="3718415" y="251216"/>
                  </a:lnTo>
                </a:path>
                <a:path w="5830570" h="453390">
                  <a:moveTo>
                    <a:pt x="3718415" y="251469"/>
                  </a:moveTo>
                  <a:lnTo>
                    <a:pt x="3718415" y="435139"/>
                  </a:lnTo>
                </a:path>
                <a:path w="5830570" h="453390">
                  <a:moveTo>
                    <a:pt x="3718415" y="434886"/>
                  </a:moveTo>
                  <a:lnTo>
                    <a:pt x="3718415" y="441452"/>
                  </a:lnTo>
                  <a:lnTo>
                    <a:pt x="3723738" y="446776"/>
                  </a:lnTo>
                  <a:lnTo>
                    <a:pt x="3730305" y="446776"/>
                  </a:lnTo>
                  <a:lnTo>
                    <a:pt x="3736872" y="446776"/>
                  </a:lnTo>
                  <a:lnTo>
                    <a:pt x="3742196" y="441452"/>
                  </a:lnTo>
                  <a:lnTo>
                    <a:pt x="3742196" y="434886"/>
                  </a:lnTo>
                </a:path>
                <a:path w="5830570" h="453390">
                  <a:moveTo>
                    <a:pt x="3741690" y="435139"/>
                  </a:moveTo>
                  <a:lnTo>
                    <a:pt x="3741690" y="400732"/>
                  </a:lnTo>
                </a:path>
                <a:path w="5830570" h="453390">
                  <a:moveTo>
                    <a:pt x="3522602" y="438933"/>
                  </a:moveTo>
                  <a:lnTo>
                    <a:pt x="3522602" y="435440"/>
                  </a:lnTo>
                  <a:lnTo>
                    <a:pt x="3519770" y="432609"/>
                  </a:lnTo>
                  <a:lnTo>
                    <a:pt x="3516278" y="432609"/>
                  </a:lnTo>
                  <a:lnTo>
                    <a:pt x="3512785" y="432609"/>
                  </a:lnTo>
                  <a:lnTo>
                    <a:pt x="3509953" y="435440"/>
                  </a:lnTo>
                  <a:lnTo>
                    <a:pt x="3509953" y="438933"/>
                  </a:lnTo>
                  <a:lnTo>
                    <a:pt x="3509953" y="442426"/>
                  </a:lnTo>
                  <a:lnTo>
                    <a:pt x="3512785" y="445258"/>
                  </a:lnTo>
                  <a:lnTo>
                    <a:pt x="3516278" y="445258"/>
                  </a:lnTo>
                  <a:lnTo>
                    <a:pt x="3519770" y="445258"/>
                  </a:lnTo>
                  <a:lnTo>
                    <a:pt x="3522602" y="442426"/>
                  </a:lnTo>
                  <a:lnTo>
                    <a:pt x="3522602" y="438933"/>
                  </a:lnTo>
                </a:path>
                <a:path w="5830570" h="453390">
                  <a:moveTo>
                    <a:pt x="3593945" y="438933"/>
                  </a:moveTo>
                  <a:lnTo>
                    <a:pt x="3593945" y="435440"/>
                  </a:lnTo>
                  <a:lnTo>
                    <a:pt x="3591113" y="432609"/>
                  </a:lnTo>
                  <a:lnTo>
                    <a:pt x="3587620" y="432609"/>
                  </a:lnTo>
                  <a:lnTo>
                    <a:pt x="3584127" y="432609"/>
                  </a:lnTo>
                  <a:lnTo>
                    <a:pt x="3581295" y="435440"/>
                  </a:lnTo>
                  <a:lnTo>
                    <a:pt x="3581295" y="438933"/>
                  </a:lnTo>
                  <a:lnTo>
                    <a:pt x="3581295" y="442426"/>
                  </a:lnTo>
                  <a:lnTo>
                    <a:pt x="3584127" y="445258"/>
                  </a:lnTo>
                  <a:lnTo>
                    <a:pt x="3587620" y="445258"/>
                  </a:lnTo>
                  <a:lnTo>
                    <a:pt x="3591113" y="445258"/>
                  </a:lnTo>
                  <a:lnTo>
                    <a:pt x="3593945" y="442426"/>
                  </a:lnTo>
                  <a:lnTo>
                    <a:pt x="3593945" y="438933"/>
                  </a:lnTo>
                </a:path>
                <a:path w="5830570" h="453390">
                  <a:moveTo>
                    <a:pt x="3522602" y="259818"/>
                  </a:moveTo>
                  <a:lnTo>
                    <a:pt x="3522602" y="256325"/>
                  </a:lnTo>
                  <a:lnTo>
                    <a:pt x="3519770" y="253493"/>
                  </a:lnTo>
                  <a:lnTo>
                    <a:pt x="3516278" y="253493"/>
                  </a:lnTo>
                  <a:lnTo>
                    <a:pt x="3512785" y="253493"/>
                  </a:lnTo>
                  <a:lnTo>
                    <a:pt x="3509953" y="256325"/>
                  </a:lnTo>
                  <a:lnTo>
                    <a:pt x="3509953" y="259818"/>
                  </a:lnTo>
                  <a:lnTo>
                    <a:pt x="3509953" y="263311"/>
                  </a:lnTo>
                  <a:lnTo>
                    <a:pt x="3512785" y="266143"/>
                  </a:lnTo>
                  <a:lnTo>
                    <a:pt x="3516278" y="266143"/>
                  </a:lnTo>
                  <a:lnTo>
                    <a:pt x="3519770" y="266143"/>
                  </a:lnTo>
                  <a:lnTo>
                    <a:pt x="3522602" y="263311"/>
                  </a:lnTo>
                  <a:lnTo>
                    <a:pt x="3522602" y="259818"/>
                  </a:lnTo>
                </a:path>
                <a:path w="5830570" h="453390">
                  <a:moveTo>
                    <a:pt x="3593945" y="259818"/>
                  </a:moveTo>
                  <a:lnTo>
                    <a:pt x="3593945" y="256325"/>
                  </a:lnTo>
                  <a:lnTo>
                    <a:pt x="3591113" y="253493"/>
                  </a:lnTo>
                  <a:lnTo>
                    <a:pt x="3587620" y="253493"/>
                  </a:lnTo>
                  <a:lnTo>
                    <a:pt x="3584127" y="253493"/>
                  </a:lnTo>
                  <a:lnTo>
                    <a:pt x="3581295" y="256325"/>
                  </a:lnTo>
                  <a:lnTo>
                    <a:pt x="3581295" y="259818"/>
                  </a:lnTo>
                  <a:lnTo>
                    <a:pt x="3581295" y="263311"/>
                  </a:lnTo>
                  <a:lnTo>
                    <a:pt x="3584127" y="266143"/>
                  </a:lnTo>
                  <a:lnTo>
                    <a:pt x="3587620" y="266143"/>
                  </a:lnTo>
                  <a:lnTo>
                    <a:pt x="3591113" y="266143"/>
                  </a:lnTo>
                  <a:lnTo>
                    <a:pt x="3593945" y="263311"/>
                  </a:lnTo>
                  <a:lnTo>
                    <a:pt x="3593945" y="259818"/>
                  </a:lnTo>
                </a:path>
                <a:path w="5830570" h="453390">
                  <a:moveTo>
                    <a:pt x="3526650" y="285876"/>
                  </a:moveTo>
                  <a:lnTo>
                    <a:pt x="3526650" y="251469"/>
                  </a:lnTo>
                  <a:lnTo>
                    <a:pt x="3526650" y="248940"/>
                  </a:lnTo>
                  <a:lnTo>
                    <a:pt x="3525638" y="246916"/>
                  </a:lnTo>
                  <a:lnTo>
                    <a:pt x="3524626" y="244892"/>
                  </a:lnTo>
                  <a:lnTo>
                    <a:pt x="3523614" y="243374"/>
                  </a:lnTo>
                  <a:lnTo>
                    <a:pt x="3522096" y="241856"/>
                  </a:lnTo>
                  <a:lnTo>
                    <a:pt x="3520072" y="240844"/>
                  </a:lnTo>
                  <a:lnTo>
                    <a:pt x="3518048" y="239832"/>
                  </a:lnTo>
                  <a:lnTo>
                    <a:pt x="3516025" y="239326"/>
                  </a:lnTo>
                  <a:lnTo>
                    <a:pt x="3514001" y="239326"/>
                  </a:lnTo>
                  <a:lnTo>
                    <a:pt x="3511471" y="239832"/>
                  </a:lnTo>
                  <a:lnTo>
                    <a:pt x="3509447" y="240844"/>
                  </a:lnTo>
                  <a:lnTo>
                    <a:pt x="3507929" y="241856"/>
                  </a:lnTo>
                  <a:lnTo>
                    <a:pt x="3506411" y="243374"/>
                  </a:lnTo>
                  <a:lnTo>
                    <a:pt x="3504893" y="244892"/>
                  </a:lnTo>
                  <a:lnTo>
                    <a:pt x="3503881" y="246916"/>
                  </a:lnTo>
                  <a:lnTo>
                    <a:pt x="3503375" y="248940"/>
                  </a:lnTo>
                  <a:lnTo>
                    <a:pt x="3502869" y="251469"/>
                  </a:lnTo>
                  <a:lnTo>
                    <a:pt x="3502869" y="300043"/>
                  </a:lnTo>
                </a:path>
                <a:path w="5830570" h="453390">
                  <a:moveTo>
                    <a:pt x="3502869" y="386059"/>
                  </a:moveTo>
                  <a:lnTo>
                    <a:pt x="3502869" y="435139"/>
                  </a:lnTo>
                  <a:lnTo>
                    <a:pt x="3503375" y="437668"/>
                  </a:lnTo>
                  <a:lnTo>
                    <a:pt x="3503881" y="439692"/>
                  </a:lnTo>
                  <a:lnTo>
                    <a:pt x="3504893" y="441716"/>
                  </a:lnTo>
                  <a:lnTo>
                    <a:pt x="3506411" y="443234"/>
                  </a:lnTo>
                  <a:lnTo>
                    <a:pt x="3507929" y="444752"/>
                  </a:lnTo>
                  <a:lnTo>
                    <a:pt x="3509447" y="445764"/>
                  </a:lnTo>
                  <a:lnTo>
                    <a:pt x="3511471" y="446776"/>
                  </a:lnTo>
                  <a:lnTo>
                    <a:pt x="3514001" y="447282"/>
                  </a:lnTo>
                  <a:lnTo>
                    <a:pt x="3516025" y="447282"/>
                  </a:lnTo>
                  <a:lnTo>
                    <a:pt x="3518048" y="446776"/>
                  </a:lnTo>
                  <a:lnTo>
                    <a:pt x="3520072" y="445764"/>
                  </a:lnTo>
                  <a:lnTo>
                    <a:pt x="3522096" y="444752"/>
                  </a:lnTo>
                  <a:lnTo>
                    <a:pt x="3523614" y="443234"/>
                  </a:lnTo>
                  <a:lnTo>
                    <a:pt x="3524626" y="441716"/>
                  </a:lnTo>
                  <a:lnTo>
                    <a:pt x="3525638" y="439692"/>
                  </a:lnTo>
                  <a:lnTo>
                    <a:pt x="3526650" y="437668"/>
                  </a:lnTo>
                  <a:lnTo>
                    <a:pt x="3526650" y="435139"/>
                  </a:lnTo>
                  <a:lnTo>
                    <a:pt x="3526650" y="400732"/>
                  </a:lnTo>
                </a:path>
                <a:path w="5830570" h="453390">
                  <a:moveTo>
                    <a:pt x="3598499" y="285876"/>
                  </a:moveTo>
                  <a:lnTo>
                    <a:pt x="3598499" y="251469"/>
                  </a:lnTo>
                </a:path>
                <a:path w="5830570" h="453390">
                  <a:moveTo>
                    <a:pt x="3598499" y="251216"/>
                  </a:moveTo>
                  <a:lnTo>
                    <a:pt x="3598499" y="244650"/>
                  </a:lnTo>
                  <a:lnTo>
                    <a:pt x="3593175" y="239326"/>
                  </a:lnTo>
                  <a:lnTo>
                    <a:pt x="3586608" y="239326"/>
                  </a:lnTo>
                  <a:lnTo>
                    <a:pt x="3580041" y="239326"/>
                  </a:lnTo>
                  <a:lnTo>
                    <a:pt x="3574718" y="244650"/>
                  </a:lnTo>
                  <a:lnTo>
                    <a:pt x="3574718" y="251216"/>
                  </a:lnTo>
                </a:path>
                <a:path w="5830570" h="453390">
                  <a:moveTo>
                    <a:pt x="3574718" y="251469"/>
                  </a:moveTo>
                  <a:lnTo>
                    <a:pt x="3574718" y="435139"/>
                  </a:lnTo>
                </a:path>
                <a:path w="5830570" h="453390">
                  <a:moveTo>
                    <a:pt x="3574718" y="434886"/>
                  </a:moveTo>
                  <a:lnTo>
                    <a:pt x="3574718" y="441452"/>
                  </a:lnTo>
                  <a:lnTo>
                    <a:pt x="3580041" y="446776"/>
                  </a:lnTo>
                  <a:lnTo>
                    <a:pt x="3586608" y="446776"/>
                  </a:lnTo>
                  <a:lnTo>
                    <a:pt x="3593175" y="446776"/>
                  </a:lnTo>
                  <a:lnTo>
                    <a:pt x="3598499" y="441452"/>
                  </a:lnTo>
                  <a:lnTo>
                    <a:pt x="3598499" y="434886"/>
                  </a:lnTo>
                </a:path>
                <a:path w="5830570" h="453390">
                  <a:moveTo>
                    <a:pt x="3598499" y="435139"/>
                  </a:moveTo>
                  <a:lnTo>
                    <a:pt x="3598499" y="400732"/>
                  </a:lnTo>
                </a:path>
                <a:path w="5830570" h="453390">
                  <a:moveTo>
                    <a:pt x="3379411" y="438933"/>
                  </a:moveTo>
                  <a:lnTo>
                    <a:pt x="3379411" y="435440"/>
                  </a:lnTo>
                  <a:lnTo>
                    <a:pt x="3376579" y="432609"/>
                  </a:lnTo>
                  <a:lnTo>
                    <a:pt x="3373086" y="432609"/>
                  </a:lnTo>
                  <a:lnTo>
                    <a:pt x="3369593" y="432609"/>
                  </a:lnTo>
                  <a:lnTo>
                    <a:pt x="3366762" y="435440"/>
                  </a:lnTo>
                  <a:lnTo>
                    <a:pt x="3366762" y="438933"/>
                  </a:lnTo>
                  <a:lnTo>
                    <a:pt x="3366762" y="442426"/>
                  </a:lnTo>
                  <a:lnTo>
                    <a:pt x="3369593" y="445258"/>
                  </a:lnTo>
                  <a:lnTo>
                    <a:pt x="3373086" y="445258"/>
                  </a:lnTo>
                  <a:lnTo>
                    <a:pt x="3376579" y="445258"/>
                  </a:lnTo>
                  <a:lnTo>
                    <a:pt x="3379411" y="442426"/>
                  </a:lnTo>
                  <a:lnTo>
                    <a:pt x="3379411" y="438933"/>
                  </a:lnTo>
                </a:path>
                <a:path w="5830570" h="453390">
                  <a:moveTo>
                    <a:pt x="3450754" y="438933"/>
                  </a:moveTo>
                  <a:lnTo>
                    <a:pt x="3450754" y="435440"/>
                  </a:lnTo>
                  <a:lnTo>
                    <a:pt x="3447922" y="432609"/>
                  </a:lnTo>
                  <a:lnTo>
                    <a:pt x="3444429" y="432609"/>
                  </a:lnTo>
                  <a:lnTo>
                    <a:pt x="3440936" y="432609"/>
                  </a:lnTo>
                  <a:lnTo>
                    <a:pt x="3438104" y="435440"/>
                  </a:lnTo>
                  <a:lnTo>
                    <a:pt x="3438104" y="438933"/>
                  </a:lnTo>
                  <a:lnTo>
                    <a:pt x="3438104" y="442426"/>
                  </a:lnTo>
                  <a:lnTo>
                    <a:pt x="3440936" y="445258"/>
                  </a:lnTo>
                  <a:lnTo>
                    <a:pt x="3444429" y="445258"/>
                  </a:lnTo>
                  <a:lnTo>
                    <a:pt x="3447922" y="445258"/>
                  </a:lnTo>
                  <a:lnTo>
                    <a:pt x="3450754" y="442426"/>
                  </a:lnTo>
                  <a:lnTo>
                    <a:pt x="3450754" y="438933"/>
                  </a:lnTo>
                </a:path>
                <a:path w="5830570" h="453390">
                  <a:moveTo>
                    <a:pt x="3379411" y="259818"/>
                  </a:moveTo>
                  <a:lnTo>
                    <a:pt x="3379411" y="256325"/>
                  </a:lnTo>
                  <a:lnTo>
                    <a:pt x="3376579" y="253493"/>
                  </a:lnTo>
                  <a:lnTo>
                    <a:pt x="3373086" y="253493"/>
                  </a:lnTo>
                  <a:lnTo>
                    <a:pt x="3369593" y="253493"/>
                  </a:lnTo>
                  <a:lnTo>
                    <a:pt x="3366762" y="256325"/>
                  </a:lnTo>
                  <a:lnTo>
                    <a:pt x="3366762" y="259818"/>
                  </a:lnTo>
                  <a:lnTo>
                    <a:pt x="3366762" y="263311"/>
                  </a:lnTo>
                  <a:lnTo>
                    <a:pt x="3369593" y="266143"/>
                  </a:lnTo>
                  <a:lnTo>
                    <a:pt x="3373086" y="266143"/>
                  </a:lnTo>
                  <a:lnTo>
                    <a:pt x="3376579" y="266143"/>
                  </a:lnTo>
                  <a:lnTo>
                    <a:pt x="3379411" y="263311"/>
                  </a:lnTo>
                  <a:lnTo>
                    <a:pt x="3379411" y="259818"/>
                  </a:lnTo>
                </a:path>
                <a:path w="5830570" h="453390">
                  <a:moveTo>
                    <a:pt x="3450754" y="259818"/>
                  </a:moveTo>
                  <a:lnTo>
                    <a:pt x="3450754" y="256325"/>
                  </a:lnTo>
                  <a:lnTo>
                    <a:pt x="3447922" y="253493"/>
                  </a:lnTo>
                  <a:lnTo>
                    <a:pt x="3444429" y="253493"/>
                  </a:lnTo>
                  <a:lnTo>
                    <a:pt x="3440936" y="253493"/>
                  </a:lnTo>
                  <a:lnTo>
                    <a:pt x="3438104" y="256325"/>
                  </a:lnTo>
                  <a:lnTo>
                    <a:pt x="3438104" y="259818"/>
                  </a:lnTo>
                  <a:lnTo>
                    <a:pt x="3438104" y="263311"/>
                  </a:lnTo>
                  <a:lnTo>
                    <a:pt x="3440936" y="266143"/>
                  </a:lnTo>
                  <a:lnTo>
                    <a:pt x="3444429" y="266143"/>
                  </a:lnTo>
                  <a:lnTo>
                    <a:pt x="3447922" y="266143"/>
                  </a:lnTo>
                  <a:lnTo>
                    <a:pt x="3450754" y="263311"/>
                  </a:lnTo>
                  <a:lnTo>
                    <a:pt x="3450754" y="259818"/>
                  </a:lnTo>
                </a:path>
                <a:path w="5830570" h="453390">
                  <a:moveTo>
                    <a:pt x="3382953" y="285876"/>
                  </a:moveTo>
                  <a:lnTo>
                    <a:pt x="3382953" y="251469"/>
                  </a:lnTo>
                  <a:lnTo>
                    <a:pt x="3382953" y="248940"/>
                  </a:lnTo>
                  <a:lnTo>
                    <a:pt x="3382447" y="246916"/>
                  </a:lnTo>
                  <a:lnTo>
                    <a:pt x="3381435" y="244892"/>
                  </a:lnTo>
                  <a:lnTo>
                    <a:pt x="3379917" y="243374"/>
                  </a:lnTo>
                  <a:lnTo>
                    <a:pt x="3378399" y="241856"/>
                  </a:lnTo>
                  <a:lnTo>
                    <a:pt x="3376881" y="240844"/>
                  </a:lnTo>
                  <a:lnTo>
                    <a:pt x="3374857" y="239832"/>
                  </a:lnTo>
                  <a:lnTo>
                    <a:pt x="3372327" y="239326"/>
                  </a:lnTo>
                  <a:lnTo>
                    <a:pt x="3370304" y="239326"/>
                  </a:lnTo>
                  <a:lnTo>
                    <a:pt x="3368280" y="239832"/>
                  </a:lnTo>
                  <a:lnTo>
                    <a:pt x="3366256" y="240844"/>
                  </a:lnTo>
                  <a:lnTo>
                    <a:pt x="3364232" y="241856"/>
                  </a:lnTo>
                  <a:lnTo>
                    <a:pt x="3362714" y="243374"/>
                  </a:lnTo>
                  <a:lnTo>
                    <a:pt x="3361196" y="244892"/>
                  </a:lnTo>
                  <a:lnTo>
                    <a:pt x="3360690" y="246916"/>
                  </a:lnTo>
                  <a:lnTo>
                    <a:pt x="3359678" y="248940"/>
                  </a:lnTo>
                  <a:lnTo>
                    <a:pt x="3359678" y="251469"/>
                  </a:lnTo>
                  <a:lnTo>
                    <a:pt x="3359678" y="300043"/>
                  </a:lnTo>
                </a:path>
                <a:path w="5830570" h="453390">
                  <a:moveTo>
                    <a:pt x="3359678" y="386059"/>
                  </a:moveTo>
                  <a:lnTo>
                    <a:pt x="3359678" y="435139"/>
                  </a:lnTo>
                  <a:lnTo>
                    <a:pt x="3359678" y="437668"/>
                  </a:lnTo>
                  <a:lnTo>
                    <a:pt x="3360690" y="439692"/>
                  </a:lnTo>
                  <a:lnTo>
                    <a:pt x="3361196" y="441716"/>
                  </a:lnTo>
                  <a:lnTo>
                    <a:pt x="3362714" y="443234"/>
                  </a:lnTo>
                  <a:lnTo>
                    <a:pt x="3364232" y="444752"/>
                  </a:lnTo>
                  <a:lnTo>
                    <a:pt x="3366256" y="445764"/>
                  </a:lnTo>
                  <a:lnTo>
                    <a:pt x="3368280" y="446776"/>
                  </a:lnTo>
                  <a:lnTo>
                    <a:pt x="3370304" y="447282"/>
                  </a:lnTo>
                  <a:lnTo>
                    <a:pt x="3372327" y="447282"/>
                  </a:lnTo>
                  <a:lnTo>
                    <a:pt x="3374857" y="446776"/>
                  </a:lnTo>
                  <a:lnTo>
                    <a:pt x="3376881" y="445764"/>
                  </a:lnTo>
                  <a:lnTo>
                    <a:pt x="3378399" y="444752"/>
                  </a:lnTo>
                  <a:lnTo>
                    <a:pt x="3379917" y="443234"/>
                  </a:lnTo>
                  <a:lnTo>
                    <a:pt x="3381435" y="441716"/>
                  </a:lnTo>
                  <a:lnTo>
                    <a:pt x="3382447" y="439692"/>
                  </a:lnTo>
                  <a:lnTo>
                    <a:pt x="3382953" y="437668"/>
                  </a:lnTo>
                  <a:lnTo>
                    <a:pt x="3382953" y="435139"/>
                  </a:lnTo>
                  <a:lnTo>
                    <a:pt x="3382953" y="400732"/>
                  </a:lnTo>
                </a:path>
                <a:path w="5830570" h="453390">
                  <a:moveTo>
                    <a:pt x="3454801" y="285876"/>
                  </a:moveTo>
                  <a:lnTo>
                    <a:pt x="3454801" y="251469"/>
                  </a:lnTo>
                </a:path>
                <a:path w="5830570" h="453390">
                  <a:moveTo>
                    <a:pt x="3455307" y="251216"/>
                  </a:moveTo>
                  <a:lnTo>
                    <a:pt x="3455307" y="244650"/>
                  </a:lnTo>
                  <a:lnTo>
                    <a:pt x="3449984" y="239326"/>
                  </a:lnTo>
                  <a:lnTo>
                    <a:pt x="3443417" y="239326"/>
                  </a:lnTo>
                  <a:lnTo>
                    <a:pt x="3436850" y="239326"/>
                  </a:lnTo>
                  <a:lnTo>
                    <a:pt x="3431527" y="244650"/>
                  </a:lnTo>
                  <a:lnTo>
                    <a:pt x="3431527" y="251216"/>
                  </a:lnTo>
                </a:path>
                <a:path w="5830570" h="453390">
                  <a:moveTo>
                    <a:pt x="3431527" y="251469"/>
                  </a:moveTo>
                  <a:lnTo>
                    <a:pt x="3431527" y="435139"/>
                  </a:lnTo>
                </a:path>
                <a:path w="5830570" h="453390">
                  <a:moveTo>
                    <a:pt x="3431527" y="434886"/>
                  </a:moveTo>
                  <a:lnTo>
                    <a:pt x="3431527" y="441452"/>
                  </a:lnTo>
                  <a:lnTo>
                    <a:pt x="3436850" y="446776"/>
                  </a:lnTo>
                  <a:lnTo>
                    <a:pt x="3443417" y="446776"/>
                  </a:lnTo>
                  <a:lnTo>
                    <a:pt x="3449984" y="446776"/>
                  </a:lnTo>
                  <a:lnTo>
                    <a:pt x="3455307" y="441452"/>
                  </a:lnTo>
                  <a:lnTo>
                    <a:pt x="3455307" y="434886"/>
                  </a:lnTo>
                </a:path>
                <a:path w="5830570" h="453390">
                  <a:moveTo>
                    <a:pt x="3454801" y="435139"/>
                  </a:moveTo>
                  <a:lnTo>
                    <a:pt x="3454801" y="400732"/>
                  </a:lnTo>
                </a:path>
                <a:path w="5830570" h="453390">
                  <a:moveTo>
                    <a:pt x="3325272" y="189740"/>
                  </a:moveTo>
                  <a:lnTo>
                    <a:pt x="1537154" y="189740"/>
                  </a:lnTo>
                </a:path>
                <a:path w="5830570" h="453390">
                  <a:moveTo>
                    <a:pt x="3304021" y="18721"/>
                  </a:moveTo>
                  <a:lnTo>
                    <a:pt x="0" y="18721"/>
                  </a:lnTo>
                </a:path>
                <a:path w="5830570" h="453390">
                  <a:moveTo>
                    <a:pt x="3320212" y="438933"/>
                  </a:moveTo>
                  <a:lnTo>
                    <a:pt x="3320212" y="435440"/>
                  </a:lnTo>
                  <a:lnTo>
                    <a:pt x="3317380" y="432609"/>
                  </a:lnTo>
                  <a:lnTo>
                    <a:pt x="3313887" y="432609"/>
                  </a:lnTo>
                  <a:lnTo>
                    <a:pt x="3310394" y="432609"/>
                  </a:lnTo>
                  <a:lnTo>
                    <a:pt x="3307563" y="435440"/>
                  </a:lnTo>
                  <a:lnTo>
                    <a:pt x="3307563" y="438933"/>
                  </a:lnTo>
                  <a:lnTo>
                    <a:pt x="3307563" y="442426"/>
                  </a:lnTo>
                  <a:lnTo>
                    <a:pt x="3310394" y="445258"/>
                  </a:lnTo>
                  <a:lnTo>
                    <a:pt x="3313887" y="445258"/>
                  </a:lnTo>
                  <a:lnTo>
                    <a:pt x="3317380" y="445258"/>
                  </a:lnTo>
                  <a:lnTo>
                    <a:pt x="3320212" y="442426"/>
                  </a:lnTo>
                  <a:lnTo>
                    <a:pt x="3320212" y="438933"/>
                  </a:lnTo>
                </a:path>
                <a:path w="5830570" h="453390">
                  <a:moveTo>
                    <a:pt x="3320212" y="259818"/>
                  </a:moveTo>
                  <a:lnTo>
                    <a:pt x="3320212" y="256325"/>
                  </a:lnTo>
                  <a:lnTo>
                    <a:pt x="3317380" y="253493"/>
                  </a:lnTo>
                  <a:lnTo>
                    <a:pt x="3313887" y="253493"/>
                  </a:lnTo>
                  <a:lnTo>
                    <a:pt x="3310394" y="253493"/>
                  </a:lnTo>
                  <a:lnTo>
                    <a:pt x="3307563" y="256325"/>
                  </a:lnTo>
                  <a:lnTo>
                    <a:pt x="3307563" y="259818"/>
                  </a:lnTo>
                  <a:lnTo>
                    <a:pt x="3307563" y="263311"/>
                  </a:lnTo>
                  <a:lnTo>
                    <a:pt x="3310394" y="266143"/>
                  </a:lnTo>
                  <a:lnTo>
                    <a:pt x="3313887" y="266143"/>
                  </a:lnTo>
                  <a:lnTo>
                    <a:pt x="3317380" y="266143"/>
                  </a:lnTo>
                  <a:lnTo>
                    <a:pt x="3320212" y="263311"/>
                  </a:lnTo>
                  <a:lnTo>
                    <a:pt x="3320212" y="259818"/>
                  </a:lnTo>
                </a:path>
                <a:path w="5830570" h="453390">
                  <a:moveTo>
                    <a:pt x="3320212" y="9360"/>
                  </a:moveTo>
                  <a:lnTo>
                    <a:pt x="3320212" y="5867"/>
                  </a:lnTo>
                  <a:lnTo>
                    <a:pt x="3317380" y="3035"/>
                  </a:lnTo>
                  <a:lnTo>
                    <a:pt x="3313887" y="3035"/>
                  </a:lnTo>
                  <a:lnTo>
                    <a:pt x="3310394" y="3035"/>
                  </a:lnTo>
                  <a:lnTo>
                    <a:pt x="3307563" y="5867"/>
                  </a:lnTo>
                  <a:lnTo>
                    <a:pt x="3307563" y="9360"/>
                  </a:lnTo>
                  <a:lnTo>
                    <a:pt x="3307563" y="12853"/>
                  </a:lnTo>
                  <a:lnTo>
                    <a:pt x="3310394" y="15685"/>
                  </a:lnTo>
                  <a:lnTo>
                    <a:pt x="3313887" y="15685"/>
                  </a:lnTo>
                  <a:lnTo>
                    <a:pt x="3317380" y="15685"/>
                  </a:lnTo>
                  <a:lnTo>
                    <a:pt x="3320212" y="12853"/>
                  </a:lnTo>
                  <a:lnTo>
                    <a:pt x="3320212" y="9360"/>
                  </a:lnTo>
                </a:path>
                <a:path w="5830570" h="453390">
                  <a:moveTo>
                    <a:pt x="3320212" y="202137"/>
                  </a:moveTo>
                  <a:lnTo>
                    <a:pt x="3320212" y="198644"/>
                  </a:lnTo>
                  <a:lnTo>
                    <a:pt x="3317380" y="195812"/>
                  </a:lnTo>
                  <a:lnTo>
                    <a:pt x="3313887" y="195812"/>
                  </a:lnTo>
                  <a:lnTo>
                    <a:pt x="3310394" y="195812"/>
                  </a:lnTo>
                  <a:lnTo>
                    <a:pt x="3307563" y="198644"/>
                  </a:lnTo>
                  <a:lnTo>
                    <a:pt x="3307563" y="202137"/>
                  </a:lnTo>
                  <a:lnTo>
                    <a:pt x="3307563" y="205630"/>
                  </a:lnTo>
                  <a:lnTo>
                    <a:pt x="3310394" y="208461"/>
                  </a:lnTo>
                  <a:lnTo>
                    <a:pt x="3313887" y="208461"/>
                  </a:lnTo>
                  <a:lnTo>
                    <a:pt x="3317380" y="208461"/>
                  </a:lnTo>
                  <a:lnTo>
                    <a:pt x="3320212" y="205630"/>
                  </a:lnTo>
                  <a:lnTo>
                    <a:pt x="3320212" y="202137"/>
                  </a:lnTo>
                </a:path>
                <a:path w="5830570" h="453390">
                  <a:moveTo>
                    <a:pt x="4300287" y="8854"/>
                  </a:moveTo>
                  <a:lnTo>
                    <a:pt x="4300287" y="5361"/>
                  </a:lnTo>
                  <a:lnTo>
                    <a:pt x="4297455" y="2529"/>
                  </a:lnTo>
                  <a:lnTo>
                    <a:pt x="4293962" y="2529"/>
                  </a:lnTo>
                  <a:lnTo>
                    <a:pt x="4290469" y="2529"/>
                  </a:lnTo>
                  <a:lnTo>
                    <a:pt x="4287637" y="5361"/>
                  </a:lnTo>
                  <a:lnTo>
                    <a:pt x="4287637" y="8854"/>
                  </a:lnTo>
                  <a:lnTo>
                    <a:pt x="4287637" y="12347"/>
                  </a:lnTo>
                  <a:lnTo>
                    <a:pt x="4290469" y="15179"/>
                  </a:lnTo>
                  <a:lnTo>
                    <a:pt x="4293962" y="15179"/>
                  </a:lnTo>
                  <a:lnTo>
                    <a:pt x="4297455" y="15179"/>
                  </a:lnTo>
                  <a:lnTo>
                    <a:pt x="4300287" y="12347"/>
                  </a:lnTo>
                  <a:lnTo>
                    <a:pt x="4300287" y="8854"/>
                  </a:lnTo>
                </a:path>
                <a:path w="5830570" h="453390">
                  <a:moveTo>
                    <a:pt x="4300287" y="200113"/>
                  </a:moveTo>
                  <a:lnTo>
                    <a:pt x="4300287" y="196620"/>
                  </a:lnTo>
                  <a:lnTo>
                    <a:pt x="4297455" y="193788"/>
                  </a:lnTo>
                  <a:lnTo>
                    <a:pt x="4293962" y="193788"/>
                  </a:lnTo>
                  <a:lnTo>
                    <a:pt x="4290469" y="193788"/>
                  </a:lnTo>
                  <a:lnTo>
                    <a:pt x="4287637" y="196620"/>
                  </a:lnTo>
                  <a:lnTo>
                    <a:pt x="4287637" y="200113"/>
                  </a:lnTo>
                  <a:lnTo>
                    <a:pt x="4287637" y="203606"/>
                  </a:lnTo>
                  <a:lnTo>
                    <a:pt x="4290469" y="206438"/>
                  </a:lnTo>
                  <a:lnTo>
                    <a:pt x="4293962" y="206438"/>
                  </a:lnTo>
                  <a:lnTo>
                    <a:pt x="4297455" y="206438"/>
                  </a:lnTo>
                  <a:lnTo>
                    <a:pt x="4300287" y="203606"/>
                  </a:lnTo>
                  <a:lnTo>
                    <a:pt x="4300287" y="200113"/>
                  </a:lnTo>
                </a:path>
                <a:path w="5830570" h="453390">
                  <a:moveTo>
                    <a:pt x="4304335" y="47055"/>
                  </a:moveTo>
                  <a:lnTo>
                    <a:pt x="4304335" y="12143"/>
                  </a:lnTo>
                </a:path>
                <a:path w="5830570" h="453390">
                  <a:moveTo>
                    <a:pt x="4304841" y="11890"/>
                  </a:moveTo>
                  <a:lnTo>
                    <a:pt x="4304841" y="5323"/>
                  </a:lnTo>
                  <a:lnTo>
                    <a:pt x="4299517" y="0"/>
                  </a:lnTo>
                  <a:lnTo>
                    <a:pt x="4292950" y="0"/>
                  </a:lnTo>
                  <a:lnTo>
                    <a:pt x="4286383" y="0"/>
                  </a:lnTo>
                  <a:lnTo>
                    <a:pt x="4281060" y="5323"/>
                  </a:lnTo>
                  <a:lnTo>
                    <a:pt x="4281060" y="11890"/>
                  </a:lnTo>
                </a:path>
                <a:path w="5830570" h="453390">
                  <a:moveTo>
                    <a:pt x="4281060" y="12143"/>
                  </a:moveTo>
                  <a:lnTo>
                    <a:pt x="4281060" y="196318"/>
                  </a:lnTo>
                </a:path>
                <a:path w="5830570" h="453390">
                  <a:moveTo>
                    <a:pt x="4281060" y="196065"/>
                  </a:moveTo>
                  <a:lnTo>
                    <a:pt x="4281060" y="202632"/>
                  </a:lnTo>
                  <a:lnTo>
                    <a:pt x="4286383" y="207956"/>
                  </a:lnTo>
                  <a:lnTo>
                    <a:pt x="4292950" y="207956"/>
                  </a:lnTo>
                  <a:lnTo>
                    <a:pt x="4299517" y="207956"/>
                  </a:lnTo>
                  <a:lnTo>
                    <a:pt x="4304841" y="202632"/>
                  </a:lnTo>
                  <a:lnTo>
                    <a:pt x="4304841" y="196065"/>
                  </a:lnTo>
                </a:path>
                <a:path w="5830570" h="453390">
                  <a:moveTo>
                    <a:pt x="4304335" y="196318"/>
                  </a:moveTo>
                  <a:lnTo>
                    <a:pt x="4304335" y="16140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5" name="object 5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67023" y="7804505"/>
              <a:ext cx="1294791" cy="513565"/>
            </a:xfrm>
            <a:prstGeom prst="rect">
              <a:avLst/>
            </a:prstGeom>
          </p:spPr>
        </p:pic>
        <p:pic>
          <p:nvPicPr>
            <p:cNvPr id="56" name="object 5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58099" y="7448837"/>
              <a:ext cx="550501" cy="305070"/>
            </a:xfrm>
            <a:prstGeom prst="rect">
              <a:avLst/>
            </a:prstGeom>
          </p:spPr>
        </p:pic>
        <p:sp>
          <p:nvSpPr>
            <p:cNvPr id="57" name="object 57"/>
            <p:cNvSpPr/>
            <p:nvPr/>
          </p:nvSpPr>
          <p:spPr>
            <a:xfrm>
              <a:off x="3451260" y="7943143"/>
              <a:ext cx="3072130" cy="0"/>
            </a:xfrm>
            <a:custGeom>
              <a:avLst/>
              <a:gdLst/>
              <a:ahLst/>
              <a:cxnLst/>
              <a:rect l="l" t="t" r="r" b="b"/>
              <a:pathLst>
                <a:path w="3072129">
                  <a:moveTo>
                    <a:pt x="0" y="0"/>
                  </a:moveTo>
                  <a:lnTo>
                    <a:pt x="3071778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8" name="object 5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047299" y="7376450"/>
              <a:ext cx="550501" cy="371385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925481" y="7455888"/>
              <a:ext cx="499397" cy="307127"/>
            </a:xfrm>
            <a:prstGeom prst="rect">
              <a:avLst/>
            </a:prstGeom>
          </p:spPr>
        </p:pic>
        <p:sp>
          <p:nvSpPr>
            <p:cNvPr id="60" name="object 60"/>
            <p:cNvSpPr/>
            <p:nvPr/>
          </p:nvSpPr>
          <p:spPr>
            <a:xfrm>
              <a:off x="5928517" y="7807541"/>
              <a:ext cx="0" cy="135890"/>
            </a:xfrm>
            <a:custGeom>
              <a:avLst/>
              <a:gdLst/>
              <a:ahLst/>
              <a:cxnLst/>
              <a:rect l="l" t="t" r="r" b="b"/>
              <a:pathLst>
                <a:path h="135890">
                  <a:moveTo>
                    <a:pt x="0" y="135601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7584575" y="7919362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47561" y="0"/>
                  </a:moveTo>
                  <a:lnTo>
                    <a:pt x="0" y="47561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7596718" y="7888497"/>
              <a:ext cx="47625" cy="18415"/>
            </a:xfrm>
            <a:custGeom>
              <a:avLst/>
              <a:gdLst/>
              <a:ahLst/>
              <a:cxnLst/>
              <a:rect l="l" t="t" r="r" b="b"/>
              <a:pathLst>
                <a:path w="47625" h="18415">
                  <a:moveTo>
                    <a:pt x="0" y="0"/>
                  </a:moveTo>
                  <a:lnTo>
                    <a:pt x="47055" y="1821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" name="object 6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996823" y="7236295"/>
              <a:ext cx="1732460" cy="1204221"/>
            </a:xfrm>
            <a:prstGeom prst="rect">
              <a:avLst/>
            </a:prstGeom>
          </p:spPr>
        </p:pic>
        <p:pic>
          <p:nvPicPr>
            <p:cNvPr id="64" name="object 6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94102" y="7516605"/>
              <a:ext cx="550501" cy="247421"/>
            </a:xfrm>
            <a:prstGeom prst="rect">
              <a:avLst/>
            </a:prstGeom>
          </p:spPr>
        </p:pic>
        <p:pic>
          <p:nvPicPr>
            <p:cNvPr id="65" name="object 6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92357" y="7013665"/>
              <a:ext cx="4954260" cy="1598377"/>
            </a:xfrm>
            <a:prstGeom prst="rect">
              <a:avLst/>
            </a:prstGeom>
          </p:spPr>
        </p:pic>
        <p:sp>
          <p:nvSpPr>
            <p:cNvPr id="66" name="object 66"/>
            <p:cNvSpPr/>
            <p:nvPr/>
          </p:nvSpPr>
          <p:spPr>
            <a:xfrm>
              <a:off x="9234562" y="7830816"/>
              <a:ext cx="234315" cy="287020"/>
            </a:xfrm>
            <a:custGeom>
              <a:avLst/>
              <a:gdLst/>
              <a:ahLst/>
              <a:cxnLst/>
              <a:rect l="l" t="t" r="r" b="b"/>
              <a:pathLst>
                <a:path w="234315" h="287020">
                  <a:moveTo>
                    <a:pt x="0" y="23780"/>
                  </a:moveTo>
                  <a:lnTo>
                    <a:pt x="234266" y="23780"/>
                  </a:lnTo>
                </a:path>
                <a:path w="234315" h="287020">
                  <a:moveTo>
                    <a:pt x="0" y="263107"/>
                  </a:moveTo>
                  <a:lnTo>
                    <a:pt x="234266" y="263107"/>
                  </a:lnTo>
                </a:path>
                <a:path w="234315" h="287020">
                  <a:moveTo>
                    <a:pt x="204414" y="23780"/>
                  </a:moveTo>
                  <a:lnTo>
                    <a:pt x="204414" y="263107"/>
                  </a:lnTo>
                </a:path>
                <a:path w="234315" h="287020">
                  <a:moveTo>
                    <a:pt x="228701" y="48067"/>
                  </a:moveTo>
                  <a:lnTo>
                    <a:pt x="180633" y="0"/>
                  </a:lnTo>
                </a:path>
                <a:path w="234315" h="287020">
                  <a:moveTo>
                    <a:pt x="180633" y="239326"/>
                  </a:moveTo>
                  <a:lnTo>
                    <a:pt x="228701" y="286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7" name="object 67"/>
          <p:cNvSpPr txBox="1"/>
          <p:nvPr/>
        </p:nvSpPr>
        <p:spPr>
          <a:xfrm>
            <a:off x="9299984" y="7869077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5196825" y="8162604"/>
            <a:ext cx="747395" cy="549910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  <a:p>
            <a:pPr marL="186690" marR="5080" indent="-125095">
              <a:lnSpc>
                <a:spcPct val="73400"/>
              </a:lnSpc>
              <a:spcBef>
                <a:spcPts val="810"/>
              </a:spcBef>
            </a:pPr>
            <a:r>
              <a:rPr sz="950" spc="-10" dirty="0">
                <a:latin typeface="Times New Roman"/>
                <a:cs typeface="Times New Roman"/>
              </a:rPr>
              <a:t>Набухаючий профіль</a:t>
            </a:r>
            <a:endParaRPr sz="950">
              <a:latin typeface="Times New Roman"/>
              <a:cs typeface="Times New Roman"/>
            </a:endParaRPr>
          </a:p>
        </p:txBody>
      </p:sp>
      <p:pic>
        <p:nvPicPr>
          <p:cNvPr id="69" name="object 6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6543277" y="8454684"/>
            <a:ext cx="550501" cy="256023"/>
          </a:xfrm>
          <a:prstGeom prst="rect">
            <a:avLst/>
          </a:prstGeom>
        </p:spPr>
      </p:pic>
      <p:sp>
        <p:nvSpPr>
          <p:cNvPr id="70" name="object 70"/>
          <p:cNvSpPr txBox="1"/>
          <p:nvPr/>
        </p:nvSpPr>
        <p:spPr>
          <a:xfrm>
            <a:off x="1078183" y="7043372"/>
            <a:ext cx="697230" cy="28003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37160" marR="5080" indent="-125095">
              <a:lnSpc>
                <a:spcPct val="73400"/>
              </a:lnSpc>
              <a:spcBef>
                <a:spcPts val="425"/>
              </a:spcBef>
            </a:pPr>
            <a:r>
              <a:rPr sz="950" spc="-10" dirty="0">
                <a:latin typeface="Times New Roman"/>
                <a:cs typeface="Times New Roman"/>
              </a:rPr>
              <a:t>Набухаючий профіль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71" name="object 71"/>
          <p:cNvGrpSpPr/>
          <p:nvPr/>
        </p:nvGrpSpPr>
        <p:grpSpPr>
          <a:xfrm>
            <a:off x="3505766" y="7779067"/>
            <a:ext cx="5699760" cy="1838960"/>
            <a:chOff x="3505766" y="7779067"/>
            <a:chExt cx="5699760" cy="1838960"/>
          </a:xfrm>
        </p:grpSpPr>
        <p:sp>
          <p:nvSpPr>
            <p:cNvPr id="72" name="object 72"/>
            <p:cNvSpPr/>
            <p:nvPr/>
          </p:nvSpPr>
          <p:spPr>
            <a:xfrm>
              <a:off x="3508941" y="7782242"/>
              <a:ext cx="5693410" cy="655320"/>
            </a:xfrm>
            <a:custGeom>
              <a:avLst/>
              <a:gdLst/>
              <a:ahLst/>
              <a:cxnLst/>
              <a:rect l="l" t="t" r="r" b="b"/>
              <a:pathLst>
                <a:path w="5693409" h="655320">
                  <a:moveTo>
                    <a:pt x="5629991" y="96641"/>
                  </a:moveTo>
                  <a:lnTo>
                    <a:pt x="5224198" y="0"/>
                  </a:lnTo>
                </a:path>
                <a:path w="5693409" h="655320">
                  <a:moveTo>
                    <a:pt x="5693238" y="469545"/>
                  </a:moveTo>
                  <a:lnTo>
                    <a:pt x="5629485" y="289418"/>
                  </a:lnTo>
                </a:path>
                <a:path w="5693409" h="655320">
                  <a:moveTo>
                    <a:pt x="2837005" y="469545"/>
                  </a:moveTo>
                  <a:lnTo>
                    <a:pt x="686103" y="469545"/>
                  </a:lnTo>
                </a:path>
                <a:path w="5693409" h="655320">
                  <a:moveTo>
                    <a:pt x="3131989" y="97147"/>
                  </a:moveTo>
                  <a:lnTo>
                    <a:pt x="3212439" y="0"/>
                  </a:lnTo>
                </a:path>
                <a:path w="5693409" h="655320">
                  <a:moveTo>
                    <a:pt x="2940224" y="526720"/>
                  </a:moveTo>
                  <a:lnTo>
                    <a:pt x="2837005" y="655238"/>
                  </a:lnTo>
                  <a:lnTo>
                    <a:pt x="2837005" y="469545"/>
                  </a:lnTo>
                  <a:lnTo>
                    <a:pt x="2940224" y="289924"/>
                  </a:lnTo>
                </a:path>
                <a:path w="5693409" h="655320">
                  <a:moveTo>
                    <a:pt x="3131989" y="347605"/>
                  </a:moveTo>
                  <a:lnTo>
                    <a:pt x="3212439" y="254505"/>
                  </a:lnTo>
                </a:path>
                <a:path w="5693409" h="655320">
                  <a:moveTo>
                    <a:pt x="0" y="289924"/>
                  </a:moveTo>
                  <a:lnTo>
                    <a:pt x="103219" y="469545"/>
                  </a:lnTo>
                  <a:lnTo>
                    <a:pt x="2254627" y="46954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3" name="object 7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856860" y="9372524"/>
              <a:ext cx="245398" cy="245398"/>
            </a:xfrm>
            <a:prstGeom prst="rect">
              <a:avLst/>
            </a:prstGeom>
          </p:spPr>
        </p:pic>
      </p:grpSp>
      <p:sp>
        <p:nvSpPr>
          <p:cNvPr id="74" name="object 74"/>
          <p:cNvSpPr txBox="1"/>
          <p:nvPr/>
        </p:nvSpPr>
        <p:spPr>
          <a:xfrm>
            <a:off x="4908419" y="9358892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2</a:t>
            </a:r>
            <a:endParaRPr sz="1350">
              <a:latin typeface="Times New Roman"/>
              <a:cs typeface="Times New Roman"/>
            </a:endParaRPr>
          </a:p>
        </p:txBody>
      </p:sp>
      <p:pic>
        <p:nvPicPr>
          <p:cNvPr id="75" name="object 75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8801447" y="9372524"/>
            <a:ext cx="245398" cy="245398"/>
          </a:xfrm>
          <a:prstGeom prst="rect">
            <a:avLst/>
          </a:prstGeom>
        </p:spPr>
      </p:pic>
      <p:sp>
        <p:nvSpPr>
          <p:cNvPr id="76" name="object 76"/>
          <p:cNvSpPr txBox="1"/>
          <p:nvPr/>
        </p:nvSpPr>
        <p:spPr>
          <a:xfrm>
            <a:off x="8849463" y="9358892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3</a:t>
            </a:r>
            <a:endParaRPr sz="1350">
              <a:latin typeface="Times New Roman"/>
              <a:cs typeface="Times New Roman"/>
            </a:endParaRPr>
          </a:p>
        </p:txBody>
      </p:sp>
      <p:grpSp>
        <p:nvGrpSpPr>
          <p:cNvPr id="77" name="object 77"/>
          <p:cNvGrpSpPr/>
          <p:nvPr/>
        </p:nvGrpSpPr>
        <p:grpSpPr>
          <a:xfrm>
            <a:off x="727340" y="6964333"/>
            <a:ext cx="6330950" cy="2653665"/>
            <a:chOff x="727340" y="6964333"/>
            <a:chExt cx="6330950" cy="2653665"/>
          </a:xfrm>
        </p:grpSpPr>
        <p:pic>
          <p:nvPicPr>
            <p:cNvPr id="78" name="object 7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12274" y="9372524"/>
              <a:ext cx="245398" cy="245398"/>
            </a:xfrm>
            <a:prstGeom prst="rect">
              <a:avLst/>
            </a:prstGeom>
          </p:spPr>
        </p:pic>
        <p:pic>
          <p:nvPicPr>
            <p:cNvPr id="79" name="object 7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27340" y="6964333"/>
              <a:ext cx="6330767" cy="1746375"/>
            </a:xfrm>
            <a:prstGeom prst="rect">
              <a:avLst/>
            </a:prstGeom>
          </p:spPr>
        </p:pic>
      </p:grpSp>
      <p:sp>
        <p:nvSpPr>
          <p:cNvPr id="80" name="object 80"/>
          <p:cNvSpPr txBox="1"/>
          <p:nvPr/>
        </p:nvSpPr>
        <p:spPr>
          <a:xfrm>
            <a:off x="964844" y="9365976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1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5980581" y="7104595"/>
            <a:ext cx="972819" cy="28067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 indent="240029">
              <a:lnSpc>
                <a:spcPct val="73700"/>
              </a:lnSpc>
              <a:spcBef>
                <a:spcPts val="420"/>
              </a:spcBef>
            </a:pPr>
            <a:r>
              <a:rPr sz="950" spc="-10" dirty="0">
                <a:latin typeface="Times New Roman"/>
                <a:cs typeface="Times New Roman"/>
              </a:rPr>
              <a:t>Приямок 1450х1400х500(h)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3638420" y="7542264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890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1939860" y="7258918"/>
            <a:ext cx="49974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Приямок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1699015" y="7309528"/>
            <a:ext cx="972819" cy="434340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565"/>
              </a:spcBef>
            </a:pPr>
            <a:r>
              <a:rPr sz="950" spc="-10" dirty="0">
                <a:latin typeface="Times New Roman"/>
                <a:cs typeface="Times New Roman"/>
              </a:rPr>
              <a:t>1450х1400х500(h)</a:t>
            </a:r>
            <a:endParaRPr sz="950">
              <a:latin typeface="Times New Roman"/>
              <a:cs typeface="Times New Roman"/>
            </a:endParaRPr>
          </a:p>
          <a:p>
            <a:pPr marR="67945" algn="ctr">
              <a:lnSpc>
                <a:spcPct val="100000"/>
              </a:lnSpc>
              <a:spcBef>
                <a:spcPts val="470"/>
              </a:spcBef>
            </a:pPr>
            <a:r>
              <a:rPr sz="950" spc="-25" dirty="0">
                <a:latin typeface="Times New Roman"/>
                <a:cs typeface="Times New Roman"/>
              </a:rPr>
              <a:t>890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1132828" y="8252654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6721381" y="7983621"/>
            <a:ext cx="588645" cy="53340"/>
          </a:xfrm>
          <a:custGeom>
            <a:avLst/>
            <a:gdLst/>
            <a:ahLst/>
            <a:cxnLst/>
            <a:rect l="l" t="t" r="r" b="b"/>
            <a:pathLst>
              <a:path w="588645" h="53340">
                <a:moveTo>
                  <a:pt x="588449" y="0"/>
                </a:moveTo>
                <a:lnTo>
                  <a:pt x="588449" y="53127"/>
                </a:lnTo>
                <a:lnTo>
                  <a:pt x="0" y="53127"/>
                </a:lnTo>
              </a:path>
              <a:path w="588645" h="53340">
                <a:moveTo>
                  <a:pt x="0" y="4047"/>
                </a:moveTo>
                <a:lnTo>
                  <a:pt x="0" y="5312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 txBox="1"/>
          <p:nvPr/>
        </p:nvSpPr>
        <p:spPr>
          <a:xfrm>
            <a:off x="4479352" y="8223307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1000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2935114" y="7013013"/>
            <a:ext cx="725805" cy="40830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 marR="5080" indent="1905" algn="ctr">
              <a:lnSpc>
                <a:spcPct val="80900"/>
              </a:lnSpc>
              <a:spcBef>
                <a:spcPts val="340"/>
              </a:spcBef>
            </a:pPr>
            <a:r>
              <a:rPr sz="950" spc="-10" dirty="0">
                <a:latin typeface="Times New Roman"/>
                <a:cs typeface="Times New Roman"/>
              </a:rPr>
              <a:t>Монолітна фундаментна </a:t>
            </a:r>
            <a:r>
              <a:rPr sz="950" dirty="0">
                <a:latin typeface="Times New Roman"/>
                <a:cs typeface="Times New Roman"/>
              </a:rPr>
              <a:t>плита</a:t>
            </a:r>
            <a:r>
              <a:rPr sz="950" spc="29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ФП-</a:t>
            </a:r>
            <a:r>
              <a:rPr sz="950" spc="-50" dirty="0">
                <a:latin typeface="Times New Roman"/>
                <a:cs typeface="Times New Roman"/>
              </a:rPr>
              <a:t>1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89" name="object 89"/>
          <p:cNvGrpSpPr/>
          <p:nvPr/>
        </p:nvGrpSpPr>
        <p:grpSpPr>
          <a:xfrm>
            <a:off x="4357392" y="2040361"/>
            <a:ext cx="4855210" cy="6044565"/>
            <a:chOff x="4357392" y="2040361"/>
            <a:chExt cx="4855210" cy="6044565"/>
          </a:xfrm>
        </p:grpSpPr>
        <p:pic>
          <p:nvPicPr>
            <p:cNvPr id="90" name="object 9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290603" y="6964333"/>
              <a:ext cx="1921442" cy="1119977"/>
            </a:xfrm>
            <a:prstGeom prst="rect">
              <a:avLst/>
            </a:prstGeom>
          </p:spPr>
        </p:pic>
        <p:sp>
          <p:nvSpPr>
            <p:cNvPr id="91" name="object 91"/>
            <p:cNvSpPr/>
            <p:nvPr/>
          </p:nvSpPr>
          <p:spPr>
            <a:xfrm>
              <a:off x="4358980" y="2041948"/>
              <a:ext cx="2019935" cy="3138170"/>
            </a:xfrm>
            <a:custGeom>
              <a:avLst/>
              <a:gdLst/>
              <a:ahLst/>
              <a:cxnLst/>
              <a:rect l="l" t="t" r="r" b="b"/>
              <a:pathLst>
                <a:path w="2019935" h="3138170">
                  <a:moveTo>
                    <a:pt x="1996074" y="3138061"/>
                  </a:moveTo>
                  <a:lnTo>
                    <a:pt x="1996074" y="2860280"/>
                  </a:lnTo>
                </a:path>
                <a:path w="2019935" h="3138170">
                  <a:moveTo>
                    <a:pt x="1996074" y="2788431"/>
                  </a:moveTo>
                  <a:lnTo>
                    <a:pt x="1996074" y="2501543"/>
                  </a:lnTo>
                </a:path>
                <a:path w="2019935" h="3138170">
                  <a:moveTo>
                    <a:pt x="1996074" y="2429695"/>
                  </a:moveTo>
                  <a:lnTo>
                    <a:pt x="1996074" y="2142807"/>
                  </a:lnTo>
                </a:path>
                <a:path w="2019935" h="3138170">
                  <a:moveTo>
                    <a:pt x="1996074" y="2070958"/>
                  </a:moveTo>
                  <a:lnTo>
                    <a:pt x="1996074" y="1784070"/>
                  </a:lnTo>
                </a:path>
                <a:path w="2019935" h="3138170">
                  <a:moveTo>
                    <a:pt x="1996074" y="1712727"/>
                  </a:moveTo>
                  <a:lnTo>
                    <a:pt x="1996074" y="1425839"/>
                  </a:lnTo>
                </a:path>
                <a:path w="2019935" h="3138170">
                  <a:moveTo>
                    <a:pt x="1996074" y="1353990"/>
                  </a:moveTo>
                  <a:lnTo>
                    <a:pt x="1996074" y="1067102"/>
                  </a:lnTo>
                </a:path>
                <a:path w="2019935" h="3138170">
                  <a:moveTo>
                    <a:pt x="1996074" y="995254"/>
                  </a:moveTo>
                  <a:lnTo>
                    <a:pt x="1996074" y="708365"/>
                  </a:lnTo>
                </a:path>
                <a:path w="2019935" h="3138170">
                  <a:moveTo>
                    <a:pt x="1996074" y="636517"/>
                  </a:moveTo>
                  <a:lnTo>
                    <a:pt x="1996074" y="349629"/>
                  </a:lnTo>
                </a:path>
                <a:path w="2019935" h="3138170">
                  <a:moveTo>
                    <a:pt x="1996074" y="278286"/>
                  </a:moveTo>
                  <a:lnTo>
                    <a:pt x="1996074" y="0"/>
                  </a:lnTo>
                </a:path>
                <a:path w="2019935" h="3138170">
                  <a:moveTo>
                    <a:pt x="23780" y="2417551"/>
                  </a:moveTo>
                  <a:lnTo>
                    <a:pt x="23780" y="2924539"/>
                  </a:lnTo>
                </a:path>
                <a:path w="2019935" h="3138170">
                  <a:moveTo>
                    <a:pt x="1996074" y="2239954"/>
                  </a:moveTo>
                  <a:lnTo>
                    <a:pt x="1996074" y="2924539"/>
                  </a:lnTo>
                </a:path>
                <a:path w="2019935" h="3138170">
                  <a:moveTo>
                    <a:pt x="23780" y="2894686"/>
                  </a:moveTo>
                  <a:lnTo>
                    <a:pt x="1996074" y="2894686"/>
                  </a:lnTo>
                </a:path>
                <a:path w="2019935" h="3138170">
                  <a:moveTo>
                    <a:pt x="47561" y="2870906"/>
                  </a:moveTo>
                  <a:lnTo>
                    <a:pt x="0" y="2918467"/>
                  </a:lnTo>
                </a:path>
                <a:path w="2019935" h="3138170">
                  <a:moveTo>
                    <a:pt x="1972293" y="2918467"/>
                  </a:moveTo>
                  <a:lnTo>
                    <a:pt x="2019854" y="287090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2" name="object 92"/>
          <p:cNvSpPr txBox="1"/>
          <p:nvPr/>
        </p:nvSpPr>
        <p:spPr>
          <a:xfrm>
            <a:off x="5231231" y="4784193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2386687" y="4281903"/>
            <a:ext cx="2019935" cy="685165"/>
          </a:xfrm>
          <a:custGeom>
            <a:avLst/>
            <a:gdLst/>
            <a:ahLst/>
            <a:cxnLst/>
            <a:rect l="l" t="t" r="r" b="b"/>
            <a:pathLst>
              <a:path w="2019935" h="685164">
                <a:moveTo>
                  <a:pt x="23780" y="0"/>
                </a:moveTo>
                <a:lnTo>
                  <a:pt x="23780" y="684585"/>
                </a:lnTo>
              </a:path>
              <a:path w="2019935" h="685164">
                <a:moveTo>
                  <a:pt x="1996074" y="177597"/>
                </a:moveTo>
                <a:lnTo>
                  <a:pt x="1996074" y="684585"/>
                </a:lnTo>
              </a:path>
              <a:path w="2019935" h="685164">
                <a:moveTo>
                  <a:pt x="23780" y="654732"/>
                </a:moveTo>
                <a:lnTo>
                  <a:pt x="1996074" y="654732"/>
                </a:lnTo>
              </a:path>
              <a:path w="2019935" h="685164">
                <a:moveTo>
                  <a:pt x="47561" y="630951"/>
                </a:moveTo>
                <a:lnTo>
                  <a:pt x="0" y="678513"/>
                </a:lnTo>
              </a:path>
              <a:path w="2019935" h="685164">
                <a:moveTo>
                  <a:pt x="1972293" y="678513"/>
                </a:moveTo>
                <a:lnTo>
                  <a:pt x="2019854" y="63095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 txBox="1"/>
          <p:nvPr/>
        </p:nvSpPr>
        <p:spPr>
          <a:xfrm>
            <a:off x="3258938" y="4784193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8250</a:t>
            </a:r>
            <a:endParaRPr sz="950">
              <a:latin typeface="Times New Roman"/>
              <a:cs typeface="Times New Roman"/>
            </a:endParaRPr>
          </a:p>
        </p:txBody>
      </p:sp>
      <p:pic>
        <p:nvPicPr>
          <p:cNvPr id="95" name="object 95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4261833" y="5177986"/>
            <a:ext cx="242362" cy="242362"/>
          </a:xfrm>
          <a:prstGeom prst="rect">
            <a:avLst/>
          </a:prstGeom>
        </p:spPr>
      </p:pic>
      <p:sp>
        <p:nvSpPr>
          <p:cNvPr id="96" name="object 96"/>
          <p:cNvSpPr txBox="1"/>
          <p:nvPr/>
        </p:nvSpPr>
        <p:spPr>
          <a:xfrm>
            <a:off x="4311874" y="5163346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2</a:t>
            </a:r>
            <a:endParaRPr sz="1350">
              <a:latin typeface="Times New Roman"/>
              <a:cs typeface="Times New Roman"/>
            </a:endParaRPr>
          </a:p>
        </p:txBody>
      </p:sp>
      <p:pic>
        <p:nvPicPr>
          <p:cNvPr id="97" name="object 97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6234126" y="5177986"/>
            <a:ext cx="242362" cy="242362"/>
          </a:xfrm>
          <a:prstGeom prst="rect">
            <a:avLst/>
          </a:prstGeom>
        </p:spPr>
      </p:pic>
      <p:sp>
        <p:nvSpPr>
          <p:cNvPr id="98" name="object 98"/>
          <p:cNvSpPr txBox="1"/>
          <p:nvPr/>
        </p:nvSpPr>
        <p:spPr>
          <a:xfrm>
            <a:off x="6280625" y="5163346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3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4382761" y="3826019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4382761" y="3467788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4382761" y="3109051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4382761" y="2750314"/>
            <a:ext cx="0" cy="287020"/>
          </a:xfrm>
          <a:custGeom>
            <a:avLst/>
            <a:gdLst/>
            <a:ahLst/>
            <a:cxnLst/>
            <a:rect l="l" t="t" r="r" b="b"/>
            <a:pathLst>
              <a:path h="287019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4382761" y="2391578"/>
            <a:ext cx="0" cy="287020"/>
          </a:xfrm>
          <a:custGeom>
            <a:avLst/>
            <a:gdLst/>
            <a:ahLst/>
            <a:cxnLst/>
            <a:rect l="l" t="t" r="r" b="b"/>
            <a:pathLst>
              <a:path h="287019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2386687" y="2041948"/>
            <a:ext cx="1996439" cy="3138170"/>
          </a:xfrm>
          <a:custGeom>
            <a:avLst/>
            <a:gdLst/>
            <a:ahLst/>
            <a:cxnLst/>
            <a:rect l="l" t="t" r="r" b="b"/>
            <a:pathLst>
              <a:path w="1996439" h="3138170">
                <a:moveTo>
                  <a:pt x="1996074" y="3138061"/>
                </a:moveTo>
                <a:lnTo>
                  <a:pt x="1996074" y="2860280"/>
                </a:lnTo>
              </a:path>
              <a:path w="1996439" h="3138170">
                <a:moveTo>
                  <a:pt x="1996074" y="2788431"/>
                </a:moveTo>
                <a:lnTo>
                  <a:pt x="1996074" y="2501543"/>
                </a:lnTo>
              </a:path>
              <a:path w="1996439" h="3138170">
                <a:moveTo>
                  <a:pt x="1996074" y="2429695"/>
                </a:moveTo>
                <a:lnTo>
                  <a:pt x="1996074" y="2142807"/>
                </a:lnTo>
              </a:path>
              <a:path w="1996439" h="3138170">
                <a:moveTo>
                  <a:pt x="1996074" y="278286"/>
                </a:moveTo>
                <a:lnTo>
                  <a:pt x="1996074" y="0"/>
                </a:lnTo>
              </a:path>
              <a:path w="1996439" h="3138170">
                <a:moveTo>
                  <a:pt x="23780" y="2239954"/>
                </a:moveTo>
                <a:lnTo>
                  <a:pt x="23780" y="2750483"/>
                </a:lnTo>
              </a:path>
              <a:path w="1996439" h="3138170">
                <a:moveTo>
                  <a:pt x="1936368" y="2239954"/>
                </a:moveTo>
                <a:lnTo>
                  <a:pt x="1936368" y="2750483"/>
                </a:lnTo>
              </a:path>
              <a:path w="1996439" h="3138170">
                <a:moveTo>
                  <a:pt x="23780" y="2720125"/>
                </a:moveTo>
                <a:lnTo>
                  <a:pt x="1936368" y="2720125"/>
                </a:lnTo>
              </a:path>
              <a:path w="1996439" h="3138170">
                <a:moveTo>
                  <a:pt x="47561" y="2696344"/>
                </a:moveTo>
                <a:lnTo>
                  <a:pt x="0" y="2744412"/>
                </a:lnTo>
              </a:path>
              <a:path w="1996439" h="3138170">
                <a:moveTo>
                  <a:pt x="1912588" y="2744412"/>
                </a:moveTo>
                <a:lnTo>
                  <a:pt x="1960149" y="269634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 txBox="1"/>
          <p:nvPr/>
        </p:nvSpPr>
        <p:spPr>
          <a:xfrm>
            <a:off x="3229086" y="4609632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4077151" y="4281903"/>
            <a:ext cx="611505" cy="510540"/>
          </a:xfrm>
          <a:custGeom>
            <a:avLst/>
            <a:gdLst/>
            <a:ahLst/>
            <a:cxnLst/>
            <a:rect l="l" t="t" r="r" b="b"/>
            <a:pathLst>
              <a:path w="611504" h="510539">
                <a:moveTo>
                  <a:pt x="305609" y="335967"/>
                </a:moveTo>
                <a:lnTo>
                  <a:pt x="305609" y="510529"/>
                </a:lnTo>
              </a:path>
              <a:path w="611504" h="510539">
                <a:moveTo>
                  <a:pt x="245904" y="0"/>
                </a:moveTo>
                <a:lnTo>
                  <a:pt x="245904" y="510529"/>
                </a:lnTo>
              </a:path>
              <a:path w="611504" h="510539">
                <a:moveTo>
                  <a:pt x="305609" y="480170"/>
                </a:moveTo>
                <a:lnTo>
                  <a:pt x="245904" y="480170"/>
                </a:lnTo>
              </a:path>
              <a:path w="611504" h="510539">
                <a:moveTo>
                  <a:pt x="275756" y="480170"/>
                </a:moveTo>
                <a:lnTo>
                  <a:pt x="207956" y="374422"/>
                </a:lnTo>
                <a:lnTo>
                  <a:pt x="0" y="374422"/>
                </a:lnTo>
              </a:path>
              <a:path w="611504" h="510539">
                <a:moveTo>
                  <a:pt x="281828" y="504457"/>
                </a:moveTo>
                <a:lnTo>
                  <a:pt x="329390" y="456390"/>
                </a:lnTo>
              </a:path>
              <a:path w="611504" h="510539">
                <a:moveTo>
                  <a:pt x="269685" y="456390"/>
                </a:moveTo>
                <a:lnTo>
                  <a:pt x="222123" y="504457"/>
                </a:lnTo>
              </a:path>
              <a:path w="611504" h="510539">
                <a:moveTo>
                  <a:pt x="305609" y="335967"/>
                </a:moveTo>
                <a:lnTo>
                  <a:pt x="305609" y="510529"/>
                </a:lnTo>
              </a:path>
              <a:path w="611504" h="510539">
                <a:moveTo>
                  <a:pt x="365314" y="0"/>
                </a:moveTo>
                <a:lnTo>
                  <a:pt x="365314" y="510529"/>
                </a:lnTo>
              </a:path>
              <a:path w="611504" h="510539">
                <a:moveTo>
                  <a:pt x="305609" y="480170"/>
                </a:moveTo>
                <a:lnTo>
                  <a:pt x="365314" y="480170"/>
                </a:lnTo>
              </a:path>
              <a:path w="611504" h="510539">
                <a:moveTo>
                  <a:pt x="335461" y="480170"/>
                </a:moveTo>
                <a:lnTo>
                  <a:pt x="402756" y="374422"/>
                </a:lnTo>
                <a:lnTo>
                  <a:pt x="611218" y="37442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 txBox="1"/>
          <p:nvPr/>
        </p:nvSpPr>
        <p:spPr>
          <a:xfrm>
            <a:off x="4076595" y="4503376"/>
            <a:ext cx="61404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415290" algn="l"/>
              </a:tabLst>
            </a:pPr>
            <a:r>
              <a:rPr sz="950" spc="-25" dirty="0">
                <a:latin typeface="Times New Roman"/>
                <a:cs typeface="Times New Roman"/>
              </a:rPr>
              <a:t>250</a:t>
            </a:r>
            <a:r>
              <a:rPr sz="950" dirty="0">
                <a:latin typeface="Times New Roman"/>
                <a:cs typeface="Times New Roman"/>
              </a:rPr>
              <a:t>	</a:t>
            </a:r>
            <a:r>
              <a:rPr sz="950" spc="-25" dirty="0">
                <a:latin typeface="Times New Roman"/>
                <a:cs typeface="Times New Roman"/>
              </a:rPr>
              <a:t>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4358980" y="4281903"/>
            <a:ext cx="2019935" cy="510540"/>
          </a:xfrm>
          <a:custGeom>
            <a:avLst/>
            <a:gdLst/>
            <a:ahLst/>
            <a:cxnLst/>
            <a:rect l="l" t="t" r="r" b="b"/>
            <a:pathLst>
              <a:path w="2019935" h="510539">
                <a:moveTo>
                  <a:pt x="47561" y="456390"/>
                </a:moveTo>
                <a:lnTo>
                  <a:pt x="0" y="504457"/>
                </a:lnTo>
              </a:path>
              <a:path w="2019935" h="510539">
                <a:moveTo>
                  <a:pt x="59705" y="504457"/>
                </a:moveTo>
                <a:lnTo>
                  <a:pt x="107266" y="456390"/>
                </a:lnTo>
              </a:path>
              <a:path w="2019935" h="510539">
                <a:moveTo>
                  <a:pt x="83485" y="0"/>
                </a:moveTo>
                <a:lnTo>
                  <a:pt x="83485" y="510529"/>
                </a:lnTo>
              </a:path>
              <a:path w="2019935" h="510539">
                <a:moveTo>
                  <a:pt x="1996074" y="216051"/>
                </a:moveTo>
                <a:lnTo>
                  <a:pt x="1996074" y="510529"/>
                </a:lnTo>
              </a:path>
              <a:path w="2019935" h="510539">
                <a:moveTo>
                  <a:pt x="83485" y="480170"/>
                </a:moveTo>
                <a:lnTo>
                  <a:pt x="1996074" y="480170"/>
                </a:lnTo>
              </a:path>
              <a:path w="2019935" h="510539">
                <a:moveTo>
                  <a:pt x="107266" y="456390"/>
                </a:moveTo>
                <a:lnTo>
                  <a:pt x="59705" y="504457"/>
                </a:lnTo>
              </a:path>
              <a:path w="2019935" h="510539">
                <a:moveTo>
                  <a:pt x="1971787" y="504457"/>
                </a:moveTo>
                <a:lnTo>
                  <a:pt x="2019854" y="45639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 txBox="1"/>
          <p:nvPr/>
        </p:nvSpPr>
        <p:spPr>
          <a:xfrm>
            <a:off x="5261084" y="4609632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6355054" y="4401313"/>
            <a:ext cx="381000" cy="565785"/>
          </a:xfrm>
          <a:custGeom>
            <a:avLst/>
            <a:gdLst/>
            <a:ahLst/>
            <a:cxnLst/>
            <a:rect l="l" t="t" r="r" b="b"/>
            <a:pathLst>
              <a:path w="381000" h="565785">
                <a:moveTo>
                  <a:pt x="119410" y="0"/>
                </a:moveTo>
                <a:lnTo>
                  <a:pt x="119410" y="565174"/>
                </a:lnTo>
              </a:path>
              <a:path w="381000" h="565785">
                <a:moveTo>
                  <a:pt x="0" y="70836"/>
                </a:moveTo>
                <a:lnTo>
                  <a:pt x="0" y="565174"/>
                </a:lnTo>
              </a:path>
              <a:path w="381000" h="565785">
                <a:moveTo>
                  <a:pt x="0" y="535322"/>
                </a:moveTo>
                <a:lnTo>
                  <a:pt x="119410" y="535322"/>
                </a:lnTo>
                <a:lnTo>
                  <a:pt x="380999" y="53532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 txBox="1"/>
          <p:nvPr/>
        </p:nvSpPr>
        <p:spPr>
          <a:xfrm>
            <a:off x="6527541" y="4784193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2266771" y="4401313"/>
            <a:ext cx="4231640" cy="750570"/>
          </a:xfrm>
          <a:custGeom>
            <a:avLst/>
            <a:gdLst/>
            <a:ahLst/>
            <a:cxnLst/>
            <a:rect l="l" t="t" r="r" b="b"/>
            <a:pathLst>
              <a:path w="4231640" h="750570">
                <a:moveTo>
                  <a:pt x="4183912" y="559103"/>
                </a:moveTo>
                <a:lnTo>
                  <a:pt x="4231474" y="511541"/>
                </a:lnTo>
              </a:path>
              <a:path w="4231640" h="750570">
                <a:moveTo>
                  <a:pt x="4112064" y="511541"/>
                </a:moveTo>
                <a:lnTo>
                  <a:pt x="4064502" y="559103"/>
                </a:lnTo>
              </a:path>
              <a:path w="4231640" h="750570">
                <a:moveTo>
                  <a:pt x="24286" y="0"/>
                </a:moveTo>
                <a:lnTo>
                  <a:pt x="24286" y="750361"/>
                </a:lnTo>
              </a:path>
              <a:path w="4231640" h="750570">
                <a:moveTo>
                  <a:pt x="4207693" y="216557"/>
                </a:moveTo>
                <a:lnTo>
                  <a:pt x="4207693" y="750361"/>
                </a:lnTo>
              </a:path>
              <a:path w="4231640" h="750570">
                <a:moveTo>
                  <a:pt x="24286" y="720509"/>
                </a:moveTo>
                <a:lnTo>
                  <a:pt x="4207693" y="720509"/>
                </a:lnTo>
              </a:path>
              <a:path w="4231640" h="750570">
                <a:moveTo>
                  <a:pt x="48067" y="696222"/>
                </a:moveTo>
                <a:lnTo>
                  <a:pt x="0" y="744290"/>
                </a:lnTo>
              </a:path>
              <a:path w="4231640" h="750570">
                <a:moveTo>
                  <a:pt x="4183912" y="744290"/>
                </a:moveTo>
                <a:lnTo>
                  <a:pt x="4231474" y="69622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 txBox="1"/>
          <p:nvPr/>
        </p:nvSpPr>
        <p:spPr>
          <a:xfrm>
            <a:off x="4367025" y="4968874"/>
            <a:ext cx="33464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17500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114" name="object 114"/>
          <p:cNvGrpSpPr/>
          <p:nvPr/>
        </p:nvGrpSpPr>
        <p:grpSpPr>
          <a:xfrm>
            <a:off x="2289539" y="2040361"/>
            <a:ext cx="242570" cy="3380104"/>
            <a:chOff x="2289539" y="2040361"/>
            <a:chExt cx="242570" cy="3380104"/>
          </a:xfrm>
        </p:grpSpPr>
        <p:sp>
          <p:nvSpPr>
            <p:cNvPr id="115" name="object 115"/>
            <p:cNvSpPr/>
            <p:nvPr/>
          </p:nvSpPr>
          <p:spPr>
            <a:xfrm>
              <a:off x="2410468" y="2041948"/>
              <a:ext cx="0" cy="3138170"/>
            </a:xfrm>
            <a:custGeom>
              <a:avLst/>
              <a:gdLst/>
              <a:ahLst/>
              <a:cxnLst/>
              <a:rect l="l" t="t" r="r" b="b"/>
              <a:pathLst>
                <a:path h="3138170">
                  <a:moveTo>
                    <a:pt x="0" y="3138061"/>
                  </a:moveTo>
                  <a:lnTo>
                    <a:pt x="0" y="2860280"/>
                  </a:lnTo>
                </a:path>
                <a:path h="3138170">
                  <a:moveTo>
                    <a:pt x="0" y="2788431"/>
                  </a:moveTo>
                  <a:lnTo>
                    <a:pt x="0" y="2501543"/>
                  </a:lnTo>
                </a:path>
                <a:path h="3138170">
                  <a:moveTo>
                    <a:pt x="0" y="2429695"/>
                  </a:moveTo>
                  <a:lnTo>
                    <a:pt x="0" y="2142807"/>
                  </a:lnTo>
                </a:path>
                <a:path h="3138170">
                  <a:moveTo>
                    <a:pt x="0" y="2070958"/>
                  </a:moveTo>
                  <a:lnTo>
                    <a:pt x="0" y="1784070"/>
                  </a:lnTo>
                </a:path>
                <a:path h="3138170">
                  <a:moveTo>
                    <a:pt x="0" y="1712727"/>
                  </a:moveTo>
                  <a:lnTo>
                    <a:pt x="0" y="1425839"/>
                  </a:lnTo>
                </a:path>
                <a:path h="3138170">
                  <a:moveTo>
                    <a:pt x="0" y="1353990"/>
                  </a:moveTo>
                  <a:lnTo>
                    <a:pt x="0" y="1067102"/>
                  </a:lnTo>
                </a:path>
                <a:path h="3138170">
                  <a:moveTo>
                    <a:pt x="0" y="995254"/>
                  </a:moveTo>
                  <a:lnTo>
                    <a:pt x="0" y="708365"/>
                  </a:lnTo>
                </a:path>
                <a:path h="3138170">
                  <a:moveTo>
                    <a:pt x="0" y="636517"/>
                  </a:moveTo>
                  <a:lnTo>
                    <a:pt x="0" y="349629"/>
                  </a:lnTo>
                </a:path>
                <a:path h="3138170">
                  <a:moveTo>
                    <a:pt x="0" y="278286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6" name="object 11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289539" y="5177986"/>
              <a:ext cx="242362" cy="242362"/>
            </a:xfrm>
            <a:prstGeom prst="rect">
              <a:avLst/>
            </a:prstGeom>
          </p:spPr>
        </p:pic>
      </p:grpSp>
      <p:sp>
        <p:nvSpPr>
          <p:cNvPr id="117" name="object 117"/>
          <p:cNvSpPr txBox="1"/>
          <p:nvPr/>
        </p:nvSpPr>
        <p:spPr>
          <a:xfrm>
            <a:off x="2345146" y="5166887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1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18" name="object 118"/>
          <p:cNvSpPr/>
          <p:nvPr/>
        </p:nvSpPr>
        <p:spPr>
          <a:xfrm>
            <a:off x="2035034" y="4281903"/>
            <a:ext cx="375920" cy="685165"/>
          </a:xfrm>
          <a:custGeom>
            <a:avLst/>
            <a:gdLst/>
            <a:ahLst/>
            <a:cxnLst/>
            <a:rect l="l" t="t" r="r" b="b"/>
            <a:pathLst>
              <a:path w="375919" h="685164">
                <a:moveTo>
                  <a:pt x="256023" y="119410"/>
                </a:moveTo>
                <a:lnTo>
                  <a:pt x="256023" y="684585"/>
                </a:lnTo>
              </a:path>
              <a:path w="375919" h="685164">
                <a:moveTo>
                  <a:pt x="375433" y="0"/>
                </a:moveTo>
                <a:lnTo>
                  <a:pt x="375433" y="684585"/>
                </a:lnTo>
              </a:path>
              <a:path w="375919" h="685164">
                <a:moveTo>
                  <a:pt x="375433" y="654732"/>
                </a:moveTo>
                <a:lnTo>
                  <a:pt x="256023" y="654732"/>
                </a:lnTo>
                <a:lnTo>
                  <a:pt x="0" y="65473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 txBox="1"/>
          <p:nvPr/>
        </p:nvSpPr>
        <p:spPr>
          <a:xfrm>
            <a:off x="2031441" y="4784193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0" name="object 120"/>
          <p:cNvSpPr/>
          <p:nvPr/>
        </p:nvSpPr>
        <p:spPr>
          <a:xfrm>
            <a:off x="4323056" y="2572211"/>
            <a:ext cx="0" cy="287020"/>
          </a:xfrm>
          <a:custGeom>
            <a:avLst/>
            <a:gdLst/>
            <a:ahLst/>
            <a:cxnLst/>
            <a:rect l="l" t="t" r="r" b="b"/>
            <a:pathLst>
              <a:path h="287019">
                <a:moveTo>
                  <a:pt x="0" y="0"/>
                </a:moveTo>
                <a:lnTo>
                  <a:pt x="0" y="286888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4323056" y="2930948"/>
            <a:ext cx="0" cy="287020"/>
          </a:xfrm>
          <a:custGeom>
            <a:avLst/>
            <a:gdLst/>
            <a:ahLst/>
            <a:cxnLst/>
            <a:rect l="l" t="t" r="r" b="b"/>
            <a:pathLst>
              <a:path h="287019">
                <a:moveTo>
                  <a:pt x="0" y="0"/>
                </a:moveTo>
                <a:lnTo>
                  <a:pt x="0" y="286888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4323056" y="3289684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0"/>
                </a:moveTo>
                <a:lnTo>
                  <a:pt x="0" y="286888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4323056" y="3648421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0"/>
                </a:moveTo>
                <a:lnTo>
                  <a:pt x="0" y="286888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4442466" y="2572211"/>
            <a:ext cx="0" cy="287020"/>
          </a:xfrm>
          <a:custGeom>
            <a:avLst/>
            <a:gdLst/>
            <a:ahLst/>
            <a:cxnLst/>
            <a:rect l="l" t="t" r="r" b="b"/>
            <a:pathLst>
              <a:path h="287019">
                <a:moveTo>
                  <a:pt x="0" y="0"/>
                </a:moveTo>
                <a:lnTo>
                  <a:pt x="0" y="286888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4442466" y="2930948"/>
            <a:ext cx="0" cy="287020"/>
          </a:xfrm>
          <a:custGeom>
            <a:avLst/>
            <a:gdLst/>
            <a:ahLst/>
            <a:cxnLst/>
            <a:rect l="l" t="t" r="r" b="b"/>
            <a:pathLst>
              <a:path h="287019">
                <a:moveTo>
                  <a:pt x="0" y="0"/>
                </a:moveTo>
                <a:lnTo>
                  <a:pt x="0" y="286888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4442466" y="3289684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0"/>
                </a:moveTo>
                <a:lnTo>
                  <a:pt x="0" y="286888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4442466" y="3648421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0"/>
                </a:moveTo>
                <a:lnTo>
                  <a:pt x="0" y="286888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8" name="object 128"/>
          <p:cNvGrpSpPr/>
          <p:nvPr/>
        </p:nvGrpSpPr>
        <p:grpSpPr>
          <a:xfrm>
            <a:off x="2265183" y="1923480"/>
            <a:ext cx="4834890" cy="3039110"/>
            <a:chOff x="2265183" y="1923480"/>
            <a:chExt cx="4834890" cy="3039110"/>
          </a:xfrm>
        </p:grpSpPr>
        <p:sp>
          <p:nvSpPr>
            <p:cNvPr id="129" name="object 129"/>
            <p:cNvSpPr/>
            <p:nvPr/>
          </p:nvSpPr>
          <p:spPr>
            <a:xfrm>
              <a:off x="2266771" y="4912854"/>
              <a:ext cx="167640" cy="47625"/>
            </a:xfrm>
            <a:custGeom>
              <a:avLst/>
              <a:gdLst/>
              <a:ahLst/>
              <a:cxnLst/>
              <a:rect l="l" t="t" r="r" b="b"/>
              <a:pathLst>
                <a:path w="167639" h="47625">
                  <a:moveTo>
                    <a:pt x="48067" y="0"/>
                  </a:moveTo>
                  <a:lnTo>
                    <a:pt x="0" y="47561"/>
                  </a:lnTo>
                </a:path>
                <a:path w="167639" h="47625">
                  <a:moveTo>
                    <a:pt x="119916" y="47561"/>
                  </a:moveTo>
                  <a:lnTo>
                    <a:pt x="167477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2410468" y="2297466"/>
              <a:ext cx="1912620" cy="1912620"/>
            </a:xfrm>
            <a:custGeom>
              <a:avLst/>
              <a:gdLst/>
              <a:ahLst/>
              <a:cxnLst/>
              <a:rect l="l" t="t" r="r" b="b"/>
              <a:pathLst>
                <a:path w="1912620" h="1912620">
                  <a:moveTo>
                    <a:pt x="0" y="0"/>
                  </a:moveTo>
                  <a:lnTo>
                    <a:pt x="203402" y="0"/>
                  </a:lnTo>
                </a:path>
                <a:path w="1912620" h="1912620">
                  <a:moveTo>
                    <a:pt x="274744" y="0"/>
                  </a:moveTo>
                  <a:lnTo>
                    <a:pt x="561633" y="0"/>
                  </a:lnTo>
                </a:path>
                <a:path w="1912620" h="1912620">
                  <a:moveTo>
                    <a:pt x="633481" y="0"/>
                  </a:moveTo>
                  <a:lnTo>
                    <a:pt x="920369" y="0"/>
                  </a:lnTo>
                </a:path>
                <a:path w="1912620" h="1912620">
                  <a:moveTo>
                    <a:pt x="992218" y="0"/>
                  </a:moveTo>
                  <a:lnTo>
                    <a:pt x="1279106" y="0"/>
                  </a:lnTo>
                </a:path>
                <a:path w="1912620" h="1912620">
                  <a:moveTo>
                    <a:pt x="1350449" y="0"/>
                  </a:moveTo>
                  <a:lnTo>
                    <a:pt x="1637337" y="0"/>
                  </a:lnTo>
                </a:path>
                <a:path w="1912620" h="1912620">
                  <a:moveTo>
                    <a:pt x="1709185" y="0"/>
                  </a:moveTo>
                  <a:lnTo>
                    <a:pt x="1912588" y="0"/>
                  </a:lnTo>
                  <a:lnTo>
                    <a:pt x="1912588" y="203402"/>
                  </a:lnTo>
                </a:path>
                <a:path w="1912620" h="1912620">
                  <a:moveTo>
                    <a:pt x="1912588" y="1709185"/>
                  </a:moveTo>
                  <a:lnTo>
                    <a:pt x="1912588" y="1912588"/>
                  </a:lnTo>
                  <a:lnTo>
                    <a:pt x="1709185" y="1912588"/>
                  </a:lnTo>
                </a:path>
                <a:path w="1912620" h="1912620">
                  <a:moveTo>
                    <a:pt x="1637337" y="1912588"/>
                  </a:moveTo>
                  <a:lnTo>
                    <a:pt x="1350449" y="1912588"/>
                  </a:lnTo>
                </a:path>
                <a:path w="1912620" h="1912620">
                  <a:moveTo>
                    <a:pt x="1279106" y="1912588"/>
                  </a:moveTo>
                  <a:lnTo>
                    <a:pt x="992218" y="1912588"/>
                  </a:lnTo>
                </a:path>
                <a:path w="1912620" h="1912620">
                  <a:moveTo>
                    <a:pt x="920369" y="1912588"/>
                  </a:moveTo>
                  <a:lnTo>
                    <a:pt x="633481" y="1912588"/>
                  </a:lnTo>
                </a:path>
                <a:path w="1912620" h="1912620">
                  <a:moveTo>
                    <a:pt x="561633" y="1912588"/>
                  </a:moveTo>
                  <a:lnTo>
                    <a:pt x="274744" y="1912588"/>
                  </a:lnTo>
                </a:path>
                <a:path w="1912620" h="1912620">
                  <a:moveTo>
                    <a:pt x="203402" y="1912588"/>
                  </a:moveTo>
                  <a:lnTo>
                    <a:pt x="0" y="1912588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2291057" y="2178056"/>
              <a:ext cx="4184015" cy="0"/>
            </a:xfrm>
            <a:custGeom>
              <a:avLst/>
              <a:gdLst/>
              <a:ahLst/>
              <a:cxnLst/>
              <a:rect l="l" t="t" r="r" b="b"/>
              <a:pathLst>
                <a:path w="4184015">
                  <a:moveTo>
                    <a:pt x="0" y="0"/>
                  </a:moveTo>
                  <a:lnTo>
                    <a:pt x="41834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4442466" y="2297466"/>
              <a:ext cx="0" cy="1912620"/>
            </a:xfrm>
            <a:custGeom>
              <a:avLst/>
              <a:gdLst/>
              <a:ahLst/>
              <a:cxnLst/>
              <a:rect l="l" t="t" r="r" b="b"/>
              <a:pathLst>
                <a:path h="1912620">
                  <a:moveTo>
                    <a:pt x="0" y="0"/>
                  </a:moveTo>
                  <a:lnTo>
                    <a:pt x="0" y="203402"/>
                  </a:lnTo>
                </a:path>
                <a:path h="1912620">
                  <a:moveTo>
                    <a:pt x="0" y="1709185"/>
                  </a:moveTo>
                  <a:lnTo>
                    <a:pt x="0" y="1912588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2291057" y="4329464"/>
              <a:ext cx="4184015" cy="0"/>
            </a:xfrm>
            <a:custGeom>
              <a:avLst/>
              <a:gdLst/>
              <a:ahLst/>
              <a:cxnLst/>
              <a:rect l="l" t="t" r="r" b="b"/>
              <a:pathLst>
                <a:path w="4184015">
                  <a:moveTo>
                    <a:pt x="4183406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4442466" y="2297466"/>
              <a:ext cx="1912620" cy="1912620"/>
            </a:xfrm>
            <a:custGeom>
              <a:avLst/>
              <a:gdLst/>
              <a:ahLst/>
              <a:cxnLst/>
              <a:rect l="l" t="t" r="r" b="b"/>
              <a:pathLst>
                <a:path w="1912620" h="1912620">
                  <a:moveTo>
                    <a:pt x="0" y="0"/>
                  </a:moveTo>
                  <a:lnTo>
                    <a:pt x="203402" y="0"/>
                  </a:lnTo>
                </a:path>
                <a:path w="1912620" h="1912620">
                  <a:moveTo>
                    <a:pt x="274744" y="0"/>
                  </a:moveTo>
                  <a:lnTo>
                    <a:pt x="561633" y="0"/>
                  </a:lnTo>
                </a:path>
                <a:path w="1912620" h="1912620">
                  <a:moveTo>
                    <a:pt x="633481" y="0"/>
                  </a:moveTo>
                  <a:lnTo>
                    <a:pt x="920369" y="0"/>
                  </a:lnTo>
                </a:path>
                <a:path w="1912620" h="1912620">
                  <a:moveTo>
                    <a:pt x="992218" y="0"/>
                  </a:moveTo>
                  <a:lnTo>
                    <a:pt x="1279106" y="0"/>
                  </a:lnTo>
                </a:path>
                <a:path w="1912620" h="1912620">
                  <a:moveTo>
                    <a:pt x="1350955" y="0"/>
                  </a:moveTo>
                  <a:lnTo>
                    <a:pt x="1637843" y="0"/>
                  </a:lnTo>
                </a:path>
                <a:path w="1912620" h="1912620">
                  <a:moveTo>
                    <a:pt x="1709185" y="0"/>
                  </a:moveTo>
                  <a:lnTo>
                    <a:pt x="1912588" y="0"/>
                  </a:lnTo>
                  <a:lnTo>
                    <a:pt x="1912588" y="203402"/>
                  </a:lnTo>
                </a:path>
                <a:path w="1912620" h="1912620">
                  <a:moveTo>
                    <a:pt x="1912588" y="274744"/>
                  </a:moveTo>
                  <a:lnTo>
                    <a:pt x="1912588" y="561633"/>
                  </a:lnTo>
                </a:path>
                <a:path w="1912620" h="1912620">
                  <a:moveTo>
                    <a:pt x="1912588" y="633481"/>
                  </a:moveTo>
                  <a:lnTo>
                    <a:pt x="1912588" y="920369"/>
                  </a:lnTo>
                </a:path>
                <a:path w="1912620" h="1912620">
                  <a:moveTo>
                    <a:pt x="1912588" y="992218"/>
                  </a:moveTo>
                  <a:lnTo>
                    <a:pt x="1912588" y="1279106"/>
                  </a:lnTo>
                </a:path>
                <a:path w="1912620" h="1912620">
                  <a:moveTo>
                    <a:pt x="1912588" y="1350955"/>
                  </a:moveTo>
                  <a:lnTo>
                    <a:pt x="1912588" y="1637843"/>
                  </a:lnTo>
                </a:path>
                <a:path w="1912620" h="1912620">
                  <a:moveTo>
                    <a:pt x="1912588" y="1709185"/>
                  </a:moveTo>
                  <a:lnTo>
                    <a:pt x="1912588" y="1912588"/>
                  </a:lnTo>
                  <a:lnTo>
                    <a:pt x="1709185" y="1912588"/>
                  </a:lnTo>
                </a:path>
                <a:path w="1912620" h="1912620">
                  <a:moveTo>
                    <a:pt x="1637843" y="1912588"/>
                  </a:moveTo>
                  <a:lnTo>
                    <a:pt x="1350955" y="1912588"/>
                  </a:lnTo>
                </a:path>
                <a:path w="1912620" h="1912620">
                  <a:moveTo>
                    <a:pt x="1279106" y="1912588"/>
                  </a:moveTo>
                  <a:lnTo>
                    <a:pt x="992218" y="1912588"/>
                  </a:lnTo>
                </a:path>
                <a:path w="1912620" h="1912620">
                  <a:moveTo>
                    <a:pt x="920369" y="1912588"/>
                  </a:moveTo>
                  <a:lnTo>
                    <a:pt x="633481" y="1912588"/>
                  </a:lnTo>
                </a:path>
                <a:path w="1912620" h="1912620">
                  <a:moveTo>
                    <a:pt x="561633" y="1912588"/>
                  </a:moveTo>
                  <a:lnTo>
                    <a:pt x="274744" y="1912588"/>
                  </a:lnTo>
                </a:path>
                <a:path w="1912620" h="1912620">
                  <a:moveTo>
                    <a:pt x="203402" y="1912588"/>
                  </a:moveTo>
                  <a:lnTo>
                    <a:pt x="0" y="1912588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2291057" y="2178056"/>
              <a:ext cx="4184015" cy="2152015"/>
            </a:xfrm>
            <a:custGeom>
              <a:avLst/>
              <a:gdLst/>
              <a:ahLst/>
              <a:cxnLst/>
              <a:rect l="l" t="t" r="r" b="b"/>
              <a:pathLst>
                <a:path w="4184015" h="2152015">
                  <a:moveTo>
                    <a:pt x="4183406" y="0"/>
                  </a:moveTo>
                  <a:lnTo>
                    <a:pt x="4183406" y="2151408"/>
                  </a:lnTo>
                </a:path>
                <a:path w="4184015" h="2152015">
                  <a:moveTo>
                    <a:pt x="0" y="2151408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2410468" y="2297466"/>
              <a:ext cx="0" cy="1912620"/>
            </a:xfrm>
            <a:custGeom>
              <a:avLst/>
              <a:gdLst/>
              <a:ahLst/>
              <a:cxnLst/>
              <a:rect l="l" t="t" r="r" b="b"/>
              <a:pathLst>
                <a:path h="1912620">
                  <a:moveTo>
                    <a:pt x="0" y="1912588"/>
                  </a:moveTo>
                  <a:lnTo>
                    <a:pt x="0" y="1709185"/>
                  </a:lnTo>
                </a:path>
                <a:path h="1912620">
                  <a:moveTo>
                    <a:pt x="0" y="1637843"/>
                  </a:moveTo>
                  <a:lnTo>
                    <a:pt x="0" y="1350955"/>
                  </a:lnTo>
                </a:path>
                <a:path h="1912620">
                  <a:moveTo>
                    <a:pt x="0" y="1279106"/>
                  </a:moveTo>
                  <a:lnTo>
                    <a:pt x="0" y="992218"/>
                  </a:lnTo>
                </a:path>
                <a:path h="1912620">
                  <a:moveTo>
                    <a:pt x="0" y="920369"/>
                  </a:moveTo>
                  <a:lnTo>
                    <a:pt x="0" y="633481"/>
                  </a:lnTo>
                </a:path>
                <a:path h="1912620">
                  <a:moveTo>
                    <a:pt x="0" y="561633"/>
                  </a:moveTo>
                  <a:lnTo>
                    <a:pt x="0" y="274744"/>
                  </a:lnTo>
                </a:path>
                <a:path h="1912620">
                  <a:moveTo>
                    <a:pt x="0" y="203402"/>
                  </a:moveTo>
                  <a:lnTo>
                    <a:pt x="0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6426903" y="1925068"/>
              <a:ext cx="671830" cy="2660650"/>
            </a:xfrm>
            <a:custGeom>
              <a:avLst/>
              <a:gdLst/>
              <a:ahLst/>
              <a:cxnLst/>
              <a:rect l="l" t="t" r="r" b="b"/>
              <a:pathLst>
                <a:path w="671829" h="2660650">
                  <a:moveTo>
                    <a:pt x="119410" y="2404396"/>
                  </a:moveTo>
                  <a:lnTo>
                    <a:pt x="671429" y="2404396"/>
                  </a:lnTo>
                </a:path>
                <a:path w="671829" h="2660650">
                  <a:moveTo>
                    <a:pt x="119410" y="252987"/>
                  </a:moveTo>
                  <a:lnTo>
                    <a:pt x="671429" y="252987"/>
                  </a:lnTo>
                </a:path>
                <a:path w="671829" h="2660650">
                  <a:moveTo>
                    <a:pt x="641577" y="2404396"/>
                  </a:moveTo>
                  <a:lnTo>
                    <a:pt x="641577" y="252987"/>
                  </a:lnTo>
                </a:path>
                <a:path w="671829" h="2660650">
                  <a:moveTo>
                    <a:pt x="617796" y="2380615"/>
                  </a:moveTo>
                  <a:lnTo>
                    <a:pt x="665864" y="2428177"/>
                  </a:lnTo>
                </a:path>
                <a:path w="671829" h="2660650">
                  <a:moveTo>
                    <a:pt x="665864" y="276768"/>
                  </a:moveTo>
                  <a:lnTo>
                    <a:pt x="617796" y="228701"/>
                  </a:lnTo>
                </a:path>
                <a:path w="671829" h="2660650">
                  <a:moveTo>
                    <a:pt x="310669" y="2344691"/>
                  </a:moveTo>
                  <a:lnTo>
                    <a:pt x="501927" y="2344691"/>
                  </a:lnTo>
                </a:path>
                <a:path w="671829" h="2660650">
                  <a:moveTo>
                    <a:pt x="119410" y="2404396"/>
                  </a:moveTo>
                  <a:lnTo>
                    <a:pt x="501927" y="2404396"/>
                  </a:lnTo>
                </a:path>
                <a:path w="671829" h="2660650">
                  <a:moveTo>
                    <a:pt x="472075" y="2344691"/>
                  </a:moveTo>
                  <a:lnTo>
                    <a:pt x="472075" y="2404396"/>
                  </a:lnTo>
                  <a:lnTo>
                    <a:pt x="472075" y="2660420"/>
                  </a:lnTo>
                </a:path>
                <a:path w="671829" h="2660650">
                  <a:moveTo>
                    <a:pt x="495856" y="2368472"/>
                  </a:moveTo>
                  <a:lnTo>
                    <a:pt x="448294" y="2320910"/>
                  </a:lnTo>
                </a:path>
                <a:path w="671829" h="2660650">
                  <a:moveTo>
                    <a:pt x="448294" y="2380615"/>
                  </a:moveTo>
                  <a:lnTo>
                    <a:pt x="495856" y="2428177"/>
                  </a:lnTo>
                </a:path>
                <a:path w="671829" h="2660650">
                  <a:moveTo>
                    <a:pt x="310669" y="2344691"/>
                  </a:moveTo>
                  <a:lnTo>
                    <a:pt x="501927" y="2344691"/>
                  </a:lnTo>
                </a:path>
                <a:path w="671829" h="2660650">
                  <a:moveTo>
                    <a:pt x="334955" y="312692"/>
                  </a:moveTo>
                  <a:lnTo>
                    <a:pt x="501927" y="312692"/>
                  </a:lnTo>
                </a:path>
                <a:path w="671829" h="2660650">
                  <a:moveTo>
                    <a:pt x="472075" y="2344691"/>
                  </a:moveTo>
                  <a:lnTo>
                    <a:pt x="472075" y="312692"/>
                  </a:lnTo>
                </a:path>
                <a:path w="671829" h="2660650">
                  <a:moveTo>
                    <a:pt x="448294" y="2320910"/>
                  </a:moveTo>
                  <a:lnTo>
                    <a:pt x="495856" y="2368472"/>
                  </a:lnTo>
                </a:path>
                <a:path w="671829" h="2660650">
                  <a:moveTo>
                    <a:pt x="495856" y="336473"/>
                  </a:moveTo>
                  <a:lnTo>
                    <a:pt x="448294" y="288912"/>
                  </a:lnTo>
                </a:path>
                <a:path w="671829" h="2660650">
                  <a:moveTo>
                    <a:pt x="0" y="372398"/>
                  </a:moveTo>
                  <a:lnTo>
                    <a:pt x="307633" y="372398"/>
                  </a:lnTo>
                </a:path>
                <a:path w="671829" h="2660650">
                  <a:moveTo>
                    <a:pt x="119410" y="252987"/>
                  </a:moveTo>
                  <a:lnTo>
                    <a:pt x="307633" y="252987"/>
                  </a:lnTo>
                </a:path>
                <a:path w="671829" h="2660650">
                  <a:moveTo>
                    <a:pt x="277780" y="372398"/>
                  </a:moveTo>
                  <a:lnTo>
                    <a:pt x="277780" y="252987"/>
                  </a:lnTo>
                  <a:lnTo>
                    <a:pt x="277780" y="0"/>
                  </a:lnTo>
                </a:path>
                <a:path w="671829" h="2660650">
                  <a:moveTo>
                    <a:pt x="253999" y="348617"/>
                  </a:moveTo>
                  <a:lnTo>
                    <a:pt x="301561" y="396178"/>
                  </a:lnTo>
                </a:path>
                <a:path w="671829" h="2660650">
                  <a:moveTo>
                    <a:pt x="301561" y="276768"/>
                  </a:moveTo>
                  <a:lnTo>
                    <a:pt x="253999" y="22870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8" name="object 138"/>
          <p:cNvSpPr txBox="1"/>
          <p:nvPr/>
        </p:nvSpPr>
        <p:spPr>
          <a:xfrm>
            <a:off x="6565694" y="1922854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39" name="object 139"/>
          <p:cNvSpPr/>
          <p:nvPr/>
        </p:nvSpPr>
        <p:spPr>
          <a:xfrm>
            <a:off x="6426903" y="2273685"/>
            <a:ext cx="307975" cy="1960245"/>
          </a:xfrm>
          <a:custGeom>
            <a:avLst/>
            <a:gdLst/>
            <a:ahLst/>
            <a:cxnLst/>
            <a:rect l="l" t="t" r="r" b="b"/>
            <a:pathLst>
              <a:path w="307975" h="1960245">
                <a:moveTo>
                  <a:pt x="0" y="23780"/>
                </a:moveTo>
                <a:lnTo>
                  <a:pt x="307633" y="23780"/>
                </a:lnTo>
              </a:path>
              <a:path w="307975" h="1960245">
                <a:moveTo>
                  <a:pt x="0" y="1936368"/>
                </a:moveTo>
                <a:lnTo>
                  <a:pt x="307633" y="1936368"/>
                </a:lnTo>
              </a:path>
              <a:path w="307975" h="1960245">
                <a:moveTo>
                  <a:pt x="277780" y="23780"/>
                </a:moveTo>
                <a:lnTo>
                  <a:pt x="277780" y="1936368"/>
                </a:lnTo>
              </a:path>
              <a:path w="307975" h="1960245">
                <a:moveTo>
                  <a:pt x="301561" y="47561"/>
                </a:moveTo>
                <a:lnTo>
                  <a:pt x="253999" y="0"/>
                </a:lnTo>
              </a:path>
              <a:path w="307975" h="1960245">
                <a:moveTo>
                  <a:pt x="253999" y="1912588"/>
                </a:moveTo>
                <a:lnTo>
                  <a:pt x="301561" y="196014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 txBox="1"/>
          <p:nvPr/>
        </p:nvSpPr>
        <p:spPr>
          <a:xfrm>
            <a:off x="6565694" y="3117922"/>
            <a:ext cx="525780" cy="273685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8000</a:t>
            </a: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sz="950" spc="-20" dirty="0">
                <a:latin typeface="Times New Roman"/>
                <a:cs typeface="Times New Roman"/>
              </a:rPr>
              <a:t>8500</a:t>
            </a:r>
            <a:endParaRPr sz="950">
              <a:latin typeface="Times New Roman"/>
              <a:cs typeface="Times New Roman"/>
            </a:endParaRPr>
          </a:p>
          <a:p>
            <a:pPr marL="13335">
              <a:lnSpc>
                <a:spcPct val="100000"/>
              </a:lnSpc>
              <a:spcBef>
                <a:spcPts val="190"/>
              </a:spcBef>
            </a:pPr>
            <a:r>
              <a:rPr sz="950" spc="-20" dirty="0">
                <a:latin typeface="Times New Roman"/>
                <a:cs typeface="Times New Roman"/>
              </a:rPr>
              <a:t>9000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1" name="object 141"/>
          <p:cNvSpPr/>
          <p:nvPr/>
        </p:nvSpPr>
        <p:spPr>
          <a:xfrm>
            <a:off x="6426903" y="4186273"/>
            <a:ext cx="307975" cy="396240"/>
          </a:xfrm>
          <a:custGeom>
            <a:avLst/>
            <a:gdLst/>
            <a:ahLst/>
            <a:cxnLst/>
            <a:rect l="l" t="t" r="r" b="b"/>
            <a:pathLst>
              <a:path w="307975" h="396239">
                <a:moveTo>
                  <a:pt x="0" y="23780"/>
                </a:moveTo>
                <a:lnTo>
                  <a:pt x="307633" y="23780"/>
                </a:lnTo>
              </a:path>
              <a:path w="307975" h="396239">
                <a:moveTo>
                  <a:pt x="119410" y="143191"/>
                </a:moveTo>
                <a:lnTo>
                  <a:pt x="307633" y="143191"/>
                </a:lnTo>
              </a:path>
              <a:path w="307975" h="396239">
                <a:moveTo>
                  <a:pt x="277780" y="23780"/>
                </a:moveTo>
                <a:lnTo>
                  <a:pt x="277780" y="143191"/>
                </a:lnTo>
                <a:lnTo>
                  <a:pt x="277780" y="396178"/>
                </a:lnTo>
              </a:path>
              <a:path w="307975" h="396239">
                <a:moveTo>
                  <a:pt x="301561" y="47561"/>
                </a:moveTo>
                <a:lnTo>
                  <a:pt x="253999" y="0"/>
                </a:lnTo>
              </a:path>
              <a:path w="307975" h="396239">
                <a:moveTo>
                  <a:pt x="253999" y="119410"/>
                </a:moveTo>
                <a:lnTo>
                  <a:pt x="301561" y="16697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 txBox="1"/>
          <p:nvPr/>
        </p:nvSpPr>
        <p:spPr>
          <a:xfrm>
            <a:off x="6565694" y="4375318"/>
            <a:ext cx="35687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sz="950" spc="-25" dirty="0">
                <a:latin typeface="Times New Roman"/>
                <a:cs typeface="Times New Roman"/>
              </a:rPr>
              <a:t>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3" name="object 143"/>
          <p:cNvSpPr/>
          <p:nvPr/>
        </p:nvSpPr>
        <p:spPr>
          <a:xfrm>
            <a:off x="6355054" y="2178056"/>
            <a:ext cx="0" cy="120014"/>
          </a:xfrm>
          <a:custGeom>
            <a:avLst/>
            <a:gdLst/>
            <a:ahLst/>
            <a:cxnLst/>
            <a:rect l="l" t="t" r="r" b="b"/>
            <a:pathLst>
              <a:path h="120014">
                <a:moveTo>
                  <a:pt x="0" y="11941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 txBox="1"/>
          <p:nvPr/>
        </p:nvSpPr>
        <p:spPr>
          <a:xfrm>
            <a:off x="2226242" y="603728"/>
            <a:ext cx="4463415" cy="1167130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561975" marR="560705" algn="ctr">
              <a:lnSpc>
                <a:spcPts val="2230"/>
              </a:lnSpc>
              <a:spcBef>
                <a:spcPts val="260"/>
              </a:spcBef>
            </a:pPr>
            <a:r>
              <a:rPr sz="1950" dirty="0">
                <a:latin typeface="Times New Roman"/>
                <a:cs typeface="Times New Roman"/>
              </a:rPr>
              <a:t>Монолітна</a:t>
            </a:r>
            <a:r>
              <a:rPr sz="1950" spc="-110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залізобетонна</a:t>
            </a:r>
            <a:r>
              <a:rPr sz="1950" spc="-105" dirty="0">
                <a:latin typeface="Times New Roman"/>
                <a:cs typeface="Times New Roman"/>
              </a:rPr>
              <a:t> </a:t>
            </a:r>
            <a:r>
              <a:rPr sz="1950" spc="-10" dirty="0">
                <a:latin typeface="Times New Roman"/>
                <a:cs typeface="Times New Roman"/>
              </a:rPr>
              <a:t>плита </a:t>
            </a:r>
            <a:r>
              <a:rPr sz="1950" dirty="0">
                <a:latin typeface="Times New Roman"/>
                <a:cs typeface="Times New Roman"/>
              </a:rPr>
              <a:t>перекриття</a:t>
            </a:r>
            <a:r>
              <a:rPr sz="1950" spc="-40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на</a:t>
            </a:r>
            <a:r>
              <a:rPr sz="1950" spc="-35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відмітці</a:t>
            </a:r>
            <a:r>
              <a:rPr sz="1950" spc="-35" dirty="0">
                <a:latin typeface="Times New Roman"/>
                <a:cs typeface="Times New Roman"/>
              </a:rPr>
              <a:t> </a:t>
            </a:r>
            <a:r>
              <a:rPr sz="1950" spc="-10" dirty="0">
                <a:latin typeface="Times New Roman"/>
                <a:cs typeface="Times New Roman"/>
              </a:rPr>
              <a:t>+9,500.</a:t>
            </a:r>
            <a:endParaRPr sz="1950">
              <a:latin typeface="Times New Roman"/>
              <a:cs typeface="Times New Roman"/>
            </a:endParaRPr>
          </a:p>
          <a:p>
            <a:pPr marL="3810" algn="ctr">
              <a:lnSpc>
                <a:spcPts val="2080"/>
              </a:lnSpc>
            </a:pPr>
            <a:r>
              <a:rPr sz="1950" dirty="0">
                <a:latin typeface="Times New Roman"/>
                <a:cs typeface="Times New Roman"/>
              </a:rPr>
              <a:t>Схема</a:t>
            </a:r>
            <a:r>
              <a:rPr sz="1950" spc="-35" dirty="0">
                <a:latin typeface="Times New Roman"/>
                <a:cs typeface="Times New Roman"/>
              </a:rPr>
              <a:t> </a:t>
            </a:r>
            <a:r>
              <a:rPr sz="1950" spc="-10" dirty="0">
                <a:latin typeface="Times New Roman"/>
                <a:cs typeface="Times New Roman"/>
              </a:rPr>
              <a:t>розкладки</a:t>
            </a:r>
            <a:r>
              <a:rPr sz="1950" spc="-35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нижньої</a:t>
            </a:r>
            <a:r>
              <a:rPr sz="1950" spc="-35" dirty="0">
                <a:latin typeface="Times New Roman"/>
                <a:cs typeface="Times New Roman"/>
              </a:rPr>
              <a:t> </a:t>
            </a:r>
            <a:r>
              <a:rPr sz="1950" spc="-10" dirty="0">
                <a:latin typeface="Times New Roman"/>
                <a:cs typeface="Times New Roman"/>
              </a:rPr>
              <a:t>арматури.</a:t>
            </a:r>
            <a:endParaRPr sz="1950">
              <a:latin typeface="Times New Roman"/>
              <a:cs typeface="Times New Roman"/>
            </a:endParaRPr>
          </a:p>
          <a:p>
            <a:pPr algn="ctr">
              <a:lnSpc>
                <a:spcPts val="2285"/>
              </a:lnSpc>
            </a:pPr>
            <a:r>
              <a:rPr sz="1950" dirty="0">
                <a:latin typeface="Times New Roman"/>
                <a:cs typeface="Times New Roman"/>
              </a:rPr>
              <a:t>Армування</a:t>
            </a:r>
            <a:r>
              <a:rPr sz="1950" spc="-100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отворів.</a:t>
            </a:r>
            <a:r>
              <a:rPr sz="1950" spc="-95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Додаткове</a:t>
            </a:r>
            <a:r>
              <a:rPr sz="1950" spc="-100" dirty="0">
                <a:latin typeface="Times New Roman"/>
                <a:cs typeface="Times New Roman"/>
              </a:rPr>
              <a:t> </a:t>
            </a:r>
            <a:r>
              <a:rPr sz="1950" spc="-10" dirty="0">
                <a:latin typeface="Times New Roman"/>
                <a:cs typeface="Times New Roman"/>
              </a:rPr>
              <a:t>армування</a:t>
            </a:r>
            <a:endParaRPr sz="1950">
              <a:latin typeface="Times New Roman"/>
              <a:cs typeface="Times New Roman"/>
            </a:endParaRPr>
          </a:p>
        </p:txBody>
      </p:sp>
      <p:grpSp>
        <p:nvGrpSpPr>
          <p:cNvPr id="145" name="object 145"/>
          <p:cNvGrpSpPr/>
          <p:nvPr/>
        </p:nvGrpSpPr>
        <p:grpSpPr>
          <a:xfrm>
            <a:off x="2099729" y="2247811"/>
            <a:ext cx="5547360" cy="2143760"/>
            <a:chOff x="2099729" y="2247811"/>
            <a:chExt cx="5547360" cy="2143760"/>
          </a:xfrm>
        </p:grpSpPr>
        <p:sp>
          <p:nvSpPr>
            <p:cNvPr id="146" name="object 146"/>
            <p:cNvSpPr/>
            <p:nvPr/>
          </p:nvSpPr>
          <p:spPr>
            <a:xfrm>
              <a:off x="2101317" y="2249398"/>
              <a:ext cx="5304155" cy="2020570"/>
            </a:xfrm>
            <a:custGeom>
              <a:avLst/>
              <a:gdLst/>
              <a:ahLst/>
              <a:cxnLst/>
              <a:rect l="l" t="t" r="r" b="b"/>
              <a:pathLst>
                <a:path w="5304155" h="2020570">
                  <a:moveTo>
                    <a:pt x="5304143" y="2020360"/>
                  </a:moveTo>
                  <a:lnTo>
                    <a:pt x="5018772" y="2020360"/>
                  </a:lnTo>
                </a:path>
                <a:path w="5304155" h="2020570">
                  <a:moveTo>
                    <a:pt x="4946924" y="2020360"/>
                  </a:moveTo>
                  <a:lnTo>
                    <a:pt x="4660036" y="2020360"/>
                  </a:lnTo>
                </a:path>
                <a:path w="5304155" h="2020570">
                  <a:moveTo>
                    <a:pt x="4588693" y="2020360"/>
                  </a:moveTo>
                  <a:lnTo>
                    <a:pt x="4301805" y="2020360"/>
                  </a:lnTo>
                </a:path>
                <a:path w="5304155" h="2020570">
                  <a:moveTo>
                    <a:pt x="4229956" y="2020360"/>
                  </a:moveTo>
                  <a:lnTo>
                    <a:pt x="3943068" y="2020360"/>
                  </a:lnTo>
                </a:path>
                <a:path w="5304155" h="2020570">
                  <a:moveTo>
                    <a:pt x="3871219" y="2020360"/>
                  </a:moveTo>
                  <a:lnTo>
                    <a:pt x="3584331" y="2020360"/>
                  </a:lnTo>
                </a:path>
                <a:path w="5304155" h="2020570">
                  <a:moveTo>
                    <a:pt x="3512483" y="2020360"/>
                  </a:moveTo>
                  <a:lnTo>
                    <a:pt x="3225594" y="2020360"/>
                  </a:lnTo>
                </a:path>
                <a:path w="5304155" h="2020570">
                  <a:moveTo>
                    <a:pt x="3154252" y="2020360"/>
                  </a:moveTo>
                  <a:lnTo>
                    <a:pt x="2867364" y="2020360"/>
                  </a:lnTo>
                </a:path>
                <a:path w="5304155" h="2020570">
                  <a:moveTo>
                    <a:pt x="2795515" y="2020360"/>
                  </a:moveTo>
                  <a:lnTo>
                    <a:pt x="2508627" y="2020360"/>
                  </a:lnTo>
                </a:path>
                <a:path w="5304155" h="2020570">
                  <a:moveTo>
                    <a:pt x="2436778" y="2020360"/>
                  </a:moveTo>
                  <a:lnTo>
                    <a:pt x="2149890" y="2020360"/>
                  </a:lnTo>
                </a:path>
                <a:path w="5304155" h="2020570">
                  <a:moveTo>
                    <a:pt x="2078548" y="2020360"/>
                  </a:moveTo>
                  <a:lnTo>
                    <a:pt x="1791659" y="2020360"/>
                  </a:lnTo>
                </a:path>
                <a:path w="5304155" h="2020570">
                  <a:moveTo>
                    <a:pt x="1719811" y="2020360"/>
                  </a:moveTo>
                  <a:lnTo>
                    <a:pt x="1432923" y="2020360"/>
                  </a:lnTo>
                </a:path>
                <a:path w="5304155" h="2020570">
                  <a:moveTo>
                    <a:pt x="1361074" y="2020360"/>
                  </a:moveTo>
                  <a:lnTo>
                    <a:pt x="1074186" y="2020360"/>
                  </a:lnTo>
                </a:path>
                <a:path w="5304155" h="2020570">
                  <a:moveTo>
                    <a:pt x="1002337" y="2020360"/>
                  </a:moveTo>
                  <a:lnTo>
                    <a:pt x="715449" y="2020360"/>
                  </a:lnTo>
                </a:path>
                <a:path w="5304155" h="2020570">
                  <a:moveTo>
                    <a:pt x="644107" y="2020360"/>
                  </a:moveTo>
                  <a:lnTo>
                    <a:pt x="357218" y="2020360"/>
                  </a:lnTo>
                </a:path>
                <a:path w="5304155" h="2020570">
                  <a:moveTo>
                    <a:pt x="285370" y="2020360"/>
                  </a:moveTo>
                  <a:lnTo>
                    <a:pt x="0" y="2020360"/>
                  </a:lnTo>
                </a:path>
                <a:path w="5304155" h="2020570">
                  <a:moveTo>
                    <a:pt x="0" y="0"/>
                  </a:moveTo>
                  <a:lnTo>
                    <a:pt x="285370" y="0"/>
                  </a:lnTo>
                </a:path>
                <a:path w="5304155" h="2020570">
                  <a:moveTo>
                    <a:pt x="357218" y="0"/>
                  </a:moveTo>
                  <a:lnTo>
                    <a:pt x="644107" y="0"/>
                  </a:lnTo>
                </a:path>
                <a:path w="5304155" h="2020570">
                  <a:moveTo>
                    <a:pt x="715449" y="0"/>
                  </a:moveTo>
                  <a:lnTo>
                    <a:pt x="1002337" y="0"/>
                  </a:lnTo>
                </a:path>
                <a:path w="5304155" h="2020570">
                  <a:moveTo>
                    <a:pt x="1074186" y="0"/>
                  </a:moveTo>
                  <a:lnTo>
                    <a:pt x="1361074" y="0"/>
                  </a:lnTo>
                </a:path>
                <a:path w="5304155" h="2020570">
                  <a:moveTo>
                    <a:pt x="1432923" y="0"/>
                  </a:moveTo>
                  <a:lnTo>
                    <a:pt x="1719811" y="0"/>
                  </a:lnTo>
                </a:path>
                <a:path w="5304155" h="2020570">
                  <a:moveTo>
                    <a:pt x="2149890" y="0"/>
                  </a:moveTo>
                  <a:lnTo>
                    <a:pt x="2436778" y="0"/>
                  </a:lnTo>
                </a:path>
                <a:path w="5304155" h="2020570">
                  <a:moveTo>
                    <a:pt x="2508627" y="0"/>
                  </a:moveTo>
                  <a:lnTo>
                    <a:pt x="2795515" y="0"/>
                  </a:lnTo>
                </a:path>
                <a:path w="5304155" h="2020570">
                  <a:moveTo>
                    <a:pt x="3225594" y="0"/>
                  </a:moveTo>
                  <a:lnTo>
                    <a:pt x="3512483" y="0"/>
                  </a:lnTo>
                </a:path>
                <a:path w="5304155" h="2020570">
                  <a:moveTo>
                    <a:pt x="3584331" y="0"/>
                  </a:moveTo>
                  <a:lnTo>
                    <a:pt x="3871219" y="0"/>
                  </a:lnTo>
                </a:path>
                <a:path w="5304155" h="2020570">
                  <a:moveTo>
                    <a:pt x="3943068" y="0"/>
                  </a:moveTo>
                  <a:lnTo>
                    <a:pt x="4229956" y="0"/>
                  </a:lnTo>
                </a:path>
                <a:path w="5304155" h="2020570">
                  <a:moveTo>
                    <a:pt x="4301805" y="0"/>
                  </a:moveTo>
                  <a:lnTo>
                    <a:pt x="4588693" y="0"/>
                  </a:lnTo>
                </a:path>
                <a:path w="5304155" h="2020570">
                  <a:moveTo>
                    <a:pt x="4660036" y="0"/>
                  </a:moveTo>
                  <a:lnTo>
                    <a:pt x="4946924" y="0"/>
                  </a:lnTo>
                </a:path>
                <a:path w="5304155" h="2020570">
                  <a:moveTo>
                    <a:pt x="5018772" y="0"/>
                  </a:moveTo>
                  <a:lnTo>
                    <a:pt x="530414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7" name="object 147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7403183" y="4147566"/>
              <a:ext cx="243880" cy="243880"/>
            </a:xfrm>
            <a:prstGeom prst="rect">
              <a:avLst/>
            </a:prstGeom>
          </p:spPr>
        </p:pic>
      </p:grpSp>
      <p:sp>
        <p:nvSpPr>
          <p:cNvPr id="148" name="object 148"/>
          <p:cNvSpPr txBox="1"/>
          <p:nvPr/>
        </p:nvSpPr>
        <p:spPr>
          <a:xfrm>
            <a:off x="7456513" y="4133179"/>
            <a:ext cx="153035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А</a:t>
            </a:r>
            <a:endParaRPr sz="1350">
              <a:latin typeface="Times New Roman"/>
              <a:cs typeface="Times New Roman"/>
            </a:endParaRPr>
          </a:p>
        </p:txBody>
      </p:sp>
      <p:pic>
        <p:nvPicPr>
          <p:cNvPr id="149" name="object 149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7403183" y="2127205"/>
            <a:ext cx="243880" cy="243880"/>
          </a:xfrm>
          <a:prstGeom prst="rect">
            <a:avLst/>
          </a:prstGeom>
        </p:spPr>
      </p:pic>
      <p:sp>
        <p:nvSpPr>
          <p:cNvPr id="150" name="object 150"/>
          <p:cNvSpPr txBox="1"/>
          <p:nvPr/>
        </p:nvSpPr>
        <p:spPr>
          <a:xfrm>
            <a:off x="7454994" y="2113324"/>
            <a:ext cx="127000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Б</a:t>
            </a:r>
            <a:endParaRPr sz="1350">
              <a:latin typeface="Times New Roman"/>
              <a:cs typeface="Times New Roman"/>
            </a:endParaRPr>
          </a:p>
        </p:txBody>
      </p:sp>
      <p:grpSp>
        <p:nvGrpSpPr>
          <p:cNvPr id="151" name="object 151"/>
          <p:cNvGrpSpPr/>
          <p:nvPr/>
        </p:nvGrpSpPr>
        <p:grpSpPr>
          <a:xfrm>
            <a:off x="2929093" y="1301567"/>
            <a:ext cx="12915265" cy="3066415"/>
            <a:chOff x="2929093" y="1301567"/>
            <a:chExt cx="12915265" cy="3066415"/>
          </a:xfrm>
        </p:grpSpPr>
        <p:pic>
          <p:nvPicPr>
            <p:cNvPr id="152" name="object 15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929093" y="3011904"/>
              <a:ext cx="1139457" cy="939597"/>
            </a:xfrm>
            <a:prstGeom prst="rect">
              <a:avLst/>
            </a:prstGeom>
          </p:spPr>
        </p:pic>
        <p:pic>
          <p:nvPicPr>
            <p:cNvPr id="153" name="object 15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349053" y="1946319"/>
              <a:ext cx="2065898" cy="945162"/>
            </a:xfrm>
            <a:prstGeom prst="rect">
              <a:avLst/>
            </a:prstGeom>
          </p:spPr>
        </p:pic>
        <p:pic>
          <p:nvPicPr>
            <p:cNvPr id="154" name="object 154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020796" y="3011904"/>
              <a:ext cx="1139457" cy="939597"/>
            </a:xfrm>
            <a:prstGeom prst="rect">
              <a:avLst/>
            </a:prstGeom>
          </p:spPr>
        </p:pic>
        <p:sp>
          <p:nvSpPr>
            <p:cNvPr id="155" name="object 155"/>
            <p:cNvSpPr/>
            <p:nvPr/>
          </p:nvSpPr>
          <p:spPr>
            <a:xfrm>
              <a:off x="10394764" y="3384302"/>
              <a:ext cx="5446395" cy="0"/>
            </a:xfrm>
            <a:custGeom>
              <a:avLst/>
              <a:gdLst/>
              <a:ahLst/>
              <a:cxnLst/>
              <a:rect l="l" t="t" r="r" b="b"/>
              <a:pathLst>
                <a:path w="5446394">
                  <a:moveTo>
                    <a:pt x="5445816" y="0"/>
                  </a:moveTo>
                  <a:lnTo>
                    <a:pt x="5268724" y="0"/>
                  </a:lnTo>
                </a:path>
                <a:path w="5446394">
                  <a:moveTo>
                    <a:pt x="5196876" y="0"/>
                  </a:moveTo>
                  <a:lnTo>
                    <a:pt x="4909988" y="0"/>
                  </a:lnTo>
                </a:path>
                <a:path w="5446394">
                  <a:moveTo>
                    <a:pt x="4838139" y="0"/>
                  </a:moveTo>
                  <a:lnTo>
                    <a:pt x="4551251" y="0"/>
                  </a:lnTo>
                </a:path>
                <a:path w="5446394">
                  <a:moveTo>
                    <a:pt x="4479908" y="0"/>
                  </a:moveTo>
                  <a:lnTo>
                    <a:pt x="4193020" y="0"/>
                  </a:lnTo>
                </a:path>
                <a:path w="5446394">
                  <a:moveTo>
                    <a:pt x="4121171" y="0"/>
                  </a:moveTo>
                  <a:lnTo>
                    <a:pt x="3834283" y="0"/>
                  </a:lnTo>
                </a:path>
                <a:path w="5446394">
                  <a:moveTo>
                    <a:pt x="3762435" y="0"/>
                  </a:moveTo>
                  <a:lnTo>
                    <a:pt x="3475546" y="0"/>
                  </a:lnTo>
                </a:path>
                <a:path w="5446394">
                  <a:moveTo>
                    <a:pt x="3404204" y="0"/>
                  </a:moveTo>
                  <a:lnTo>
                    <a:pt x="3117316" y="0"/>
                  </a:lnTo>
                </a:path>
                <a:path w="5446394">
                  <a:moveTo>
                    <a:pt x="3045467" y="0"/>
                  </a:moveTo>
                  <a:lnTo>
                    <a:pt x="2758579" y="0"/>
                  </a:lnTo>
                </a:path>
                <a:path w="5446394">
                  <a:moveTo>
                    <a:pt x="2686730" y="0"/>
                  </a:moveTo>
                  <a:lnTo>
                    <a:pt x="2399842" y="0"/>
                  </a:lnTo>
                </a:path>
                <a:path w="5446394">
                  <a:moveTo>
                    <a:pt x="2328500" y="0"/>
                  </a:moveTo>
                  <a:lnTo>
                    <a:pt x="2041611" y="0"/>
                  </a:lnTo>
                </a:path>
                <a:path w="5446394">
                  <a:moveTo>
                    <a:pt x="1969763" y="0"/>
                  </a:moveTo>
                  <a:lnTo>
                    <a:pt x="1682875" y="0"/>
                  </a:lnTo>
                </a:path>
                <a:path w="5446394">
                  <a:moveTo>
                    <a:pt x="1611026" y="0"/>
                  </a:moveTo>
                  <a:lnTo>
                    <a:pt x="1324138" y="0"/>
                  </a:lnTo>
                </a:path>
                <a:path w="5446394">
                  <a:moveTo>
                    <a:pt x="1252795" y="0"/>
                  </a:moveTo>
                  <a:lnTo>
                    <a:pt x="965907" y="0"/>
                  </a:lnTo>
                </a:path>
                <a:path w="5446394">
                  <a:moveTo>
                    <a:pt x="894059" y="0"/>
                  </a:moveTo>
                  <a:lnTo>
                    <a:pt x="607170" y="0"/>
                  </a:lnTo>
                </a:path>
                <a:path w="5446394">
                  <a:moveTo>
                    <a:pt x="535322" y="0"/>
                  </a:moveTo>
                  <a:lnTo>
                    <a:pt x="248434" y="0"/>
                  </a:lnTo>
                </a:path>
                <a:path w="5446394">
                  <a:moveTo>
                    <a:pt x="177091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10595130" y="345311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10394764" y="1304742"/>
              <a:ext cx="5446395" cy="3060065"/>
            </a:xfrm>
            <a:custGeom>
              <a:avLst/>
              <a:gdLst/>
              <a:ahLst/>
              <a:cxnLst/>
              <a:rect l="l" t="t" r="r" b="b"/>
              <a:pathLst>
                <a:path w="5446394" h="3060065">
                  <a:moveTo>
                    <a:pt x="203402" y="2151408"/>
                  </a:moveTo>
                  <a:lnTo>
                    <a:pt x="203402" y="0"/>
                  </a:lnTo>
                </a:path>
                <a:path w="5446394" h="3060065">
                  <a:moveTo>
                    <a:pt x="0" y="119410"/>
                  </a:moveTo>
                  <a:lnTo>
                    <a:pt x="177091" y="119410"/>
                  </a:lnTo>
                </a:path>
                <a:path w="5446394" h="3060065">
                  <a:moveTo>
                    <a:pt x="248434" y="119410"/>
                  </a:moveTo>
                  <a:lnTo>
                    <a:pt x="535322" y="119410"/>
                  </a:lnTo>
                </a:path>
                <a:path w="5446394" h="3060065">
                  <a:moveTo>
                    <a:pt x="607170" y="119410"/>
                  </a:moveTo>
                  <a:lnTo>
                    <a:pt x="894059" y="119410"/>
                  </a:lnTo>
                </a:path>
                <a:path w="5446394" h="3060065">
                  <a:moveTo>
                    <a:pt x="965907" y="119410"/>
                  </a:moveTo>
                  <a:lnTo>
                    <a:pt x="1252795" y="119410"/>
                  </a:lnTo>
                </a:path>
                <a:path w="5446394" h="3060065">
                  <a:moveTo>
                    <a:pt x="1324138" y="119410"/>
                  </a:moveTo>
                  <a:lnTo>
                    <a:pt x="1611026" y="119410"/>
                  </a:lnTo>
                </a:path>
                <a:path w="5446394" h="3060065">
                  <a:moveTo>
                    <a:pt x="1682875" y="119410"/>
                  </a:moveTo>
                  <a:lnTo>
                    <a:pt x="1969763" y="119410"/>
                  </a:lnTo>
                </a:path>
                <a:path w="5446394" h="3060065">
                  <a:moveTo>
                    <a:pt x="2041611" y="119410"/>
                  </a:moveTo>
                  <a:lnTo>
                    <a:pt x="2328500" y="119410"/>
                  </a:lnTo>
                </a:path>
                <a:path w="5446394" h="3060065">
                  <a:moveTo>
                    <a:pt x="2399842" y="119410"/>
                  </a:moveTo>
                  <a:lnTo>
                    <a:pt x="2686730" y="119410"/>
                  </a:lnTo>
                </a:path>
                <a:path w="5446394" h="3060065">
                  <a:moveTo>
                    <a:pt x="2758579" y="119410"/>
                  </a:moveTo>
                  <a:lnTo>
                    <a:pt x="3045467" y="119410"/>
                  </a:lnTo>
                </a:path>
                <a:path w="5446394" h="3060065">
                  <a:moveTo>
                    <a:pt x="3117316" y="119410"/>
                  </a:moveTo>
                  <a:lnTo>
                    <a:pt x="3404204" y="119410"/>
                  </a:lnTo>
                </a:path>
                <a:path w="5446394" h="3060065">
                  <a:moveTo>
                    <a:pt x="3475546" y="119410"/>
                  </a:moveTo>
                  <a:lnTo>
                    <a:pt x="3762435" y="119410"/>
                  </a:lnTo>
                </a:path>
                <a:path w="5446394" h="3060065">
                  <a:moveTo>
                    <a:pt x="3834283" y="119410"/>
                  </a:moveTo>
                  <a:lnTo>
                    <a:pt x="4121171" y="119410"/>
                  </a:lnTo>
                </a:path>
                <a:path w="5446394" h="3060065">
                  <a:moveTo>
                    <a:pt x="4193020" y="119410"/>
                  </a:moveTo>
                  <a:lnTo>
                    <a:pt x="4479908" y="119410"/>
                  </a:lnTo>
                </a:path>
                <a:path w="5446394" h="3060065">
                  <a:moveTo>
                    <a:pt x="4551251" y="119410"/>
                  </a:moveTo>
                  <a:lnTo>
                    <a:pt x="4838139" y="119410"/>
                  </a:lnTo>
                </a:path>
                <a:path w="5446394" h="3060065">
                  <a:moveTo>
                    <a:pt x="4909988" y="119410"/>
                  </a:moveTo>
                  <a:lnTo>
                    <a:pt x="5196876" y="119410"/>
                  </a:lnTo>
                </a:path>
                <a:path w="5446394" h="3060065">
                  <a:moveTo>
                    <a:pt x="5268724" y="119410"/>
                  </a:moveTo>
                  <a:lnTo>
                    <a:pt x="5445816" y="119410"/>
                  </a:lnTo>
                </a:path>
                <a:path w="5446394" h="3060065">
                  <a:moveTo>
                    <a:pt x="330402" y="2103340"/>
                  </a:moveTo>
                  <a:lnTo>
                    <a:pt x="330402" y="3059634"/>
                  </a:lnTo>
                </a:path>
                <a:path w="5446394" h="3060065">
                  <a:moveTo>
                    <a:pt x="2302695" y="2280938"/>
                  </a:moveTo>
                  <a:lnTo>
                    <a:pt x="2302695" y="3059634"/>
                  </a:lnTo>
                </a:path>
                <a:path w="5446394" h="3060065">
                  <a:moveTo>
                    <a:pt x="330402" y="3029782"/>
                  </a:moveTo>
                  <a:lnTo>
                    <a:pt x="2302695" y="3029782"/>
                  </a:lnTo>
                </a:path>
                <a:path w="5446394" h="3060065">
                  <a:moveTo>
                    <a:pt x="354182" y="3006001"/>
                  </a:moveTo>
                  <a:lnTo>
                    <a:pt x="306621" y="3053563"/>
                  </a:lnTo>
                </a:path>
                <a:path w="5446394" h="3060065">
                  <a:moveTo>
                    <a:pt x="2278408" y="3053563"/>
                  </a:moveTo>
                  <a:lnTo>
                    <a:pt x="2326476" y="300600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8" name="object 158"/>
          <p:cNvSpPr txBox="1"/>
          <p:nvPr/>
        </p:nvSpPr>
        <p:spPr>
          <a:xfrm>
            <a:off x="10725166" y="4039540"/>
            <a:ext cx="1972310" cy="295275"/>
          </a:xfrm>
          <a:prstGeom prst="rect">
            <a:avLst/>
          </a:prstGeom>
          <a:ln w="6071">
            <a:solidFill>
              <a:srgbClr val="000000"/>
            </a:solidFill>
          </a:ln>
        </p:spPr>
        <p:txBody>
          <a:bodyPr vert="horz" wrap="square" lIns="0" tIns="184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45"/>
              </a:spcBef>
            </a:pPr>
            <a:endParaRPr sz="950">
              <a:latin typeface="Times New Roman"/>
              <a:cs typeface="Times New Roman"/>
            </a:endParaRPr>
          </a:p>
          <a:p>
            <a:pPr algn="ctr">
              <a:lnSpc>
                <a:spcPts val="1080"/>
              </a:lnSpc>
            </a:pPr>
            <a:r>
              <a:rPr sz="950" spc="-20" dirty="0">
                <a:latin typeface="Times New Roman"/>
                <a:cs typeface="Times New Roman"/>
              </a:rPr>
              <a:t>8250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59" name="object 159"/>
          <p:cNvSpPr/>
          <p:nvPr/>
        </p:nvSpPr>
        <p:spPr>
          <a:xfrm>
            <a:off x="12673172" y="3408083"/>
            <a:ext cx="2019935" cy="956310"/>
          </a:xfrm>
          <a:custGeom>
            <a:avLst/>
            <a:gdLst/>
            <a:ahLst/>
            <a:cxnLst/>
            <a:rect l="l" t="t" r="r" b="b"/>
            <a:pathLst>
              <a:path w="2019934" h="956310">
                <a:moveTo>
                  <a:pt x="24286" y="177597"/>
                </a:moveTo>
                <a:lnTo>
                  <a:pt x="24286" y="956294"/>
                </a:lnTo>
              </a:path>
              <a:path w="2019934" h="956310">
                <a:moveTo>
                  <a:pt x="1996074" y="0"/>
                </a:moveTo>
                <a:lnTo>
                  <a:pt x="1996074" y="956294"/>
                </a:lnTo>
              </a:path>
              <a:path w="2019934" h="956310">
                <a:moveTo>
                  <a:pt x="48067" y="902660"/>
                </a:moveTo>
                <a:lnTo>
                  <a:pt x="0" y="950222"/>
                </a:lnTo>
              </a:path>
              <a:path w="2019934" h="956310">
                <a:moveTo>
                  <a:pt x="1972293" y="950222"/>
                </a:moveTo>
                <a:lnTo>
                  <a:pt x="2019854" y="90266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 txBox="1"/>
          <p:nvPr/>
        </p:nvSpPr>
        <p:spPr>
          <a:xfrm>
            <a:off x="12697459" y="4039540"/>
            <a:ext cx="1972310" cy="295275"/>
          </a:xfrm>
          <a:prstGeom prst="rect">
            <a:avLst/>
          </a:prstGeom>
          <a:ln w="6071">
            <a:solidFill>
              <a:srgbClr val="000000"/>
            </a:solidFill>
          </a:ln>
        </p:spPr>
        <p:txBody>
          <a:bodyPr vert="horz" wrap="square" lIns="0" tIns="184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45"/>
              </a:spcBef>
            </a:pPr>
            <a:endParaRPr sz="950">
              <a:latin typeface="Times New Roman"/>
              <a:cs typeface="Times New Roman"/>
            </a:endParaRPr>
          </a:p>
          <a:p>
            <a:pPr algn="ctr">
              <a:lnSpc>
                <a:spcPts val="1080"/>
              </a:lnSpc>
            </a:pPr>
            <a:r>
              <a:rPr sz="950" spc="-20" dirty="0">
                <a:latin typeface="Times New Roman"/>
                <a:cs typeface="Times New Roman"/>
              </a:rPr>
              <a:t>8250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61" name="object 161"/>
          <p:cNvSpPr/>
          <p:nvPr/>
        </p:nvSpPr>
        <p:spPr>
          <a:xfrm>
            <a:off x="14669247" y="2905143"/>
            <a:ext cx="0" cy="287020"/>
          </a:xfrm>
          <a:custGeom>
            <a:avLst/>
            <a:gdLst/>
            <a:ahLst/>
            <a:cxnLst/>
            <a:rect l="l" t="t" r="r" b="b"/>
            <a:pathLst>
              <a:path h="287019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14669247" y="2546912"/>
            <a:ext cx="0" cy="286385"/>
          </a:xfrm>
          <a:custGeom>
            <a:avLst/>
            <a:gdLst/>
            <a:ahLst/>
            <a:cxnLst/>
            <a:rect l="l" t="t" r="r" b="b"/>
            <a:pathLst>
              <a:path h="286385">
                <a:moveTo>
                  <a:pt x="0" y="286382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14669247" y="2188175"/>
            <a:ext cx="0" cy="287020"/>
          </a:xfrm>
          <a:custGeom>
            <a:avLst/>
            <a:gdLst/>
            <a:ahLst/>
            <a:cxnLst/>
            <a:rect l="l" t="t" r="r" b="b"/>
            <a:pathLst>
              <a:path h="287019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14669247" y="1829439"/>
            <a:ext cx="0" cy="287020"/>
          </a:xfrm>
          <a:custGeom>
            <a:avLst/>
            <a:gdLst/>
            <a:ahLst/>
            <a:cxnLst/>
            <a:rect l="l" t="t" r="r" b="b"/>
            <a:pathLst>
              <a:path h="287019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14669247" y="1471208"/>
            <a:ext cx="0" cy="287020"/>
          </a:xfrm>
          <a:custGeom>
            <a:avLst/>
            <a:gdLst/>
            <a:ahLst/>
            <a:cxnLst/>
            <a:rect l="l" t="t" r="r" b="b"/>
            <a:pathLst>
              <a:path h="287019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66" name="object 166"/>
          <p:cNvGrpSpPr/>
          <p:nvPr/>
        </p:nvGrpSpPr>
        <p:grpSpPr>
          <a:xfrm>
            <a:off x="12575013" y="1090069"/>
            <a:ext cx="2217420" cy="3797935"/>
            <a:chOff x="12575013" y="1090069"/>
            <a:chExt cx="2217420" cy="3797935"/>
          </a:xfrm>
        </p:grpSpPr>
        <p:pic>
          <p:nvPicPr>
            <p:cNvPr id="167" name="object 16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2575013" y="4642158"/>
              <a:ext cx="245398" cy="245398"/>
            </a:xfrm>
            <a:prstGeom prst="rect">
              <a:avLst/>
            </a:prstGeom>
          </p:spPr>
        </p:pic>
        <p:sp>
          <p:nvSpPr>
            <p:cNvPr id="168" name="object 168"/>
            <p:cNvSpPr/>
            <p:nvPr/>
          </p:nvSpPr>
          <p:spPr>
            <a:xfrm>
              <a:off x="14669247" y="1093244"/>
              <a:ext cx="0" cy="3552825"/>
            </a:xfrm>
            <a:custGeom>
              <a:avLst/>
              <a:gdLst/>
              <a:ahLst/>
              <a:cxnLst/>
              <a:rect l="l" t="t" r="r" b="b"/>
              <a:pathLst>
                <a:path h="3552825">
                  <a:moveTo>
                    <a:pt x="0" y="3552455"/>
                  </a:moveTo>
                  <a:lnTo>
                    <a:pt x="0" y="3246339"/>
                  </a:lnTo>
                </a:path>
                <a:path h="3552825">
                  <a:moveTo>
                    <a:pt x="0" y="3174491"/>
                  </a:moveTo>
                  <a:lnTo>
                    <a:pt x="0" y="2887603"/>
                  </a:lnTo>
                </a:path>
                <a:path h="3552825">
                  <a:moveTo>
                    <a:pt x="0" y="2815754"/>
                  </a:moveTo>
                  <a:lnTo>
                    <a:pt x="0" y="2529372"/>
                  </a:lnTo>
                </a:path>
                <a:path h="3552825">
                  <a:moveTo>
                    <a:pt x="0" y="2457523"/>
                  </a:moveTo>
                  <a:lnTo>
                    <a:pt x="0" y="2170635"/>
                  </a:lnTo>
                </a:path>
                <a:path h="3552825">
                  <a:moveTo>
                    <a:pt x="0" y="306115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9" name="object 16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4546801" y="4642158"/>
              <a:ext cx="245398" cy="245398"/>
            </a:xfrm>
            <a:prstGeom prst="rect">
              <a:avLst/>
            </a:prstGeom>
          </p:spPr>
        </p:pic>
      </p:grpSp>
      <p:sp>
        <p:nvSpPr>
          <p:cNvPr id="170" name="object 170"/>
          <p:cNvSpPr txBox="1"/>
          <p:nvPr/>
        </p:nvSpPr>
        <p:spPr>
          <a:xfrm>
            <a:off x="12626066" y="4628553"/>
            <a:ext cx="2083435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  <a:tabLst>
                <a:tab pos="1981835" algn="l"/>
              </a:tabLst>
            </a:pPr>
            <a:r>
              <a:rPr sz="1350" spc="-50" dirty="0">
                <a:latin typeface="Times New Roman"/>
                <a:cs typeface="Times New Roman"/>
              </a:rPr>
              <a:t>2</a:t>
            </a:r>
            <a:r>
              <a:rPr sz="1350" dirty="0">
                <a:latin typeface="Times New Roman"/>
                <a:cs typeface="Times New Roman"/>
              </a:rPr>
              <a:t>	</a:t>
            </a:r>
            <a:r>
              <a:rPr sz="1350" spc="-50" dirty="0">
                <a:latin typeface="Times New Roman"/>
                <a:cs typeface="Times New Roman"/>
              </a:rPr>
              <a:t>3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71" name="object 171"/>
          <p:cNvSpPr/>
          <p:nvPr/>
        </p:nvSpPr>
        <p:spPr>
          <a:xfrm>
            <a:off x="12697459" y="2905143"/>
            <a:ext cx="0" cy="287020"/>
          </a:xfrm>
          <a:custGeom>
            <a:avLst/>
            <a:gdLst/>
            <a:ahLst/>
            <a:cxnLst/>
            <a:rect l="l" t="t" r="r" b="b"/>
            <a:pathLst>
              <a:path h="287019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12697459" y="2546912"/>
            <a:ext cx="0" cy="286385"/>
          </a:xfrm>
          <a:custGeom>
            <a:avLst/>
            <a:gdLst/>
            <a:ahLst/>
            <a:cxnLst/>
            <a:rect l="l" t="t" r="r" b="b"/>
            <a:pathLst>
              <a:path h="286385">
                <a:moveTo>
                  <a:pt x="0" y="286382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12697459" y="2188175"/>
            <a:ext cx="0" cy="287020"/>
          </a:xfrm>
          <a:custGeom>
            <a:avLst/>
            <a:gdLst/>
            <a:ahLst/>
            <a:cxnLst/>
            <a:rect l="l" t="t" r="r" b="b"/>
            <a:pathLst>
              <a:path h="287019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12697459" y="1829439"/>
            <a:ext cx="0" cy="287020"/>
          </a:xfrm>
          <a:custGeom>
            <a:avLst/>
            <a:gdLst/>
            <a:ahLst/>
            <a:cxnLst/>
            <a:rect l="l" t="t" r="r" b="b"/>
            <a:pathLst>
              <a:path h="287019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12697459" y="1471208"/>
            <a:ext cx="0" cy="287020"/>
          </a:xfrm>
          <a:custGeom>
            <a:avLst/>
            <a:gdLst/>
            <a:ahLst/>
            <a:cxnLst/>
            <a:rect l="l" t="t" r="r" b="b"/>
            <a:pathLst>
              <a:path h="287019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10701385" y="1093244"/>
            <a:ext cx="1996439" cy="3552825"/>
          </a:xfrm>
          <a:custGeom>
            <a:avLst/>
            <a:gdLst/>
            <a:ahLst/>
            <a:cxnLst/>
            <a:rect l="l" t="t" r="r" b="b"/>
            <a:pathLst>
              <a:path w="1996440" h="3552825">
                <a:moveTo>
                  <a:pt x="1996074" y="3552455"/>
                </a:moveTo>
                <a:lnTo>
                  <a:pt x="1996074" y="3246339"/>
                </a:lnTo>
              </a:path>
              <a:path w="1996440" h="3552825">
                <a:moveTo>
                  <a:pt x="1996074" y="3174491"/>
                </a:moveTo>
                <a:lnTo>
                  <a:pt x="1996074" y="2887603"/>
                </a:lnTo>
              </a:path>
              <a:path w="1996440" h="3552825">
                <a:moveTo>
                  <a:pt x="1996074" y="2815754"/>
                </a:moveTo>
                <a:lnTo>
                  <a:pt x="1996074" y="2529372"/>
                </a:lnTo>
              </a:path>
              <a:path w="1996440" h="3552825">
                <a:moveTo>
                  <a:pt x="1996074" y="2457523"/>
                </a:moveTo>
                <a:lnTo>
                  <a:pt x="1996074" y="2170635"/>
                </a:lnTo>
              </a:path>
              <a:path w="1996440" h="3552825">
                <a:moveTo>
                  <a:pt x="1996074" y="306115"/>
                </a:moveTo>
                <a:lnTo>
                  <a:pt x="1996074" y="0"/>
                </a:lnTo>
              </a:path>
              <a:path w="1996440" h="3552825">
                <a:moveTo>
                  <a:pt x="23780" y="2314838"/>
                </a:moveTo>
                <a:lnTo>
                  <a:pt x="23780" y="2976148"/>
                </a:lnTo>
              </a:path>
              <a:path w="1996440" h="3552825">
                <a:moveTo>
                  <a:pt x="1935862" y="2314838"/>
                </a:moveTo>
                <a:lnTo>
                  <a:pt x="1935862" y="2976148"/>
                </a:lnTo>
              </a:path>
              <a:path w="1996440" h="3552825">
                <a:moveTo>
                  <a:pt x="47561" y="2922515"/>
                </a:moveTo>
                <a:lnTo>
                  <a:pt x="0" y="2970583"/>
                </a:lnTo>
              </a:path>
              <a:path w="1996440" h="3552825">
                <a:moveTo>
                  <a:pt x="1912082" y="2970583"/>
                </a:moveTo>
                <a:lnTo>
                  <a:pt x="1960149" y="292251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 txBox="1"/>
          <p:nvPr/>
        </p:nvSpPr>
        <p:spPr>
          <a:xfrm>
            <a:off x="10725166" y="3836138"/>
            <a:ext cx="1912620" cy="203835"/>
          </a:xfrm>
          <a:prstGeom prst="rect">
            <a:avLst/>
          </a:prstGeom>
          <a:ln w="6071">
            <a:solidFill>
              <a:srgbClr val="000000"/>
            </a:solidFill>
          </a:ln>
        </p:spPr>
        <p:txBody>
          <a:bodyPr vert="horz" wrap="square" lIns="0" tIns="66675" rIns="0" bIns="0" rtlCol="0">
            <a:spAutoFit/>
          </a:bodyPr>
          <a:lstStyle/>
          <a:p>
            <a:pPr algn="ctr">
              <a:lnSpc>
                <a:spcPts val="1075"/>
              </a:lnSpc>
              <a:spcBef>
                <a:spcPts val="525"/>
              </a:spcBef>
            </a:pPr>
            <a:r>
              <a:rPr sz="950" spc="-20" dirty="0">
                <a:latin typeface="Times New Roman"/>
                <a:cs typeface="Times New Roman"/>
              </a:rPr>
              <a:t>8000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78" name="object 178"/>
          <p:cNvSpPr/>
          <p:nvPr/>
        </p:nvSpPr>
        <p:spPr>
          <a:xfrm>
            <a:off x="12732877" y="3408083"/>
            <a:ext cx="1960245" cy="661670"/>
          </a:xfrm>
          <a:custGeom>
            <a:avLst/>
            <a:gdLst/>
            <a:ahLst/>
            <a:cxnLst/>
            <a:rect l="l" t="t" r="r" b="b"/>
            <a:pathLst>
              <a:path w="1960244" h="661670">
                <a:moveTo>
                  <a:pt x="24286" y="0"/>
                </a:moveTo>
                <a:lnTo>
                  <a:pt x="24286" y="661310"/>
                </a:lnTo>
              </a:path>
              <a:path w="1960244" h="661670">
                <a:moveTo>
                  <a:pt x="1936368" y="216557"/>
                </a:moveTo>
                <a:lnTo>
                  <a:pt x="1936368" y="661310"/>
                </a:lnTo>
              </a:path>
              <a:path w="1960244" h="661670">
                <a:moveTo>
                  <a:pt x="48067" y="607676"/>
                </a:moveTo>
                <a:lnTo>
                  <a:pt x="0" y="655744"/>
                </a:lnTo>
              </a:path>
              <a:path w="1960244" h="661670">
                <a:moveTo>
                  <a:pt x="1912588" y="655744"/>
                </a:moveTo>
                <a:lnTo>
                  <a:pt x="1960149" y="6076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 txBox="1"/>
          <p:nvPr/>
        </p:nvSpPr>
        <p:spPr>
          <a:xfrm>
            <a:off x="12757164" y="3836138"/>
            <a:ext cx="1912620" cy="203835"/>
          </a:xfrm>
          <a:prstGeom prst="rect">
            <a:avLst/>
          </a:prstGeom>
          <a:ln w="6071">
            <a:solidFill>
              <a:srgbClr val="000000"/>
            </a:solidFill>
          </a:ln>
        </p:spPr>
        <p:txBody>
          <a:bodyPr vert="horz" wrap="square" lIns="0" tIns="66675" rIns="0" bIns="0" rtlCol="0">
            <a:spAutoFit/>
          </a:bodyPr>
          <a:lstStyle/>
          <a:p>
            <a:pPr algn="ctr">
              <a:lnSpc>
                <a:spcPts val="1075"/>
              </a:lnSpc>
              <a:spcBef>
                <a:spcPts val="525"/>
              </a:spcBef>
            </a:pPr>
            <a:r>
              <a:rPr sz="950" spc="-20" dirty="0">
                <a:latin typeface="Times New Roman"/>
                <a:cs typeface="Times New Roman"/>
              </a:rPr>
              <a:t>8000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80" name="object 180"/>
          <p:cNvSpPr/>
          <p:nvPr/>
        </p:nvSpPr>
        <p:spPr>
          <a:xfrm>
            <a:off x="14669247" y="3527493"/>
            <a:ext cx="393700" cy="339090"/>
          </a:xfrm>
          <a:custGeom>
            <a:avLst/>
            <a:gdLst/>
            <a:ahLst/>
            <a:cxnLst/>
            <a:rect l="l" t="t" r="r" b="b"/>
            <a:pathLst>
              <a:path w="393700" h="339089">
                <a:moveTo>
                  <a:pt x="119410" y="0"/>
                </a:moveTo>
                <a:lnTo>
                  <a:pt x="119410" y="338497"/>
                </a:lnTo>
              </a:path>
              <a:path w="393700" h="339089">
                <a:moveTo>
                  <a:pt x="0" y="71342"/>
                </a:moveTo>
                <a:lnTo>
                  <a:pt x="0" y="338497"/>
                </a:lnTo>
              </a:path>
              <a:path w="393700" h="339089">
                <a:moveTo>
                  <a:pt x="0" y="308645"/>
                </a:moveTo>
                <a:lnTo>
                  <a:pt x="119410" y="308645"/>
                </a:lnTo>
                <a:lnTo>
                  <a:pt x="393649" y="30864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 txBox="1"/>
          <p:nvPr/>
        </p:nvSpPr>
        <p:spPr>
          <a:xfrm>
            <a:off x="14854383" y="3683206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82" name="object 182"/>
          <p:cNvSpPr/>
          <p:nvPr/>
        </p:nvSpPr>
        <p:spPr>
          <a:xfrm>
            <a:off x="10581469" y="3527493"/>
            <a:ext cx="4231640" cy="988694"/>
          </a:xfrm>
          <a:custGeom>
            <a:avLst/>
            <a:gdLst/>
            <a:ahLst/>
            <a:cxnLst/>
            <a:rect l="l" t="t" r="r" b="b"/>
            <a:pathLst>
              <a:path w="4231640" h="988695">
                <a:moveTo>
                  <a:pt x="4183406" y="332426"/>
                </a:moveTo>
                <a:lnTo>
                  <a:pt x="4231474" y="284864"/>
                </a:lnTo>
              </a:path>
              <a:path w="4231640" h="988695">
                <a:moveTo>
                  <a:pt x="4111558" y="284864"/>
                </a:moveTo>
                <a:lnTo>
                  <a:pt x="4063996" y="332426"/>
                </a:lnTo>
              </a:path>
              <a:path w="4231640" h="988695">
                <a:moveTo>
                  <a:pt x="24286" y="0"/>
                </a:moveTo>
                <a:lnTo>
                  <a:pt x="24286" y="988170"/>
                </a:lnTo>
              </a:path>
              <a:path w="4231640" h="988695">
                <a:moveTo>
                  <a:pt x="4207187" y="216557"/>
                </a:moveTo>
                <a:lnTo>
                  <a:pt x="4207187" y="988170"/>
                </a:lnTo>
              </a:path>
              <a:path w="4231640" h="988695">
                <a:moveTo>
                  <a:pt x="24286" y="958317"/>
                </a:moveTo>
                <a:lnTo>
                  <a:pt x="4207187" y="958317"/>
                </a:lnTo>
              </a:path>
              <a:path w="4231640" h="988695">
                <a:moveTo>
                  <a:pt x="48067" y="934537"/>
                </a:moveTo>
                <a:lnTo>
                  <a:pt x="0" y="982098"/>
                </a:lnTo>
              </a:path>
              <a:path w="4231640" h="988695">
                <a:moveTo>
                  <a:pt x="4183406" y="982098"/>
                </a:moveTo>
                <a:lnTo>
                  <a:pt x="4231474" y="93453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 txBox="1"/>
          <p:nvPr/>
        </p:nvSpPr>
        <p:spPr>
          <a:xfrm>
            <a:off x="12697459" y="4334524"/>
            <a:ext cx="1972310" cy="151765"/>
          </a:xfrm>
          <a:prstGeom prst="rect">
            <a:avLst/>
          </a:prstGeom>
          <a:ln w="6071">
            <a:solidFill>
              <a:srgbClr val="000000"/>
            </a:solidFill>
          </a:ln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ts val="1080"/>
              </a:lnSpc>
              <a:spcBef>
                <a:spcPts val="110"/>
              </a:spcBef>
            </a:pPr>
            <a:r>
              <a:rPr sz="950" spc="-10" dirty="0">
                <a:latin typeface="Times New Roman"/>
                <a:cs typeface="Times New Roman"/>
              </a:rPr>
              <a:t>17500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84" name="object 184"/>
          <p:cNvSpPr/>
          <p:nvPr/>
        </p:nvSpPr>
        <p:spPr>
          <a:xfrm>
            <a:off x="10725166" y="2889964"/>
            <a:ext cx="0" cy="286385"/>
          </a:xfrm>
          <a:custGeom>
            <a:avLst/>
            <a:gdLst/>
            <a:ahLst/>
            <a:cxnLst/>
            <a:rect l="l" t="t" r="r" b="b"/>
            <a:pathLst>
              <a:path h="286385">
                <a:moveTo>
                  <a:pt x="0" y="286382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10725166" y="2531227"/>
            <a:ext cx="0" cy="287020"/>
          </a:xfrm>
          <a:custGeom>
            <a:avLst/>
            <a:gdLst/>
            <a:ahLst/>
            <a:cxnLst/>
            <a:rect l="l" t="t" r="r" b="b"/>
            <a:pathLst>
              <a:path h="287019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10725166" y="2172490"/>
            <a:ext cx="0" cy="287020"/>
          </a:xfrm>
          <a:custGeom>
            <a:avLst/>
            <a:gdLst/>
            <a:ahLst/>
            <a:cxnLst/>
            <a:rect l="l" t="t" r="r" b="b"/>
            <a:pathLst>
              <a:path h="287019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10725166" y="1814259"/>
            <a:ext cx="0" cy="287020"/>
          </a:xfrm>
          <a:custGeom>
            <a:avLst/>
            <a:gdLst/>
            <a:ahLst/>
            <a:cxnLst/>
            <a:rect l="l" t="t" r="r" b="b"/>
            <a:pathLst>
              <a:path h="287019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10725166" y="1455522"/>
            <a:ext cx="0" cy="287020"/>
          </a:xfrm>
          <a:custGeom>
            <a:avLst/>
            <a:gdLst/>
            <a:ahLst/>
            <a:cxnLst/>
            <a:rect l="l" t="t" r="r" b="b"/>
            <a:pathLst>
              <a:path h="287019">
                <a:moveTo>
                  <a:pt x="0" y="28688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89" name="object 189"/>
          <p:cNvGrpSpPr/>
          <p:nvPr/>
        </p:nvGrpSpPr>
        <p:grpSpPr>
          <a:xfrm>
            <a:off x="10602720" y="1059204"/>
            <a:ext cx="245745" cy="3828415"/>
            <a:chOff x="10602720" y="1059204"/>
            <a:chExt cx="245745" cy="3828415"/>
          </a:xfrm>
        </p:grpSpPr>
        <p:sp>
          <p:nvSpPr>
            <p:cNvPr id="190" name="object 190"/>
            <p:cNvSpPr/>
            <p:nvPr/>
          </p:nvSpPr>
          <p:spPr>
            <a:xfrm>
              <a:off x="10725166" y="1062379"/>
              <a:ext cx="0" cy="3583940"/>
            </a:xfrm>
            <a:custGeom>
              <a:avLst/>
              <a:gdLst/>
              <a:ahLst/>
              <a:cxnLst/>
              <a:rect l="l" t="t" r="r" b="b"/>
              <a:pathLst>
                <a:path h="3583940">
                  <a:moveTo>
                    <a:pt x="0" y="3583319"/>
                  </a:moveTo>
                  <a:lnTo>
                    <a:pt x="0" y="3261519"/>
                  </a:lnTo>
                </a:path>
                <a:path h="3583940">
                  <a:moveTo>
                    <a:pt x="0" y="3189670"/>
                  </a:moveTo>
                  <a:lnTo>
                    <a:pt x="0" y="2903288"/>
                  </a:lnTo>
                </a:path>
                <a:path h="3583940">
                  <a:moveTo>
                    <a:pt x="0" y="2831439"/>
                  </a:moveTo>
                  <a:lnTo>
                    <a:pt x="0" y="2544551"/>
                  </a:lnTo>
                </a:path>
                <a:path h="3583940">
                  <a:moveTo>
                    <a:pt x="0" y="2472703"/>
                  </a:moveTo>
                  <a:lnTo>
                    <a:pt x="0" y="2185814"/>
                  </a:lnTo>
                </a:path>
                <a:path h="3583940">
                  <a:moveTo>
                    <a:pt x="0" y="321294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1" name="object 191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0602720" y="4642157"/>
              <a:ext cx="245398" cy="245398"/>
            </a:xfrm>
            <a:prstGeom prst="rect">
              <a:avLst/>
            </a:prstGeom>
          </p:spPr>
        </p:pic>
      </p:grpSp>
      <p:sp>
        <p:nvSpPr>
          <p:cNvPr id="192" name="object 192"/>
          <p:cNvSpPr txBox="1"/>
          <p:nvPr/>
        </p:nvSpPr>
        <p:spPr>
          <a:xfrm>
            <a:off x="10659844" y="4633612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1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93" name="object 193"/>
          <p:cNvSpPr/>
          <p:nvPr/>
        </p:nvSpPr>
        <p:spPr>
          <a:xfrm>
            <a:off x="10332529" y="3527493"/>
            <a:ext cx="393065" cy="339090"/>
          </a:xfrm>
          <a:custGeom>
            <a:avLst/>
            <a:gdLst/>
            <a:ahLst/>
            <a:cxnLst/>
            <a:rect l="l" t="t" r="r" b="b"/>
            <a:pathLst>
              <a:path w="393065" h="339089">
                <a:moveTo>
                  <a:pt x="273226" y="0"/>
                </a:moveTo>
                <a:lnTo>
                  <a:pt x="273226" y="338497"/>
                </a:lnTo>
              </a:path>
              <a:path w="393065" h="339089">
                <a:moveTo>
                  <a:pt x="392637" y="308645"/>
                </a:moveTo>
                <a:lnTo>
                  <a:pt x="273226" y="308645"/>
                </a:lnTo>
                <a:lnTo>
                  <a:pt x="0" y="30864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 txBox="1"/>
          <p:nvPr/>
        </p:nvSpPr>
        <p:spPr>
          <a:xfrm>
            <a:off x="10328430" y="3683206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95" name="object 195"/>
          <p:cNvSpPr/>
          <p:nvPr/>
        </p:nvSpPr>
        <p:spPr>
          <a:xfrm>
            <a:off x="12757164" y="1782889"/>
            <a:ext cx="0" cy="299085"/>
          </a:xfrm>
          <a:custGeom>
            <a:avLst/>
            <a:gdLst/>
            <a:ahLst/>
            <a:cxnLst/>
            <a:rect l="l" t="t" r="r" b="b"/>
            <a:pathLst>
              <a:path h="299085">
                <a:moveTo>
                  <a:pt x="0" y="0"/>
                </a:moveTo>
                <a:lnTo>
                  <a:pt x="0" y="29852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12757164" y="2230677"/>
            <a:ext cx="0" cy="299085"/>
          </a:xfrm>
          <a:custGeom>
            <a:avLst/>
            <a:gdLst/>
            <a:ahLst/>
            <a:cxnLst/>
            <a:rect l="l" t="t" r="r" b="b"/>
            <a:pathLst>
              <a:path h="299085">
                <a:moveTo>
                  <a:pt x="0" y="0"/>
                </a:moveTo>
                <a:lnTo>
                  <a:pt x="0" y="29903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12757164" y="2678972"/>
            <a:ext cx="0" cy="299085"/>
          </a:xfrm>
          <a:custGeom>
            <a:avLst/>
            <a:gdLst/>
            <a:ahLst/>
            <a:cxnLst/>
            <a:rect l="l" t="t" r="r" b="b"/>
            <a:pathLst>
              <a:path h="299085">
                <a:moveTo>
                  <a:pt x="0" y="0"/>
                </a:moveTo>
                <a:lnTo>
                  <a:pt x="0" y="29903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10581469" y="1280455"/>
            <a:ext cx="5029200" cy="2580005"/>
          </a:xfrm>
          <a:custGeom>
            <a:avLst/>
            <a:gdLst/>
            <a:ahLst/>
            <a:cxnLst/>
            <a:rect l="l" t="t" r="r" b="b"/>
            <a:pathLst>
              <a:path w="5029200" h="2580004">
                <a:moveTo>
                  <a:pt x="48067" y="2531902"/>
                </a:moveTo>
                <a:lnTo>
                  <a:pt x="0" y="2579464"/>
                </a:lnTo>
              </a:path>
              <a:path w="5029200" h="2580004">
                <a:moveTo>
                  <a:pt x="119916" y="2579464"/>
                </a:moveTo>
                <a:lnTo>
                  <a:pt x="167477" y="2531902"/>
                </a:lnTo>
              </a:path>
              <a:path w="5029200" h="2580004">
                <a:moveTo>
                  <a:pt x="24286" y="24286"/>
                </a:moveTo>
                <a:lnTo>
                  <a:pt x="4207187" y="24286"/>
                </a:lnTo>
              </a:path>
              <a:path w="5029200" h="2580004">
                <a:moveTo>
                  <a:pt x="2175695" y="24286"/>
                </a:moveTo>
                <a:lnTo>
                  <a:pt x="2175695" y="352665"/>
                </a:lnTo>
              </a:path>
              <a:path w="5029200" h="2580004">
                <a:moveTo>
                  <a:pt x="2175695" y="1846811"/>
                </a:moveTo>
                <a:lnTo>
                  <a:pt x="2175695" y="2175695"/>
                </a:lnTo>
              </a:path>
              <a:path w="5029200" h="2580004">
                <a:moveTo>
                  <a:pt x="4207187" y="24286"/>
                </a:moveTo>
                <a:lnTo>
                  <a:pt x="4207187" y="2175695"/>
                </a:lnTo>
                <a:lnTo>
                  <a:pt x="16697" y="2175695"/>
                </a:lnTo>
              </a:path>
              <a:path w="5029200" h="2580004">
                <a:moveTo>
                  <a:pt x="4279036" y="2175695"/>
                </a:moveTo>
                <a:lnTo>
                  <a:pt x="5028892" y="2175695"/>
                </a:lnTo>
              </a:path>
              <a:path w="5029200" h="2580004">
                <a:moveTo>
                  <a:pt x="4279036" y="24286"/>
                </a:moveTo>
                <a:lnTo>
                  <a:pt x="5028892" y="24286"/>
                </a:lnTo>
              </a:path>
              <a:path w="5029200" h="2580004">
                <a:moveTo>
                  <a:pt x="4999039" y="2175695"/>
                </a:moveTo>
                <a:lnTo>
                  <a:pt x="4999039" y="24286"/>
                </a:lnTo>
              </a:path>
              <a:path w="5029200" h="2580004">
                <a:moveTo>
                  <a:pt x="4975258" y="2151408"/>
                </a:moveTo>
                <a:lnTo>
                  <a:pt x="5022820" y="2199476"/>
                </a:lnTo>
              </a:path>
              <a:path w="5029200" h="2580004">
                <a:moveTo>
                  <a:pt x="5022820" y="48067"/>
                </a:moveTo>
                <a:lnTo>
                  <a:pt x="4975258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 txBox="1"/>
          <p:nvPr/>
        </p:nvSpPr>
        <p:spPr>
          <a:xfrm>
            <a:off x="15441028" y="2244136"/>
            <a:ext cx="162560" cy="27305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9000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00" name="object 200"/>
          <p:cNvSpPr/>
          <p:nvPr/>
        </p:nvSpPr>
        <p:spPr>
          <a:xfrm>
            <a:off x="14860505" y="3360521"/>
            <a:ext cx="523240" cy="349250"/>
          </a:xfrm>
          <a:custGeom>
            <a:avLst/>
            <a:gdLst/>
            <a:ahLst/>
            <a:cxnLst/>
            <a:rect l="l" t="t" r="r" b="b"/>
            <a:pathLst>
              <a:path w="523240" h="349250">
                <a:moveTo>
                  <a:pt x="522672" y="23780"/>
                </a:moveTo>
                <a:lnTo>
                  <a:pt x="480676" y="23780"/>
                </a:lnTo>
              </a:path>
              <a:path w="523240" h="349250">
                <a:moveTo>
                  <a:pt x="0" y="95629"/>
                </a:moveTo>
                <a:lnTo>
                  <a:pt x="480676" y="95629"/>
                </a:lnTo>
              </a:path>
              <a:path w="523240" h="349250">
                <a:moveTo>
                  <a:pt x="450824" y="23780"/>
                </a:moveTo>
                <a:lnTo>
                  <a:pt x="450824" y="95629"/>
                </a:lnTo>
                <a:lnTo>
                  <a:pt x="450824" y="349123"/>
                </a:lnTo>
              </a:path>
              <a:path w="523240" h="349250">
                <a:moveTo>
                  <a:pt x="474605" y="47561"/>
                </a:moveTo>
                <a:lnTo>
                  <a:pt x="427043" y="0"/>
                </a:lnTo>
              </a:path>
              <a:path w="523240" h="349250">
                <a:moveTo>
                  <a:pt x="427043" y="71342"/>
                </a:moveTo>
                <a:lnTo>
                  <a:pt x="474605" y="11941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 txBox="1"/>
          <p:nvPr/>
        </p:nvSpPr>
        <p:spPr>
          <a:xfrm>
            <a:off x="15172356" y="3501523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300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02" name="object 202"/>
          <p:cNvSpPr/>
          <p:nvPr/>
        </p:nvSpPr>
        <p:spPr>
          <a:xfrm>
            <a:off x="15052270" y="1400371"/>
            <a:ext cx="716915" cy="2007870"/>
          </a:xfrm>
          <a:custGeom>
            <a:avLst/>
            <a:gdLst/>
            <a:ahLst/>
            <a:cxnLst/>
            <a:rect l="l" t="t" r="r" b="b"/>
            <a:pathLst>
              <a:path w="716915" h="2007870">
                <a:moveTo>
                  <a:pt x="0" y="1983930"/>
                </a:moveTo>
                <a:lnTo>
                  <a:pt x="288912" y="1983930"/>
                </a:lnTo>
              </a:path>
              <a:path w="716915" h="2007870">
                <a:moveTo>
                  <a:pt x="716461" y="23780"/>
                </a:moveTo>
                <a:lnTo>
                  <a:pt x="229206" y="23780"/>
                </a:lnTo>
              </a:path>
              <a:path w="716915" h="2007870">
                <a:moveTo>
                  <a:pt x="259059" y="1983930"/>
                </a:moveTo>
                <a:lnTo>
                  <a:pt x="259059" y="23780"/>
                </a:lnTo>
              </a:path>
              <a:path w="716915" h="2007870">
                <a:moveTo>
                  <a:pt x="235278" y="1960149"/>
                </a:moveTo>
                <a:lnTo>
                  <a:pt x="282840" y="2007711"/>
                </a:lnTo>
              </a:path>
              <a:path w="716915" h="2007870">
                <a:moveTo>
                  <a:pt x="282840" y="47561"/>
                </a:moveTo>
                <a:lnTo>
                  <a:pt x="235278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 txBox="1"/>
          <p:nvPr/>
        </p:nvSpPr>
        <p:spPr>
          <a:xfrm>
            <a:off x="15172356" y="2281578"/>
            <a:ext cx="162560" cy="27305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8200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04" name="object 204"/>
          <p:cNvSpPr/>
          <p:nvPr/>
        </p:nvSpPr>
        <p:spPr>
          <a:xfrm>
            <a:off x="14741095" y="1051754"/>
            <a:ext cx="330200" cy="396240"/>
          </a:xfrm>
          <a:custGeom>
            <a:avLst/>
            <a:gdLst/>
            <a:ahLst/>
            <a:cxnLst/>
            <a:rect l="l" t="t" r="r" b="b"/>
            <a:pathLst>
              <a:path w="330200" h="396240">
                <a:moveTo>
                  <a:pt x="0" y="372398"/>
                </a:moveTo>
                <a:lnTo>
                  <a:pt x="329896" y="372398"/>
                </a:lnTo>
              </a:path>
              <a:path w="330200" h="396240">
                <a:moveTo>
                  <a:pt x="119410" y="252987"/>
                </a:moveTo>
                <a:lnTo>
                  <a:pt x="329896" y="252987"/>
                </a:lnTo>
              </a:path>
              <a:path w="330200" h="396240">
                <a:moveTo>
                  <a:pt x="300043" y="372398"/>
                </a:moveTo>
                <a:lnTo>
                  <a:pt x="300043" y="252987"/>
                </a:lnTo>
                <a:lnTo>
                  <a:pt x="300043" y="0"/>
                </a:lnTo>
              </a:path>
              <a:path w="330200" h="396240">
                <a:moveTo>
                  <a:pt x="275756" y="348617"/>
                </a:moveTo>
                <a:lnTo>
                  <a:pt x="323824" y="396178"/>
                </a:lnTo>
              </a:path>
              <a:path w="330200" h="396240">
                <a:moveTo>
                  <a:pt x="323824" y="276768"/>
                </a:moveTo>
                <a:lnTo>
                  <a:pt x="275756" y="22870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 txBox="1"/>
          <p:nvPr/>
        </p:nvSpPr>
        <p:spPr>
          <a:xfrm>
            <a:off x="14901657" y="1049565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06" name="object 206"/>
          <p:cNvSpPr/>
          <p:nvPr/>
        </p:nvSpPr>
        <p:spPr>
          <a:xfrm>
            <a:off x="14741095" y="1400371"/>
            <a:ext cx="330200" cy="1960245"/>
          </a:xfrm>
          <a:custGeom>
            <a:avLst/>
            <a:gdLst/>
            <a:ahLst/>
            <a:cxnLst/>
            <a:rect l="l" t="t" r="r" b="b"/>
            <a:pathLst>
              <a:path w="330200" h="1960245">
                <a:moveTo>
                  <a:pt x="0" y="23780"/>
                </a:moveTo>
                <a:lnTo>
                  <a:pt x="329896" y="23780"/>
                </a:lnTo>
              </a:path>
              <a:path w="330200" h="1960245">
                <a:moveTo>
                  <a:pt x="0" y="1935862"/>
                </a:moveTo>
                <a:lnTo>
                  <a:pt x="329896" y="1935862"/>
                </a:lnTo>
              </a:path>
              <a:path w="330200" h="1960245">
                <a:moveTo>
                  <a:pt x="300043" y="23780"/>
                </a:moveTo>
                <a:lnTo>
                  <a:pt x="300043" y="1935862"/>
                </a:lnTo>
              </a:path>
              <a:path w="330200" h="1960245">
                <a:moveTo>
                  <a:pt x="323824" y="47561"/>
                </a:moveTo>
                <a:lnTo>
                  <a:pt x="275756" y="0"/>
                </a:lnTo>
              </a:path>
              <a:path w="330200" h="1960245">
                <a:moveTo>
                  <a:pt x="275756" y="1912082"/>
                </a:moveTo>
                <a:lnTo>
                  <a:pt x="323824" y="196014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 txBox="1"/>
          <p:nvPr/>
        </p:nvSpPr>
        <p:spPr>
          <a:xfrm>
            <a:off x="14901657" y="2245653"/>
            <a:ext cx="162560" cy="27305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0" dirty="0">
                <a:latin typeface="Times New Roman"/>
                <a:cs typeface="Times New Roman"/>
              </a:rPr>
              <a:t>8000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08" name="object 208"/>
          <p:cNvSpPr/>
          <p:nvPr/>
        </p:nvSpPr>
        <p:spPr>
          <a:xfrm>
            <a:off x="14741095" y="3312453"/>
            <a:ext cx="330200" cy="396240"/>
          </a:xfrm>
          <a:custGeom>
            <a:avLst/>
            <a:gdLst/>
            <a:ahLst/>
            <a:cxnLst/>
            <a:rect l="l" t="t" r="r" b="b"/>
            <a:pathLst>
              <a:path w="330200" h="396239">
                <a:moveTo>
                  <a:pt x="0" y="23780"/>
                </a:moveTo>
                <a:lnTo>
                  <a:pt x="329896" y="23780"/>
                </a:lnTo>
              </a:path>
              <a:path w="330200" h="396239">
                <a:moveTo>
                  <a:pt x="119410" y="143697"/>
                </a:moveTo>
                <a:lnTo>
                  <a:pt x="329896" y="143697"/>
                </a:lnTo>
              </a:path>
              <a:path w="330200" h="396239">
                <a:moveTo>
                  <a:pt x="300043" y="23780"/>
                </a:moveTo>
                <a:lnTo>
                  <a:pt x="300043" y="143697"/>
                </a:lnTo>
                <a:lnTo>
                  <a:pt x="300043" y="396178"/>
                </a:lnTo>
              </a:path>
              <a:path w="330200" h="396239">
                <a:moveTo>
                  <a:pt x="323824" y="48067"/>
                </a:moveTo>
                <a:lnTo>
                  <a:pt x="275756" y="0"/>
                </a:lnTo>
              </a:path>
              <a:path w="330200" h="396239">
                <a:moveTo>
                  <a:pt x="275756" y="119410"/>
                </a:moveTo>
                <a:lnTo>
                  <a:pt x="323824" y="16747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 txBox="1"/>
          <p:nvPr/>
        </p:nvSpPr>
        <p:spPr>
          <a:xfrm>
            <a:off x="14901657" y="3501523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10" name="object 210"/>
          <p:cNvSpPr txBox="1"/>
          <p:nvPr/>
        </p:nvSpPr>
        <p:spPr>
          <a:xfrm>
            <a:off x="11384908" y="1552037"/>
            <a:ext cx="972819" cy="28067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 indent="240029">
              <a:lnSpc>
                <a:spcPct val="73700"/>
              </a:lnSpc>
              <a:spcBef>
                <a:spcPts val="420"/>
              </a:spcBef>
            </a:pPr>
            <a:r>
              <a:rPr sz="950" spc="-10" dirty="0">
                <a:latin typeface="Times New Roman"/>
                <a:cs typeface="Times New Roman"/>
              </a:rPr>
              <a:t>Приямок 1450х1400х500(h)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11" name="object 211"/>
          <p:cNvSpPr/>
          <p:nvPr/>
        </p:nvSpPr>
        <p:spPr>
          <a:xfrm>
            <a:off x="11497791" y="1711546"/>
            <a:ext cx="784860" cy="591820"/>
          </a:xfrm>
          <a:custGeom>
            <a:avLst/>
            <a:gdLst/>
            <a:ahLst/>
            <a:cxnLst/>
            <a:rect l="l" t="t" r="r" b="b"/>
            <a:pathLst>
              <a:path w="784859" h="591819">
                <a:moveTo>
                  <a:pt x="58187" y="591485"/>
                </a:moveTo>
                <a:lnTo>
                  <a:pt x="0" y="0"/>
                </a:lnTo>
                <a:lnTo>
                  <a:pt x="640059" y="0"/>
                </a:lnTo>
                <a:lnTo>
                  <a:pt x="784262" y="0"/>
                </a:lnTo>
              </a:path>
            </a:pathLst>
          </a:custGeom>
          <a:ln w="354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 txBox="1"/>
          <p:nvPr/>
        </p:nvSpPr>
        <p:spPr>
          <a:xfrm>
            <a:off x="13495332" y="1554567"/>
            <a:ext cx="972819" cy="28067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 indent="240029">
              <a:lnSpc>
                <a:spcPct val="73700"/>
              </a:lnSpc>
              <a:spcBef>
                <a:spcPts val="420"/>
              </a:spcBef>
            </a:pPr>
            <a:r>
              <a:rPr sz="950" spc="-10" dirty="0">
                <a:latin typeface="Times New Roman"/>
                <a:cs typeface="Times New Roman"/>
              </a:rPr>
              <a:t>Приямок 1450х1400х500(h)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13" name="object 213"/>
          <p:cNvSpPr/>
          <p:nvPr/>
        </p:nvSpPr>
        <p:spPr>
          <a:xfrm>
            <a:off x="11965819" y="2219040"/>
            <a:ext cx="0" cy="323215"/>
          </a:xfrm>
          <a:custGeom>
            <a:avLst/>
            <a:gdLst/>
            <a:ahLst/>
            <a:cxnLst/>
            <a:rect l="l" t="t" r="r" b="b"/>
            <a:pathLst>
              <a:path h="323214">
                <a:moveTo>
                  <a:pt x="0" y="322812"/>
                </a:moveTo>
                <a:lnTo>
                  <a:pt x="0" y="179115"/>
                </a:lnTo>
              </a:path>
              <a:path h="323214">
                <a:moveTo>
                  <a:pt x="0" y="143191"/>
                </a:moveTo>
                <a:lnTo>
                  <a:pt x="0" y="0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11392042" y="2219040"/>
            <a:ext cx="0" cy="323215"/>
          </a:xfrm>
          <a:custGeom>
            <a:avLst/>
            <a:gdLst/>
            <a:ahLst/>
            <a:cxnLst/>
            <a:rect l="l" t="t" r="r" b="b"/>
            <a:pathLst>
              <a:path h="323214">
                <a:moveTo>
                  <a:pt x="0" y="0"/>
                </a:moveTo>
                <a:lnTo>
                  <a:pt x="0" y="143191"/>
                </a:lnTo>
              </a:path>
              <a:path h="323214">
                <a:moveTo>
                  <a:pt x="0" y="179115"/>
                </a:moveTo>
                <a:lnTo>
                  <a:pt x="0" y="322812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13997311" y="2219040"/>
            <a:ext cx="0" cy="323215"/>
          </a:xfrm>
          <a:custGeom>
            <a:avLst/>
            <a:gdLst/>
            <a:ahLst/>
            <a:cxnLst/>
            <a:rect l="l" t="t" r="r" b="b"/>
            <a:pathLst>
              <a:path h="323214">
                <a:moveTo>
                  <a:pt x="0" y="322812"/>
                </a:moveTo>
                <a:lnTo>
                  <a:pt x="0" y="179115"/>
                </a:lnTo>
              </a:path>
              <a:path h="323214">
                <a:moveTo>
                  <a:pt x="0" y="143191"/>
                </a:moveTo>
                <a:lnTo>
                  <a:pt x="0" y="0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13424041" y="2219040"/>
            <a:ext cx="0" cy="323215"/>
          </a:xfrm>
          <a:custGeom>
            <a:avLst/>
            <a:gdLst/>
            <a:ahLst/>
            <a:cxnLst/>
            <a:rect l="l" t="t" r="r" b="b"/>
            <a:pathLst>
              <a:path h="323214">
                <a:moveTo>
                  <a:pt x="0" y="0"/>
                </a:moveTo>
                <a:lnTo>
                  <a:pt x="0" y="143191"/>
                </a:lnTo>
              </a:path>
              <a:path h="323214">
                <a:moveTo>
                  <a:pt x="0" y="179115"/>
                </a:moveTo>
                <a:lnTo>
                  <a:pt x="0" y="322812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17" name="object 217"/>
          <p:cNvGrpSpPr/>
          <p:nvPr/>
        </p:nvGrpSpPr>
        <p:grpSpPr>
          <a:xfrm>
            <a:off x="11388232" y="1712171"/>
            <a:ext cx="3308350" cy="2157095"/>
            <a:chOff x="11388232" y="1712171"/>
            <a:chExt cx="3308350" cy="2157095"/>
          </a:xfrm>
        </p:grpSpPr>
        <p:sp>
          <p:nvSpPr>
            <p:cNvPr id="218" name="object 218"/>
            <p:cNvSpPr/>
            <p:nvPr/>
          </p:nvSpPr>
          <p:spPr>
            <a:xfrm>
              <a:off x="13608216" y="1714076"/>
              <a:ext cx="784860" cy="568325"/>
            </a:xfrm>
            <a:custGeom>
              <a:avLst/>
              <a:gdLst/>
              <a:ahLst/>
              <a:cxnLst/>
              <a:rect l="l" t="t" r="r" b="b"/>
              <a:pathLst>
                <a:path w="784859" h="568325">
                  <a:moveTo>
                    <a:pt x="54645" y="568210"/>
                  </a:moveTo>
                  <a:lnTo>
                    <a:pt x="0" y="0"/>
                  </a:lnTo>
                  <a:lnTo>
                    <a:pt x="640059" y="0"/>
                  </a:lnTo>
                  <a:lnTo>
                    <a:pt x="784262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9"/>
            <p:cNvSpPr/>
            <p:nvPr/>
          </p:nvSpPr>
          <p:spPr>
            <a:xfrm>
              <a:off x="11505381" y="2212968"/>
              <a:ext cx="346710" cy="334645"/>
            </a:xfrm>
            <a:custGeom>
              <a:avLst/>
              <a:gdLst/>
              <a:ahLst/>
              <a:cxnLst/>
              <a:rect l="l" t="t" r="r" b="b"/>
              <a:pathLst>
                <a:path w="346709" h="334644">
                  <a:moveTo>
                    <a:pt x="346593" y="0"/>
                  </a:moveTo>
                  <a:lnTo>
                    <a:pt x="0" y="0"/>
                  </a:lnTo>
                  <a:lnTo>
                    <a:pt x="0" y="334449"/>
                  </a:lnTo>
                  <a:lnTo>
                    <a:pt x="346593" y="334449"/>
                  </a:lnTo>
                  <a:lnTo>
                    <a:pt x="34659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20"/>
            <p:cNvSpPr/>
            <p:nvPr/>
          </p:nvSpPr>
          <p:spPr>
            <a:xfrm>
              <a:off x="11392042" y="2093558"/>
              <a:ext cx="574040" cy="574040"/>
            </a:xfrm>
            <a:custGeom>
              <a:avLst/>
              <a:gdLst/>
              <a:ahLst/>
              <a:cxnLst/>
              <a:rect l="l" t="t" r="r" b="b"/>
              <a:pathLst>
                <a:path w="574040" h="574039">
                  <a:moveTo>
                    <a:pt x="573776" y="573776"/>
                  </a:moveTo>
                  <a:lnTo>
                    <a:pt x="573776" y="483712"/>
                  </a:lnTo>
                </a:path>
                <a:path w="574040" h="574039">
                  <a:moveTo>
                    <a:pt x="573776" y="89557"/>
                  </a:moveTo>
                  <a:lnTo>
                    <a:pt x="573776" y="0"/>
                  </a:lnTo>
                  <a:lnTo>
                    <a:pt x="484218" y="0"/>
                  </a:lnTo>
                </a:path>
                <a:path w="574040" h="574039">
                  <a:moveTo>
                    <a:pt x="448294" y="0"/>
                  </a:moveTo>
                  <a:lnTo>
                    <a:pt x="304597" y="0"/>
                  </a:lnTo>
                </a:path>
                <a:path w="574040" h="574039">
                  <a:moveTo>
                    <a:pt x="268673" y="0"/>
                  </a:moveTo>
                  <a:lnTo>
                    <a:pt x="125481" y="0"/>
                  </a:lnTo>
                </a:path>
                <a:path w="574040" h="574039">
                  <a:moveTo>
                    <a:pt x="89557" y="0"/>
                  </a:moveTo>
                  <a:lnTo>
                    <a:pt x="0" y="0"/>
                  </a:lnTo>
                  <a:lnTo>
                    <a:pt x="0" y="89557"/>
                  </a:lnTo>
                </a:path>
                <a:path w="574040" h="574039">
                  <a:moveTo>
                    <a:pt x="0" y="483712"/>
                  </a:moveTo>
                  <a:lnTo>
                    <a:pt x="0" y="573776"/>
                  </a:lnTo>
                  <a:lnTo>
                    <a:pt x="89557" y="573776"/>
                  </a:lnTo>
                </a:path>
                <a:path w="574040" h="574039">
                  <a:moveTo>
                    <a:pt x="125481" y="573776"/>
                  </a:moveTo>
                  <a:lnTo>
                    <a:pt x="268673" y="573776"/>
                  </a:lnTo>
                </a:path>
                <a:path w="574040" h="574039">
                  <a:moveTo>
                    <a:pt x="304597" y="573776"/>
                  </a:moveTo>
                  <a:lnTo>
                    <a:pt x="448294" y="573776"/>
                  </a:lnTo>
                </a:path>
                <a:path w="574040" h="574039">
                  <a:moveTo>
                    <a:pt x="484218" y="573776"/>
                  </a:moveTo>
                  <a:lnTo>
                    <a:pt x="573776" y="573776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21"/>
            <p:cNvSpPr/>
            <p:nvPr/>
          </p:nvSpPr>
          <p:spPr>
            <a:xfrm>
              <a:off x="13537379" y="2212968"/>
              <a:ext cx="346710" cy="334645"/>
            </a:xfrm>
            <a:custGeom>
              <a:avLst/>
              <a:gdLst/>
              <a:ahLst/>
              <a:cxnLst/>
              <a:rect l="l" t="t" r="r" b="b"/>
              <a:pathLst>
                <a:path w="346709" h="334644">
                  <a:moveTo>
                    <a:pt x="346593" y="0"/>
                  </a:moveTo>
                  <a:lnTo>
                    <a:pt x="0" y="0"/>
                  </a:lnTo>
                  <a:lnTo>
                    <a:pt x="0" y="334449"/>
                  </a:lnTo>
                  <a:lnTo>
                    <a:pt x="346593" y="334449"/>
                  </a:lnTo>
                  <a:lnTo>
                    <a:pt x="34659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2"/>
            <p:cNvSpPr/>
            <p:nvPr/>
          </p:nvSpPr>
          <p:spPr>
            <a:xfrm>
              <a:off x="13424041" y="2093558"/>
              <a:ext cx="573405" cy="574040"/>
            </a:xfrm>
            <a:custGeom>
              <a:avLst/>
              <a:gdLst/>
              <a:ahLst/>
              <a:cxnLst/>
              <a:rect l="l" t="t" r="r" b="b"/>
              <a:pathLst>
                <a:path w="573405" h="574039">
                  <a:moveTo>
                    <a:pt x="573270" y="573776"/>
                  </a:moveTo>
                  <a:lnTo>
                    <a:pt x="573270" y="483712"/>
                  </a:lnTo>
                </a:path>
                <a:path w="573405" h="574039">
                  <a:moveTo>
                    <a:pt x="573270" y="89557"/>
                  </a:moveTo>
                  <a:lnTo>
                    <a:pt x="573270" y="0"/>
                  </a:lnTo>
                  <a:lnTo>
                    <a:pt x="483712" y="0"/>
                  </a:lnTo>
                </a:path>
                <a:path w="573405" h="574039">
                  <a:moveTo>
                    <a:pt x="447788" y="0"/>
                  </a:moveTo>
                  <a:lnTo>
                    <a:pt x="304597" y="0"/>
                  </a:lnTo>
                </a:path>
                <a:path w="573405" h="574039">
                  <a:moveTo>
                    <a:pt x="268673" y="0"/>
                  </a:moveTo>
                  <a:lnTo>
                    <a:pt x="125481" y="0"/>
                  </a:lnTo>
                </a:path>
                <a:path w="573405" h="574039">
                  <a:moveTo>
                    <a:pt x="89557" y="0"/>
                  </a:moveTo>
                  <a:lnTo>
                    <a:pt x="0" y="0"/>
                  </a:lnTo>
                  <a:lnTo>
                    <a:pt x="0" y="89557"/>
                  </a:lnTo>
                </a:path>
                <a:path w="573405" h="574039">
                  <a:moveTo>
                    <a:pt x="0" y="483712"/>
                  </a:moveTo>
                  <a:lnTo>
                    <a:pt x="0" y="573776"/>
                  </a:lnTo>
                  <a:lnTo>
                    <a:pt x="89557" y="573776"/>
                  </a:lnTo>
                </a:path>
                <a:path w="573405" h="574039">
                  <a:moveTo>
                    <a:pt x="125481" y="573776"/>
                  </a:moveTo>
                  <a:lnTo>
                    <a:pt x="268673" y="573776"/>
                  </a:lnTo>
                </a:path>
                <a:path w="573405" h="574039">
                  <a:moveTo>
                    <a:pt x="304597" y="573776"/>
                  </a:moveTo>
                  <a:lnTo>
                    <a:pt x="447788" y="573776"/>
                  </a:lnTo>
                </a:path>
                <a:path w="573405" h="574039">
                  <a:moveTo>
                    <a:pt x="483712" y="573776"/>
                  </a:moveTo>
                  <a:lnTo>
                    <a:pt x="573270" y="573776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3"/>
            <p:cNvSpPr/>
            <p:nvPr/>
          </p:nvSpPr>
          <p:spPr>
            <a:xfrm>
              <a:off x="13860192" y="2619267"/>
              <a:ext cx="833119" cy="1247140"/>
            </a:xfrm>
            <a:custGeom>
              <a:avLst/>
              <a:gdLst/>
              <a:ahLst/>
              <a:cxnLst/>
              <a:rect l="l" t="t" r="r" b="b"/>
              <a:pathLst>
                <a:path w="833119" h="1247139">
                  <a:moveTo>
                    <a:pt x="23780" y="0"/>
                  </a:moveTo>
                  <a:lnTo>
                    <a:pt x="23780" y="1246724"/>
                  </a:lnTo>
                </a:path>
                <a:path w="833119" h="1247139">
                  <a:moveTo>
                    <a:pt x="809055" y="788816"/>
                  </a:moveTo>
                  <a:lnTo>
                    <a:pt x="809055" y="1246724"/>
                  </a:lnTo>
                </a:path>
                <a:path w="833119" h="1247139">
                  <a:moveTo>
                    <a:pt x="47561" y="1193090"/>
                  </a:moveTo>
                  <a:lnTo>
                    <a:pt x="0" y="1240652"/>
                  </a:lnTo>
                </a:path>
                <a:path w="833119" h="1247139">
                  <a:moveTo>
                    <a:pt x="785274" y="1240652"/>
                  </a:moveTo>
                  <a:lnTo>
                    <a:pt x="832835" y="119309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4" name="object 224"/>
          <p:cNvSpPr txBox="1"/>
          <p:nvPr/>
        </p:nvSpPr>
        <p:spPr>
          <a:xfrm>
            <a:off x="13883972" y="3456150"/>
            <a:ext cx="785495" cy="380365"/>
          </a:xfrm>
          <a:prstGeom prst="rect">
            <a:avLst/>
          </a:prstGeom>
          <a:ln w="6071">
            <a:solidFill>
              <a:srgbClr val="000000"/>
            </a:solidFill>
          </a:ln>
        </p:spPr>
        <p:txBody>
          <a:bodyPr vert="horz" wrap="square" lIns="0" tIns="1035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815"/>
              </a:spcBef>
            </a:pPr>
            <a:endParaRPr sz="950">
              <a:latin typeface="Times New Roman"/>
              <a:cs typeface="Times New Roman"/>
            </a:endParaRPr>
          </a:p>
          <a:p>
            <a:pPr marL="3175" algn="ctr">
              <a:lnSpc>
                <a:spcPts val="1080"/>
              </a:lnSpc>
            </a:pPr>
            <a:r>
              <a:rPr sz="950" spc="-20" dirty="0">
                <a:latin typeface="Times New Roman"/>
                <a:cs typeface="Times New Roman"/>
              </a:rPr>
              <a:t>3285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25" name="object 225"/>
          <p:cNvSpPr/>
          <p:nvPr/>
        </p:nvSpPr>
        <p:spPr>
          <a:xfrm>
            <a:off x="13513598" y="2619267"/>
            <a:ext cx="394335" cy="1247140"/>
          </a:xfrm>
          <a:custGeom>
            <a:avLst/>
            <a:gdLst/>
            <a:ahLst/>
            <a:cxnLst/>
            <a:rect l="l" t="t" r="r" b="b"/>
            <a:pathLst>
              <a:path w="394334" h="1247139">
                <a:moveTo>
                  <a:pt x="370374" y="0"/>
                </a:moveTo>
                <a:lnTo>
                  <a:pt x="370374" y="1246724"/>
                </a:lnTo>
              </a:path>
              <a:path w="394334" h="1247139">
                <a:moveTo>
                  <a:pt x="23780" y="0"/>
                </a:moveTo>
                <a:lnTo>
                  <a:pt x="23780" y="1246724"/>
                </a:lnTo>
              </a:path>
              <a:path w="394334" h="1247139">
                <a:moveTo>
                  <a:pt x="346593" y="1240652"/>
                </a:moveTo>
                <a:lnTo>
                  <a:pt x="394155" y="1193090"/>
                </a:lnTo>
              </a:path>
              <a:path w="394334" h="1247139">
                <a:moveTo>
                  <a:pt x="47561" y="1193090"/>
                </a:moveTo>
                <a:lnTo>
                  <a:pt x="0" y="124065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 txBox="1"/>
          <p:nvPr/>
        </p:nvSpPr>
        <p:spPr>
          <a:xfrm>
            <a:off x="13537379" y="3456150"/>
            <a:ext cx="346710" cy="380365"/>
          </a:xfrm>
          <a:prstGeom prst="rect">
            <a:avLst/>
          </a:prstGeom>
          <a:ln w="6071">
            <a:solidFill>
              <a:srgbClr val="000000"/>
            </a:solidFill>
          </a:ln>
        </p:spPr>
        <p:txBody>
          <a:bodyPr vert="horz" wrap="square" lIns="0" tIns="1035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815"/>
              </a:spcBef>
            </a:pPr>
            <a:endParaRPr sz="950">
              <a:latin typeface="Times New Roman"/>
              <a:cs typeface="Times New Roman"/>
            </a:endParaRPr>
          </a:p>
          <a:p>
            <a:pPr marL="44450">
              <a:lnSpc>
                <a:spcPts val="1080"/>
              </a:lnSpc>
            </a:pPr>
            <a:r>
              <a:rPr sz="950" spc="-20" dirty="0">
                <a:latin typeface="Times New Roman"/>
                <a:cs typeface="Times New Roman"/>
              </a:rPr>
              <a:t>1450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27" name="object 227"/>
          <p:cNvSpPr/>
          <p:nvPr/>
        </p:nvSpPr>
        <p:spPr>
          <a:xfrm>
            <a:off x="12732877" y="2619267"/>
            <a:ext cx="828675" cy="1247140"/>
          </a:xfrm>
          <a:custGeom>
            <a:avLst/>
            <a:gdLst/>
            <a:ahLst/>
            <a:cxnLst/>
            <a:rect l="l" t="t" r="r" b="b"/>
            <a:pathLst>
              <a:path w="828675" h="1247139">
                <a:moveTo>
                  <a:pt x="804501" y="0"/>
                </a:moveTo>
                <a:lnTo>
                  <a:pt x="804501" y="1246724"/>
                </a:lnTo>
              </a:path>
              <a:path w="828675" h="1247139">
                <a:moveTo>
                  <a:pt x="780720" y="1240652"/>
                </a:moveTo>
                <a:lnTo>
                  <a:pt x="828282" y="1193090"/>
                </a:lnTo>
              </a:path>
              <a:path w="828675" h="1247139">
                <a:moveTo>
                  <a:pt x="48067" y="1193090"/>
                </a:moveTo>
                <a:lnTo>
                  <a:pt x="0" y="124065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 txBox="1"/>
          <p:nvPr/>
        </p:nvSpPr>
        <p:spPr>
          <a:xfrm>
            <a:off x="12757164" y="3456150"/>
            <a:ext cx="780415" cy="380365"/>
          </a:xfrm>
          <a:prstGeom prst="rect">
            <a:avLst/>
          </a:prstGeom>
          <a:ln w="6071">
            <a:solidFill>
              <a:srgbClr val="000000"/>
            </a:solidFill>
          </a:ln>
        </p:spPr>
        <p:txBody>
          <a:bodyPr vert="horz" wrap="square" lIns="0" tIns="1035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815"/>
              </a:spcBef>
            </a:pPr>
            <a:endParaRPr sz="950">
              <a:latin typeface="Times New Roman"/>
              <a:cs typeface="Times New Roman"/>
            </a:endParaRPr>
          </a:p>
          <a:p>
            <a:pPr marL="3175" algn="ctr">
              <a:lnSpc>
                <a:spcPts val="1080"/>
              </a:lnSpc>
            </a:pPr>
            <a:r>
              <a:rPr sz="950" spc="-20" dirty="0">
                <a:latin typeface="Times New Roman"/>
                <a:cs typeface="Times New Roman"/>
              </a:rPr>
              <a:t>3265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29" name="object 229"/>
          <p:cNvSpPr/>
          <p:nvPr/>
        </p:nvSpPr>
        <p:spPr>
          <a:xfrm>
            <a:off x="11828193" y="2619267"/>
            <a:ext cx="833755" cy="1247140"/>
          </a:xfrm>
          <a:custGeom>
            <a:avLst/>
            <a:gdLst/>
            <a:ahLst/>
            <a:cxnLst/>
            <a:rect l="l" t="t" r="r" b="b"/>
            <a:pathLst>
              <a:path w="833754" h="1247139">
                <a:moveTo>
                  <a:pt x="23780" y="0"/>
                </a:moveTo>
                <a:lnTo>
                  <a:pt x="23780" y="1246724"/>
                </a:lnTo>
              </a:path>
              <a:path w="833754" h="1247139">
                <a:moveTo>
                  <a:pt x="47561" y="1193090"/>
                </a:moveTo>
                <a:lnTo>
                  <a:pt x="0" y="1240652"/>
                </a:lnTo>
              </a:path>
              <a:path w="833754" h="1247139">
                <a:moveTo>
                  <a:pt x="785274" y="1240652"/>
                </a:moveTo>
                <a:lnTo>
                  <a:pt x="833341" y="119309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 txBox="1"/>
          <p:nvPr/>
        </p:nvSpPr>
        <p:spPr>
          <a:xfrm>
            <a:off x="11851974" y="3456150"/>
            <a:ext cx="785495" cy="380365"/>
          </a:xfrm>
          <a:prstGeom prst="rect">
            <a:avLst/>
          </a:prstGeom>
          <a:ln w="6071">
            <a:solidFill>
              <a:srgbClr val="000000"/>
            </a:solidFill>
          </a:ln>
        </p:spPr>
        <p:txBody>
          <a:bodyPr vert="horz" wrap="square" lIns="0" tIns="1035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815"/>
              </a:spcBef>
            </a:pPr>
            <a:endParaRPr sz="950">
              <a:latin typeface="Times New Roman"/>
              <a:cs typeface="Times New Roman"/>
            </a:endParaRPr>
          </a:p>
          <a:p>
            <a:pPr marL="3175" algn="ctr">
              <a:lnSpc>
                <a:spcPts val="1080"/>
              </a:lnSpc>
            </a:pPr>
            <a:r>
              <a:rPr sz="950" spc="-20" dirty="0">
                <a:latin typeface="Times New Roman"/>
                <a:cs typeface="Times New Roman"/>
              </a:rPr>
              <a:t>3285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31" name="object 231"/>
          <p:cNvSpPr/>
          <p:nvPr/>
        </p:nvSpPr>
        <p:spPr>
          <a:xfrm>
            <a:off x="11481599" y="2619267"/>
            <a:ext cx="394335" cy="1247140"/>
          </a:xfrm>
          <a:custGeom>
            <a:avLst/>
            <a:gdLst/>
            <a:ahLst/>
            <a:cxnLst/>
            <a:rect l="l" t="t" r="r" b="b"/>
            <a:pathLst>
              <a:path w="394334" h="1247139">
                <a:moveTo>
                  <a:pt x="370374" y="0"/>
                </a:moveTo>
                <a:lnTo>
                  <a:pt x="370374" y="1246724"/>
                </a:lnTo>
              </a:path>
              <a:path w="394334" h="1247139">
                <a:moveTo>
                  <a:pt x="23780" y="0"/>
                </a:moveTo>
                <a:lnTo>
                  <a:pt x="23780" y="1246724"/>
                </a:lnTo>
              </a:path>
              <a:path w="394334" h="1247139">
                <a:moveTo>
                  <a:pt x="346593" y="1240652"/>
                </a:moveTo>
                <a:lnTo>
                  <a:pt x="394155" y="1193090"/>
                </a:lnTo>
              </a:path>
              <a:path w="394334" h="1247139">
                <a:moveTo>
                  <a:pt x="48067" y="1193090"/>
                </a:moveTo>
                <a:lnTo>
                  <a:pt x="0" y="124065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 txBox="1"/>
          <p:nvPr/>
        </p:nvSpPr>
        <p:spPr>
          <a:xfrm>
            <a:off x="11505381" y="3456150"/>
            <a:ext cx="346710" cy="380365"/>
          </a:xfrm>
          <a:prstGeom prst="rect">
            <a:avLst/>
          </a:prstGeom>
          <a:ln w="6071">
            <a:solidFill>
              <a:srgbClr val="000000"/>
            </a:solidFill>
          </a:ln>
        </p:spPr>
        <p:txBody>
          <a:bodyPr vert="horz" wrap="square" lIns="0" tIns="1035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815"/>
              </a:spcBef>
            </a:pPr>
            <a:endParaRPr sz="950">
              <a:latin typeface="Times New Roman"/>
              <a:cs typeface="Times New Roman"/>
            </a:endParaRPr>
          </a:p>
          <a:p>
            <a:pPr marL="44450">
              <a:lnSpc>
                <a:spcPts val="1080"/>
              </a:lnSpc>
            </a:pPr>
            <a:r>
              <a:rPr sz="950" spc="-20" dirty="0">
                <a:latin typeface="Times New Roman"/>
                <a:cs typeface="Times New Roman"/>
              </a:rPr>
              <a:t>1450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33" name="object 233"/>
          <p:cNvSpPr/>
          <p:nvPr/>
        </p:nvSpPr>
        <p:spPr>
          <a:xfrm>
            <a:off x="10701385" y="2619267"/>
            <a:ext cx="828675" cy="1247140"/>
          </a:xfrm>
          <a:custGeom>
            <a:avLst/>
            <a:gdLst/>
            <a:ahLst/>
            <a:cxnLst/>
            <a:rect l="l" t="t" r="r" b="b"/>
            <a:pathLst>
              <a:path w="828675" h="1247139">
                <a:moveTo>
                  <a:pt x="803995" y="0"/>
                </a:moveTo>
                <a:lnTo>
                  <a:pt x="803995" y="1246724"/>
                </a:lnTo>
              </a:path>
              <a:path w="828675" h="1247139">
                <a:moveTo>
                  <a:pt x="780214" y="1240652"/>
                </a:moveTo>
                <a:lnTo>
                  <a:pt x="828282" y="1193090"/>
                </a:lnTo>
              </a:path>
              <a:path w="828675" h="1247139">
                <a:moveTo>
                  <a:pt x="47561" y="1193090"/>
                </a:moveTo>
                <a:lnTo>
                  <a:pt x="0" y="124065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 txBox="1"/>
          <p:nvPr/>
        </p:nvSpPr>
        <p:spPr>
          <a:xfrm>
            <a:off x="10725166" y="3456150"/>
            <a:ext cx="780415" cy="380365"/>
          </a:xfrm>
          <a:prstGeom prst="rect">
            <a:avLst/>
          </a:prstGeom>
          <a:ln w="6071">
            <a:solidFill>
              <a:srgbClr val="000000"/>
            </a:solidFill>
          </a:ln>
        </p:spPr>
        <p:txBody>
          <a:bodyPr vert="horz" wrap="square" lIns="0" tIns="1035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815"/>
              </a:spcBef>
            </a:pPr>
            <a:endParaRPr sz="950">
              <a:latin typeface="Times New Roman"/>
              <a:cs typeface="Times New Roman"/>
            </a:endParaRPr>
          </a:p>
          <a:p>
            <a:pPr marL="3175" algn="ctr">
              <a:lnSpc>
                <a:spcPts val="1080"/>
              </a:lnSpc>
            </a:pPr>
            <a:r>
              <a:rPr sz="950" spc="-20" dirty="0">
                <a:latin typeface="Times New Roman"/>
                <a:cs typeface="Times New Roman"/>
              </a:rPr>
              <a:t>3265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35" name="object 235"/>
          <p:cNvSpPr txBox="1"/>
          <p:nvPr/>
        </p:nvSpPr>
        <p:spPr>
          <a:xfrm>
            <a:off x="12970635" y="873523"/>
            <a:ext cx="725805" cy="40830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065" marR="5080" indent="3175" algn="ctr">
              <a:lnSpc>
                <a:spcPct val="80900"/>
              </a:lnSpc>
              <a:spcBef>
                <a:spcPts val="340"/>
              </a:spcBef>
            </a:pPr>
            <a:r>
              <a:rPr sz="950" spc="-10" dirty="0">
                <a:latin typeface="Times New Roman"/>
                <a:cs typeface="Times New Roman"/>
              </a:rPr>
              <a:t>Монолітна фундаментна </a:t>
            </a:r>
            <a:r>
              <a:rPr sz="950" dirty="0">
                <a:latin typeface="Times New Roman"/>
                <a:cs typeface="Times New Roman"/>
              </a:rPr>
              <a:t>плита</a:t>
            </a:r>
            <a:r>
              <a:rPr sz="950" spc="29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ФП-</a:t>
            </a:r>
            <a:r>
              <a:rPr sz="950" spc="-50" dirty="0">
                <a:latin typeface="Times New Roman"/>
                <a:cs typeface="Times New Roman"/>
              </a:rPr>
              <a:t>1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236" name="object 236"/>
          <p:cNvGrpSpPr/>
          <p:nvPr/>
        </p:nvGrpSpPr>
        <p:grpSpPr>
          <a:xfrm>
            <a:off x="12494056" y="1028598"/>
            <a:ext cx="3588385" cy="2477770"/>
            <a:chOff x="12494056" y="1028598"/>
            <a:chExt cx="3588385" cy="2477770"/>
          </a:xfrm>
        </p:grpSpPr>
        <p:sp>
          <p:nvSpPr>
            <p:cNvPr id="237" name="object 237"/>
            <p:cNvSpPr/>
            <p:nvPr/>
          </p:nvSpPr>
          <p:spPr>
            <a:xfrm>
              <a:off x="12499622" y="1665503"/>
              <a:ext cx="13335" cy="12700"/>
            </a:xfrm>
            <a:custGeom>
              <a:avLst/>
              <a:gdLst/>
              <a:ahLst/>
              <a:cxnLst/>
              <a:rect l="l" t="t" r="r" b="b"/>
              <a:pathLst>
                <a:path w="13334" h="12700">
                  <a:moveTo>
                    <a:pt x="6071" y="0"/>
                  </a:moveTo>
                  <a:lnTo>
                    <a:pt x="0" y="10119"/>
                  </a:lnTo>
                  <a:lnTo>
                    <a:pt x="4047" y="12143"/>
                  </a:lnTo>
                  <a:lnTo>
                    <a:pt x="6071" y="0"/>
                  </a:lnTo>
                  <a:close/>
                </a:path>
                <a:path w="13334" h="12700">
                  <a:moveTo>
                    <a:pt x="6071" y="0"/>
                  </a:moveTo>
                  <a:lnTo>
                    <a:pt x="4132" y="11637"/>
                  </a:lnTo>
                  <a:lnTo>
                    <a:pt x="4047" y="12143"/>
                  </a:lnTo>
                  <a:lnTo>
                    <a:pt x="9107" y="11637"/>
                  </a:lnTo>
                  <a:lnTo>
                    <a:pt x="6071" y="0"/>
                  </a:lnTo>
                  <a:close/>
                </a:path>
                <a:path w="13334" h="12700">
                  <a:moveTo>
                    <a:pt x="6071" y="0"/>
                  </a:moveTo>
                  <a:lnTo>
                    <a:pt x="9107" y="11637"/>
                  </a:lnTo>
                  <a:lnTo>
                    <a:pt x="13155" y="9613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8"/>
            <p:cNvSpPr/>
            <p:nvPr/>
          </p:nvSpPr>
          <p:spPr>
            <a:xfrm>
              <a:off x="12499622" y="1665502"/>
              <a:ext cx="13335" cy="12700"/>
            </a:xfrm>
            <a:custGeom>
              <a:avLst/>
              <a:gdLst/>
              <a:ahLst/>
              <a:cxnLst/>
              <a:rect l="l" t="t" r="r" b="b"/>
              <a:pathLst>
                <a:path w="13334" h="12700">
                  <a:moveTo>
                    <a:pt x="0" y="10119"/>
                  </a:moveTo>
                  <a:lnTo>
                    <a:pt x="4047" y="12143"/>
                  </a:lnTo>
                  <a:lnTo>
                    <a:pt x="6071" y="0"/>
                  </a:lnTo>
                  <a:lnTo>
                    <a:pt x="0" y="10119"/>
                  </a:lnTo>
                  <a:close/>
                </a:path>
                <a:path w="13334" h="12700">
                  <a:moveTo>
                    <a:pt x="4047" y="12143"/>
                  </a:moveTo>
                  <a:lnTo>
                    <a:pt x="6071" y="0"/>
                  </a:lnTo>
                  <a:lnTo>
                    <a:pt x="9107" y="11637"/>
                  </a:lnTo>
                  <a:lnTo>
                    <a:pt x="4047" y="12143"/>
                  </a:lnTo>
                  <a:close/>
                </a:path>
                <a:path w="13334" h="12700">
                  <a:moveTo>
                    <a:pt x="6071" y="0"/>
                  </a:moveTo>
                  <a:lnTo>
                    <a:pt x="9107" y="11637"/>
                  </a:lnTo>
                  <a:lnTo>
                    <a:pt x="13155" y="9613"/>
                  </a:lnTo>
                  <a:lnTo>
                    <a:pt x="60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9"/>
            <p:cNvSpPr/>
            <p:nvPr/>
          </p:nvSpPr>
          <p:spPr>
            <a:xfrm>
              <a:off x="12505694" y="1662973"/>
              <a:ext cx="12065" cy="12700"/>
            </a:xfrm>
            <a:custGeom>
              <a:avLst/>
              <a:gdLst/>
              <a:ahLst/>
              <a:cxnLst/>
              <a:rect l="l" t="t" r="r" b="b"/>
              <a:pathLst>
                <a:path w="12065" h="12700">
                  <a:moveTo>
                    <a:pt x="0" y="2529"/>
                  </a:moveTo>
                  <a:lnTo>
                    <a:pt x="7083" y="12143"/>
                  </a:lnTo>
                  <a:lnTo>
                    <a:pt x="10119" y="9107"/>
                  </a:lnTo>
                  <a:lnTo>
                    <a:pt x="0" y="2529"/>
                  </a:lnTo>
                  <a:close/>
                </a:path>
                <a:path w="12065" h="12700">
                  <a:moveTo>
                    <a:pt x="0" y="2529"/>
                  </a:moveTo>
                  <a:lnTo>
                    <a:pt x="10119" y="9107"/>
                  </a:lnTo>
                  <a:lnTo>
                    <a:pt x="11637" y="4553"/>
                  </a:lnTo>
                  <a:lnTo>
                    <a:pt x="0" y="2529"/>
                  </a:lnTo>
                  <a:close/>
                </a:path>
                <a:path w="12065" h="12700">
                  <a:moveTo>
                    <a:pt x="11637" y="0"/>
                  </a:moveTo>
                  <a:lnTo>
                    <a:pt x="0" y="2529"/>
                  </a:lnTo>
                  <a:lnTo>
                    <a:pt x="11637" y="4553"/>
                  </a:lnTo>
                  <a:lnTo>
                    <a:pt x="1163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40"/>
            <p:cNvSpPr/>
            <p:nvPr/>
          </p:nvSpPr>
          <p:spPr>
            <a:xfrm>
              <a:off x="12505694" y="1662973"/>
              <a:ext cx="12065" cy="12700"/>
            </a:xfrm>
            <a:custGeom>
              <a:avLst/>
              <a:gdLst/>
              <a:ahLst/>
              <a:cxnLst/>
              <a:rect l="l" t="t" r="r" b="b"/>
              <a:pathLst>
                <a:path w="12065" h="12700">
                  <a:moveTo>
                    <a:pt x="7083" y="12143"/>
                  </a:moveTo>
                  <a:lnTo>
                    <a:pt x="10119" y="9107"/>
                  </a:lnTo>
                  <a:lnTo>
                    <a:pt x="0" y="2529"/>
                  </a:lnTo>
                  <a:lnTo>
                    <a:pt x="7083" y="12143"/>
                  </a:lnTo>
                  <a:close/>
                </a:path>
                <a:path w="12065" h="12700">
                  <a:moveTo>
                    <a:pt x="10119" y="9107"/>
                  </a:moveTo>
                  <a:lnTo>
                    <a:pt x="0" y="2529"/>
                  </a:lnTo>
                  <a:lnTo>
                    <a:pt x="11637" y="4553"/>
                  </a:lnTo>
                  <a:lnTo>
                    <a:pt x="10119" y="9107"/>
                  </a:lnTo>
                  <a:close/>
                </a:path>
                <a:path w="12065" h="12700">
                  <a:moveTo>
                    <a:pt x="0" y="2529"/>
                  </a:moveTo>
                  <a:lnTo>
                    <a:pt x="11637" y="4553"/>
                  </a:lnTo>
                  <a:lnTo>
                    <a:pt x="11637" y="0"/>
                  </a:lnTo>
                  <a:lnTo>
                    <a:pt x="0" y="252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41"/>
            <p:cNvSpPr/>
            <p:nvPr/>
          </p:nvSpPr>
          <p:spPr>
            <a:xfrm>
              <a:off x="12505694" y="1653865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1517" y="0"/>
                  </a:moveTo>
                  <a:lnTo>
                    <a:pt x="0" y="11637"/>
                  </a:lnTo>
                  <a:lnTo>
                    <a:pt x="6071" y="1517"/>
                  </a:lnTo>
                  <a:lnTo>
                    <a:pt x="1517" y="0"/>
                  </a:lnTo>
                  <a:close/>
                </a:path>
                <a:path w="12065" h="12064">
                  <a:moveTo>
                    <a:pt x="6071" y="1517"/>
                  </a:moveTo>
                  <a:lnTo>
                    <a:pt x="0" y="11637"/>
                  </a:lnTo>
                  <a:lnTo>
                    <a:pt x="9613" y="4553"/>
                  </a:lnTo>
                  <a:lnTo>
                    <a:pt x="6071" y="1517"/>
                  </a:lnTo>
                  <a:close/>
                </a:path>
                <a:path w="12065" h="12064">
                  <a:moveTo>
                    <a:pt x="9613" y="4553"/>
                  </a:moveTo>
                  <a:lnTo>
                    <a:pt x="0" y="11637"/>
                  </a:lnTo>
                  <a:lnTo>
                    <a:pt x="11637" y="9107"/>
                  </a:lnTo>
                  <a:lnTo>
                    <a:pt x="9613" y="45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2"/>
            <p:cNvSpPr/>
            <p:nvPr/>
          </p:nvSpPr>
          <p:spPr>
            <a:xfrm>
              <a:off x="12505694" y="1653865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11637" y="9107"/>
                  </a:moveTo>
                  <a:lnTo>
                    <a:pt x="9613" y="4553"/>
                  </a:lnTo>
                  <a:lnTo>
                    <a:pt x="0" y="11637"/>
                  </a:lnTo>
                  <a:lnTo>
                    <a:pt x="11637" y="9107"/>
                  </a:lnTo>
                  <a:close/>
                </a:path>
                <a:path w="12065" h="12064">
                  <a:moveTo>
                    <a:pt x="9613" y="4553"/>
                  </a:moveTo>
                  <a:lnTo>
                    <a:pt x="0" y="11637"/>
                  </a:lnTo>
                  <a:lnTo>
                    <a:pt x="6071" y="1517"/>
                  </a:lnTo>
                  <a:lnTo>
                    <a:pt x="9613" y="4553"/>
                  </a:lnTo>
                  <a:close/>
                </a:path>
                <a:path w="12065" h="12064">
                  <a:moveTo>
                    <a:pt x="0" y="11637"/>
                  </a:moveTo>
                  <a:lnTo>
                    <a:pt x="6071" y="1517"/>
                  </a:lnTo>
                  <a:lnTo>
                    <a:pt x="1517" y="0"/>
                  </a:lnTo>
                  <a:lnTo>
                    <a:pt x="0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3"/>
            <p:cNvSpPr/>
            <p:nvPr/>
          </p:nvSpPr>
          <p:spPr>
            <a:xfrm>
              <a:off x="12495574" y="1653865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3035" y="2023"/>
                  </a:moveTo>
                  <a:lnTo>
                    <a:pt x="0" y="5565"/>
                  </a:lnTo>
                  <a:lnTo>
                    <a:pt x="10119" y="11637"/>
                  </a:lnTo>
                  <a:lnTo>
                    <a:pt x="3035" y="2023"/>
                  </a:lnTo>
                  <a:close/>
                </a:path>
                <a:path w="12065" h="12064">
                  <a:moveTo>
                    <a:pt x="7083" y="0"/>
                  </a:moveTo>
                  <a:lnTo>
                    <a:pt x="3035" y="2023"/>
                  </a:lnTo>
                  <a:lnTo>
                    <a:pt x="10119" y="11637"/>
                  </a:lnTo>
                  <a:lnTo>
                    <a:pt x="7083" y="0"/>
                  </a:lnTo>
                  <a:close/>
                </a:path>
                <a:path w="12065" h="12064">
                  <a:moveTo>
                    <a:pt x="11637" y="0"/>
                  </a:moveTo>
                  <a:lnTo>
                    <a:pt x="7083" y="0"/>
                  </a:lnTo>
                  <a:lnTo>
                    <a:pt x="10119" y="11637"/>
                  </a:lnTo>
                  <a:lnTo>
                    <a:pt x="1163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4"/>
            <p:cNvSpPr/>
            <p:nvPr/>
          </p:nvSpPr>
          <p:spPr>
            <a:xfrm>
              <a:off x="12495575" y="1653865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11637" y="0"/>
                  </a:moveTo>
                  <a:lnTo>
                    <a:pt x="7083" y="0"/>
                  </a:lnTo>
                  <a:lnTo>
                    <a:pt x="10119" y="11637"/>
                  </a:lnTo>
                  <a:lnTo>
                    <a:pt x="11637" y="0"/>
                  </a:lnTo>
                  <a:close/>
                </a:path>
                <a:path w="12065" h="12064">
                  <a:moveTo>
                    <a:pt x="7083" y="0"/>
                  </a:moveTo>
                  <a:lnTo>
                    <a:pt x="10119" y="11637"/>
                  </a:lnTo>
                  <a:lnTo>
                    <a:pt x="3035" y="2023"/>
                  </a:lnTo>
                  <a:lnTo>
                    <a:pt x="7083" y="0"/>
                  </a:lnTo>
                  <a:close/>
                </a:path>
                <a:path w="12065" h="12064">
                  <a:moveTo>
                    <a:pt x="10119" y="11637"/>
                  </a:moveTo>
                  <a:lnTo>
                    <a:pt x="3035" y="2023"/>
                  </a:lnTo>
                  <a:lnTo>
                    <a:pt x="0" y="5565"/>
                  </a:lnTo>
                  <a:lnTo>
                    <a:pt x="10119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5"/>
            <p:cNvSpPr/>
            <p:nvPr/>
          </p:nvSpPr>
          <p:spPr>
            <a:xfrm>
              <a:off x="12494056" y="1659431"/>
              <a:ext cx="12065" cy="13335"/>
            </a:xfrm>
            <a:custGeom>
              <a:avLst/>
              <a:gdLst/>
              <a:ahLst/>
              <a:cxnLst/>
              <a:rect l="l" t="t" r="r" b="b"/>
              <a:pathLst>
                <a:path w="12065" h="13335">
                  <a:moveTo>
                    <a:pt x="11637" y="6071"/>
                  </a:moveTo>
                  <a:lnTo>
                    <a:pt x="0" y="9107"/>
                  </a:lnTo>
                  <a:lnTo>
                    <a:pt x="2023" y="13155"/>
                  </a:lnTo>
                  <a:lnTo>
                    <a:pt x="11637" y="6071"/>
                  </a:lnTo>
                  <a:close/>
                </a:path>
                <a:path w="12065" h="13335">
                  <a:moveTo>
                    <a:pt x="0" y="4553"/>
                  </a:moveTo>
                  <a:lnTo>
                    <a:pt x="0" y="9107"/>
                  </a:lnTo>
                  <a:lnTo>
                    <a:pt x="11637" y="6071"/>
                  </a:lnTo>
                  <a:lnTo>
                    <a:pt x="0" y="4553"/>
                  </a:lnTo>
                  <a:close/>
                </a:path>
                <a:path w="12065" h="13335">
                  <a:moveTo>
                    <a:pt x="1517" y="0"/>
                  </a:moveTo>
                  <a:lnTo>
                    <a:pt x="0" y="4553"/>
                  </a:lnTo>
                  <a:lnTo>
                    <a:pt x="11637" y="6071"/>
                  </a:lnTo>
                  <a:lnTo>
                    <a:pt x="151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6"/>
            <p:cNvSpPr/>
            <p:nvPr/>
          </p:nvSpPr>
          <p:spPr>
            <a:xfrm>
              <a:off x="12494057" y="1659431"/>
              <a:ext cx="12065" cy="13335"/>
            </a:xfrm>
            <a:custGeom>
              <a:avLst/>
              <a:gdLst/>
              <a:ahLst/>
              <a:cxnLst/>
              <a:rect l="l" t="t" r="r" b="b"/>
              <a:pathLst>
                <a:path w="12065" h="13335">
                  <a:moveTo>
                    <a:pt x="1517" y="0"/>
                  </a:moveTo>
                  <a:lnTo>
                    <a:pt x="0" y="4553"/>
                  </a:lnTo>
                  <a:lnTo>
                    <a:pt x="11637" y="6071"/>
                  </a:lnTo>
                  <a:lnTo>
                    <a:pt x="1517" y="0"/>
                  </a:lnTo>
                  <a:close/>
                </a:path>
                <a:path w="12065" h="13335">
                  <a:moveTo>
                    <a:pt x="0" y="4553"/>
                  </a:moveTo>
                  <a:lnTo>
                    <a:pt x="11637" y="6071"/>
                  </a:lnTo>
                  <a:lnTo>
                    <a:pt x="0" y="9107"/>
                  </a:lnTo>
                  <a:lnTo>
                    <a:pt x="0" y="4553"/>
                  </a:lnTo>
                  <a:close/>
                </a:path>
                <a:path w="12065" h="13335">
                  <a:moveTo>
                    <a:pt x="11637" y="6071"/>
                  </a:moveTo>
                  <a:lnTo>
                    <a:pt x="0" y="9107"/>
                  </a:lnTo>
                  <a:lnTo>
                    <a:pt x="2023" y="13155"/>
                  </a:lnTo>
                  <a:lnTo>
                    <a:pt x="11637" y="607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7"/>
            <p:cNvSpPr/>
            <p:nvPr/>
          </p:nvSpPr>
          <p:spPr>
            <a:xfrm>
              <a:off x="12496081" y="1665502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59" h="10160">
                  <a:moveTo>
                    <a:pt x="9613" y="0"/>
                  </a:moveTo>
                  <a:lnTo>
                    <a:pt x="0" y="7083"/>
                  </a:lnTo>
                  <a:lnTo>
                    <a:pt x="3541" y="10119"/>
                  </a:lnTo>
                  <a:lnTo>
                    <a:pt x="961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48"/>
            <p:cNvSpPr/>
            <p:nvPr/>
          </p:nvSpPr>
          <p:spPr>
            <a:xfrm>
              <a:off x="12496081" y="1665502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59" h="10160">
                  <a:moveTo>
                    <a:pt x="0" y="7083"/>
                  </a:moveTo>
                  <a:lnTo>
                    <a:pt x="3541" y="10119"/>
                  </a:lnTo>
                  <a:lnTo>
                    <a:pt x="9613" y="0"/>
                  </a:lnTo>
                  <a:lnTo>
                    <a:pt x="0" y="708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49"/>
            <p:cNvSpPr/>
            <p:nvPr/>
          </p:nvSpPr>
          <p:spPr>
            <a:xfrm>
              <a:off x="12511766" y="1030503"/>
              <a:ext cx="1018540" cy="625475"/>
            </a:xfrm>
            <a:custGeom>
              <a:avLst/>
              <a:gdLst/>
              <a:ahLst/>
              <a:cxnLst/>
              <a:rect l="l" t="t" r="r" b="b"/>
              <a:pathLst>
                <a:path w="1018540" h="625475">
                  <a:moveTo>
                    <a:pt x="0" y="624879"/>
                  </a:moveTo>
                  <a:lnTo>
                    <a:pt x="6071" y="614760"/>
                  </a:lnTo>
                  <a:lnTo>
                    <a:pt x="378975" y="0"/>
                  </a:lnTo>
                  <a:lnTo>
                    <a:pt x="1009421" y="0"/>
                  </a:lnTo>
                  <a:lnTo>
                    <a:pt x="1018023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50"/>
            <p:cNvSpPr/>
            <p:nvPr/>
          </p:nvSpPr>
          <p:spPr>
            <a:xfrm>
              <a:off x="12805231" y="1570885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5">
                  <a:moveTo>
                    <a:pt x="2023" y="0"/>
                  </a:moveTo>
                  <a:lnTo>
                    <a:pt x="0" y="11637"/>
                  </a:lnTo>
                  <a:lnTo>
                    <a:pt x="4553" y="11637"/>
                  </a:lnTo>
                  <a:lnTo>
                    <a:pt x="2023" y="0"/>
                  </a:lnTo>
                  <a:close/>
                </a:path>
                <a:path w="12700" h="12065">
                  <a:moveTo>
                    <a:pt x="2023" y="0"/>
                  </a:moveTo>
                  <a:lnTo>
                    <a:pt x="4553" y="11637"/>
                  </a:lnTo>
                  <a:lnTo>
                    <a:pt x="9107" y="9613"/>
                  </a:lnTo>
                  <a:lnTo>
                    <a:pt x="2023" y="0"/>
                  </a:lnTo>
                  <a:close/>
                </a:path>
                <a:path w="12700" h="12065">
                  <a:moveTo>
                    <a:pt x="2023" y="0"/>
                  </a:moveTo>
                  <a:lnTo>
                    <a:pt x="9107" y="9613"/>
                  </a:lnTo>
                  <a:lnTo>
                    <a:pt x="12143" y="6071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51"/>
            <p:cNvSpPr/>
            <p:nvPr/>
          </p:nvSpPr>
          <p:spPr>
            <a:xfrm>
              <a:off x="12805232" y="1570885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5">
                  <a:moveTo>
                    <a:pt x="0" y="11637"/>
                  </a:moveTo>
                  <a:lnTo>
                    <a:pt x="4553" y="11637"/>
                  </a:lnTo>
                  <a:lnTo>
                    <a:pt x="2023" y="0"/>
                  </a:lnTo>
                  <a:lnTo>
                    <a:pt x="0" y="11637"/>
                  </a:lnTo>
                  <a:close/>
                </a:path>
                <a:path w="12700" h="12065">
                  <a:moveTo>
                    <a:pt x="4553" y="11637"/>
                  </a:moveTo>
                  <a:lnTo>
                    <a:pt x="2023" y="0"/>
                  </a:lnTo>
                  <a:lnTo>
                    <a:pt x="9107" y="9613"/>
                  </a:lnTo>
                  <a:lnTo>
                    <a:pt x="4553" y="11637"/>
                  </a:lnTo>
                  <a:close/>
                </a:path>
                <a:path w="12700" h="12065">
                  <a:moveTo>
                    <a:pt x="2023" y="0"/>
                  </a:moveTo>
                  <a:lnTo>
                    <a:pt x="9107" y="9613"/>
                  </a:lnTo>
                  <a:lnTo>
                    <a:pt x="12143" y="6071"/>
                  </a:lnTo>
                  <a:lnTo>
                    <a:pt x="2023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2"/>
            <p:cNvSpPr/>
            <p:nvPr/>
          </p:nvSpPr>
          <p:spPr>
            <a:xfrm>
              <a:off x="12807255" y="1563802"/>
              <a:ext cx="12065" cy="13335"/>
            </a:xfrm>
            <a:custGeom>
              <a:avLst/>
              <a:gdLst/>
              <a:ahLst/>
              <a:cxnLst/>
              <a:rect l="l" t="t" r="r" b="b"/>
              <a:pathLst>
                <a:path w="12065" h="13334">
                  <a:moveTo>
                    <a:pt x="0" y="7083"/>
                  </a:moveTo>
                  <a:lnTo>
                    <a:pt x="10119" y="13155"/>
                  </a:lnTo>
                  <a:lnTo>
                    <a:pt x="11637" y="9107"/>
                  </a:lnTo>
                  <a:lnTo>
                    <a:pt x="0" y="7083"/>
                  </a:lnTo>
                  <a:close/>
                </a:path>
                <a:path w="12065" h="13334">
                  <a:moveTo>
                    <a:pt x="11637" y="4047"/>
                  </a:moveTo>
                  <a:lnTo>
                    <a:pt x="0" y="7083"/>
                  </a:lnTo>
                  <a:lnTo>
                    <a:pt x="11637" y="9107"/>
                  </a:lnTo>
                  <a:lnTo>
                    <a:pt x="11637" y="4047"/>
                  </a:lnTo>
                  <a:close/>
                </a:path>
                <a:path w="12065" h="13334">
                  <a:moveTo>
                    <a:pt x="9613" y="0"/>
                  </a:moveTo>
                  <a:lnTo>
                    <a:pt x="0" y="7083"/>
                  </a:lnTo>
                  <a:lnTo>
                    <a:pt x="11637" y="4047"/>
                  </a:lnTo>
                  <a:lnTo>
                    <a:pt x="961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3"/>
            <p:cNvSpPr/>
            <p:nvPr/>
          </p:nvSpPr>
          <p:spPr>
            <a:xfrm>
              <a:off x="12807256" y="1563801"/>
              <a:ext cx="12065" cy="13335"/>
            </a:xfrm>
            <a:custGeom>
              <a:avLst/>
              <a:gdLst/>
              <a:ahLst/>
              <a:cxnLst/>
              <a:rect l="l" t="t" r="r" b="b"/>
              <a:pathLst>
                <a:path w="12065" h="13334">
                  <a:moveTo>
                    <a:pt x="10119" y="13155"/>
                  </a:moveTo>
                  <a:lnTo>
                    <a:pt x="11637" y="9107"/>
                  </a:lnTo>
                  <a:lnTo>
                    <a:pt x="0" y="7083"/>
                  </a:lnTo>
                  <a:lnTo>
                    <a:pt x="10119" y="13155"/>
                  </a:lnTo>
                  <a:close/>
                </a:path>
                <a:path w="12065" h="13334">
                  <a:moveTo>
                    <a:pt x="11637" y="9107"/>
                  </a:moveTo>
                  <a:lnTo>
                    <a:pt x="0" y="7083"/>
                  </a:lnTo>
                  <a:lnTo>
                    <a:pt x="11637" y="4047"/>
                  </a:lnTo>
                  <a:lnTo>
                    <a:pt x="11637" y="9107"/>
                  </a:lnTo>
                  <a:close/>
                </a:path>
                <a:path w="12065" h="13334">
                  <a:moveTo>
                    <a:pt x="0" y="7083"/>
                  </a:moveTo>
                  <a:lnTo>
                    <a:pt x="11637" y="4047"/>
                  </a:lnTo>
                  <a:lnTo>
                    <a:pt x="9613" y="0"/>
                  </a:lnTo>
                  <a:lnTo>
                    <a:pt x="0" y="708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4"/>
            <p:cNvSpPr/>
            <p:nvPr/>
          </p:nvSpPr>
          <p:spPr>
            <a:xfrm>
              <a:off x="12804219" y="1559248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5">
                  <a:moveTo>
                    <a:pt x="4553" y="0"/>
                  </a:moveTo>
                  <a:lnTo>
                    <a:pt x="0" y="0"/>
                  </a:lnTo>
                  <a:lnTo>
                    <a:pt x="3035" y="11637"/>
                  </a:lnTo>
                  <a:lnTo>
                    <a:pt x="4553" y="0"/>
                  </a:lnTo>
                  <a:close/>
                </a:path>
                <a:path w="12700" h="12065">
                  <a:moveTo>
                    <a:pt x="4553" y="0"/>
                  </a:moveTo>
                  <a:lnTo>
                    <a:pt x="3035" y="11637"/>
                  </a:lnTo>
                  <a:lnTo>
                    <a:pt x="9107" y="1517"/>
                  </a:lnTo>
                  <a:lnTo>
                    <a:pt x="4553" y="0"/>
                  </a:lnTo>
                  <a:close/>
                </a:path>
                <a:path w="12700" h="12065">
                  <a:moveTo>
                    <a:pt x="9107" y="1517"/>
                  </a:moveTo>
                  <a:lnTo>
                    <a:pt x="3035" y="11637"/>
                  </a:lnTo>
                  <a:lnTo>
                    <a:pt x="12649" y="4553"/>
                  </a:lnTo>
                  <a:lnTo>
                    <a:pt x="9107" y="151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5"/>
            <p:cNvSpPr/>
            <p:nvPr/>
          </p:nvSpPr>
          <p:spPr>
            <a:xfrm>
              <a:off x="12804220" y="1559248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5">
                  <a:moveTo>
                    <a:pt x="12649" y="4553"/>
                  </a:moveTo>
                  <a:lnTo>
                    <a:pt x="9107" y="1517"/>
                  </a:lnTo>
                  <a:lnTo>
                    <a:pt x="3035" y="11637"/>
                  </a:lnTo>
                  <a:lnTo>
                    <a:pt x="12649" y="4553"/>
                  </a:lnTo>
                  <a:close/>
                </a:path>
                <a:path w="12700" h="12065">
                  <a:moveTo>
                    <a:pt x="9107" y="1517"/>
                  </a:moveTo>
                  <a:lnTo>
                    <a:pt x="3035" y="11637"/>
                  </a:lnTo>
                  <a:lnTo>
                    <a:pt x="4553" y="0"/>
                  </a:lnTo>
                  <a:lnTo>
                    <a:pt x="9107" y="1517"/>
                  </a:lnTo>
                  <a:close/>
                </a:path>
                <a:path w="12700" h="12065">
                  <a:moveTo>
                    <a:pt x="3035" y="11637"/>
                  </a:moveTo>
                  <a:lnTo>
                    <a:pt x="4553" y="0"/>
                  </a:lnTo>
                  <a:lnTo>
                    <a:pt x="0" y="0"/>
                  </a:lnTo>
                  <a:lnTo>
                    <a:pt x="3035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6"/>
            <p:cNvSpPr/>
            <p:nvPr/>
          </p:nvSpPr>
          <p:spPr>
            <a:xfrm>
              <a:off x="12795112" y="1559248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5">
                  <a:moveTo>
                    <a:pt x="1517" y="5565"/>
                  </a:moveTo>
                  <a:lnTo>
                    <a:pt x="0" y="9613"/>
                  </a:lnTo>
                  <a:lnTo>
                    <a:pt x="12143" y="11637"/>
                  </a:lnTo>
                  <a:lnTo>
                    <a:pt x="1517" y="5565"/>
                  </a:lnTo>
                  <a:close/>
                </a:path>
                <a:path w="12700" h="12065">
                  <a:moveTo>
                    <a:pt x="5059" y="2023"/>
                  </a:moveTo>
                  <a:lnTo>
                    <a:pt x="1517" y="5565"/>
                  </a:lnTo>
                  <a:lnTo>
                    <a:pt x="12143" y="11637"/>
                  </a:lnTo>
                  <a:lnTo>
                    <a:pt x="5059" y="2023"/>
                  </a:lnTo>
                  <a:close/>
                </a:path>
                <a:path w="12700" h="12065">
                  <a:moveTo>
                    <a:pt x="9107" y="0"/>
                  </a:moveTo>
                  <a:lnTo>
                    <a:pt x="5059" y="2023"/>
                  </a:lnTo>
                  <a:lnTo>
                    <a:pt x="12143" y="11637"/>
                  </a:lnTo>
                  <a:lnTo>
                    <a:pt x="910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7"/>
            <p:cNvSpPr/>
            <p:nvPr/>
          </p:nvSpPr>
          <p:spPr>
            <a:xfrm>
              <a:off x="12795112" y="1559248"/>
              <a:ext cx="12700" cy="12065"/>
            </a:xfrm>
            <a:custGeom>
              <a:avLst/>
              <a:gdLst/>
              <a:ahLst/>
              <a:cxnLst/>
              <a:rect l="l" t="t" r="r" b="b"/>
              <a:pathLst>
                <a:path w="12700" h="12065">
                  <a:moveTo>
                    <a:pt x="9107" y="0"/>
                  </a:moveTo>
                  <a:lnTo>
                    <a:pt x="5059" y="2023"/>
                  </a:lnTo>
                  <a:lnTo>
                    <a:pt x="12143" y="11637"/>
                  </a:lnTo>
                  <a:lnTo>
                    <a:pt x="9107" y="0"/>
                  </a:lnTo>
                  <a:close/>
                </a:path>
                <a:path w="12700" h="12065">
                  <a:moveTo>
                    <a:pt x="5059" y="2023"/>
                  </a:moveTo>
                  <a:lnTo>
                    <a:pt x="12143" y="11637"/>
                  </a:lnTo>
                  <a:lnTo>
                    <a:pt x="1517" y="5565"/>
                  </a:lnTo>
                  <a:lnTo>
                    <a:pt x="5059" y="2023"/>
                  </a:lnTo>
                  <a:close/>
                </a:path>
                <a:path w="12700" h="12065">
                  <a:moveTo>
                    <a:pt x="12143" y="11637"/>
                  </a:moveTo>
                  <a:lnTo>
                    <a:pt x="1517" y="5565"/>
                  </a:lnTo>
                  <a:lnTo>
                    <a:pt x="0" y="9613"/>
                  </a:lnTo>
                  <a:lnTo>
                    <a:pt x="12143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8"/>
            <p:cNvSpPr/>
            <p:nvPr/>
          </p:nvSpPr>
          <p:spPr>
            <a:xfrm>
              <a:off x="12795112" y="1568862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12143" y="2023"/>
                  </a:moveTo>
                  <a:lnTo>
                    <a:pt x="2529" y="9107"/>
                  </a:lnTo>
                  <a:lnTo>
                    <a:pt x="5565" y="12143"/>
                  </a:lnTo>
                  <a:lnTo>
                    <a:pt x="12143" y="2023"/>
                  </a:lnTo>
                  <a:close/>
                </a:path>
                <a:path w="12700" h="12700">
                  <a:moveTo>
                    <a:pt x="12143" y="2023"/>
                  </a:moveTo>
                  <a:lnTo>
                    <a:pt x="505" y="5059"/>
                  </a:lnTo>
                  <a:lnTo>
                    <a:pt x="2529" y="9107"/>
                  </a:lnTo>
                  <a:lnTo>
                    <a:pt x="12143" y="2023"/>
                  </a:lnTo>
                  <a:close/>
                </a:path>
                <a:path w="12700" h="12700">
                  <a:moveTo>
                    <a:pt x="0" y="0"/>
                  </a:moveTo>
                  <a:lnTo>
                    <a:pt x="505" y="5059"/>
                  </a:lnTo>
                  <a:lnTo>
                    <a:pt x="12143" y="20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9"/>
            <p:cNvSpPr/>
            <p:nvPr/>
          </p:nvSpPr>
          <p:spPr>
            <a:xfrm>
              <a:off x="12795112" y="1568861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0" y="0"/>
                  </a:moveTo>
                  <a:lnTo>
                    <a:pt x="505" y="5059"/>
                  </a:lnTo>
                  <a:lnTo>
                    <a:pt x="12143" y="2023"/>
                  </a:lnTo>
                  <a:lnTo>
                    <a:pt x="0" y="0"/>
                  </a:lnTo>
                  <a:close/>
                </a:path>
                <a:path w="12700" h="12700">
                  <a:moveTo>
                    <a:pt x="505" y="5059"/>
                  </a:moveTo>
                  <a:lnTo>
                    <a:pt x="12143" y="2023"/>
                  </a:lnTo>
                  <a:lnTo>
                    <a:pt x="2529" y="9107"/>
                  </a:lnTo>
                  <a:lnTo>
                    <a:pt x="505" y="5059"/>
                  </a:lnTo>
                  <a:close/>
                </a:path>
                <a:path w="12700" h="12700">
                  <a:moveTo>
                    <a:pt x="12143" y="2023"/>
                  </a:moveTo>
                  <a:lnTo>
                    <a:pt x="2529" y="9107"/>
                  </a:lnTo>
                  <a:lnTo>
                    <a:pt x="5565" y="12143"/>
                  </a:lnTo>
                  <a:lnTo>
                    <a:pt x="12143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60"/>
            <p:cNvSpPr/>
            <p:nvPr/>
          </p:nvSpPr>
          <p:spPr>
            <a:xfrm>
              <a:off x="12800678" y="1570885"/>
              <a:ext cx="6985" cy="12065"/>
            </a:xfrm>
            <a:custGeom>
              <a:avLst/>
              <a:gdLst/>
              <a:ahLst/>
              <a:cxnLst/>
              <a:rect l="l" t="t" r="r" b="b"/>
              <a:pathLst>
                <a:path w="6984" h="12065">
                  <a:moveTo>
                    <a:pt x="6577" y="0"/>
                  </a:moveTo>
                  <a:lnTo>
                    <a:pt x="0" y="10119"/>
                  </a:lnTo>
                  <a:lnTo>
                    <a:pt x="4553" y="11637"/>
                  </a:lnTo>
                  <a:lnTo>
                    <a:pt x="657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61"/>
            <p:cNvSpPr/>
            <p:nvPr/>
          </p:nvSpPr>
          <p:spPr>
            <a:xfrm>
              <a:off x="12800678" y="1570885"/>
              <a:ext cx="6985" cy="12065"/>
            </a:xfrm>
            <a:custGeom>
              <a:avLst/>
              <a:gdLst/>
              <a:ahLst/>
              <a:cxnLst/>
              <a:rect l="l" t="t" r="r" b="b"/>
              <a:pathLst>
                <a:path w="6984" h="12065">
                  <a:moveTo>
                    <a:pt x="0" y="10119"/>
                  </a:moveTo>
                  <a:lnTo>
                    <a:pt x="4553" y="11637"/>
                  </a:lnTo>
                  <a:lnTo>
                    <a:pt x="6577" y="0"/>
                  </a:lnTo>
                  <a:lnTo>
                    <a:pt x="0" y="1011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2"/>
            <p:cNvSpPr/>
            <p:nvPr/>
          </p:nvSpPr>
          <p:spPr>
            <a:xfrm>
              <a:off x="12808774" y="1030503"/>
              <a:ext cx="954405" cy="528955"/>
            </a:xfrm>
            <a:custGeom>
              <a:avLst/>
              <a:gdLst/>
              <a:ahLst/>
              <a:cxnLst/>
              <a:rect l="l" t="t" r="r" b="b"/>
              <a:pathLst>
                <a:path w="954405" h="528955">
                  <a:moveTo>
                    <a:pt x="0" y="528744"/>
                  </a:moveTo>
                  <a:lnTo>
                    <a:pt x="2023" y="516601"/>
                  </a:lnTo>
                  <a:lnTo>
                    <a:pt x="81968" y="0"/>
                  </a:lnTo>
                  <a:lnTo>
                    <a:pt x="712413" y="0"/>
                  </a:lnTo>
                  <a:lnTo>
                    <a:pt x="954270" y="0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3" name="object 263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15838303" y="3262109"/>
              <a:ext cx="243880" cy="243880"/>
            </a:xfrm>
            <a:prstGeom prst="rect">
              <a:avLst/>
            </a:prstGeom>
          </p:spPr>
        </p:pic>
      </p:grpSp>
      <p:sp>
        <p:nvSpPr>
          <p:cNvPr id="264" name="object 264"/>
          <p:cNvSpPr txBox="1"/>
          <p:nvPr/>
        </p:nvSpPr>
        <p:spPr>
          <a:xfrm>
            <a:off x="15891633" y="3247745"/>
            <a:ext cx="153035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А</a:t>
            </a:r>
            <a:endParaRPr sz="1350">
              <a:latin typeface="Times New Roman"/>
              <a:cs typeface="Times New Roman"/>
            </a:endParaRPr>
          </a:p>
        </p:txBody>
      </p:sp>
      <p:pic>
        <p:nvPicPr>
          <p:cNvPr id="265" name="object 265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15838304" y="1301959"/>
            <a:ext cx="243880" cy="243880"/>
          </a:xfrm>
          <a:prstGeom prst="rect">
            <a:avLst/>
          </a:prstGeom>
        </p:spPr>
      </p:pic>
      <p:sp>
        <p:nvSpPr>
          <p:cNvPr id="266" name="object 266"/>
          <p:cNvSpPr txBox="1"/>
          <p:nvPr/>
        </p:nvSpPr>
        <p:spPr>
          <a:xfrm>
            <a:off x="15889609" y="1287596"/>
            <a:ext cx="127000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Б</a:t>
            </a:r>
            <a:endParaRPr sz="1350">
              <a:latin typeface="Times New Roman"/>
              <a:cs typeface="Times New Roman"/>
            </a:endParaRPr>
          </a:p>
        </p:txBody>
      </p:sp>
      <p:grpSp>
        <p:nvGrpSpPr>
          <p:cNvPr id="267" name="object 267"/>
          <p:cNvGrpSpPr/>
          <p:nvPr/>
        </p:nvGrpSpPr>
        <p:grpSpPr>
          <a:xfrm>
            <a:off x="10282437" y="2397143"/>
            <a:ext cx="5704205" cy="310515"/>
            <a:chOff x="10282437" y="2397143"/>
            <a:chExt cx="5704205" cy="310515"/>
          </a:xfrm>
        </p:grpSpPr>
        <p:pic>
          <p:nvPicPr>
            <p:cNvPr id="268" name="object 268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10282437" y="2397143"/>
              <a:ext cx="239326" cy="310163"/>
            </a:xfrm>
            <a:prstGeom prst="rect">
              <a:avLst/>
            </a:prstGeom>
          </p:spPr>
        </p:pic>
        <p:pic>
          <p:nvPicPr>
            <p:cNvPr id="269" name="object 269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15746974" y="2397143"/>
              <a:ext cx="239327" cy="310163"/>
            </a:xfrm>
            <a:prstGeom prst="rect">
              <a:avLst/>
            </a:prstGeom>
          </p:spPr>
        </p:pic>
      </p:grpSp>
      <p:sp>
        <p:nvSpPr>
          <p:cNvPr id="270" name="object 270"/>
          <p:cNvSpPr txBox="1"/>
          <p:nvPr/>
        </p:nvSpPr>
        <p:spPr>
          <a:xfrm>
            <a:off x="10149315" y="2440959"/>
            <a:ext cx="149225" cy="3219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50" spc="-50" dirty="0">
                <a:latin typeface="Times New Roman"/>
                <a:cs typeface="Times New Roman"/>
              </a:rPr>
              <a:t>1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271" name="object 271"/>
          <p:cNvSpPr txBox="1"/>
          <p:nvPr/>
        </p:nvSpPr>
        <p:spPr>
          <a:xfrm>
            <a:off x="15937171" y="2440959"/>
            <a:ext cx="149225" cy="3219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50" spc="-50" dirty="0">
                <a:latin typeface="Times New Roman"/>
                <a:cs typeface="Times New Roman"/>
              </a:rPr>
              <a:t>1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272" name="object 272"/>
          <p:cNvSpPr txBox="1"/>
          <p:nvPr/>
        </p:nvSpPr>
        <p:spPr>
          <a:xfrm>
            <a:off x="11111477" y="6977552"/>
            <a:ext cx="27305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spc="-20" dirty="0">
                <a:latin typeface="Trebuchet MS"/>
                <a:cs typeface="Trebuchet MS"/>
              </a:rPr>
              <a:t>142.00</a:t>
            </a:r>
            <a:endParaRPr sz="700">
              <a:latin typeface="Trebuchet MS"/>
              <a:cs typeface="Trebuchet MS"/>
            </a:endParaRPr>
          </a:p>
        </p:txBody>
      </p:sp>
      <p:grpSp>
        <p:nvGrpSpPr>
          <p:cNvPr id="273" name="object 273"/>
          <p:cNvGrpSpPr/>
          <p:nvPr/>
        </p:nvGrpSpPr>
        <p:grpSpPr>
          <a:xfrm>
            <a:off x="11402668" y="5624762"/>
            <a:ext cx="4433570" cy="1440815"/>
            <a:chOff x="11402668" y="5624762"/>
            <a:chExt cx="4433570" cy="1440815"/>
          </a:xfrm>
        </p:grpSpPr>
        <p:sp>
          <p:nvSpPr>
            <p:cNvPr id="274" name="object 274"/>
            <p:cNvSpPr/>
            <p:nvPr/>
          </p:nvSpPr>
          <p:spPr>
            <a:xfrm>
              <a:off x="14458761" y="6105945"/>
              <a:ext cx="1344930" cy="99060"/>
            </a:xfrm>
            <a:custGeom>
              <a:avLst/>
              <a:gdLst/>
              <a:ahLst/>
              <a:cxnLst/>
              <a:rect l="l" t="t" r="r" b="b"/>
              <a:pathLst>
                <a:path w="1344930" h="99060">
                  <a:moveTo>
                    <a:pt x="1344377" y="0"/>
                  </a:moveTo>
                  <a:lnTo>
                    <a:pt x="1331728" y="21756"/>
                  </a:lnTo>
                </a:path>
                <a:path w="1344930" h="99060">
                  <a:moveTo>
                    <a:pt x="1309465" y="60211"/>
                  </a:moveTo>
                  <a:lnTo>
                    <a:pt x="1287708" y="98665"/>
                  </a:lnTo>
                </a:path>
                <a:path w="1344930" h="99060">
                  <a:moveTo>
                    <a:pt x="1255831" y="0"/>
                  </a:moveTo>
                  <a:lnTo>
                    <a:pt x="1243182" y="21756"/>
                  </a:lnTo>
                </a:path>
                <a:path w="1344930" h="99060">
                  <a:moveTo>
                    <a:pt x="1220919" y="60211"/>
                  </a:moveTo>
                  <a:lnTo>
                    <a:pt x="1198656" y="98665"/>
                  </a:lnTo>
                </a:path>
                <a:path w="1344930" h="99060">
                  <a:moveTo>
                    <a:pt x="1166779" y="0"/>
                  </a:moveTo>
                  <a:lnTo>
                    <a:pt x="1154130" y="21756"/>
                  </a:lnTo>
                </a:path>
                <a:path w="1344930" h="99060">
                  <a:moveTo>
                    <a:pt x="1131867" y="60211"/>
                  </a:moveTo>
                  <a:lnTo>
                    <a:pt x="1110110" y="98665"/>
                  </a:lnTo>
                </a:path>
                <a:path w="1344930" h="99060">
                  <a:moveTo>
                    <a:pt x="1078234" y="0"/>
                  </a:moveTo>
                  <a:lnTo>
                    <a:pt x="1065584" y="21756"/>
                  </a:lnTo>
                </a:path>
                <a:path w="1344930" h="99060">
                  <a:moveTo>
                    <a:pt x="1043321" y="60211"/>
                  </a:moveTo>
                  <a:lnTo>
                    <a:pt x="1021058" y="98665"/>
                  </a:lnTo>
                </a:path>
                <a:path w="1344930" h="99060">
                  <a:moveTo>
                    <a:pt x="989182" y="0"/>
                  </a:moveTo>
                  <a:lnTo>
                    <a:pt x="976533" y="21756"/>
                  </a:lnTo>
                </a:path>
                <a:path w="1344930" h="99060">
                  <a:moveTo>
                    <a:pt x="954270" y="60211"/>
                  </a:moveTo>
                  <a:lnTo>
                    <a:pt x="932007" y="98665"/>
                  </a:lnTo>
                </a:path>
                <a:path w="1344930" h="99060">
                  <a:moveTo>
                    <a:pt x="900636" y="0"/>
                  </a:moveTo>
                  <a:lnTo>
                    <a:pt x="887987" y="21756"/>
                  </a:lnTo>
                </a:path>
                <a:path w="1344930" h="99060">
                  <a:moveTo>
                    <a:pt x="865724" y="60211"/>
                  </a:moveTo>
                  <a:lnTo>
                    <a:pt x="843461" y="98665"/>
                  </a:lnTo>
                </a:path>
                <a:path w="1344930" h="99060">
                  <a:moveTo>
                    <a:pt x="811584" y="0"/>
                  </a:moveTo>
                  <a:lnTo>
                    <a:pt x="798935" y="21756"/>
                  </a:lnTo>
                </a:path>
                <a:path w="1344930" h="99060">
                  <a:moveTo>
                    <a:pt x="776672" y="60211"/>
                  </a:moveTo>
                  <a:lnTo>
                    <a:pt x="754409" y="98665"/>
                  </a:lnTo>
                </a:path>
                <a:path w="1344930" h="99060">
                  <a:moveTo>
                    <a:pt x="722533" y="0"/>
                  </a:moveTo>
                  <a:lnTo>
                    <a:pt x="710389" y="21756"/>
                  </a:lnTo>
                </a:path>
                <a:path w="1344930" h="99060">
                  <a:moveTo>
                    <a:pt x="688126" y="60211"/>
                  </a:moveTo>
                  <a:lnTo>
                    <a:pt x="665864" y="98665"/>
                  </a:lnTo>
                </a:path>
                <a:path w="1344930" h="99060">
                  <a:moveTo>
                    <a:pt x="633987" y="0"/>
                  </a:moveTo>
                  <a:lnTo>
                    <a:pt x="621338" y="21756"/>
                  </a:lnTo>
                </a:path>
                <a:path w="1344930" h="99060">
                  <a:moveTo>
                    <a:pt x="599075" y="60211"/>
                  </a:moveTo>
                  <a:lnTo>
                    <a:pt x="576812" y="98665"/>
                  </a:lnTo>
                </a:path>
                <a:path w="1344930" h="99060">
                  <a:moveTo>
                    <a:pt x="544935" y="0"/>
                  </a:moveTo>
                  <a:lnTo>
                    <a:pt x="532792" y="21756"/>
                  </a:lnTo>
                </a:path>
                <a:path w="1344930" h="99060">
                  <a:moveTo>
                    <a:pt x="510529" y="60211"/>
                  </a:moveTo>
                  <a:lnTo>
                    <a:pt x="488266" y="98665"/>
                  </a:lnTo>
                </a:path>
                <a:path w="1344930" h="99060">
                  <a:moveTo>
                    <a:pt x="456390" y="0"/>
                  </a:moveTo>
                  <a:lnTo>
                    <a:pt x="443740" y="21756"/>
                  </a:lnTo>
                </a:path>
                <a:path w="1344930" h="99060">
                  <a:moveTo>
                    <a:pt x="421477" y="60211"/>
                  </a:moveTo>
                  <a:lnTo>
                    <a:pt x="399214" y="98665"/>
                  </a:lnTo>
                </a:path>
                <a:path w="1344930" h="99060">
                  <a:moveTo>
                    <a:pt x="367338" y="0"/>
                  </a:moveTo>
                  <a:lnTo>
                    <a:pt x="355194" y="21756"/>
                  </a:lnTo>
                </a:path>
                <a:path w="1344930" h="99060">
                  <a:moveTo>
                    <a:pt x="332932" y="60211"/>
                  </a:moveTo>
                  <a:lnTo>
                    <a:pt x="310669" y="98665"/>
                  </a:lnTo>
                </a:path>
                <a:path w="1344930" h="99060">
                  <a:moveTo>
                    <a:pt x="278792" y="0"/>
                  </a:moveTo>
                  <a:lnTo>
                    <a:pt x="266143" y="21756"/>
                  </a:lnTo>
                </a:path>
                <a:path w="1344930" h="99060">
                  <a:moveTo>
                    <a:pt x="243880" y="60211"/>
                  </a:moveTo>
                  <a:lnTo>
                    <a:pt x="221617" y="98665"/>
                  </a:lnTo>
                </a:path>
                <a:path w="1344930" h="99060">
                  <a:moveTo>
                    <a:pt x="189740" y="0"/>
                  </a:moveTo>
                  <a:lnTo>
                    <a:pt x="177597" y="21756"/>
                  </a:lnTo>
                </a:path>
                <a:path w="1344930" h="99060">
                  <a:moveTo>
                    <a:pt x="155334" y="60211"/>
                  </a:moveTo>
                  <a:lnTo>
                    <a:pt x="133071" y="98665"/>
                  </a:lnTo>
                </a:path>
                <a:path w="1344930" h="99060">
                  <a:moveTo>
                    <a:pt x="101195" y="0"/>
                  </a:moveTo>
                  <a:lnTo>
                    <a:pt x="88545" y="21756"/>
                  </a:lnTo>
                </a:path>
                <a:path w="1344930" h="99060">
                  <a:moveTo>
                    <a:pt x="66282" y="60211"/>
                  </a:moveTo>
                  <a:lnTo>
                    <a:pt x="44019" y="98665"/>
                  </a:lnTo>
                </a:path>
                <a:path w="1344930" h="99060">
                  <a:moveTo>
                    <a:pt x="12143" y="0"/>
                  </a:moveTo>
                  <a:lnTo>
                    <a:pt x="0" y="2175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5" name="object 275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11402668" y="5624762"/>
              <a:ext cx="939090" cy="1440512"/>
            </a:xfrm>
            <a:prstGeom prst="rect">
              <a:avLst/>
            </a:prstGeom>
          </p:spPr>
        </p:pic>
        <p:sp>
          <p:nvSpPr>
            <p:cNvPr id="276" name="object 276"/>
            <p:cNvSpPr/>
            <p:nvPr/>
          </p:nvSpPr>
          <p:spPr>
            <a:xfrm>
              <a:off x="12434352" y="6089248"/>
              <a:ext cx="3398520" cy="179705"/>
            </a:xfrm>
            <a:custGeom>
              <a:avLst/>
              <a:gdLst/>
              <a:ahLst/>
              <a:cxnLst/>
              <a:rect l="l" t="t" r="r" b="b"/>
              <a:pathLst>
                <a:path w="3398519" h="179704">
                  <a:moveTo>
                    <a:pt x="2002145" y="76908"/>
                  </a:moveTo>
                  <a:lnTo>
                    <a:pt x="1979882" y="115362"/>
                  </a:lnTo>
                </a:path>
                <a:path w="3398519" h="179704">
                  <a:moveTo>
                    <a:pt x="1948006" y="16697"/>
                  </a:moveTo>
                  <a:lnTo>
                    <a:pt x="1935356" y="38454"/>
                  </a:lnTo>
                </a:path>
                <a:path w="3398519" h="179704">
                  <a:moveTo>
                    <a:pt x="1913094" y="76908"/>
                  </a:moveTo>
                  <a:lnTo>
                    <a:pt x="1890831" y="115362"/>
                  </a:lnTo>
                </a:path>
                <a:path w="3398519" h="179704">
                  <a:moveTo>
                    <a:pt x="1858954" y="16697"/>
                  </a:moveTo>
                  <a:lnTo>
                    <a:pt x="1846811" y="38454"/>
                  </a:lnTo>
                </a:path>
                <a:path w="3398519" h="179704">
                  <a:moveTo>
                    <a:pt x="1824548" y="76908"/>
                  </a:moveTo>
                  <a:lnTo>
                    <a:pt x="1802285" y="115362"/>
                  </a:lnTo>
                </a:path>
                <a:path w="3398519" h="179704">
                  <a:moveTo>
                    <a:pt x="1770408" y="16697"/>
                  </a:moveTo>
                  <a:lnTo>
                    <a:pt x="1757759" y="38454"/>
                  </a:lnTo>
                </a:path>
                <a:path w="3398519" h="179704">
                  <a:moveTo>
                    <a:pt x="1735496" y="76908"/>
                  </a:moveTo>
                  <a:lnTo>
                    <a:pt x="1713233" y="115362"/>
                  </a:lnTo>
                </a:path>
                <a:path w="3398519" h="179704">
                  <a:moveTo>
                    <a:pt x="1681357" y="16697"/>
                  </a:moveTo>
                  <a:lnTo>
                    <a:pt x="1669213" y="38454"/>
                  </a:lnTo>
                </a:path>
                <a:path w="3398519" h="179704">
                  <a:moveTo>
                    <a:pt x="1646950" y="76908"/>
                  </a:moveTo>
                  <a:lnTo>
                    <a:pt x="1624687" y="115362"/>
                  </a:lnTo>
                </a:path>
                <a:path w="3398519" h="179704">
                  <a:moveTo>
                    <a:pt x="1592811" y="16697"/>
                  </a:moveTo>
                  <a:lnTo>
                    <a:pt x="1580162" y="38454"/>
                  </a:lnTo>
                </a:path>
                <a:path w="3398519" h="179704">
                  <a:moveTo>
                    <a:pt x="1557899" y="76908"/>
                  </a:moveTo>
                  <a:lnTo>
                    <a:pt x="1535636" y="115362"/>
                  </a:lnTo>
                </a:path>
                <a:path w="3398519" h="179704">
                  <a:moveTo>
                    <a:pt x="1503759" y="16697"/>
                  </a:moveTo>
                  <a:lnTo>
                    <a:pt x="1491616" y="38454"/>
                  </a:lnTo>
                </a:path>
                <a:path w="3398519" h="179704">
                  <a:moveTo>
                    <a:pt x="1469353" y="76908"/>
                  </a:moveTo>
                  <a:lnTo>
                    <a:pt x="1447090" y="115362"/>
                  </a:lnTo>
                </a:path>
                <a:path w="3398519" h="179704">
                  <a:moveTo>
                    <a:pt x="1415213" y="16697"/>
                  </a:moveTo>
                  <a:lnTo>
                    <a:pt x="1402564" y="38454"/>
                  </a:lnTo>
                </a:path>
                <a:path w="3398519" h="179704">
                  <a:moveTo>
                    <a:pt x="1380301" y="76908"/>
                  </a:moveTo>
                  <a:lnTo>
                    <a:pt x="1358038" y="115362"/>
                  </a:lnTo>
                </a:path>
                <a:path w="3398519" h="179704">
                  <a:moveTo>
                    <a:pt x="1326162" y="16697"/>
                  </a:moveTo>
                  <a:lnTo>
                    <a:pt x="1314018" y="38454"/>
                  </a:lnTo>
                </a:path>
                <a:path w="3398519" h="179704">
                  <a:moveTo>
                    <a:pt x="1291755" y="76908"/>
                  </a:moveTo>
                  <a:lnTo>
                    <a:pt x="1269492" y="115362"/>
                  </a:lnTo>
                </a:path>
                <a:path w="3398519" h="179704">
                  <a:moveTo>
                    <a:pt x="1237616" y="16697"/>
                  </a:moveTo>
                  <a:lnTo>
                    <a:pt x="1224967" y="38454"/>
                  </a:lnTo>
                </a:path>
                <a:path w="3398519" h="179704">
                  <a:moveTo>
                    <a:pt x="1202704" y="76908"/>
                  </a:moveTo>
                  <a:lnTo>
                    <a:pt x="1180441" y="115362"/>
                  </a:lnTo>
                </a:path>
                <a:path w="3398519" h="179704">
                  <a:moveTo>
                    <a:pt x="1148564" y="16697"/>
                  </a:moveTo>
                  <a:lnTo>
                    <a:pt x="1136421" y="38454"/>
                  </a:lnTo>
                </a:path>
                <a:path w="3398519" h="179704">
                  <a:moveTo>
                    <a:pt x="1114158" y="76908"/>
                  </a:moveTo>
                  <a:lnTo>
                    <a:pt x="1091895" y="115362"/>
                  </a:lnTo>
                </a:path>
                <a:path w="3398519" h="179704">
                  <a:moveTo>
                    <a:pt x="1060019" y="16697"/>
                  </a:moveTo>
                  <a:lnTo>
                    <a:pt x="1047369" y="38454"/>
                  </a:lnTo>
                </a:path>
                <a:path w="3398519" h="179704">
                  <a:moveTo>
                    <a:pt x="1025106" y="76908"/>
                  </a:moveTo>
                  <a:lnTo>
                    <a:pt x="1002843" y="115362"/>
                  </a:lnTo>
                </a:path>
                <a:path w="3398519" h="179704">
                  <a:moveTo>
                    <a:pt x="970967" y="16697"/>
                  </a:moveTo>
                  <a:lnTo>
                    <a:pt x="958823" y="38454"/>
                  </a:lnTo>
                </a:path>
                <a:path w="3398519" h="179704">
                  <a:moveTo>
                    <a:pt x="936560" y="76908"/>
                  </a:moveTo>
                  <a:lnTo>
                    <a:pt x="914298" y="115362"/>
                  </a:lnTo>
                </a:path>
                <a:path w="3398519" h="179704">
                  <a:moveTo>
                    <a:pt x="882421" y="16697"/>
                  </a:moveTo>
                  <a:lnTo>
                    <a:pt x="869772" y="38454"/>
                  </a:lnTo>
                </a:path>
                <a:path w="3398519" h="179704">
                  <a:moveTo>
                    <a:pt x="847509" y="76908"/>
                  </a:moveTo>
                  <a:lnTo>
                    <a:pt x="825246" y="115362"/>
                  </a:lnTo>
                </a:path>
                <a:path w="3398519" h="179704">
                  <a:moveTo>
                    <a:pt x="793369" y="16697"/>
                  </a:moveTo>
                  <a:lnTo>
                    <a:pt x="781226" y="38454"/>
                  </a:lnTo>
                </a:path>
                <a:path w="3398519" h="179704">
                  <a:moveTo>
                    <a:pt x="758963" y="76908"/>
                  </a:moveTo>
                  <a:lnTo>
                    <a:pt x="736700" y="115362"/>
                  </a:lnTo>
                </a:path>
                <a:path w="3398519" h="179704">
                  <a:moveTo>
                    <a:pt x="704824" y="16697"/>
                  </a:moveTo>
                  <a:lnTo>
                    <a:pt x="692174" y="38454"/>
                  </a:lnTo>
                </a:path>
                <a:path w="3398519" h="179704">
                  <a:moveTo>
                    <a:pt x="669911" y="76908"/>
                  </a:moveTo>
                  <a:lnTo>
                    <a:pt x="647648" y="115362"/>
                  </a:lnTo>
                </a:path>
                <a:path w="3398519" h="179704">
                  <a:moveTo>
                    <a:pt x="615772" y="16697"/>
                  </a:moveTo>
                  <a:lnTo>
                    <a:pt x="603628" y="38454"/>
                  </a:lnTo>
                </a:path>
                <a:path w="3398519" h="179704">
                  <a:moveTo>
                    <a:pt x="581366" y="76908"/>
                  </a:moveTo>
                  <a:lnTo>
                    <a:pt x="559103" y="115362"/>
                  </a:lnTo>
                </a:path>
                <a:path w="3398519" h="179704">
                  <a:moveTo>
                    <a:pt x="527226" y="16697"/>
                  </a:moveTo>
                  <a:lnTo>
                    <a:pt x="514577" y="38454"/>
                  </a:lnTo>
                </a:path>
                <a:path w="3398519" h="179704">
                  <a:moveTo>
                    <a:pt x="492314" y="76908"/>
                  </a:moveTo>
                  <a:lnTo>
                    <a:pt x="470051" y="115362"/>
                  </a:lnTo>
                </a:path>
                <a:path w="3398519" h="179704">
                  <a:moveTo>
                    <a:pt x="438174" y="16697"/>
                  </a:moveTo>
                  <a:lnTo>
                    <a:pt x="426031" y="38454"/>
                  </a:lnTo>
                </a:path>
                <a:path w="3398519" h="179704">
                  <a:moveTo>
                    <a:pt x="349629" y="16697"/>
                  </a:moveTo>
                  <a:lnTo>
                    <a:pt x="344569" y="24792"/>
                  </a:lnTo>
                </a:path>
                <a:path w="3398519" h="179704">
                  <a:moveTo>
                    <a:pt x="314716" y="76908"/>
                  </a:moveTo>
                  <a:lnTo>
                    <a:pt x="292453" y="115362"/>
                  </a:lnTo>
                </a:path>
                <a:path w="3398519" h="179704">
                  <a:moveTo>
                    <a:pt x="260577" y="16697"/>
                  </a:moveTo>
                  <a:lnTo>
                    <a:pt x="248434" y="38454"/>
                  </a:lnTo>
                </a:path>
                <a:path w="3398519" h="179704">
                  <a:moveTo>
                    <a:pt x="226171" y="76908"/>
                  </a:moveTo>
                  <a:lnTo>
                    <a:pt x="203908" y="115362"/>
                  </a:lnTo>
                </a:path>
                <a:path w="3398519" h="179704">
                  <a:moveTo>
                    <a:pt x="172031" y="16697"/>
                  </a:moveTo>
                  <a:lnTo>
                    <a:pt x="159382" y="38454"/>
                  </a:lnTo>
                </a:path>
                <a:path w="3398519" h="179704">
                  <a:moveTo>
                    <a:pt x="137119" y="76908"/>
                  </a:moveTo>
                  <a:lnTo>
                    <a:pt x="126999" y="94111"/>
                  </a:lnTo>
                </a:path>
                <a:path w="3398519" h="179704">
                  <a:moveTo>
                    <a:pt x="92593" y="153816"/>
                  </a:moveTo>
                  <a:lnTo>
                    <a:pt x="77920" y="179621"/>
                  </a:lnTo>
                </a:path>
                <a:path w="3398519" h="179704">
                  <a:moveTo>
                    <a:pt x="92593" y="0"/>
                  </a:moveTo>
                  <a:lnTo>
                    <a:pt x="82980" y="16697"/>
                  </a:lnTo>
                </a:path>
                <a:path w="3398519" h="179704">
                  <a:moveTo>
                    <a:pt x="4047" y="153816"/>
                  </a:moveTo>
                  <a:lnTo>
                    <a:pt x="0" y="159888"/>
                  </a:lnTo>
                </a:path>
                <a:path w="3398519" h="179704">
                  <a:moveTo>
                    <a:pt x="48573" y="76908"/>
                  </a:moveTo>
                  <a:lnTo>
                    <a:pt x="38454" y="94111"/>
                  </a:lnTo>
                </a:path>
                <a:path w="3398519" h="179704">
                  <a:moveTo>
                    <a:pt x="3388013" y="16697"/>
                  </a:moveTo>
                  <a:lnTo>
                    <a:pt x="3398132" y="33394"/>
                  </a:lnTo>
                </a:path>
                <a:path w="3398519" h="179704">
                  <a:moveTo>
                    <a:pt x="3299467" y="16697"/>
                  </a:moveTo>
                  <a:lnTo>
                    <a:pt x="3312116" y="38454"/>
                  </a:lnTo>
                </a:path>
                <a:path w="3398519" h="179704">
                  <a:moveTo>
                    <a:pt x="3333873" y="76908"/>
                  </a:moveTo>
                  <a:lnTo>
                    <a:pt x="3356136" y="115362"/>
                  </a:lnTo>
                </a:path>
                <a:path w="3398519" h="179704">
                  <a:moveTo>
                    <a:pt x="3210415" y="16697"/>
                  </a:moveTo>
                  <a:lnTo>
                    <a:pt x="3223065" y="38454"/>
                  </a:lnTo>
                </a:path>
                <a:path w="3398519" h="179704">
                  <a:moveTo>
                    <a:pt x="3245328" y="76908"/>
                  </a:moveTo>
                  <a:lnTo>
                    <a:pt x="3267590" y="115362"/>
                  </a:lnTo>
                </a:path>
                <a:path w="3398519" h="179704">
                  <a:moveTo>
                    <a:pt x="3121869" y="16697"/>
                  </a:moveTo>
                  <a:lnTo>
                    <a:pt x="3134519" y="38454"/>
                  </a:lnTo>
                </a:path>
                <a:path w="3398519" h="179704">
                  <a:moveTo>
                    <a:pt x="3156276" y="76908"/>
                  </a:moveTo>
                  <a:lnTo>
                    <a:pt x="3178539" y="115362"/>
                  </a:lnTo>
                </a:path>
                <a:path w="3398519" h="179704">
                  <a:moveTo>
                    <a:pt x="3032818" y="16697"/>
                  </a:moveTo>
                  <a:lnTo>
                    <a:pt x="3045467" y="38454"/>
                  </a:lnTo>
                </a:path>
                <a:path w="3398519" h="179704">
                  <a:moveTo>
                    <a:pt x="3067730" y="76908"/>
                  </a:moveTo>
                  <a:lnTo>
                    <a:pt x="3089993" y="115362"/>
                  </a:lnTo>
                </a:path>
                <a:path w="3398519" h="179704">
                  <a:moveTo>
                    <a:pt x="2944272" y="16697"/>
                  </a:moveTo>
                  <a:lnTo>
                    <a:pt x="2956415" y="38454"/>
                  </a:lnTo>
                </a:path>
                <a:path w="3398519" h="179704">
                  <a:moveTo>
                    <a:pt x="2978678" y="76908"/>
                  </a:moveTo>
                  <a:lnTo>
                    <a:pt x="3000941" y="115362"/>
                  </a:lnTo>
                </a:path>
                <a:path w="3398519" h="179704">
                  <a:moveTo>
                    <a:pt x="2855220" y="16697"/>
                  </a:moveTo>
                  <a:lnTo>
                    <a:pt x="2867870" y="38454"/>
                  </a:lnTo>
                </a:path>
                <a:path w="3398519" h="179704">
                  <a:moveTo>
                    <a:pt x="2890133" y="76908"/>
                  </a:moveTo>
                  <a:lnTo>
                    <a:pt x="2912396" y="115362"/>
                  </a:lnTo>
                </a:path>
                <a:path w="3398519" h="179704">
                  <a:moveTo>
                    <a:pt x="2766675" y="16697"/>
                  </a:moveTo>
                  <a:lnTo>
                    <a:pt x="2778818" y="38454"/>
                  </a:lnTo>
                </a:path>
                <a:path w="3398519" h="179704">
                  <a:moveTo>
                    <a:pt x="2801081" y="76908"/>
                  </a:moveTo>
                  <a:lnTo>
                    <a:pt x="2823344" y="115362"/>
                  </a:lnTo>
                </a:path>
                <a:path w="3398519" h="179704">
                  <a:moveTo>
                    <a:pt x="2677623" y="16697"/>
                  </a:moveTo>
                  <a:lnTo>
                    <a:pt x="2690272" y="38454"/>
                  </a:lnTo>
                </a:path>
                <a:path w="3398519" h="179704">
                  <a:moveTo>
                    <a:pt x="2712535" y="76908"/>
                  </a:moveTo>
                  <a:lnTo>
                    <a:pt x="2734798" y="115362"/>
                  </a:lnTo>
                </a:path>
                <a:path w="3398519" h="179704">
                  <a:moveTo>
                    <a:pt x="2589077" y="16697"/>
                  </a:moveTo>
                  <a:lnTo>
                    <a:pt x="2601220" y="38454"/>
                  </a:lnTo>
                </a:path>
                <a:path w="3398519" h="179704">
                  <a:moveTo>
                    <a:pt x="2623483" y="76908"/>
                  </a:moveTo>
                  <a:lnTo>
                    <a:pt x="2645746" y="115362"/>
                  </a:lnTo>
                </a:path>
                <a:path w="3398519" h="179704">
                  <a:moveTo>
                    <a:pt x="2500025" y="16697"/>
                  </a:moveTo>
                  <a:lnTo>
                    <a:pt x="2512675" y="38454"/>
                  </a:lnTo>
                </a:path>
                <a:path w="3398519" h="179704">
                  <a:moveTo>
                    <a:pt x="2534938" y="76908"/>
                  </a:moveTo>
                  <a:lnTo>
                    <a:pt x="2557201" y="115362"/>
                  </a:lnTo>
                </a:path>
                <a:path w="3398519" h="179704">
                  <a:moveTo>
                    <a:pt x="2411480" y="16697"/>
                  </a:moveTo>
                  <a:lnTo>
                    <a:pt x="2423623" y="38454"/>
                  </a:lnTo>
                </a:path>
                <a:path w="3398519" h="179704">
                  <a:moveTo>
                    <a:pt x="2445886" y="76908"/>
                  </a:moveTo>
                  <a:lnTo>
                    <a:pt x="2468149" y="115362"/>
                  </a:lnTo>
                </a:path>
                <a:path w="3398519" h="179704">
                  <a:moveTo>
                    <a:pt x="2322428" y="16697"/>
                  </a:moveTo>
                  <a:lnTo>
                    <a:pt x="2335077" y="38454"/>
                  </a:lnTo>
                </a:path>
                <a:path w="3398519" h="179704">
                  <a:moveTo>
                    <a:pt x="2357340" y="76908"/>
                  </a:moveTo>
                  <a:lnTo>
                    <a:pt x="2379603" y="115362"/>
                  </a:lnTo>
                </a:path>
                <a:path w="3398519" h="179704">
                  <a:moveTo>
                    <a:pt x="2233882" y="16697"/>
                  </a:moveTo>
                  <a:lnTo>
                    <a:pt x="2246026" y="38454"/>
                  </a:lnTo>
                </a:path>
                <a:path w="3398519" h="179704">
                  <a:moveTo>
                    <a:pt x="2268288" y="76908"/>
                  </a:moveTo>
                  <a:lnTo>
                    <a:pt x="2290551" y="115362"/>
                  </a:lnTo>
                </a:path>
                <a:path w="3398519" h="179704">
                  <a:moveTo>
                    <a:pt x="2144830" y="16697"/>
                  </a:moveTo>
                  <a:lnTo>
                    <a:pt x="2157480" y="38454"/>
                  </a:lnTo>
                </a:path>
                <a:path w="3398519" h="179704">
                  <a:moveTo>
                    <a:pt x="2179743" y="76908"/>
                  </a:moveTo>
                  <a:lnTo>
                    <a:pt x="2202006" y="115362"/>
                  </a:lnTo>
                </a:path>
                <a:path w="3398519" h="179704">
                  <a:moveTo>
                    <a:pt x="2056285" y="16697"/>
                  </a:moveTo>
                  <a:lnTo>
                    <a:pt x="2068428" y="38454"/>
                  </a:lnTo>
                </a:path>
                <a:path w="3398519" h="179704">
                  <a:moveTo>
                    <a:pt x="2090691" y="76908"/>
                  </a:moveTo>
                  <a:lnTo>
                    <a:pt x="2112954" y="115362"/>
                  </a:lnTo>
                </a:path>
                <a:path w="3398519" h="179704">
                  <a:moveTo>
                    <a:pt x="1967233" y="16697"/>
                  </a:moveTo>
                  <a:lnTo>
                    <a:pt x="1979882" y="38454"/>
                  </a:lnTo>
                </a:path>
                <a:path w="3398519" h="179704">
                  <a:moveTo>
                    <a:pt x="2002145" y="76908"/>
                  </a:moveTo>
                  <a:lnTo>
                    <a:pt x="2024408" y="115362"/>
                  </a:lnTo>
                </a:path>
                <a:path w="3398519" h="179704">
                  <a:moveTo>
                    <a:pt x="1878687" y="16697"/>
                  </a:moveTo>
                  <a:lnTo>
                    <a:pt x="1890831" y="38454"/>
                  </a:lnTo>
                </a:path>
                <a:path w="3398519" h="179704">
                  <a:moveTo>
                    <a:pt x="1913094" y="76908"/>
                  </a:moveTo>
                  <a:lnTo>
                    <a:pt x="1935356" y="115362"/>
                  </a:lnTo>
                </a:path>
                <a:path w="3398519" h="179704">
                  <a:moveTo>
                    <a:pt x="1789635" y="16697"/>
                  </a:moveTo>
                  <a:lnTo>
                    <a:pt x="1802285" y="38454"/>
                  </a:lnTo>
                </a:path>
                <a:path w="3398519" h="179704">
                  <a:moveTo>
                    <a:pt x="1824548" y="76908"/>
                  </a:moveTo>
                  <a:lnTo>
                    <a:pt x="1846811" y="115362"/>
                  </a:lnTo>
                </a:path>
                <a:path w="3398519" h="179704">
                  <a:moveTo>
                    <a:pt x="1701090" y="16697"/>
                  </a:moveTo>
                  <a:lnTo>
                    <a:pt x="1713233" y="38454"/>
                  </a:lnTo>
                </a:path>
                <a:path w="3398519" h="179704">
                  <a:moveTo>
                    <a:pt x="1735496" y="76908"/>
                  </a:moveTo>
                  <a:lnTo>
                    <a:pt x="1757759" y="115362"/>
                  </a:lnTo>
                </a:path>
                <a:path w="3398519" h="179704">
                  <a:moveTo>
                    <a:pt x="1612038" y="16697"/>
                  </a:moveTo>
                  <a:lnTo>
                    <a:pt x="1624687" y="38454"/>
                  </a:lnTo>
                </a:path>
                <a:path w="3398519" h="179704">
                  <a:moveTo>
                    <a:pt x="1646950" y="76908"/>
                  </a:moveTo>
                  <a:lnTo>
                    <a:pt x="1669213" y="115362"/>
                  </a:lnTo>
                </a:path>
                <a:path w="3398519" h="179704">
                  <a:moveTo>
                    <a:pt x="1523492" y="16697"/>
                  </a:moveTo>
                  <a:lnTo>
                    <a:pt x="1535636" y="38454"/>
                  </a:lnTo>
                </a:path>
                <a:path w="3398519" h="179704">
                  <a:moveTo>
                    <a:pt x="1557899" y="76908"/>
                  </a:moveTo>
                  <a:lnTo>
                    <a:pt x="1580162" y="115362"/>
                  </a:lnTo>
                </a:path>
                <a:path w="3398519" h="179704">
                  <a:moveTo>
                    <a:pt x="1434441" y="16697"/>
                  </a:moveTo>
                  <a:lnTo>
                    <a:pt x="1447090" y="38454"/>
                  </a:lnTo>
                </a:path>
                <a:path w="3398519" h="179704">
                  <a:moveTo>
                    <a:pt x="1469353" y="76908"/>
                  </a:moveTo>
                  <a:lnTo>
                    <a:pt x="1491616" y="115362"/>
                  </a:lnTo>
                </a:path>
                <a:path w="3398519" h="179704">
                  <a:moveTo>
                    <a:pt x="1345895" y="16697"/>
                  </a:moveTo>
                  <a:lnTo>
                    <a:pt x="1358038" y="38454"/>
                  </a:lnTo>
                </a:path>
                <a:path w="3398519" h="179704">
                  <a:moveTo>
                    <a:pt x="1380301" y="76908"/>
                  </a:moveTo>
                  <a:lnTo>
                    <a:pt x="1402564" y="115362"/>
                  </a:lnTo>
                </a:path>
                <a:path w="3398519" h="179704">
                  <a:moveTo>
                    <a:pt x="1256843" y="16697"/>
                  </a:moveTo>
                  <a:lnTo>
                    <a:pt x="1269492" y="38454"/>
                  </a:lnTo>
                </a:path>
                <a:path w="3398519" h="179704">
                  <a:moveTo>
                    <a:pt x="1291755" y="76908"/>
                  </a:moveTo>
                  <a:lnTo>
                    <a:pt x="1314018" y="115362"/>
                  </a:lnTo>
                </a:path>
                <a:path w="3398519" h="179704">
                  <a:moveTo>
                    <a:pt x="1168297" y="16697"/>
                  </a:moveTo>
                  <a:lnTo>
                    <a:pt x="1180441" y="38454"/>
                  </a:lnTo>
                </a:path>
                <a:path w="3398519" h="179704">
                  <a:moveTo>
                    <a:pt x="1202704" y="76908"/>
                  </a:moveTo>
                  <a:lnTo>
                    <a:pt x="1224967" y="115362"/>
                  </a:lnTo>
                </a:path>
                <a:path w="3398519" h="179704">
                  <a:moveTo>
                    <a:pt x="1079246" y="16697"/>
                  </a:moveTo>
                  <a:lnTo>
                    <a:pt x="1091895" y="38454"/>
                  </a:lnTo>
                </a:path>
                <a:path w="3398519" h="179704">
                  <a:moveTo>
                    <a:pt x="1114158" y="76908"/>
                  </a:moveTo>
                  <a:lnTo>
                    <a:pt x="1136421" y="115362"/>
                  </a:lnTo>
                </a:path>
                <a:path w="3398519" h="179704">
                  <a:moveTo>
                    <a:pt x="990700" y="16697"/>
                  </a:moveTo>
                  <a:lnTo>
                    <a:pt x="1002843" y="38454"/>
                  </a:lnTo>
                </a:path>
                <a:path w="3398519" h="179704">
                  <a:moveTo>
                    <a:pt x="1025106" y="76908"/>
                  </a:moveTo>
                  <a:lnTo>
                    <a:pt x="1047369" y="115362"/>
                  </a:lnTo>
                </a:path>
                <a:path w="3398519" h="179704">
                  <a:moveTo>
                    <a:pt x="901648" y="16697"/>
                  </a:moveTo>
                  <a:lnTo>
                    <a:pt x="914298" y="38454"/>
                  </a:lnTo>
                </a:path>
                <a:path w="3398519" h="179704">
                  <a:moveTo>
                    <a:pt x="936560" y="76908"/>
                  </a:moveTo>
                  <a:lnTo>
                    <a:pt x="958823" y="115362"/>
                  </a:lnTo>
                </a:path>
                <a:path w="3398519" h="179704">
                  <a:moveTo>
                    <a:pt x="813102" y="16697"/>
                  </a:moveTo>
                  <a:lnTo>
                    <a:pt x="825246" y="38454"/>
                  </a:lnTo>
                </a:path>
                <a:path w="3398519" h="179704">
                  <a:moveTo>
                    <a:pt x="847509" y="76908"/>
                  </a:moveTo>
                  <a:lnTo>
                    <a:pt x="869772" y="115362"/>
                  </a:lnTo>
                </a:path>
                <a:path w="3398519" h="179704">
                  <a:moveTo>
                    <a:pt x="724051" y="16697"/>
                  </a:moveTo>
                  <a:lnTo>
                    <a:pt x="736700" y="38454"/>
                  </a:lnTo>
                </a:path>
                <a:path w="3398519" h="179704">
                  <a:moveTo>
                    <a:pt x="758963" y="76908"/>
                  </a:moveTo>
                  <a:lnTo>
                    <a:pt x="781226" y="115362"/>
                  </a:lnTo>
                </a:path>
                <a:path w="3398519" h="179704">
                  <a:moveTo>
                    <a:pt x="635505" y="16697"/>
                  </a:moveTo>
                  <a:lnTo>
                    <a:pt x="647648" y="38454"/>
                  </a:lnTo>
                </a:path>
                <a:path w="3398519" h="179704">
                  <a:moveTo>
                    <a:pt x="669911" y="76908"/>
                  </a:moveTo>
                  <a:lnTo>
                    <a:pt x="692174" y="115362"/>
                  </a:lnTo>
                </a:path>
                <a:path w="3398519" h="179704">
                  <a:moveTo>
                    <a:pt x="546453" y="16697"/>
                  </a:moveTo>
                  <a:lnTo>
                    <a:pt x="559103" y="38454"/>
                  </a:lnTo>
                </a:path>
                <a:path w="3398519" h="179704">
                  <a:moveTo>
                    <a:pt x="581366" y="76908"/>
                  </a:moveTo>
                  <a:lnTo>
                    <a:pt x="603628" y="115362"/>
                  </a:lnTo>
                </a:path>
                <a:path w="3398519" h="179704">
                  <a:moveTo>
                    <a:pt x="457907" y="16697"/>
                  </a:moveTo>
                  <a:lnTo>
                    <a:pt x="470051" y="38454"/>
                  </a:lnTo>
                </a:path>
                <a:path w="3398519" h="179704">
                  <a:moveTo>
                    <a:pt x="492314" y="76908"/>
                  </a:moveTo>
                  <a:lnTo>
                    <a:pt x="514577" y="115362"/>
                  </a:lnTo>
                </a:path>
                <a:path w="3398519" h="179704">
                  <a:moveTo>
                    <a:pt x="422489" y="109290"/>
                  </a:moveTo>
                  <a:lnTo>
                    <a:pt x="426031" y="115362"/>
                  </a:lnTo>
                </a:path>
                <a:path w="3398519" h="179704">
                  <a:moveTo>
                    <a:pt x="279804" y="16697"/>
                  </a:moveTo>
                  <a:lnTo>
                    <a:pt x="292453" y="38454"/>
                  </a:lnTo>
                </a:path>
                <a:path w="3398519" h="179704">
                  <a:moveTo>
                    <a:pt x="314716" y="76908"/>
                  </a:moveTo>
                  <a:lnTo>
                    <a:pt x="318764" y="83485"/>
                  </a:lnTo>
                </a:path>
                <a:path w="3398519" h="179704">
                  <a:moveTo>
                    <a:pt x="191258" y="16697"/>
                  </a:moveTo>
                  <a:lnTo>
                    <a:pt x="203908" y="38454"/>
                  </a:lnTo>
                </a:path>
                <a:path w="3398519" h="179704">
                  <a:moveTo>
                    <a:pt x="226171" y="76908"/>
                  </a:moveTo>
                  <a:lnTo>
                    <a:pt x="248434" y="115362"/>
                  </a:lnTo>
                </a:path>
                <a:path w="3398519" h="179704">
                  <a:moveTo>
                    <a:pt x="92593" y="0"/>
                  </a:moveTo>
                  <a:lnTo>
                    <a:pt x="102207" y="16697"/>
                  </a:lnTo>
                </a:path>
                <a:path w="3398519" h="179704">
                  <a:moveTo>
                    <a:pt x="137119" y="76908"/>
                  </a:moveTo>
                  <a:lnTo>
                    <a:pt x="159382" y="115362"/>
                  </a:lnTo>
                </a:path>
                <a:path w="3398519" h="179704">
                  <a:moveTo>
                    <a:pt x="4047" y="0"/>
                  </a:moveTo>
                  <a:lnTo>
                    <a:pt x="13661" y="16697"/>
                  </a:lnTo>
                </a:path>
                <a:path w="3398519" h="179704">
                  <a:moveTo>
                    <a:pt x="92593" y="153816"/>
                  </a:moveTo>
                  <a:lnTo>
                    <a:pt x="107772" y="179621"/>
                  </a:lnTo>
                </a:path>
                <a:path w="3398519" h="179704">
                  <a:moveTo>
                    <a:pt x="48573" y="76908"/>
                  </a:moveTo>
                  <a:lnTo>
                    <a:pt x="58187" y="94111"/>
                  </a:lnTo>
                </a:path>
                <a:path w="3398519" h="179704">
                  <a:moveTo>
                    <a:pt x="4047" y="153816"/>
                  </a:moveTo>
                  <a:lnTo>
                    <a:pt x="18721" y="179621"/>
                  </a:lnTo>
                </a:path>
                <a:path w="3398519" h="179704">
                  <a:moveTo>
                    <a:pt x="426031" y="115362"/>
                  </a:moveTo>
                  <a:lnTo>
                    <a:pt x="416923" y="115362"/>
                  </a:lnTo>
                </a:path>
                <a:path w="3398519" h="179704">
                  <a:moveTo>
                    <a:pt x="334955" y="115362"/>
                  </a:moveTo>
                  <a:lnTo>
                    <a:pt x="292453" y="115362"/>
                  </a:lnTo>
                </a:path>
                <a:path w="3398519" h="179704">
                  <a:moveTo>
                    <a:pt x="248434" y="115362"/>
                  </a:moveTo>
                  <a:lnTo>
                    <a:pt x="203908" y="115362"/>
                  </a:lnTo>
                </a:path>
                <a:path w="3398519" h="179704">
                  <a:moveTo>
                    <a:pt x="159382" y="115362"/>
                  </a:moveTo>
                  <a:lnTo>
                    <a:pt x="136613" y="115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277"/>
            <p:cNvSpPr/>
            <p:nvPr/>
          </p:nvSpPr>
          <p:spPr>
            <a:xfrm>
              <a:off x="12860384" y="6127702"/>
              <a:ext cx="2972435" cy="0"/>
            </a:xfrm>
            <a:custGeom>
              <a:avLst/>
              <a:gdLst/>
              <a:ahLst/>
              <a:cxnLst/>
              <a:rect l="l" t="t" r="r" b="b"/>
              <a:pathLst>
                <a:path w="2972434">
                  <a:moveTo>
                    <a:pt x="0" y="0"/>
                  </a:moveTo>
                  <a:lnTo>
                    <a:pt x="2972101" y="0"/>
                  </a:lnTo>
                </a:path>
              </a:pathLst>
            </a:custGeom>
            <a:ln w="6071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78"/>
            <p:cNvSpPr/>
            <p:nvPr/>
          </p:nvSpPr>
          <p:spPr>
            <a:xfrm>
              <a:off x="11550413" y="6127702"/>
              <a:ext cx="4282440" cy="671195"/>
            </a:xfrm>
            <a:custGeom>
              <a:avLst/>
              <a:gdLst/>
              <a:ahLst/>
              <a:cxnLst/>
              <a:rect l="l" t="t" r="r" b="b"/>
              <a:pathLst>
                <a:path w="4282440" h="671195">
                  <a:moveTo>
                    <a:pt x="1176393" y="0"/>
                  </a:moveTo>
                  <a:lnTo>
                    <a:pt x="1132373" y="0"/>
                  </a:lnTo>
                </a:path>
                <a:path w="4282440" h="671195">
                  <a:moveTo>
                    <a:pt x="1087847" y="0"/>
                  </a:moveTo>
                  <a:lnTo>
                    <a:pt x="1043321" y="0"/>
                  </a:lnTo>
                </a:path>
                <a:path w="4282440" h="671195">
                  <a:moveTo>
                    <a:pt x="976533" y="662322"/>
                  </a:moveTo>
                  <a:lnTo>
                    <a:pt x="947186" y="662322"/>
                  </a:lnTo>
                </a:path>
                <a:path w="4282440" h="671195">
                  <a:moveTo>
                    <a:pt x="4232992" y="603123"/>
                  </a:moveTo>
                  <a:lnTo>
                    <a:pt x="4203140" y="603123"/>
                  </a:lnTo>
                </a:path>
                <a:path w="4282440" h="671195">
                  <a:moveTo>
                    <a:pt x="4114594" y="603123"/>
                  </a:moveTo>
                  <a:lnTo>
                    <a:pt x="4084741" y="603123"/>
                  </a:lnTo>
                </a:path>
                <a:path w="4282440" h="671195">
                  <a:moveTo>
                    <a:pt x="3996195" y="603123"/>
                  </a:moveTo>
                  <a:lnTo>
                    <a:pt x="3966343" y="603123"/>
                  </a:lnTo>
                </a:path>
                <a:path w="4282440" h="671195">
                  <a:moveTo>
                    <a:pt x="3877797" y="603123"/>
                  </a:moveTo>
                  <a:lnTo>
                    <a:pt x="3847945" y="603123"/>
                  </a:lnTo>
                </a:path>
                <a:path w="4282440" h="671195">
                  <a:moveTo>
                    <a:pt x="3759399" y="603123"/>
                  </a:moveTo>
                  <a:lnTo>
                    <a:pt x="3729546" y="603123"/>
                  </a:lnTo>
                </a:path>
                <a:path w="4282440" h="671195">
                  <a:moveTo>
                    <a:pt x="3641001" y="603123"/>
                  </a:moveTo>
                  <a:lnTo>
                    <a:pt x="3611148" y="603123"/>
                  </a:lnTo>
                </a:path>
                <a:path w="4282440" h="671195">
                  <a:moveTo>
                    <a:pt x="3522602" y="603123"/>
                  </a:moveTo>
                  <a:lnTo>
                    <a:pt x="3492750" y="603123"/>
                  </a:lnTo>
                </a:path>
                <a:path w="4282440" h="671195">
                  <a:moveTo>
                    <a:pt x="3404204" y="603123"/>
                  </a:moveTo>
                  <a:lnTo>
                    <a:pt x="3374351" y="603123"/>
                  </a:lnTo>
                </a:path>
                <a:path w="4282440" h="671195">
                  <a:moveTo>
                    <a:pt x="3285806" y="603123"/>
                  </a:moveTo>
                  <a:lnTo>
                    <a:pt x="3255953" y="603123"/>
                  </a:lnTo>
                </a:path>
                <a:path w="4282440" h="671195">
                  <a:moveTo>
                    <a:pt x="3167407" y="603123"/>
                  </a:moveTo>
                  <a:lnTo>
                    <a:pt x="3137555" y="603123"/>
                  </a:lnTo>
                </a:path>
                <a:path w="4282440" h="671195">
                  <a:moveTo>
                    <a:pt x="3049009" y="603123"/>
                  </a:moveTo>
                  <a:lnTo>
                    <a:pt x="3019156" y="603123"/>
                  </a:lnTo>
                </a:path>
                <a:path w="4282440" h="671195">
                  <a:moveTo>
                    <a:pt x="2930611" y="603123"/>
                  </a:moveTo>
                  <a:lnTo>
                    <a:pt x="2900758" y="603123"/>
                  </a:lnTo>
                </a:path>
                <a:path w="4282440" h="671195">
                  <a:moveTo>
                    <a:pt x="2812212" y="603123"/>
                  </a:moveTo>
                  <a:lnTo>
                    <a:pt x="2782360" y="603123"/>
                  </a:lnTo>
                </a:path>
                <a:path w="4282440" h="671195">
                  <a:moveTo>
                    <a:pt x="2693814" y="603123"/>
                  </a:moveTo>
                  <a:lnTo>
                    <a:pt x="2663961" y="603123"/>
                  </a:lnTo>
                </a:path>
                <a:path w="4282440" h="671195">
                  <a:moveTo>
                    <a:pt x="2575416" y="603123"/>
                  </a:moveTo>
                  <a:lnTo>
                    <a:pt x="2545563" y="603123"/>
                  </a:lnTo>
                </a:path>
                <a:path w="4282440" h="671195">
                  <a:moveTo>
                    <a:pt x="2456511" y="603123"/>
                  </a:moveTo>
                  <a:lnTo>
                    <a:pt x="2427165" y="603123"/>
                  </a:lnTo>
                </a:path>
                <a:path w="4282440" h="671195">
                  <a:moveTo>
                    <a:pt x="2338113" y="603123"/>
                  </a:moveTo>
                  <a:lnTo>
                    <a:pt x="2308767" y="603123"/>
                  </a:lnTo>
                </a:path>
                <a:path w="4282440" h="671195">
                  <a:moveTo>
                    <a:pt x="2219715" y="603123"/>
                  </a:moveTo>
                  <a:lnTo>
                    <a:pt x="2190368" y="603123"/>
                  </a:lnTo>
                </a:path>
                <a:path w="4282440" h="671195">
                  <a:moveTo>
                    <a:pt x="2101317" y="603123"/>
                  </a:moveTo>
                  <a:lnTo>
                    <a:pt x="2071970" y="603123"/>
                  </a:lnTo>
                </a:path>
                <a:path w="4282440" h="671195">
                  <a:moveTo>
                    <a:pt x="1982918" y="603123"/>
                  </a:moveTo>
                  <a:lnTo>
                    <a:pt x="1953572" y="603123"/>
                  </a:lnTo>
                </a:path>
                <a:path w="4282440" h="671195">
                  <a:moveTo>
                    <a:pt x="1864520" y="603123"/>
                  </a:moveTo>
                  <a:lnTo>
                    <a:pt x="1835173" y="603123"/>
                  </a:lnTo>
                </a:path>
                <a:path w="4282440" h="671195">
                  <a:moveTo>
                    <a:pt x="1746122" y="603123"/>
                  </a:moveTo>
                  <a:lnTo>
                    <a:pt x="1716775" y="603123"/>
                  </a:lnTo>
                </a:path>
                <a:path w="4282440" h="671195">
                  <a:moveTo>
                    <a:pt x="1627723" y="603123"/>
                  </a:moveTo>
                  <a:lnTo>
                    <a:pt x="1598377" y="603123"/>
                  </a:lnTo>
                </a:path>
                <a:path w="4282440" h="671195">
                  <a:moveTo>
                    <a:pt x="1509325" y="603123"/>
                  </a:moveTo>
                  <a:lnTo>
                    <a:pt x="1479978" y="603123"/>
                  </a:lnTo>
                </a:path>
                <a:path w="4282440" h="671195">
                  <a:moveTo>
                    <a:pt x="1390927" y="603123"/>
                  </a:moveTo>
                  <a:lnTo>
                    <a:pt x="1361580" y="603123"/>
                  </a:lnTo>
                </a:path>
                <a:path w="4282440" h="671195">
                  <a:moveTo>
                    <a:pt x="1272528" y="603123"/>
                  </a:moveTo>
                  <a:lnTo>
                    <a:pt x="1243182" y="603123"/>
                  </a:lnTo>
                </a:path>
                <a:path w="4282440" h="671195">
                  <a:moveTo>
                    <a:pt x="1154130" y="603123"/>
                  </a:moveTo>
                  <a:lnTo>
                    <a:pt x="1124783" y="603123"/>
                  </a:lnTo>
                </a:path>
                <a:path w="4282440" h="671195">
                  <a:moveTo>
                    <a:pt x="1035732" y="603123"/>
                  </a:moveTo>
                  <a:lnTo>
                    <a:pt x="1021564" y="603123"/>
                  </a:lnTo>
                </a:path>
                <a:path w="4282440" h="671195">
                  <a:moveTo>
                    <a:pt x="680537" y="603123"/>
                  </a:moveTo>
                  <a:lnTo>
                    <a:pt x="651190" y="603123"/>
                  </a:lnTo>
                </a:path>
                <a:path w="4282440" h="671195">
                  <a:moveTo>
                    <a:pt x="562138" y="603123"/>
                  </a:moveTo>
                  <a:lnTo>
                    <a:pt x="532792" y="603123"/>
                  </a:lnTo>
                </a:path>
                <a:path w="4282440" h="671195">
                  <a:moveTo>
                    <a:pt x="443740" y="603123"/>
                  </a:moveTo>
                  <a:lnTo>
                    <a:pt x="414394" y="603123"/>
                  </a:lnTo>
                </a:path>
                <a:path w="4282440" h="671195">
                  <a:moveTo>
                    <a:pt x="325342" y="603123"/>
                  </a:moveTo>
                  <a:lnTo>
                    <a:pt x="295995" y="603123"/>
                  </a:lnTo>
                </a:path>
                <a:path w="4282440" h="671195">
                  <a:moveTo>
                    <a:pt x="206944" y="603123"/>
                  </a:moveTo>
                  <a:lnTo>
                    <a:pt x="177597" y="603123"/>
                  </a:lnTo>
                </a:path>
                <a:path w="4282440" h="671195">
                  <a:moveTo>
                    <a:pt x="88545" y="603123"/>
                  </a:moveTo>
                  <a:lnTo>
                    <a:pt x="59199" y="603123"/>
                  </a:lnTo>
                </a:path>
                <a:path w="4282440" h="671195">
                  <a:moveTo>
                    <a:pt x="890011" y="603123"/>
                  </a:moveTo>
                  <a:lnTo>
                    <a:pt x="887987" y="603123"/>
                  </a:lnTo>
                </a:path>
                <a:path w="4282440" h="671195">
                  <a:moveTo>
                    <a:pt x="4282072" y="543923"/>
                  </a:moveTo>
                  <a:lnTo>
                    <a:pt x="4262339" y="543923"/>
                  </a:lnTo>
                </a:path>
                <a:path w="4282440" h="671195">
                  <a:moveTo>
                    <a:pt x="4173793" y="543923"/>
                  </a:moveTo>
                  <a:lnTo>
                    <a:pt x="4143940" y="543923"/>
                  </a:lnTo>
                </a:path>
                <a:path w="4282440" h="671195">
                  <a:moveTo>
                    <a:pt x="4055395" y="543923"/>
                  </a:moveTo>
                  <a:lnTo>
                    <a:pt x="4025542" y="543923"/>
                  </a:lnTo>
                </a:path>
                <a:path w="4282440" h="671195">
                  <a:moveTo>
                    <a:pt x="3936996" y="543923"/>
                  </a:moveTo>
                  <a:lnTo>
                    <a:pt x="3907144" y="543923"/>
                  </a:lnTo>
                </a:path>
                <a:path w="4282440" h="671195">
                  <a:moveTo>
                    <a:pt x="3818598" y="543923"/>
                  </a:moveTo>
                  <a:lnTo>
                    <a:pt x="3788745" y="543923"/>
                  </a:lnTo>
                </a:path>
                <a:path w="4282440" h="671195">
                  <a:moveTo>
                    <a:pt x="3700200" y="543923"/>
                  </a:moveTo>
                  <a:lnTo>
                    <a:pt x="3670347" y="543923"/>
                  </a:lnTo>
                </a:path>
                <a:path w="4282440" h="671195">
                  <a:moveTo>
                    <a:pt x="3581801" y="543923"/>
                  </a:moveTo>
                  <a:lnTo>
                    <a:pt x="3551949" y="543923"/>
                  </a:lnTo>
                </a:path>
                <a:path w="4282440" h="671195">
                  <a:moveTo>
                    <a:pt x="3463403" y="543923"/>
                  </a:moveTo>
                  <a:lnTo>
                    <a:pt x="3433550" y="543923"/>
                  </a:lnTo>
                </a:path>
                <a:path w="4282440" h="671195">
                  <a:moveTo>
                    <a:pt x="3345005" y="543923"/>
                  </a:moveTo>
                  <a:lnTo>
                    <a:pt x="3315152" y="543923"/>
                  </a:lnTo>
                </a:path>
                <a:path w="4282440" h="671195">
                  <a:moveTo>
                    <a:pt x="3226606" y="543923"/>
                  </a:moveTo>
                  <a:lnTo>
                    <a:pt x="3196754" y="543923"/>
                  </a:lnTo>
                </a:path>
                <a:path w="4282440" h="671195">
                  <a:moveTo>
                    <a:pt x="3108208" y="543923"/>
                  </a:moveTo>
                  <a:lnTo>
                    <a:pt x="3078356" y="543923"/>
                  </a:lnTo>
                </a:path>
                <a:path w="4282440" h="671195">
                  <a:moveTo>
                    <a:pt x="2989810" y="543923"/>
                  </a:moveTo>
                  <a:lnTo>
                    <a:pt x="2959957" y="543923"/>
                  </a:lnTo>
                </a:path>
                <a:path w="4282440" h="671195">
                  <a:moveTo>
                    <a:pt x="2871412" y="543923"/>
                  </a:moveTo>
                  <a:lnTo>
                    <a:pt x="2841559" y="543923"/>
                  </a:lnTo>
                </a:path>
                <a:path w="4282440" h="671195">
                  <a:moveTo>
                    <a:pt x="2753013" y="543923"/>
                  </a:moveTo>
                  <a:lnTo>
                    <a:pt x="2723161" y="543923"/>
                  </a:lnTo>
                </a:path>
                <a:path w="4282440" h="671195">
                  <a:moveTo>
                    <a:pt x="2634615" y="543923"/>
                  </a:moveTo>
                  <a:lnTo>
                    <a:pt x="2604762" y="543923"/>
                  </a:lnTo>
                </a:path>
                <a:path w="4282440" h="671195">
                  <a:moveTo>
                    <a:pt x="2516217" y="543923"/>
                  </a:moveTo>
                  <a:lnTo>
                    <a:pt x="2486364" y="543923"/>
                  </a:lnTo>
                </a:path>
                <a:path w="4282440" h="671195">
                  <a:moveTo>
                    <a:pt x="2397312" y="543923"/>
                  </a:moveTo>
                  <a:lnTo>
                    <a:pt x="2367966" y="543923"/>
                  </a:lnTo>
                </a:path>
                <a:path w="4282440" h="671195">
                  <a:moveTo>
                    <a:pt x="2278914" y="543923"/>
                  </a:moveTo>
                  <a:lnTo>
                    <a:pt x="2249567" y="543923"/>
                  </a:lnTo>
                </a:path>
                <a:path w="4282440" h="671195">
                  <a:moveTo>
                    <a:pt x="2160516" y="543923"/>
                  </a:moveTo>
                  <a:lnTo>
                    <a:pt x="2131169" y="543923"/>
                  </a:lnTo>
                </a:path>
                <a:path w="4282440" h="671195">
                  <a:moveTo>
                    <a:pt x="2042117" y="543923"/>
                  </a:moveTo>
                  <a:lnTo>
                    <a:pt x="2012771" y="543923"/>
                  </a:lnTo>
                </a:path>
                <a:path w="4282440" h="671195">
                  <a:moveTo>
                    <a:pt x="1923719" y="543923"/>
                  </a:moveTo>
                  <a:lnTo>
                    <a:pt x="1894372" y="543923"/>
                  </a:lnTo>
                </a:path>
                <a:path w="4282440" h="671195">
                  <a:moveTo>
                    <a:pt x="1805321" y="543923"/>
                  </a:moveTo>
                  <a:lnTo>
                    <a:pt x="1775974" y="543923"/>
                  </a:lnTo>
                </a:path>
                <a:path w="4282440" h="671195">
                  <a:moveTo>
                    <a:pt x="1686922" y="543923"/>
                  </a:moveTo>
                  <a:lnTo>
                    <a:pt x="1657576" y="543923"/>
                  </a:lnTo>
                </a:path>
                <a:path w="4282440" h="671195">
                  <a:moveTo>
                    <a:pt x="1568524" y="543923"/>
                  </a:moveTo>
                  <a:lnTo>
                    <a:pt x="1539178" y="543923"/>
                  </a:lnTo>
                </a:path>
                <a:path w="4282440" h="671195">
                  <a:moveTo>
                    <a:pt x="1450126" y="543923"/>
                  </a:moveTo>
                  <a:lnTo>
                    <a:pt x="1420779" y="543923"/>
                  </a:lnTo>
                </a:path>
                <a:path w="4282440" h="671195">
                  <a:moveTo>
                    <a:pt x="1331728" y="543923"/>
                  </a:moveTo>
                  <a:lnTo>
                    <a:pt x="1302381" y="543923"/>
                  </a:lnTo>
                </a:path>
                <a:path w="4282440" h="671195">
                  <a:moveTo>
                    <a:pt x="1213329" y="543923"/>
                  </a:moveTo>
                  <a:lnTo>
                    <a:pt x="1183983" y="543923"/>
                  </a:lnTo>
                </a:path>
                <a:path w="4282440" h="671195">
                  <a:moveTo>
                    <a:pt x="1094931" y="543923"/>
                  </a:moveTo>
                  <a:lnTo>
                    <a:pt x="1065584" y="543923"/>
                  </a:lnTo>
                </a:path>
                <a:path w="4282440" h="671195">
                  <a:moveTo>
                    <a:pt x="976533" y="543923"/>
                  </a:moveTo>
                  <a:lnTo>
                    <a:pt x="947186" y="543923"/>
                  </a:lnTo>
                </a:path>
                <a:path w="4282440" h="671195">
                  <a:moveTo>
                    <a:pt x="739736" y="543923"/>
                  </a:moveTo>
                  <a:lnTo>
                    <a:pt x="710389" y="543923"/>
                  </a:lnTo>
                </a:path>
                <a:path w="4282440" h="671195">
                  <a:moveTo>
                    <a:pt x="621338" y="543923"/>
                  </a:moveTo>
                  <a:lnTo>
                    <a:pt x="591991" y="543923"/>
                  </a:lnTo>
                </a:path>
                <a:path w="4282440" h="671195">
                  <a:moveTo>
                    <a:pt x="502939" y="543923"/>
                  </a:moveTo>
                  <a:lnTo>
                    <a:pt x="473593" y="543923"/>
                  </a:lnTo>
                </a:path>
                <a:path w="4282440" h="671195">
                  <a:moveTo>
                    <a:pt x="384541" y="543923"/>
                  </a:moveTo>
                  <a:lnTo>
                    <a:pt x="355194" y="543923"/>
                  </a:lnTo>
                </a:path>
                <a:path w="4282440" h="671195">
                  <a:moveTo>
                    <a:pt x="266143" y="543923"/>
                  </a:moveTo>
                  <a:lnTo>
                    <a:pt x="236796" y="543923"/>
                  </a:lnTo>
                </a:path>
                <a:path w="4282440" h="671195">
                  <a:moveTo>
                    <a:pt x="147744" y="543923"/>
                  </a:moveTo>
                  <a:lnTo>
                    <a:pt x="118398" y="543923"/>
                  </a:lnTo>
                </a:path>
                <a:path w="4282440" h="671195">
                  <a:moveTo>
                    <a:pt x="29346" y="543923"/>
                  </a:moveTo>
                  <a:lnTo>
                    <a:pt x="0" y="543923"/>
                  </a:lnTo>
                </a:path>
                <a:path w="4282440" h="671195">
                  <a:moveTo>
                    <a:pt x="4232992" y="484724"/>
                  </a:moveTo>
                  <a:lnTo>
                    <a:pt x="4203140" y="484724"/>
                  </a:lnTo>
                </a:path>
                <a:path w="4282440" h="671195">
                  <a:moveTo>
                    <a:pt x="4114594" y="484724"/>
                  </a:moveTo>
                  <a:lnTo>
                    <a:pt x="4084741" y="484724"/>
                  </a:lnTo>
                </a:path>
                <a:path w="4282440" h="671195">
                  <a:moveTo>
                    <a:pt x="3996195" y="484724"/>
                  </a:moveTo>
                  <a:lnTo>
                    <a:pt x="3966343" y="484724"/>
                  </a:lnTo>
                </a:path>
                <a:path w="4282440" h="671195">
                  <a:moveTo>
                    <a:pt x="3877797" y="484724"/>
                  </a:moveTo>
                  <a:lnTo>
                    <a:pt x="3847945" y="484724"/>
                  </a:lnTo>
                </a:path>
                <a:path w="4282440" h="671195">
                  <a:moveTo>
                    <a:pt x="3759399" y="484724"/>
                  </a:moveTo>
                  <a:lnTo>
                    <a:pt x="3729546" y="484724"/>
                  </a:lnTo>
                </a:path>
                <a:path w="4282440" h="671195">
                  <a:moveTo>
                    <a:pt x="3641001" y="484724"/>
                  </a:moveTo>
                  <a:lnTo>
                    <a:pt x="3611148" y="484724"/>
                  </a:lnTo>
                </a:path>
                <a:path w="4282440" h="671195">
                  <a:moveTo>
                    <a:pt x="3522602" y="484724"/>
                  </a:moveTo>
                  <a:lnTo>
                    <a:pt x="3492750" y="484724"/>
                  </a:lnTo>
                </a:path>
                <a:path w="4282440" h="671195">
                  <a:moveTo>
                    <a:pt x="3404204" y="484724"/>
                  </a:moveTo>
                  <a:lnTo>
                    <a:pt x="3374351" y="484724"/>
                  </a:lnTo>
                </a:path>
                <a:path w="4282440" h="671195">
                  <a:moveTo>
                    <a:pt x="3285806" y="484724"/>
                  </a:moveTo>
                  <a:lnTo>
                    <a:pt x="3255953" y="484724"/>
                  </a:lnTo>
                </a:path>
                <a:path w="4282440" h="671195">
                  <a:moveTo>
                    <a:pt x="3167407" y="484724"/>
                  </a:moveTo>
                  <a:lnTo>
                    <a:pt x="3137555" y="484724"/>
                  </a:lnTo>
                </a:path>
                <a:path w="4282440" h="671195">
                  <a:moveTo>
                    <a:pt x="3049009" y="484724"/>
                  </a:moveTo>
                  <a:lnTo>
                    <a:pt x="3019156" y="484724"/>
                  </a:lnTo>
                </a:path>
                <a:path w="4282440" h="671195">
                  <a:moveTo>
                    <a:pt x="2930611" y="484724"/>
                  </a:moveTo>
                  <a:lnTo>
                    <a:pt x="2900758" y="484724"/>
                  </a:lnTo>
                </a:path>
                <a:path w="4282440" h="671195">
                  <a:moveTo>
                    <a:pt x="2812212" y="484724"/>
                  </a:moveTo>
                  <a:lnTo>
                    <a:pt x="2782360" y="484724"/>
                  </a:lnTo>
                </a:path>
                <a:path w="4282440" h="671195">
                  <a:moveTo>
                    <a:pt x="2693814" y="484724"/>
                  </a:moveTo>
                  <a:lnTo>
                    <a:pt x="2663961" y="484724"/>
                  </a:lnTo>
                </a:path>
                <a:path w="4282440" h="671195">
                  <a:moveTo>
                    <a:pt x="2575416" y="484724"/>
                  </a:moveTo>
                  <a:lnTo>
                    <a:pt x="2545563" y="484724"/>
                  </a:lnTo>
                </a:path>
                <a:path w="4282440" h="671195">
                  <a:moveTo>
                    <a:pt x="2456511" y="484724"/>
                  </a:moveTo>
                  <a:lnTo>
                    <a:pt x="2427165" y="484724"/>
                  </a:lnTo>
                </a:path>
                <a:path w="4282440" h="671195">
                  <a:moveTo>
                    <a:pt x="2338113" y="484724"/>
                  </a:moveTo>
                  <a:lnTo>
                    <a:pt x="2308767" y="484724"/>
                  </a:lnTo>
                </a:path>
                <a:path w="4282440" h="671195">
                  <a:moveTo>
                    <a:pt x="2219715" y="484724"/>
                  </a:moveTo>
                  <a:lnTo>
                    <a:pt x="2190368" y="484724"/>
                  </a:lnTo>
                </a:path>
                <a:path w="4282440" h="671195">
                  <a:moveTo>
                    <a:pt x="2101317" y="484724"/>
                  </a:moveTo>
                  <a:lnTo>
                    <a:pt x="2071970" y="484724"/>
                  </a:lnTo>
                </a:path>
                <a:path w="4282440" h="671195">
                  <a:moveTo>
                    <a:pt x="1982918" y="484724"/>
                  </a:moveTo>
                  <a:lnTo>
                    <a:pt x="1953572" y="484724"/>
                  </a:lnTo>
                </a:path>
                <a:path w="4282440" h="671195">
                  <a:moveTo>
                    <a:pt x="1864520" y="484724"/>
                  </a:moveTo>
                  <a:lnTo>
                    <a:pt x="1835173" y="484724"/>
                  </a:lnTo>
                </a:path>
                <a:path w="4282440" h="671195">
                  <a:moveTo>
                    <a:pt x="1746122" y="484724"/>
                  </a:moveTo>
                  <a:lnTo>
                    <a:pt x="1716775" y="484724"/>
                  </a:lnTo>
                </a:path>
                <a:path w="4282440" h="671195">
                  <a:moveTo>
                    <a:pt x="1627723" y="484724"/>
                  </a:moveTo>
                  <a:lnTo>
                    <a:pt x="1598377" y="484724"/>
                  </a:lnTo>
                </a:path>
                <a:path w="4282440" h="671195">
                  <a:moveTo>
                    <a:pt x="1509325" y="484724"/>
                  </a:moveTo>
                  <a:lnTo>
                    <a:pt x="1479978" y="484724"/>
                  </a:lnTo>
                </a:path>
                <a:path w="4282440" h="671195">
                  <a:moveTo>
                    <a:pt x="1390927" y="484724"/>
                  </a:moveTo>
                  <a:lnTo>
                    <a:pt x="1361580" y="484724"/>
                  </a:lnTo>
                </a:path>
                <a:path w="4282440" h="671195">
                  <a:moveTo>
                    <a:pt x="1272528" y="484724"/>
                  </a:moveTo>
                  <a:lnTo>
                    <a:pt x="1243182" y="484724"/>
                  </a:lnTo>
                </a:path>
                <a:path w="4282440" h="671195">
                  <a:moveTo>
                    <a:pt x="1154130" y="484724"/>
                  </a:moveTo>
                  <a:lnTo>
                    <a:pt x="1124783" y="484724"/>
                  </a:lnTo>
                </a:path>
                <a:path w="4282440" h="671195">
                  <a:moveTo>
                    <a:pt x="1035732" y="484724"/>
                  </a:moveTo>
                  <a:lnTo>
                    <a:pt x="1006385" y="484724"/>
                  </a:lnTo>
                </a:path>
                <a:path w="4282440" h="671195">
                  <a:moveTo>
                    <a:pt x="917333" y="484724"/>
                  </a:moveTo>
                  <a:lnTo>
                    <a:pt x="887987" y="484724"/>
                  </a:lnTo>
                </a:path>
                <a:path w="4282440" h="671195">
                  <a:moveTo>
                    <a:pt x="680537" y="484724"/>
                  </a:moveTo>
                  <a:lnTo>
                    <a:pt x="651190" y="484724"/>
                  </a:lnTo>
                </a:path>
                <a:path w="4282440" h="671195">
                  <a:moveTo>
                    <a:pt x="562138" y="484724"/>
                  </a:moveTo>
                  <a:lnTo>
                    <a:pt x="532792" y="484724"/>
                  </a:lnTo>
                </a:path>
                <a:path w="4282440" h="671195">
                  <a:moveTo>
                    <a:pt x="443740" y="484724"/>
                  </a:moveTo>
                  <a:lnTo>
                    <a:pt x="414394" y="484724"/>
                  </a:lnTo>
                </a:path>
                <a:path w="4282440" h="671195">
                  <a:moveTo>
                    <a:pt x="325342" y="484724"/>
                  </a:moveTo>
                  <a:lnTo>
                    <a:pt x="295995" y="484724"/>
                  </a:lnTo>
                </a:path>
                <a:path w="4282440" h="671195">
                  <a:moveTo>
                    <a:pt x="206944" y="484724"/>
                  </a:moveTo>
                  <a:lnTo>
                    <a:pt x="177597" y="484724"/>
                  </a:lnTo>
                </a:path>
                <a:path w="4282440" h="671195">
                  <a:moveTo>
                    <a:pt x="88545" y="484724"/>
                  </a:moveTo>
                  <a:lnTo>
                    <a:pt x="59199" y="484724"/>
                  </a:lnTo>
                </a:path>
                <a:path w="4282440" h="671195">
                  <a:moveTo>
                    <a:pt x="4282072" y="425525"/>
                  </a:moveTo>
                  <a:lnTo>
                    <a:pt x="4262339" y="425525"/>
                  </a:lnTo>
                </a:path>
                <a:path w="4282440" h="671195">
                  <a:moveTo>
                    <a:pt x="4173793" y="425525"/>
                  </a:moveTo>
                  <a:lnTo>
                    <a:pt x="4143940" y="425525"/>
                  </a:lnTo>
                </a:path>
                <a:path w="4282440" h="671195">
                  <a:moveTo>
                    <a:pt x="4055395" y="425525"/>
                  </a:moveTo>
                  <a:lnTo>
                    <a:pt x="4025542" y="425525"/>
                  </a:lnTo>
                </a:path>
                <a:path w="4282440" h="671195">
                  <a:moveTo>
                    <a:pt x="3936996" y="425525"/>
                  </a:moveTo>
                  <a:lnTo>
                    <a:pt x="3907144" y="425525"/>
                  </a:lnTo>
                </a:path>
                <a:path w="4282440" h="671195">
                  <a:moveTo>
                    <a:pt x="3818598" y="425525"/>
                  </a:moveTo>
                  <a:lnTo>
                    <a:pt x="3788745" y="425525"/>
                  </a:lnTo>
                </a:path>
                <a:path w="4282440" h="671195">
                  <a:moveTo>
                    <a:pt x="3700200" y="425525"/>
                  </a:moveTo>
                  <a:lnTo>
                    <a:pt x="3670347" y="425525"/>
                  </a:lnTo>
                </a:path>
                <a:path w="4282440" h="671195">
                  <a:moveTo>
                    <a:pt x="3581801" y="425525"/>
                  </a:moveTo>
                  <a:lnTo>
                    <a:pt x="3551949" y="425525"/>
                  </a:lnTo>
                </a:path>
                <a:path w="4282440" h="671195">
                  <a:moveTo>
                    <a:pt x="3463403" y="425525"/>
                  </a:moveTo>
                  <a:lnTo>
                    <a:pt x="3433550" y="425525"/>
                  </a:lnTo>
                </a:path>
                <a:path w="4282440" h="671195">
                  <a:moveTo>
                    <a:pt x="3345005" y="425525"/>
                  </a:moveTo>
                  <a:lnTo>
                    <a:pt x="3315152" y="425525"/>
                  </a:lnTo>
                </a:path>
                <a:path w="4282440" h="671195">
                  <a:moveTo>
                    <a:pt x="3226606" y="425525"/>
                  </a:moveTo>
                  <a:lnTo>
                    <a:pt x="3196754" y="425525"/>
                  </a:lnTo>
                </a:path>
                <a:path w="4282440" h="671195">
                  <a:moveTo>
                    <a:pt x="3108208" y="425525"/>
                  </a:moveTo>
                  <a:lnTo>
                    <a:pt x="3078356" y="425525"/>
                  </a:lnTo>
                </a:path>
                <a:path w="4282440" h="671195">
                  <a:moveTo>
                    <a:pt x="2989810" y="425525"/>
                  </a:moveTo>
                  <a:lnTo>
                    <a:pt x="2959957" y="425525"/>
                  </a:lnTo>
                </a:path>
                <a:path w="4282440" h="671195">
                  <a:moveTo>
                    <a:pt x="2871412" y="425525"/>
                  </a:moveTo>
                  <a:lnTo>
                    <a:pt x="2841559" y="425525"/>
                  </a:lnTo>
                </a:path>
                <a:path w="4282440" h="671195">
                  <a:moveTo>
                    <a:pt x="2753013" y="425525"/>
                  </a:moveTo>
                  <a:lnTo>
                    <a:pt x="2723161" y="425525"/>
                  </a:lnTo>
                </a:path>
                <a:path w="4282440" h="671195">
                  <a:moveTo>
                    <a:pt x="2634615" y="425525"/>
                  </a:moveTo>
                  <a:lnTo>
                    <a:pt x="2604762" y="425525"/>
                  </a:lnTo>
                </a:path>
                <a:path w="4282440" h="671195">
                  <a:moveTo>
                    <a:pt x="2516217" y="425525"/>
                  </a:moveTo>
                  <a:lnTo>
                    <a:pt x="2486364" y="425525"/>
                  </a:lnTo>
                </a:path>
                <a:path w="4282440" h="671195">
                  <a:moveTo>
                    <a:pt x="2397312" y="425525"/>
                  </a:moveTo>
                  <a:lnTo>
                    <a:pt x="2367966" y="425525"/>
                  </a:lnTo>
                </a:path>
                <a:path w="4282440" h="671195">
                  <a:moveTo>
                    <a:pt x="2278914" y="425525"/>
                  </a:moveTo>
                  <a:lnTo>
                    <a:pt x="2249567" y="425525"/>
                  </a:lnTo>
                </a:path>
                <a:path w="4282440" h="671195">
                  <a:moveTo>
                    <a:pt x="2160516" y="425525"/>
                  </a:moveTo>
                  <a:lnTo>
                    <a:pt x="2131169" y="425525"/>
                  </a:lnTo>
                </a:path>
                <a:path w="4282440" h="671195">
                  <a:moveTo>
                    <a:pt x="2042117" y="425525"/>
                  </a:moveTo>
                  <a:lnTo>
                    <a:pt x="2012771" y="425525"/>
                  </a:lnTo>
                </a:path>
                <a:path w="4282440" h="671195">
                  <a:moveTo>
                    <a:pt x="1923719" y="425525"/>
                  </a:moveTo>
                  <a:lnTo>
                    <a:pt x="1894372" y="425525"/>
                  </a:lnTo>
                </a:path>
                <a:path w="4282440" h="671195">
                  <a:moveTo>
                    <a:pt x="1805321" y="425525"/>
                  </a:moveTo>
                  <a:lnTo>
                    <a:pt x="1775974" y="425525"/>
                  </a:lnTo>
                </a:path>
                <a:path w="4282440" h="671195">
                  <a:moveTo>
                    <a:pt x="1686922" y="425525"/>
                  </a:moveTo>
                  <a:lnTo>
                    <a:pt x="1657576" y="425525"/>
                  </a:lnTo>
                </a:path>
                <a:path w="4282440" h="671195">
                  <a:moveTo>
                    <a:pt x="1568524" y="425525"/>
                  </a:moveTo>
                  <a:lnTo>
                    <a:pt x="1539178" y="425525"/>
                  </a:lnTo>
                </a:path>
                <a:path w="4282440" h="671195">
                  <a:moveTo>
                    <a:pt x="1450126" y="425525"/>
                  </a:moveTo>
                  <a:lnTo>
                    <a:pt x="1420779" y="425525"/>
                  </a:lnTo>
                </a:path>
                <a:path w="4282440" h="671195">
                  <a:moveTo>
                    <a:pt x="1331728" y="425525"/>
                  </a:moveTo>
                  <a:lnTo>
                    <a:pt x="1302381" y="425525"/>
                  </a:lnTo>
                </a:path>
                <a:path w="4282440" h="671195">
                  <a:moveTo>
                    <a:pt x="1213329" y="425525"/>
                  </a:moveTo>
                  <a:lnTo>
                    <a:pt x="1183983" y="425525"/>
                  </a:lnTo>
                </a:path>
                <a:path w="4282440" h="671195">
                  <a:moveTo>
                    <a:pt x="1094931" y="425525"/>
                  </a:moveTo>
                  <a:lnTo>
                    <a:pt x="1065584" y="425525"/>
                  </a:lnTo>
                </a:path>
                <a:path w="4282440" h="671195">
                  <a:moveTo>
                    <a:pt x="976533" y="425525"/>
                  </a:moveTo>
                  <a:lnTo>
                    <a:pt x="947186" y="425525"/>
                  </a:lnTo>
                </a:path>
                <a:path w="4282440" h="671195">
                  <a:moveTo>
                    <a:pt x="739736" y="425525"/>
                  </a:moveTo>
                  <a:lnTo>
                    <a:pt x="710389" y="425525"/>
                  </a:lnTo>
                </a:path>
                <a:path w="4282440" h="671195">
                  <a:moveTo>
                    <a:pt x="621338" y="425525"/>
                  </a:moveTo>
                  <a:lnTo>
                    <a:pt x="591991" y="425525"/>
                  </a:lnTo>
                </a:path>
                <a:path w="4282440" h="671195">
                  <a:moveTo>
                    <a:pt x="502939" y="425525"/>
                  </a:moveTo>
                  <a:lnTo>
                    <a:pt x="473593" y="425525"/>
                  </a:lnTo>
                </a:path>
                <a:path w="4282440" h="671195">
                  <a:moveTo>
                    <a:pt x="384541" y="425525"/>
                  </a:moveTo>
                  <a:lnTo>
                    <a:pt x="355194" y="425525"/>
                  </a:lnTo>
                </a:path>
                <a:path w="4282440" h="671195">
                  <a:moveTo>
                    <a:pt x="266143" y="425525"/>
                  </a:moveTo>
                  <a:lnTo>
                    <a:pt x="236796" y="425525"/>
                  </a:lnTo>
                </a:path>
                <a:path w="4282440" h="671195">
                  <a:moveTo>
                    <a:pt x="147744" y="425525"/>
                  </a:moveTo>
                  <a:lnTo>
                    <a:pt x="118398" y="425525"/>
                  </a:lnTo>
                </a:path>
                <a:path w="4282440" h="671195">
                  <a:moveTo>
                    <a:pt x="29346" y="425525"/>
                  </a:moveTo>
                  <a:lnTo>
                    <a:pt x="0" y="425525"/>
                  </a:lnTo>
                </a:path>
                <a:path w="4282440" h="671195">
                  <a:moveTo>
                    <a:pt x="4232992" y="366326"/>
                  </a:moveTo>
                  <a:lnTo>
                    <a:pt x="4203140" y="366326"/>
                  </a:lnTo>
                </a:path>
                <a:path w="4282440" h="671195">
                  <a:moveTo>
                    <a:pt x="4114594" y="366326"/>
                  </a:moveTo>
                  <a:lnTo>
                    <a:pt x="4084741" y="366326"/>
                  </a:lnTo>
                </a:path>
                <a:path w="4282440" h="671195">
                  <a:moveTo>
                    <a:pt x="3996195" y="366326"/>
                  </a:moveTo>
                  <a:lnTo>
                    <a:pt x="3966343" y="366326"/>
                  </a:lnTo>
                </a:path>
                <a:path w="4282440" h="671195">
                  <a:moveTo>
                    <a:pt x="3877797" y="366326"/>
                  </a:moveTo>
                  <a:lnTo>
                    <a:pt x="3847945" y="366326"/>
                  </a:lnTo>
                </a:path>
                <a:path w="4282440" h="671195">
                  <a:moveTo>
                    <a:pt x="3759399" y="366326"/>
                  </a:moveTo>
                  <a:lnTo>
                    <a:pt x="3729546" y="366326"/>
                  </a:lnTo>
                </a:path>
                <a:path w="4282440" h="671195">
                  <a:moveTo>
                    <a:pt x="3641001" y="366326"/>
                  </a:moveTo>
                  <a:lnTo>
                    <a:pt x="3611148" y="366326"/>
                  </a:lnTo>
                </a:path>
                <a:path w="4282440" h="671195">
                  <a:moveTo>
                    <a:pt x="3522602" y="366326"/>
                  </a:moveTo>
                  <a:lnTo>
                    <a:pt x="3492750" y="366326"/>
                  </a:lnTo>
                </a:path>
                <a:path w="4282440" h="671195">
                  <a:moveTo>
                    <a:pt x="3404204" y="366326"/>
                  </a:moveTo>
                  <a:lnTo>
                    <a:pt x="3374351" y="366326"/>
                  </a:lnTo>
                </a:path>
                <a:path w="4282440" h="671195">
                  <a:moveTo>
                    <a:pt x="3285806" y="366326"/>
                  </a:moveTo>
                  <a:lnTo>
                    <a:pt x="3255953" y="366326"/>
                  </a:lnTo>
                </a:path>
                <a:path w="4282440" h="671195">
                  <a:moveTo>
                    <a:pt x="3167407" y="366326"/>
                  </a:moveTo>
                  <a:lnTo>
                    <a:pt x="3137555" y="366326"/>
                  </a:lnTo>
                </a:path>
                <a:path w="4282440" h="671195">
                  <a:moveTo>
                    <a:pt x="3049009" y="366326"/>
                  </a:moveTo>
                  <a:lnTo>
                    <a:pt x="3019156" y="366326"/>
                  </a:lnTo>
                </a:path>
                <a:path w="4282440" h="671195">
                  <a:moveTo>
                    <a:pt x="2930611" y="366326"/>
                  </a:moveTo>
                  <a:lnTo>
                    <a:pt x="2900758" y="366326"/>
                  </a:lnTo>
                </a:path>
                <a:path w="4282440" h="671195">
                  <a:moveTo>
                    <a:pt x="2812212" y="366326"/>
                  </a:moveTo>
                  <a:lnTo>
                    <a:pt x="2782360" y="366326"/>
                  </a:lnTo>
                </a:path>
                <a:path w="4282440" h="671195">
                  <a:moveTo>
                    <a:pt x="2693814" y="366326"/>
                  </a:moveTo>
                  <a:lnTo>
                    <a:pt x="2663961" y="366326"/>
                  </a:lnTo>
                </a:path>
                <a:path w="4282440" h="671195">
                  <a:moveTo>
                    <a:pt x="2575416" y="366326"/>
                  </a:moveTo>
                  <a:lnTo>
                    <a:pt x="2545563" y="366326"/>
                  </a:lnTo>
                </a:path>
                <a:path w="4282440" h="671195">
                  <a:moveTo>
                    <a:pt x="2456511" y="366326"/>
                  </a:moveTo>
                  <a:lnTo>
                    <a:pt x="2427165" y="366326"/>
                  </a:lnTo>
                </a:path>
                <a:path w="4282440" h="671195">
                  <a:moveTo>
                    <a:pt x="2338113" y="366326"/>
                  </a:moveTo>
                  <a:lnTo>
                    <a:pt x="2308767" y="366326"/>
                  </a:lnTo>
                </a:path>
                <a:path w="4282440" h="671195">
                  <a:moveTo>
                    <a:pt x="2219715" y="366326"/>
                  </a:moveTo>
                  <a:lnTo>
                    <a:pt x="2190368" y="366326"/>
                  </a:lnTo>
                </a:path>
                <a:path w="4282440" h="671195">
                  <a:moveTo>
                    <a:pt x="2101317" y="366326"/>
                  </a:moveTo>
                  <a:lnTo>
                    <a:pt x="2071970" y="366326"/>
                  </a:lnTo>
                </a:path>
                <a:path w="4282440" h="671195">
                  <a:moveTo>
                    <a:pt x="1982918" y="366326"/>
                  </a:moveTo>
                  <a:lnTo>
                    <a:pt x="1953572" y="366326"/>
                  </a:lnTo>
                </a:path>
                <a:path w="4282440" h="671195">
                  <a:moveTo>
                    <a:pt x="1864520" y="366326"/>
                  </a:moveTo>
                  <a:lnTo>
                    <a:pt x="1835173" y="366326"/>
                  </a:lnTo>
                </a:path>
                <a:path w="4282440" h="671195">
                  <a:moveTo>
                    <a:pt x="1746122" y="366326"/>
                  </a:moveTo>
                  <a:lnTo>
                    <a:pt x="1716775" y="366326"/>
                  </a:lnTo>
                </a:path>
                <a:path w="4282440" h="671195">
                  <a:moveTo>
                    <a:pt x="1627723" y="366326"/>
                  </a:moveTo>
                  <a:lnTo>
                    <a:pt x="1598377" y="366326"/>
                  </a:lnTo>
                </a:path>
                <a:path w="4282440" h="671195">
                  <a:moveTo>
                    <a:pt x="1509325" y="366326"/>
                  </a:moveTo>
                  <a:lnTo>
                    <a:pt x="1479978" y="366326"/>
                  </a:lnTo>
                </a:path>
                <a:path w="4282440" h="671195">
                  <a:moveTo>
                    <a:pt x="1390927" y="366326"/>
                  </a:moveTo>
                  <a:lnTo>
                    <a:pt x="1361580" y="366326"/>
                  </a:lnTo>
                </a:path>
                <a:path w="4282440" h="671195">
                  <a:moveTo>
                    <a:pt x="1272528" y="366326"/>
                  </a:moveTo>
                  <a:lnTo>
                    <a:pt x="1243182" y="366326"/>
                  </a:lnTo>
                </a:path>
                <a:path w="4282440" h="671195">
                  <a:moveTo>
                    <a:pt x="1154130" y="366326"/>
                  </a:moveTo>
                  <a:lnTo>
                    <a:pt x="1124783" y="366326"/>
                  </a:lnTo>
                </a:path>
                <a:path w="4282440" h="671195">
                  <a:moveTo>
                    <a:pt x="680537" y="366326"/>
                  </a:moveTo>
                  <a:lnTo>
                    <a:pt x="651190" y="366326"/>
                  </a:lnTo>
                </a:path>
                <a:path w="4282440" h="671195">
                  <a:moveTo>
                    <a:pt x="562138" y="366326"/>
                  </a:moveTo>
                  <a:lnTo>
                    <a:pt x="532792" y="366326"/>
                  </a:lnTo>
                </a:path>
                <a:path w="4282440" h="671195">
                  <a:moveTo>
                    <a:pt x="443740" y="366326"/>
                  </a:moveTo>
                  <a:lnTo>
                    <a:pt x="414394" y="366326"/>
                  </a:lnTo>
                </a:path>
                <a:path w="4282440" h="671195">
                  <a:moveTo>
                    <a:pt x="325342" y="366326"/>
                  </a:moveTo>
                  <a:lnTo>
                    <a:pt x="295995" y="366326"/>
                  </a:lnTo>
                </a:path>
                <a:path w="4282440" h="671195">
                  <a:moveTo>
                    <a:pt x="206944" y="366326"/>
                  </a:moveTo>
                  <a:lnTo>
                    <a:pt x="177597" y="366326"/>
                  </a:lnTo>
                </a:path>
                <a:path w="4282440" h="671195">
                  <a:moveTo>
                    <a:pt x="88545" y="366326"/>
                  </a:moveTo>
                  <a:lnTo>
                    <a:pt x="59199" y="366326"/>
                  </a:lnTo>
                </a:path>
                <a:path w="4282440" h="671195">
                  <a:moveTo>
                    <a:pt x="1035732" y="366326"/>
                  </a:moveTo>
                  <a:lnTo>
                    <a:pt x="1006385" y="366326"/>
                  </a:lnTo>
                </a:path>
                <a:path w="4282440" h="671195">
                  <a:moveTo>
                    <a:pt x="917333" y="366326"/>
                  </a:moveTo>
                  <a:lnTo>
                    <a:pt x="887987" y="366326"/>
                  </a:lnTo>
                </a:path>
                <a:path w="4282440" h="671195">
                  <a:moveTo>
                    <a:pt x="4282072" y="307127"/>
                  </a:moveTo>
                  <a:lnTo>
                    <a:pt x="4262339" y="307127"/>
                  </a:lnTo>
                </a:path>
                <a:path w="4282440" h="671195">
                  <a:moveTo>
                    <a:pt x="4173793" y="307127"/>
                  </a:moveTo>
                  <a:lnTo>
                    <a:pt x="4143940" y="307127"/>
                  </a:lnTo>
                </a:path>
                <a:path w="4282440" h="671195">
                  <a:moveTo>
                    <a:pt x="4055395" y="307127"/>
                  </a:moveTo>
                  <a:lnTo>
                    <a:pt x="4025542" y="307127"/>
                  </a:lnTo>
                </a:path>
                <a:path w="4282440" h="671195">
                  <a:moveTo>
                    <a:pt x="3936996" y="307127"/>
                  </a:moveTo>
                  <a:lnTo>
                    <a:pt x="3907144" y="307127"/>
                  </a:lnTo>
                </a:path>
                <a:path w="4282440" h="671195">
                  <a:moveTo>
                    <a:pt x="3818598" y="307127"/>
                  </a:moveTo>
                  <a:lnTo>
                    <a:pt x="3788745" y="307127"/>
                  </a:lnTo>
                </a:path>
                <a:path w="4282440" h="671195">
                  <a:moveTo>
                    <a:pt x="3700200" y="307127"/>
                  </a:moveTo>
                  <a:lnTo>
                    <a:pt x="3670347" y="307127"/>
                  </a:lnTo>
                </a:path>
                <a:path w="4282440" h="671195">
                  <a:moveTo>
                    <a:pt x="3581801" y="307127"/>
                  </a:moveTo>
                  <a:lnTo>
                    <a:pt x="3551949" y="307127"/>
                  </a:lnTo>
                </a:path>
                <a:path w="4282440" h="671195">
                  <a:moveTo>
                    <a:pt x="3463403" y="307127"/>
                  </a:moveTo>
                  <a:lnTo>
                    <a:pt x="3433550" y="307127"/>
                  </a:lnTo>
                </a:path>
                <a:path w="4282440" h="671195">
                  <a:moveTo>
                    <a:pt x="3345005" y="307127"/>
                  </a:moveTo>
                  <a:lnTo>
                    <a:pt x="3315152" y="307127"/>
                  </a:lnTo>
                </a:path>
                <a:path w="4282440" h="671195">
                  <a:moveTo>
                    <a:pt x="3226606" y="307127"/>
                  </a:moveTo>
                  <a:lnTo>
                    <a:pt x="3196754" y="307127"/>
                  </a:lnTo>
                </a:path>
                <a:path w="4282440" h="671195">
                  <a:moveTo>
                    <a:pt x="3108208" y="307127"/>
                  </a:moveTo>
                  <a:lnTo>
                    <a:pt x="3078356" y="307127"/>
                  </a:lnTo>
                </a:path>
                <a:path w="4282440" h="671195">
                  <a:moveTo>
                    <a:pt x="2989810" y="307127"/>
                  </a:moveTo>
                  <a:lnTo>
                    <a:pt x="2959957" y="307127"/>
                  </a:lnTo>
                </a:path>
                <a:path w="4282440" h="671195">
                  <a:moveTo>
                    <a:pt x="2871412" y="307127"/>
                  </a:moveTo>
                  <a:lnTo>
                    <a:pt x="2841559" y="307127"/>
                  </a:lnTo>
                </a:path>
                <a:path w="4282440" h="671195">
                  <a:moveTo>
                    <a:pt x="2753013" y="307127"/>
                  </a:moveTo>
                  <a:lnTo>
                    <a:pt x="2723161" y="307127"/>
                  </a:lnTo>
                </a:path>
                <a:path w="4282440" h="671195">
                  <a:moveTo>
                    <a:pt x="2634615" y="307127"/>
                  </a:moveTo>
                  <a:lnTo>
                    <a:pt x="2604762" y="307127"/>
                  </a:lnTo>
                </a:path>
                <a:path w="4282440" h="671195">
                  <a:moveTo>
                    <a:pt x="2516217" y="307127"/>
                  </a:moveTo>
                  <a:lnTo>
                    <a:pt x="2486364" y="307127"/>
                  </a:lnTo>
                </a:path>
                <a:path w="4282440" h="671195">
                  <a:moveTo>
                    <a:pt x="2397312" y="307127"/>
                  </a:moveTo>
                  <a:lnTo>
                    <a:pt x="2367966" y="307127"/>
                  </a:lnTo>
                </a:path>
                <a:path w="4282440" h="671195">
                  <a:moveTo>
                    <a:pt x="2278914" y="307127"/>
                  </a:moveTo>
                  <a:lnTo>
                    <a:pt x="2249567" y="307127"/>
                  </a:lnTo>
                </a:path>
                <a:path w="4282440" h="671195">
                  <a:moveTo>
                    <a:pt x="2160516" y="307127"/>
                  </a:moveTo>
                  <a:lnTo>
                    <a:pt x="2131169" y="307127"/>
                  </a:lnTo>
                </a:path>
                <a:path w="4282440" h="671195">
                  <a:moveTo>
                    <a:pt x="2042117" y="307127"/>
                  </a:moveTo>
                  <a:lnTo>
                    <a:pt x="2012771" y="307127"/>
                  </a:lnTo>
                </a:path>
                <a:path w="4282440" h="671195">
                  <a:moveTo>
                    <a:pt x="1923719" y="307127"/>
                  </a:moveTo>
                  <a:lnTo>
                    <a:pt x="1894372" y="307127"/>
                  </a:lnTo>
                </a:path>
                <a:path w="4282440" h="671195">
                  <a:moveTo>
                    <a:pt x="1805321" y="307127"/>
                  </a:moveTo>
                  <a:lnTo>
                    <a:pt x="1775974" y="307127"/>
                  </a:lnTo>
                </a:path>
                <a:path w="4282440" h="671195">
                  <a:moveTo>
                    <a:pt x="1686922" y="307127"/>
                  </a:moveTo>
                  <a:lnTo>
                    <a:pt x="1657576" y="307127"/>
                  </a:lnTo>
                </a:path>
                <a:path w="4282440" h="671195">
                  <a:moveTo>
                    <a:pt x="1568524" y="307127"/>
                  </a:moveTo>
                  <a:lnTo>
                    <a:pt x="1539178" y="307127"/>
                  </a:lnTo>
                </a:path>
                <a:path w="4282440" h="671195">
                  <a:moveTo>
                    <a:pt x="1450126" y="307127"/>
                  </a:moveTo>
                  <a:lnTo>
                    <a:pt x="1420779" y="307127"/>
                  </a:lnTo>
                </a:path>
                <a:path w="4282440" h="671195">
                  <a:moveTo>
                    <a:pt x="1331728" y="307127"/>
                  </a:moveTo>
                  <a:lnTo>
                    <a:pt x="1302381" y="307127"/>
                  </a:lnTo>
                </a:path>
                <a:path w="4282440" h="671195">
                  <a:moveTo>
                    <a:pt x="1213329" y="307127"/>
                  </a:moveTo>
                  <a:lnTo>
                    <a:pt x="1183983" y="307127"/>
                  </a:lnTo>
                </a:path>
                <a:path w="4282440" h="671195">
                  <a:moveTo>
                    <a:pt x="739736" y="307127"/>
                  </a:moveTo>
                  <a:lnTo>
                    <a:pt x="710389" y="307127"/>
                  </a:lnTo>
                </a:path>
                <a:path w="4282440" h="671195">
                  <a:moveTo>
                    <a:pt x="621338" y="307127"/>
                  </a:moveTo>
                  <a:lnTo>
                    <a:pt x="591991" y="307127"/>
                  </a:lnTo>
                </a:path>
                <a:path w="4282440" h="671195">
                  <a:moveTo>
                    <a:pt x="502939" y="307127"/>
                  </a:moveTo>
                  <a:lnTo>
                    <a:pt x="473593" y="307127"/>
                  </a:lnTo>
                </a:path>
                <a:path w="4282440" h="671195">
                  <a:moveTo>
                    <a:pt x="384541" y="307127"/>
                  </a:moveTo>
                  <a:lnTo>
                    <a:pt x="355194" y="307127"/>
                  </a:lnTo>
                </a:path>
                <a:path w="4282440" h="671195">
                  <a:moveTo>
                    <a:pt x="266143" y="307127"/>
                  </a:moveTo>
                  <a:lnTo>
                    <a:pt x="236796" y="307127"/>
                  </a:lnTo>
                </a:path>
                <a:path w="4282440" h="671195">
                  <a:moveTo>
                    <a:pt x="147744" y="307127"/>
                  </a:moveTo>
                  <a:lnTo>
                    <a:pt x="118398" y="307127"/>
                  </a:lnTo>
                </a:path>
                <a:path w="4282440" h="671195">
                  <a:moveTo>
                    <a:pt x="29346" y="307127"/>
                  </a:moveTo>
                  <a:lnTo>
                    <a:pt x="0" y="307127"/>
                  </a:lnTo>
                </a:path>
                <a:path w="4282440" h="671195">
                  <a:moveTo>
                    <a:pt x="976533" y="307127"/>
                  </a:moveTo>
                  <a:lnTo>
                    <a:pt x="947186" y="307127"/>
                  </a:lnTo>
                </a:path>
                <a:path w="4282440" h="671195">
                  <a:moveTo>
                    <a:pt x="4232992" y="247928"/>
                  </a:moveTo>
                  <a:lnTo>
                    <a:pt x="4203140" y="247928"/>
                  </a:lnTo>
                </a:path>
                <a:path w="4282440" h="671195">
                  <a:moveTo>
                    <a:pt x="4114594" y="247928"/>
                  </a:moveTo>
                  <a:lnTo>
                    <a:pt x="4084741" y="247928"/>
                  </a:lnTo>
                </a:path>
                <a:path w="4282440" h="671195">
                  <a:moveTo>
                    <a:pt x="3996195" y="247928"/>
                  </a:moveTo>
                  <a:lnTo>
                    <a:pt x="3966343" y="247928"/>
                  </a:lnTo>
                </a:path>
                <a:path w="4282440" h="671195">
                  <a:moveTo>
                    <a:pt x="3877797" y="247928"/>
                  </a:moveTo>
                  <a:lnTo>
                    <a:pt x="3847945" y="247928"/>
                  </a:lnTo>
                </a:path>
                <a:path w="4282440" h="671195">
                  <a:moveTo>
                    <a:pt x="3759399" y="247928"/>
                  </a:moveTo>
                  <a:lnTo>
                    <a:pt x="3729546" y="247928"/>
                  </a:lnTo>
                </a:path>
                <a:path w="4282440" h="671195">
                  <a:moveTo>
                    <a:pt x="3641001" y="247928"/>
                  </a:moveTo>
                  <a:lnTo>
                    <a:pt x="3611148" y="247928"/>
                  </a:lnTo>
                </a:path>
                <a:path w="4282440" h="671195">
                  <a:moveTo>
                    <a:pt x="3522602" y="247928"/>
                  </a:moveTo>
                  <a:lnTo>
                    <a:pt x="3492750" y="247928"/>
                  </a:lnTo>
                </a:path>
                <a:path w="4282440" h="671195">
                  <a:moveTo>
                    <a:pt x="3404204" y="247928"/>
                  </a:moveTo>
                  <a:lnTo>
                    <a:pt x="3374351" y="247928"/>
                  </a:lnTo>
                </a:path>
                <a:path w="4282440" h="671195">
                  <a:moveTo>
                    <a:pt x="3285806" y="247928"/>
                  </a:moveTo>
                  <a:lnTo>
                    <a:pt x="3255953" y="247928"/>
                  </a:lnTo>
                </a:path>
                <a:path w="4282440" h="671195">
                  <a:moveTo>
                    <a:pt x="3167407" y="247928"/>
                  </a:moveTo>
                  <a:lnTo>
                    <a:pt x="3137555" y="247928"/>
                  </a:lnTo>
                </a:path>
                <a:path w="4282440" h="671195">
                  <a:moveTo>
                    <a:pt x="3049009" y="247928"/>
                  </a:moveTo>
                  <a:lnTo>
                    <a:pt x="3019156" y="247928"/>
                  </a:lnTo>
                </a:path>
                <a:path w="4282440" h="671195">
                  <a:moveTo>
                    <a:pt x="2930611" y="247928"/>
                  </a:moveTo>
                  <a:lnTo>
                    <a:pt x="2900758" y="247928"/>
                  </a:lnTo>
                </a:path>
                <a:path w="4282440" h="671195">
                  <a:moveTo>
                    <a:pt x="2812212" y="247928"/>
                  </a:moveTo>
                  <a:lnTo>
                    <a:pt x="2782360" y="247928"/>
                  </a:lnTo>
                </a:path>
                <a:path w="4282440" h="671195">
                  <a:moveTo>
                    <a:pt x="2693814" y="247928"/>
                  </a:moveTo>
                  <a:lnTo>
                    <a:pt x="2663961" y="247928"/>
                  </a:lnTo>
                </a:path>
                <a:path w="4282440" h="671195">
                  <a:moveTo>
                    <a:pt x="2575416" y="247928"/>
                  </a:moveTo>
                  <a:lnTo>
                    <a:pt x="2545563" y="247928"/>
                  </a:lnTo>
                </a:path>
                <a:path w="4282440" h="671195">
                  <a:moveTo>
                    <a:pt x="2456511" y="247928"/>
                  </a:moveTo>
                  <a:lnTo>
                    <a:pt x="2427165" y="247928"/>
                  </a:lnTo>
                </a:path>
                <a:path w="4282440" h="671195">
                  <a:moveTo>
                    <a:pt x="2338113" y="247928"/>
                  </a:moveTo>
                  <a:lnTo>
                    <a:pt x="2308767" y="247928"/>
                  </a:lnTo>
                </a:path>
                <a:path w="4282440" h="671195">
                  <a:moveTo>
                    <a:pt x="2219715" y="247928"/>
                  </a:moveTo>
                  <a:lnTo>
                    <a:pt x="2190368" y="247928"/>
                  </a:lnTo>
                </a:path>
                <a:path w="4282440" h="671195">
                  <a:moveTo>
                    <a:pt x="2101317" y="247928"/>
                  </a:moveTo>
                  <a:lnTo>
                    <a:pt x="2071970" y="247928"/>
                  </a:lnTo>
                </a:path>
                <a:path w="4282440" h="671195">
                  <a:moveTo>
                    <a:pt x="1982918" y="247928"/>
                  </a:moveTo>
                  <a:lnTo>
                    <a:pt x="1953572" y="247928"/>
                  </a:lnTo>
                </a:path>
                <a:path w="4282440" h="671195">
                  <a:moveTo>
                    <a:pt x="1864520" y="247928"/>
                  </a:moveTo>
                  <a:lnTo>
                    <a:pt x="1835173" y="247928"/>
                  </a:lnTo>
                </a:path>
                <a:path w="4282440" h="671195">
                  <a:moveTo>
                    <a:pt x="1746122" y="247928"/>
                  </a:moveTo>
                  <a:lnTo>
                    <a:pt x="1716775" y="247928"/>
                  </a:lnTo>
                </a:path>
                <a:path w="4282440" h="671195">
                  <a:moveTo>
                    <a:pt x="1627723" y="247928"/>
                  </a:moveTo>
                  <a:lnTo>
                    <a:pt x="1598377" y="247928"/>
                  </a:lnTo>
                </a:path>
                <a:path w="4282440" h="671195">
                  <a:moveTo>
                    <a:pt x="1509325" y="247928"/>
                  </a:moveTo>
                  <a:lnTo>
                    <a:pt x="1479978" y="247928"/>
                  </a:lnTo>
                </a:path>
                <a:path w="4282440" h="671195">
                  <a:moveTo>
                    <a:pt x="1390927" y="247928"/>
                  </a:moveTo>
                  <a:lnTo>
                    <a:pt x="1361580" y="247928"/>
                  </a:lnTo>
                </a:path>
                <a:path w="4282440" h="671195">
                  <a:moveTo>
                    <a:pt x="1272528" y="247928"/>
                  </a:moveTo>
                  <a:lnTo>
                    <a:pt x="1243182" y="247928"/>
                  </a:lnTo>
                </a:path>
                <a:path w="4282440" h="671195">
                  <a:moveTo>
                    <a:pt x="1154130" y="247928"/>
                  </a:moveTo>
                  <a:lnTo>
                    <a:pt x="1124783" y="247928"/>
                  </a:lnTo>
                </a:path>
                <a:path w="4282440" h="671195">
                  <a:moveTo>
                    <a:pt x="1035732" y="247928"/>
                  </a:moveTo>
                  <a:lnTo>
                    <a:pt x="1006385" y="247928"/>
                  </a:lnTo>
                </a:path>
                <a:path w="4282440" h="671195">
                  <a:moveTo>
                    <a:pt x="917333" y="247928"/>
                  </a:moveTo>
                  <a:lnTo>
                    <a:pt x="887987" y="247928"/>
                  </a:lnTo>
                </a:path>
                <a:path w="4282440" h="671195">
                  <a:moveTo>
                    <a:pt x="680537" y="247928"/>
                  </a:moveTo>
                  <a:lnTo>
                    <a:pt x="651190" y="247928"/>
                  </a:lnTo>
                </a:path>
                <a:path w="4282440" h="671195">
                  <a:moveTo>
                    <a:pt x="562138" y="247928"/>
                  </a:moveTo>
                  <a:lnTo>
                    <a:pt x="532792" y="247928"/>
                  </a:lnTo>
                </a:path>
                <a:path w="4282440" h="671195">
                  <a:moveTo>
                    <a:pt x="443740" y="247928"/>
                  </a:moveTo>
                  <a:lnTo>
                    <a:pt x="414394" y="247928"/>
                  </a:lnTo>
                </a:path>
                <a:path w="4282440" h="671195">
                  <a:moveTo>
                    <a:pt x="325342" y="247928"/>
                  </a:moveTo>
                  <a:lnTo>
                    <a:pt x="295995" y="247928"/>
                  </a:lnTo>
                </a:path>
                <a:path w="4282440" h="671195">
                  <a:moveTo>
                    <a:pt x="206944" y="247928"/>
                  </a:moveTo>
                  <a:lnTo>
                    <a:pt x="177597" y="247928"/>
                  </a:lnTo>
                </a:path>
                <a:path w="4282440" h="671195">
                  <a:moveTo>
                    <a:pt x="88545" y="247928"/>
                  </a:moveTo>
                  <a:lnTo>
                    <a:pt x="59199" y="247928"/>
                  </a:lnTo>
                </a:path>
                <a:path w="4282440" h="671195">
                  <a:moveTo>
                    <a:pt x="4282072" y="188728"/>
                  </a:moveTo>
                  <a:lnTo>
                    <a:pt x="4262339" y="188728"/>
                  </a:lnTo>
                </a:path>
                <a:path w="4282440" h="671195">
                  <a:moveTo>
                    <a:pt x="4173793" y="188728"/>
                  </a:moveTo>
                  <a:lnTo>
                    <a:pt x="4143940" y="188728"/>
                  </a:lnTo>
                </a:path>
                <a:path w="4282440" h="671195">
                  <a:moveTo>
                    <a:pt x="4055395" y="188728"/>
                  </a:moveTo>
                  <a:lnTo>
                    <a:pt x="4025542" y="188728"/>
                  </a:lnTo>
                </a:path>
                <a:path w="4282440" h="671195">
                  <a:moveTo>
                    <a:pt x="3936996" y="188728"/>
                  </a:moveTo>
                  <a:lnTo>
                    <a:pt x="3907144" y="188728"/>
                  </a:lnTo>
                </a:path>
                <a:path w="4282440" h="671195">
                  <a:moveTo>
                    <a:pt x="3818598" y="188728"/>
                  </a:moveTo>
                  <a:lnTo>
                    <a:pt x="3788745" y="188728"/>
                  </a:lnTo>
                </a:path>
                <a:path w="4282440" h="671195">
                  <a:moveTo>
                    <a:pt x="3700200" y="188728"/>
                  </a:moveTo>
                  <a:lnTo>
                    <a:pt x="3670347" y="188728"/>
                  </a:lnTo>
                </a:path>
                <a:path w="4282440" h="671195">
                  <a:moveTo>
                    <a:pt x="3581801" y="188728"/>
                  </a:moveTo>
                  <a:lnTo>
                    <a:pt x="3551949" y="188728"/>
                  </a:lnTo>
                </a:path>
                <a:path w="4282440" h="671195">
                  <a:moveTo>
                    <a:pt x="3463403" y="188728"/>
                  </a:moveTo>
                  <a:lnTo>
                    <a:pt x="3433550" y="188728"/>
                  </a:lnTo>
                </a:path>
                <a:path w="4282440" h="671195">
                  <a:moveTo>
                    <a:pt x="3345005" y="188728"/>
                  </a:moveTo>
                  <a:lnTo>
                    <a:pt x="3315152" y="188728"/>
                  </a:lnTo>
                </a:path>
                <a:path w="4282440" h="671195">
                  <a:moveTo>
                    <a:pt x="3226606" y="188728"/>
                  </a:moveTo>
                  <a:lnTo>
                    <a:pt x="3196754" y="188728"/>
                  </a:lnTo>
                </a:path>
                <a:path w="4282440" h="671195">
                  <a:moveTo>
                    <a:pt x="3108208" y="188728"/>
                  </a:moveTo>
                  <a:lnTo>
                    <a:pt x="3078356" y="188728"/>
                  </a:lnTo>
                </a:path>
                <a:path w="4282440" h="671195">
                  <a:moveTo>
                    <a:pt x="2989810" y="188728"/>
                  </a:moveTo>
                  <a:lnTo>
                    <a:pt x="2959957" y="188728"/>
                  </a:lnTo>
                </a:path>
                <a:path w="4282440" h="671195">
                  <a:moveTo>
                    <a:pt x="2871412" y="188728"/>
                  </a:moveTo>
                  <a:lnTo>
                    <a:pt x="2841559" y="188728"/>
                  </a:lnTo>
                </a:path>
                <a:path w="4282440" h="671195">
                  <a:moveTo>
                    <a:pt x="2753013" y="188728"/>
                  </a:moveTo>
                  <a:lnTo>
                    <a:pt x="2723161" y="188728"/>
                  </a:lnTo>
                </a:path>
                <a:path w="4282440" h="671195">
                  <a:moveTo>
                    <a:pt x="2634615" y="188728"/>
                  </a:moveTo>
                  <a:lnTo>
                    <a:pt x="2604762" y="188728"/>
                  </a:lnTo>
                </a:path>
                <a:path w="4282440" h="671195">
                  <a:moveTo>
                    <a:pt x="2516217" y="188728"/>
                  </a:moveTo>
                  <a:lnTo>
                    <a:pt x="2486364" y="188728"/>
                  </a:lnTo>
                </a:path>
                <a:path w="4282440" h="671195">
                  <a:moveTo>
                    <a:pt x="2397312" y="188728"/>
                  </a:moveTo>
                  <a:lnTo>
                    <a:pt x="2367966" y="188728"/>
                  </a:lnTo>
                </a:path>
                <a:path w="4282440" h="671195">
                  <a:moveTo>
                    <a:pt x="2278914" y="188728"/>
                  </a:moveTo>
                  <a:lnTo>
                    <a:pt x="2249567" y="188728"/>
                  </a:lnTo>
                </a:path>
                <a:path w="4282440" h="671195">
                  <a:moveTo>
                    <a:pt x="2160516" y="188728"/>
                  </a:moveTo>
                  <a:lnTo>
                    <a:pt x="2131169" y="188728"/>
                  </a:lnTo>
                </a:path>
                <a:path w="4282440" h="671195">
                  <a:moveTo>
                    <a:pt x="2042117" y="188728"/>
                  </a:moveTo>
                  <a:lnTo>
                    <a:pt x="2012771" y="188728"/>
                  </a:lnTo>
                </a:path>
                <a:path w="4282440" h="671195">
                  <a:moveTo>
                    <a:pt x="1923719" y="188728"/>
                  </a:moveTo>
                  <a:lnTo>
                    <a:pt x="1894372" y="188728"/>
                  </a:lnTo>
                </a:path>
                <a:path w="4282440" h="671195">
                  <a:moveTo>
                    <a:pt x="1805321" y="188728"/>
                  </a:moveTo>
                  <a:lnTo>
                    <a:pt x="1775974" y="188728"/>
                  </a:lnTo>
                </a:path>
                <a:path w="4282440" h="671195">
                  <a:moveTo>
                    <a:pt x="1686922" y="188728"/>
                  </a:moveTo>
                  <a:lnTo>
                    <a:pt x="1657576" y="188728"/>
                  </a:lnTo>
                </a:path>
                <a:path w="4282440" h="671195">
                  <a:moveTo>
                    <a:pt x="1568524" y="188728"/>
                  </a:moveTo>
                  <a:lnTo>
                    <a:pt x="1539178" y="188728"/>
                  </a:lnTo>
                </a:path>
                <a:path w="4282440" h="671195">
                  <a:moveTo>
                    <a:pt x="1450126" y="188728"/>
                  </a:moveTo>
                  <a:lnTo>
                    <a:pt x="1420779" y="188728"/>
                  </a:lnTo>
                </a:path>
                <a:path w="4282440" h="671195">
                  <a:moveTo>
                    <a:pt x="1331728" y="188728"/>
                  </a:moveTo>
                  <a:lnTo>
                    <a:pt x="1302381" y="188728"/>
                  </a:lnTo>
                </a:path>
                <a:path w="4282440" h="671195">
                  <a:moveTo>
                    <a:pt x="1213329" y="188728"/>
                  </a:moveTo>
                  <a:lnTo>
                    <a:pt x="1183983" y="188728"/>
                  </a:lnTo>
                </a:path>
                <a:path w="4282440" h="671195">
                  <a:moveTo>
                    <a:pt x="1094931" y="188728"/>
                  </a:moveTo>
                  <a:lnTo>
                    <a:pt x="1065584" y="188728"/>
                  </a:lnTo>
                </a:path>
                <a:path w="4282440" h="671195">
                  <a:moveTo>
                    <a:pt x="976533" y="188728"/>
                  </a:moveTo>
                  <a:lnTo>
                    <a:pt x="947186" y="188728"/>
                  </a:lnTo>
                </a:path>
                <a:path w="4282440" h="671195">
                  <a:moveTo>
                    <a:pt x="4232992" y="129529"/>
                  </a:moveTo>
                  <a:lnTo>
                    <a:pt x="4203140" y="129529"/>
                  </a:lnTo>
                </a:path>
                <a:path w="4282440" h="671195">
                  <a:moveTo>
                    <a:pt x="4114594" y="129529"/>
                  </a:moveTo>
                  <a:lnTo>
                    <a:pt x="4084741" y="129529"/>
                  </a:lnTo>
                </a:path>
                <a:path w="4282440" h="671195">
                  <a:moveTo>
                    <a:pt x="3996195" y="129529"/>
                  </a:moveTo>
                  <a:lnTo>
                    <a:pt x="3966343" y="129529"/>
                  </a:lnTo>
                </a:path>
                <a:path w="4282440" h="671195">
                  <a:moveTo>
                    <a:pt x="3877797" y="129529"/>
                  </a:moveTo>
                  <a:lnTo>
                    <a:pt x="3847945" y="129529"/>
                  </a:lnTo>
                </a:path>
                <a:path w="4282440" h="671195">
                  <a:moveTo>
                    <a:pt x="3759399" y="129529"/>
                  </a:moveTo>
                  <a:lnTo>
                    <a:pt x="3729546" y="129529"/>
                  </a:lnTo>
                </a:path>
                <a:path w="4282440" h="671195">
                  <a:moveTo>
                    <a:pt x="3641001" y="129529"/>
                  </a:moveTo>
                  <a:lnTo>
                    <a:pt x="3611148" y="129529"/>
                  </a:lnTo>
                </a:path>
                <a:path w="4282440" h="671195">
                  <a:moveTo>
                    <a:pt x="3522602" y="129529"/>
                  </a:moveTo>
                  <a:lnTo>
                    <a:pt x="3492750" y="129529"/>
                  </a:lnTo>
                </a:path>
                <a:path w="4282440" h="671195">
                  <a:moveTo>
                    <a:pt x="3404204" y="129529"/>
                  </a:moveTo>
                  <a:lnTo>
                    <a:pt x="3374351" y="129529"/>
                  </a:lnTo>
                </a:path>
                <a:path w="4282440" h="671195">
                  <a:moveTo>
                    <a:pt x="3285806" y="129529"/>
                  </a:moveTo>
                  <a:lnTo>
                    <a:pt x="3255953" y="129529"/>
                  </a:lnTo>
                </a:path>
                <a:path w="4282440" h="671195">
                  <a:moveTo>
                    <a:pt x="3167407" y="129529"/>
                  </a:moveTo>
                  <a:lnTo>
                    <a:pt x="3137555" y="129529"/>
                  </a:lnTo>
                </a:path>
                <a:path w="4282440" h="671195">
                  <a:moveTo>
                    <a:pt x="3049009" y="129529"/>
                  </a:moveTo>
                  <a:lnTo>
                    <a:pt x="3019156" y="129529"/>
                  </a:lnTo>
                </a:path>
                <a:path w="4282440" h="671195">
                  <a:moveTo>
                    <a:pt x="2930611" y="129529"/>
                  </a:moveTo>
                  <a:lnTo>
                    <a:pt x="2900758" y="129529"/>
                  </a:lnTo>
                </a:path>
                <a:path w="4282440" h="671195">
                  <a:moveTo>
                    <a:pt x="2812212" y="129529"/>
                  </a:moveTo>
                  <a:lnTo>
                    <a:pt x="2782360" y="129529"/>
                  </a:lnTo>
                </a:path>
                <a:path w="4282440" h="671195">
                  <a:moveTo>
                    <a:pt x="2693814" y="129529"/>
                  </a:moveTo>
                  <a:lnTo>
                    <a:pt x="2663961" y="129529"/>
                  </a:lnTo>
                </a:path>
                <a:path w="4282440" h="671195">
                  <a:moveTo>
                    <a:pt x="2575416" y="129529"/>
                  </a:moveTo>
                  <a:lnTo>
                    <a:pt x="2545563" y="129529"/>
                  </a:lnTo>
                </a:path>
                <a:path w="4282440" h="671195">
                  <a:moveTo>
                    <a:pt x="2456511" y="129529"/>
                  </a:moveTo>
                  <a:lnTo>
                    <a:pt x="2427165" y="129529"/>
                  </a:lnTo>
                </a:path>
                <a:path w="4282440" h="671195">
                  <a:moveTo>
                    <a:pt x="2338113" y="129529"/>
                  </a:moveTo>
                  <a:lnTo>
                    <a:pt x="2308767" y="129529"/>
                  </a:lnTo>
                </a:path>
                <a:path w="4282440" h="671195">
                  <a:moveTo>
                    <a:pt x="2219715" y="129529"/>
                  </a:moveTo>
                  <a:lnTo>
                    <a:pt x="2190368" y="129529"/>
                  </a:lnTo>
                </a:path>
                <a:path w="4282440" h="671195">
                  <a:moveTo>
                    <a:pt x="2101317" y="129529"/>
                  </a:moveTo>
                  <a:lnTo>
                    <a:pt x="2071970" y="129529"/>
                  </a:lnTo>
                </a:path>
                <a:path w="4282440" h="671195">
                  <a:moveTo>
                    <a:pt x="1982918" y="129529"/>
                  </a:moveTo>
                  <a:lnTo>
                    <a:pt x="1953572" y="129529"/>
                  </a:lnTo>
                </a:path>
                <a:path w="4282440" h="671195">
                  <a:moveTo>
                    <a:pt x="1864520" y="129529"/>
                  </a:moveTo>
                  <a:lnTo>
                    <a:pt x="1835173" y="129529"/>
                  </a:lnTo>
                </a:path>
                <a:path w="4282440" h="671195">
                  <a:moveTo>
                    <a:pt x="1746122" y="129529"/>
                  </a:moveTo>
                  <a:lnTo>
                    <a:pt x="1716775" y="129529"/>
                  </a:lnTo>
                </a:path>
                <a:path w="4282440" h="671195">
                  <a:moveTo>
                    <a:pt x="1627723" y="129529"/>
                  </a:moveTo>
                  <a:lnTo>
                    <a:pt x="1598377" y="129529"/>
                  </a:lnTo>
                </a:path>
                <a:path w="4282440" h="671195">
                  <a:moveTo>
                    <a:pt x="1509325" y="129529"/>
                  </a:moveTo>
                  <a:lnTo>
                    <a:pt x="1479978" y="129529"/>
                  </a:lnTo>
                </a:path>
                <a:path w="4282440" h="671195">
                  <a:moveTo>
                    <a:pt x="1390927" y="129529"/>
                  </a:moveTo>
                  <a:lnTo>
                    <a:pt x="1361580" y="129529"/>
                  </a:lnTo>
                </a:path>
                <a:path w="4282440" h="671195">
                  <a:moveTo>
                    <a:pt x="1272528" y="129529"/>
                  </a:moveTo>
                  <a:lnTo>
                    <a:pt x="1243182" y="129529"/>
                  </a:lnTo>
                </a:path>
                <a:path w="4282440" h="671195">
                  <a:moveTo>
                    <a:pt x="1154130" y="129529"/>
                  </a:moveTo>
                  <a:lnTo>
                    <a:pt x="1124783" y="129529"/>
                  </a:lnTo>
                </a:path>
                <a:path w="4282440" h="671195">
                  <a:moveTo>
                    <a:pt x="1035732" y="129529"/>
                  </a:moveTo>
                  <a:lnTo>
                    <a:pt x="1006385" y="129529"/>
                  </a:lnTo>
                </a:path>
                <a:path w="4282440" h="671195">
                  <a:moveTo>
                    <a:pt x="976533" y="70330"/>
                  </a:moveTo>
                  <a:lnTo>
                    <a:pt x="947186" y="70330"/>
                  </a:lnTo>
                </a:path>
                <a:path w="4282440" h="671195">
                  <a:moveTo>
                    <a:pt x="4277012" y="174055"/>
                  </a:moveTo>
                  <a:lnTo>
                    <a:pt x="4277012" y="203402"/>
                  </a:lnTo>
                </a:path>
                <a:path w="4282440" h="671195">
                  <a:moveTo>
                    <a:pt x="4277012" y="292453"/>
                  </a:moveTo>
                  <a:lnTo>
                    <a:pt x="4277012" y="321800"/>
                  </a:lnTo>
                </a:path>
                <a:path w="4282440" h="671195">
                  <a:moveTo>
                    <a:pt x="4277012" y="410852"/>
                  </a:moveTo>
                  <a:lnTo>
                    <a:pt x="4277012" y="440198"/>
                  </a:lnTo>
                </a:path>
                <a:path w="4282440" h="671195">
                  <a:moveTo>
                    <a:pt x="4277012" y="529250"/>
                  </a:moveTo>
                  <a:lnTo>
                    <a:pt x="4277012" y="559103"/>
                  </a:lnTo>
                </a:path>
                <a:path w="4282440" h="671195">
                  <a:moveTo>
                    <a:pt x="4217813" y="114856"/>
                  </a:moveTo>
                  <a:lnTo>
                    <a:pt x="4217813" y="144203"/>
                  </a:lnTo>
                </a:path>
                <a:path w="4282440" h="671195">
                  <a:moveTo>
                    <a:pt x="4217813" y="233254"/>
                  </a:moveTo>
                  <a:lnTo>
                    <a:pt x="4217813" y="262601"/>
                  </a:lnTo>
                </a:path>
                <a:path w="4282440" h="671195">
                  <a:moveTo>
                    <a:pt x="4217813" y="351653"/>
                  </a:moveTo>
                  <a:lnTo>
                    <a:pt x="4217813" y="380999"/>
                  </a:lnTo>
                </a:path>
                <a:path w="4282440" h="671195">
                  <a:moveTo>
                    <a:pt x="4217813" y="470051"/>
                  </a:moveTo>
                  <a:lnTo>
                    <a:pt x="4217813" y="499903"/>
                  </a:lnTo>
                </a:path>
                <a:path w="4282440" h="671195">
                  <a:moveTo>
                    <a:pt x="4217813" y="588449"/>
                  </a:moveTo>
                  <a:lnTo>
                    <a:pt x="4217813" y="618302"/>
                  </a:lnTo>
                </a:path>
                <a:path w="4282440" h="671195">
                  <a:moveTo>
                    <a:pt x="4158614" y="174055"/>
                  </a:moveTo>
                  <a:lnTo>
                    <a:pt x="4158614" y="203402"/>
                  </a:lnTo>
                </a:path>
                <a:path w="4282440" h="671195">
                  <a:moveTo>
                    <a:pt x="4158614" y="292453"/>
                  </a:moveTo>
                  <a:lnTo>
                    <a:pt x="4158614" y="321800"/>
                  </a:lnTo>
                </a:path>
                <a:path w="4282440" h="671195">
                  <a:moveTo>
                    <a:pt x="4158614" y="410852"/>
                  </a:moveTo>
                  <a:lnTo>
                    <a:pt x="4158614" y="440198"/>
                  </a:lnTo>
                </a:path>
                <a:path w="4282440" h="671195">
                  <a:moveTo>
                    <a:pt x="4158614" y="529250"/>
                  </a:moveTo>
                  <a:lnTo>
                    <a:pt x="4158614" y="559103"/>
                  </a:lnTo>
                </a:path>
                <a:path w="4282440" h="671195">
                  <a:moveTo>
                    <a:pt x="4099414" y="114856"/>
                  </a:moveTo>
                  <a:lnTo>
                    <a:pt x="4099414" y="144203"/>
                  </a:lnTo>
                </a:path>
                <a:path w="4282440" h="671195">
                  <a:moveTo>
                    <a:pt x="4099414" y="233254"/>
                  </a:moveTo>
                  <a:lnTo>
                    <a:pt x="4099414" y="262601"/>
                  </a:lnTo>
                </a:path>
                <a:path w="4282440" h="671195">
                  <a:moveTo>
                    <a:pt x="4099414" y="351653"/>
                  </a:moveTo>
                  <a:lnTo>
                    <a:pt x="4099414" y="380999"/>
                  </a:lnTo>
                </a:path>
                <a:path w="4282440" h="671195">
                  <a:moveTo>
                    <a:pt x="4099414" y="470051"/>
                  </a:moveTo>
                  <a:lnTo>
                    <a:pt x="4099414" y="499903"/>
                  </a:lnTo>
                </a:path>
                <a:path w="4282440" h="671195">
                  <a:moveTo>
                    <a:pt x="4099414" y="588449"/>
                  </a:moveTo>
                  <a:lnTo>
                    <a:pt x="4099414" y="618302"/>
                  </a:lnTo>
                </a:path>
                <a:path w="4282440" h="671195">
                  <a:moveTo>
                    <a:pt x="4040215" y="174055"/>
                  </a:moveTo>
                  <a:lnTo>
                    <a:pt x="4040215" y="203402"/>
                  </a:lnTo>
                </a:path>
                <a:path w="4282440" h="671195">
                  <a:moveTo>
                    <a:pt x="4040215" y="292453"/>
                  </a:moveTo>
                  <a:lnTo>
                    <a:pt x="4040215" y="321800"/>
                  </a:lnTo>
                </a:path>
                <a:path w="4282440" h="671195">
                  <a:moveTo>
                    <a:pt x="4040215" y="410852"/>
                  </a:moveTo>
                  <a:lnTo>
                    <a:pt x="4040215" y="440198"/>
                  </a:lnTo>
                </a:path>
                <a:path w="4282440" h="671195">
                  <a:moveTo>
                    <a:pt x="4040215" y="529250"/>
                  </a:moveTo>
                  <a:lnTo>
                    <a:pt x="4040215" y="559103"/>
                  </a:lnTo>
                </a:path>
                <a:path w="4282440" h="671195">
                  <a:moveTo>
                    <a:pt x="3981016" y="114856"/>
                  </a:moveTo>
                  <a:lnTo>
                    <a:pt x="3981016" y="144203"/>
                  </a:lnTo>
                </a:path>
                <a:path w="4282440" h="671195">
                  <a:moveTo>
                    <a:pt x="3981016" y="233254"/>
                  </a:moveTo>
                  <a:lnTo>
                    <a:pt x="3981016" y="262601"/>
                  </a:lnTo>
                </a:path>
                <a:path w="4282440" h="671195">
                  <a:moveTo>
                    <a:pt x="3981016" y="351653"/>
                  </a:moveTo>
                  <a:lnTo>
                    <a:pt x="3981016" y="380999"/>
                  </a:lnTo>
                </a:path>
                <a:path w="4282440" h="671195">
                  <a:moveTo>
                    <a:pt x="3981016" y="470051"/>
                  </a:moveTo>
                  <a:lnTo>
                    <a:pt x="3981016" y="499903"/>
                  </a:lnTo>
                </a:path>
                <a:path w="4282440" h="671195">
                  <a:moveTo>
                    <a:pt x="3981016" y="588449"/>
                  </a:moveTo>
                  <a:lnTo>
                    <a:pt x="3981016" y="618302"/>
                  </a:lnTo>
                </a:path>
                <a:path w="4282440" h="671195">
                  <a:moveTo>
                    <a:pt x="3921817" y="174055"/>
                  </a:moveTo>
                  <a:lnTo>
                    <a:pt x="3921817" y="203402"/>
                  </a:lnTo>
                </a:path>
                <a:path w="4282440" h="671195">
                  <a:moveTo>
                    <a:pt x="3921817" y="292453"/>
                  </a:moveTo>
                  <a:lnTo>
                    <a:pt x="3921817" y="321800"/>
                  </a:lnTo>
                </a:path>
                <a:path w="4282440" h="671195">
                  <a:moveTo>
                    <a:pt x="3921817" y="410852"/>
                  </a:moveTo>
                  <a:lnTo>
                    <a:pt x="3921817" y="440198"/>
                  </a:lnTo>
                </a:path>
                <a:path w="4282440" h="671195">
                  <a:moveTo>
                    <a:pt x="3921817" y="529250"/>
                  </a:moveTo>
                  <a:lnTo>
                    <a:pt x="3921817" y="559103"/>
                  </a:lnTo>
                </a:path>
                <a:path w="4282440" h="671195">
                  <a:moveTo>
                    <a:pt x="3862618" y="114856"/>
                  </a:moveTo>
                  <a:lnTo>
                    <a:pt x="3862618" y="144203"/>
                  </a:lnTo>
                </a:path>
                <a:path w="4282440" h="671195">
                  <a:moveTo>
                    <a:pt x="3862618" y="233254"/>
                  </a:moveTo>
                  <a:lnTo>
                    <a:pt x="3862618" y="262601"/>
                  </a:lnTo>
                </a:path>
                <a:path w="4282440" h="671195">
                  <a:moveTo>
                    <a:pt x="3862618" y="351653"/>
                  </a:moveTo>
                  <a:lnTo>
                    <a:pt x="3862618" y="380999"/>
                  </a:lnTo>
                </a:path>
                <a:path w="4282440" h="671195">
                  <a:moveTo>
                    <a:pt x="3862618" y="470051"/>
                  </a:moveTo>
                  <a:lnTo>
                    <a:pt x="3862618" y="499903"/>
                  </a:lnTo>
                </a:path>
                <a:path w="4282440" h="671195">
                  <a:moveTo>
                    <a:pt x="3862618" y="588449"/>
                  </a:moveTo>
                  <a:lnTo>
                    <a:pt x="3862618" y="618302"/>
                  </a:lnTo>
                </a:path>
                <a:path w="4282440" h="671195">
                  <a:moveTo>
                    <a:pt x="3803419" y="174055"/>
                  </a:moveTo>
                  <a:lnTo>
                    <a:pt x="3803419" y="203402"/>
                  </a:lnTo>
                </a:path>
                <a:path w="4282440" h="671195">
                  <a:moveTo>
                    <a:pt x="3803419" y="292453"/>
                  </a:moveTo>
                  <a:lnTo>
                    <a:pt x="3803419" y="321800"/>
                  </a:lnTo>
                </a:path>
                <a:path w="4282440" h="671195">
                  <a:moveTo>
                    <a:pt x="3803419" y="410852"/>
                  </a:moveTo>
                  <a:lnTo>
                    <a:pt x="3803419" y="440198"/>
                  </a:lnTo>
                </a:path>
                <a:path w="4282440" h="671195">
                  <a:moveTo>
                    <a:pt x="3803419" y="529250"/>
                  </a:moveTo>
                  <a:lnTo>
                    <a:pt x="3803419" y="559103"/>
                  </a:lnTo>
                </a:path>
                <a:path w="4282440" h="671195">
                  <a:moveTo>
                    <a:pt x="3744220" y="114856"/>
                  </a:moveTo>
                  <a:lnTo>
                    <a:pt x="3744220" y="144203"/>
                  </a:lnTo>
                </a:path>
                <a:path w="4282440" h="671195">
                  <a:moveTo>
                    <a:pt x="3744220" y="233254"/>
                  </a:moveTo>
                  <a:lnTo>
                    <a:pt x="3744220" y="262601"/>
                  </a:lnTo>
                </a:path>
                <a:path w="4282440" h="671195">
                  <a:moveTo>
                    <a:pt x="3744220" y="351653"/>
                  </a:moveTo>
                  <a:lnTo>
                    <a:pt x="3744220" y="380999"/>
                  </a:lnTo>
                </a:path>
                <a:path w="4282440" h="671195">
                  <a:moveTo>
                    <a:pt x="3744220" y="470051"/>
                  </a:moveTo>
                  <a:lnTo>
                    <a:pt x="3744220" y="499903"/>
                  </a:lnTo>
                </a:path>
                <a:path w="4282440" h="671195">
                  <a:moveTo>
                    <a:pt x="3744220" y="588449"/>
                  </a:moveTo>
                  <a:lnTo>
                    <a:pt x="3744220" y="618302"/>
                  </a:lnTo>
                </a:path>
                <a:path w="4282440" h="671195">
                  <a:moveTo>
                    <a:pt x="3685020" y="174055"/>
                  </a:moveTo>
                  <a:lnTo>
                    <a:pt x="3685020" y="203402"/>
                  </a:lnTo>
                </a:path>
                <a:path w="4282440" h="671195">
                  <a:moveTo>
                    <a:pt x="3685020" y="292453"/>
                  </a:moveTo>
                  <a:lnTo>
                    <a:pt x="3685020" y="321800"/>
                  </a:lnTo>
                </a:path>
                <a:path w="4282440" h="671195">
                  <a:moveTo>
                    <a:pt x="3685020" y="410852"/>
                  </a:moveTo>
                  <a:lnTo>
                    <a:pt x="3685020" y="440198"/>
                  </a:lnTo>
                </a:path>
                <a:path w="4282440" h="671195">
                  <a:moveTo>
                    <a:pt x="3685020" y="529250"/>
                  </a:moveTo>
                  <a:lnTo>
                    <a:pt x="3685020" y="559103"/>
                  </a:lnTo>
                </a:path>
                <a:path w="4282440" h="671195">
                  <a:moveTo>
                    <a:pt x="3625821" y="114856"/>
                  </a:moveTo>
                  <a:lnTo>
                    <a:pt x="3625821" y="144203"/>
                  </a:lnTo>
                </a:path>
                <a:path w="4282440" h="671195">
                  <a:moveTo>
                    <a:pt x="3625821" y="233254"/>
                  </a:moveTo>
                  <a:lnTo>
                    <a:pt x="3625821" y="262601"/>
                  </a:lnTo>
                </a:path>
                <a:path w="4282440" h="671195">
                  <a:moveTo>
                    <a:pt x="3625821" y="351653"/>
                  </a:moveTo>
                  <a:lnTo>
                    <a:pt x="3625821" y="380999"/>
                  </a:lnTo>
                </a:path>
                <a:path w="4282440" h="671195">
                  <a:moveTo>
                    <a:pt x="3625821" y="470051"/>
                  </a:moveTo>
                  <a:lnTo>
                    <a:pt x="3625821" y="499903"/>
                  </a:lnTo>
                </a:path>
                <a:path w="4282440" h="671195">
                  <a:moveTo>
                    <a:pt x="3625821" y="588449"/>
                  </a:moveTo>
                  <a:lnTo>
                    <a:pt x="3625821" y="618302"/>
                  </a:lnTo>
                </a:path>
                <a:path w="4282440" h="671195">
                  <a:moveTo>
                    <a:pt x="3566622" y="174055"/>
                  </a:moveTo>
                  <a:lnTo>
                    <a:pt x="3566622" y="203402"/>
                  </a:lnTo>
                </a:path>
                <a:path w="4282440" h="671195">
                  <a:moveTo>
                    <a:pt x="3566622" y="292453"/>
                  </a:moveTo>
                  <a:lnTo>
                    <a:pt x="3566622" y="321800"/>
                  </a:lnTo>
                </a:path>
                <a:path w="4282440" h="671195">
                  <a:moveTo>
                    <a:pt x="3566622" y="410852"/>
                  </a:moveTo>
                  <a:lnTo>
                    <a:pt x="3566622" y="440198"/>
                  </a:lnTo>
                </a:path>
                <a:path w="4282440" h="671195">
                  <a:moveTo>
                    <a:pt x="3566622" y="529250"/>
                  </a:moveTo>
                  <a:lnTo>
                    <a:pt x="3566622" y="559103"/>
                  </a:lnTo>
                </a:path>
                <a:path w="4282440" h="671195">
                  <a:moveTo>
                    <a:pt x="3507423" y="114856"/>
                  </a:moveTo>
                  <a:lnTo>
                    <a:pt x="3507423" y="144203"/>
                  </a:lnTo>
                </a:path>
                <a:path w="4282440" h="671195">
                  <a:moveTo>
                    <a:pt x="3507423" y="233254"/>
                  </a:moveTo>
                  <a:lnTo>
                    <a:pt x="3507423" y="262601"/>
                  </a:lnTo>
                </a:path>
                <a:path w="4282440" h="671195">
                  <a:moveTo>
                    <a:pt x="3507423" y="351653"/>
                  </a:moveTo>
                  <a:lnTo>
                    <a:pt x="3507423" y="380999"/>
                  </a:lnTo>
                </a:path>
                <a:path w="4282440" h="671195">
                  <a:moveTo>
                    <a:pt x="3507423" y="470051"/>
                  </a:moveTo>
                  <a:lnTo>
                    <a:pt x="3507423" y="499903"/>
                  </a:lnTo>
                </a:path>
                <a:path w="4282440" h="671195">
                  <a:moveTo>
                    <a:pt x="3507423" y="588449"/>
                  </a:moveTo>
                  <a:lnTo>
                    <a:pt x="3507423" y="618302"/>
                  </a:lnTo>
                </a:path>
                <a:path w="4282440" h="671195">
                  <a:moveTo>
                    <a:pt x="3448224" y="174055"/>
                  </a:moveTo>
                  <a:lnTo>
                    <a:pt x="3448224" y="203402"/>
                  </a:lnTo>
                </a:path>
                <a:path w="4282440" h="671195">
                  <a:moveTo>
                    <a:pt x="3448224" y="292453"/>
                  </a:moveTo>
                  <a:lnTo>
                    <a:pt x="3448224" y="321800"/>
                  </a:lnTo>
                </a:path>
                <a:path w="4282440" h="671195">
                  <a:moveTo>
                    <a:pt x="3448224" y="410852"/>
                  </a:moveTo>
                  <a:lnTo>
                    <a:pt x="3448224" y="440198"/>
                  </a:lnTo>
                </a:path>
                <a:path w="4282440" h="671195">
                  <a:moveTo>
                    <a:pt x="3448224" y="529250"/>
                  </a:moveTo>
                  <a:lnTo>
                    <a:pt x="3448224" y="559103"/>
                  </a:lnTo>
                </a:path>
                <a:path w="4282440" h="671195">
                  <a:moveTo>
                    <a:pt x="3389025" y="114856"/>
                  </a:moveTo>
                  <a:lnTo>
                    <a:pt x="3389025" y="144203"/>
                  </a:lnTo>
                </a:path>
                <a:path w="4282440" h="671195">
                  <a:moveTo>
                    <a:pt x="3389025" y="233254"/>
                  </a:moveTo>
                  <a:lnTo>
                    <a:pt x="3389025" y="262601"/>
                  </a:lnTo>
                </a:path>
                <a:path w="4282440" h="671195">
                  <a:moveTo>
                    <a:pt x="3389025" y="351653"/>
                  </a:moveTo>
                  <a:lnTo>
                    <a:pt x="3389025" y="380999"/>
                  </a:lnTo>
                </a:path>
                <a:path w="4282440" h="671195">
                  <a:moveTo>
                    <a:pt x="3389025" y="470051"/>
                  </a:moveTo>
                  <a:lnTo>
                    <a:pt x="3389025" y="499903"/>
                  </a:lnTo>
                </a:path>
                <a:path w="4282440" h="671195">
                  <a:moveTo>
                    <a:pt x="3389025" y="588449"/>
                  </a:moveTo>
                  <a:lnTo>
                    <a:pt x="3389025" y="618302"/>
                  </a:lnTo>
                </a:path>
                <a:path w="4282440" h="671195">
                  <a:moveTo>
                    <a:pt x="3329825" y="174055"/>
                  </a:moveTo>
                  <a:lnTo>
                    <a:pt x="3329825" y="203402"/>
                  </a:lnTo>
                </a:path>
                <a:path w="4282440" h="671195">
                  <a:moveTo>
                    <a:pt x="3329825" y="292453"/>
                  </a:moveTo>
                  <a:lnTo>
                    <a:pt x="3329825" y="321800"/>
                  </a:lnTo>
                </a:path>
                <a:path w="4282440" h="671195">
                  <a:moveTo>
                    <a:pt x="3329825" y="410852"/>
                  </a:moveTo>
                  <a:lnTo>
                    <a:pt x="3329825" y="440198"/>
                  </a:lnTo>
                </a:path>
                <a:path w="4282440" h="671195">
                  <a:moveTo>
                    <a:pt x="3329825" y="529250"/>
                  </a:moveTo>
                  <a:lnTo>
                    <a:pt x="3329825" y="559103"/>
                  </a:lnTo>
                </a:path>
                <a:path w="4282440" h="671195">
                  <a:moveTo>
                    <a:pt x="3270626" y="114856"/>
                  </a:moveTo>
                  <a:lnTo>
                    <a:pt x="3270626" y="144203"/>
                  </a:lnTo>
                </a:path>
                <a:path w="4282440" h="671195">
                  <a:moveTo>
                    <a:pt x="3270626" y="233254"/>
                  </a:moveTo>
                  <a:lnTo>
                    <a:pt x="3270626" y="262601"/>
                  </a:lnTo>
                </a:path>
                <a:path w="4282440" h="671195">
                  <a:moveTo>
                    <a:pt x="3270626" y="351653"/>
                  </a:moveTo>
                  <a:lnTo>
                    <a:pt x="3270626" y="380999"/>
                  </a:lnTo>
                </a:path>
                <a:path w="4282440" h="671195">
                  <a:moveTo>
                    <a:pt x="3270626" y="470051"/>
                  </a:moveTo>
                  <a:lnTo>
                    <a:pt x="3270626" y="499903"/>
                  </a:lnTo>
                </a:path>
                <a:path w="4282440" h="671195">
                  <a:moveTo>
                    <a:pt x="3270626" y="588449"/>
                  </a:moveTo>
                  <a:lnTo>
                    <a:pt x="3270626" y="618302"/>
                  </a:lnTo>
                </a:path>
                <a:path w="4282440" h="671195">
                  <a:moveTo>
                    <a:pt x="3211427" y="174055"/>
                  </a:moveTo>
                  <a:lnTo>
                    <a:pt x="3211427" y="203402"/>
                  </a:lnTo>
                </a:path>
                <a:path w="4282440" h="671195">
                  <a:moveTo>
                    <a:pt x="3211427" y="292453"/>
                  </a:moveTo>
                  <a:lnTo>
                    <a:pt x="3211427" y="321800"/>
                  </a:lnTo>
                </a:path>
                <a:path w="4282440" h="671195">
                  <a:moveTo>
                    <a:pt x="3211427" y="410852"/>
                  </a:moveTo>
                  <a:lnTo>
                    <a:pt x="3211427" y="440198"/>
                  </a:lnTo>
                </a:path>
                <a:path w="4282440" h="671195">
                  <a:moveTo>
                    <a:pt x="3211427" y="529250"/>
                  </a:moveTo>
                  <a:lnTo>
                    <a:pt x="3211427" y="559103"/>
                  </a:lnTo>
                </a:path>
                <a:path w="4282440" h="671195">
                  <a:moveTo>
                    <a:pt x="3152228" y="114856"/>
                  </a:moveTo>
                  <a:lnTo>
                    <a:pt x="3152228" y="144203"/>
                  </a:lnTo>
                </a:path>
                <a:path w="4282440" h="671195">
                  <a:moveTo>
                    <a:pt x="3152228" y="233254"/>
                  </a:moveTo>
                  <a:lnTo>
                    <a:pt x="3152228" y="262601"/>
                  </a:lnTo>
                </a:path>
                <a:path w="4282440" h="671195">
                  <a:moveTo>
                    <a:pt x="3152228" y="351653"/>
                  </a:moveTo>
                  <a:lnTo>
                    <a:pt x="3152228" y="380999"/>
                  </a:lnTo>
                </a:path>
                <a:path w="4282440" h="671195">
                  <a:moveTo>
                    <a:pt x="3152228" y="470051"/>
                  </a:moveTo>
                  <a:lnTo>
                    <a:pt x="3152228" y="499903"/>
                  </a:lnTo>
                </a:path>
                <a:path w="4282440" h="671195">
                  <a:moveTo>
                    <a:pt x="3152228" y="588449"/>
                  </a:moveTo>
                  <a:lnTo>
                    <a:pt x="3152228" y="618302"/>
                  </a:lnTo>
                </a:path>
                <a:path w="4282440" h="671195">
                  <a:moveTo>
                    <a:pt x="3093029" y="174055"/>
                  </a:moveTo>
                  <a:lnTo>
                    <a:pt x="3093029" y="203402"/>
                  </a:lnTo>
                </a:path>
                <a:path w="4282440" h="671195">
                  <a:moveTo>
                    <a:pt x="3093029" y="292453"/>
                  </a:moveTo>
                  <a:lnTo>
                    <a:pt x="3093029" y="321800"/>
                  </a:lnTo>
                </a:path>
                <a:path w="4282440" h="671195">
                  <a:moveTo>
                    <a:pt x="3093029" y="410852"/>
                  </a:moveTo>
                  <a:lnTo>
                    <a:pt x="3093029" y="440198"/>
                  </a:lnTo>
                </a:path>
                <a:path w="4282440" h="671195">
                  <a:moveTo>
                    <a:pt x="3093029" y="529250"/>
                  </a:moveTo>
                  <a:lnTo>
                    <a:pt x="3093029" y="559103"/>
                  </a:lnTo>
                </a:path>
                <a:path w="4282440" h="671195">
                  <a:moveTo>
                    <a:pt x="3033830" y="114856"/>
                  </a:moveTo>
                  <a:lnTo>
                    <a:pt x="3033830" y="144203"/>
                  </a:lnTo>
                </a:path>
                <a:path w="4282440" h="671195">
                  <a:moveTo>
                    <a:pt x="3033830" y="233254"/>
                  </a:moveTo>
                  <a:lnTo>
                    <a:pt x="3033830" y="262601"/>
                  </a:lnTo>
                </a:path>
                <a:path w="4282440" h="671195">
                  <a:moveTo>
                    <a:pt x="3033830" y="351653"/>
                  </a:moveTo>
                  <a:lnTo>
                    <a:pt x="3033830" y="380999"/>
                  </a:lnTo>
                </a:path>
                <a:path w="4282440" h="671195">
                  <a:moveTo>
                    <a:pt x="3033830" y="470051"/>
                  </a:moveTo>
                  <a:lnTo>
                    <a:pt x="3033830" y="499903"/>
                  </a:lnTo>
                </a:path>
                <a:path w="4282440" h="671195">
                  <a:moveTo>
                    <a:pt x="3033830" y="588449"/>
                  </a:moveTo>
                  <a:lnTo>
                    <a:pt x="3033830" y="618302"/>
                  </a:lnTo>
                </a:path>
                <a:path w="4282440" h="671195">
                  <a:moveTo>
                    <a:pt x="2974631" y="174055"/>
                  </a:moveTo>
                  <a:lnTo>
                    <a:pt x="2974631" y="203402"/>
                  </a:lnTo>
                </a:path>
                <a:path w="4282440" h="671195">
                  <a:moveTo>
                    <a:pt x="2974631" y="292453"/>
                  </a:moveTo>
                  <a:lnTo>
                    <a:pt x="2974631" y="321800"/>
                  </a:lnTo>
                </a:path>
                <a:path w="4282440" h="671195">
                  <a:moveTo>
                    <a:pt x="2974631" y="410852"/>
                  </a:moveTo>
                  <a:lnTo>
                    <a:pt x="2974631" y="440198"/>
                  </a:lnTo>
                </a:path>
                <a:path w="4282440" h="671195">
                  <a:moveTo>
                    <a:pt x="2974631" y="529250"/>
                  </a:moveTo>
                  <a:lnTo>
                    <a:pt x="2974631" y="559103"/>
                  </a:lnTo>
                </a:path>
                <a:path w="4282440" h="671195">
                  <a:moveTo>
                    <a:pt x="2915431" y="114856"/>
                  </a:moveTo>
                  <a:lnTo>
                    <a:pt x="2915431" y="144203"/>
                  </a:lnTo>
                </a:path>
                <a:path w="4282440" h="671195">
                  <a:moveTo>
                    <a:pt x="2915431" y="233254"/>
                  </a:moveTo>
                  <a:lnTo>
                    <a:pt x="2915431" y="262601"/>
                  </a:lnTo>
                </a:path>
                <a:path w="4282440" h="671195">
                  <a:moveTo>
                    <a:pt x="2915431" y="351653"/>
                  </a:moveTo>
                  <a:lnTo>
                    <a:pt x="2915431" y="380999"/>
                  </a:lnTo>
                </a:path>
                <a:path w="4282440" h="671195">
                  <a:moveTo>
                    <a:pt x="2915431" y="470051"/>
                  </a:moveTo>
                  <a:lnTo>
                    <a:pt x="2915431" y="499903"/>
                  </a:lnTo>
                </a:path>
                <a:path w="4282440" h="671195">
                  <a:moveTo>
                    <a:pt x="2915431" y="588449"/>
                  </a:moveTo>
                  <a:lnTo>
                    <a:pt x="2915431" y="618302"/>
                  </a:lnTo>
                </a:path>
                <a:path w="4282440" h="671195">
                  <a:moveTo>
                    <a:pt x="2856232" y="174055"/>
                  </a:moveTo>
                  <a:lnTo>
                    <a:pt x="2856232" y="203402"/>
                  </a:lnTo>
                </a:path>
                <a:path w="4282440" h="671195">
                  <a:moveTo>
                    <a:pt x="2856232" y="292453"/>
                  </a:moveTo>
                  <a:lnTo>
                    <a:pt x="2856232" y="321800"/>
                  </a:lnTo>
                </a:path>
                <a:path w="4282440" h="671195">
                  <a:moveTo>
                    <a:pt x="2856232" y="410852"/>
                  </a:moveTo>
                  <a:lnTo>
                    <a:pt x="2856232" y="440198"/>
                  </a:lnTo>
                </a:path>
                <a:path w="4282440" h="671195">
                  <a:moveTo>
                    <a:pt x="2856232" y="529250"/>
                  </a:moveTo>
                  <a:lnTo>
                    <a:pt x="2856232" y="559103"/>
                  </a:lnTo>
                </a:path>
                <a:path w="4282440" h="671195">
                  <a:moveTo>
                    <a:pt x="2797033" y="114856"/>
                  </a:moveTo>
                  <a:lnTo>
                    <a:pt x="2797033" y="144203"/>
                  </a:lnTo>
                </a:path>
                <a:path w="4282440" h="671195">
                  <a:moveTo>
                    <a:pt x="2797033" y="233254"/>
                  </a:moveTo>
                  <a:lnTo>
                    <a:pt x="2797033" y="262601"/>
                  </a:lnTo>
                </a:path>
                <a:path w="4282440" h="671195">
                  <a:moveTo>
                    <a:pt x="2797033" y="351653"/>
                  </a:moveTo>
                  <a:lnTo>
                    <a:pt x="2797033" y="380999"/>
                  </a:lnTo>
                </a:path>
                <a:path w="4282440" h="671195">
                  <a:moveTo>
                    <a:pt x="2797033" y="470051"/>
                  </a:moveTo>
                  <a:lnTo>
                    <a:pt x="2797033" y="499903"/>
                  </a:lnTo>
                </a:path>
                <a:path w="4282440" h="671195">
                  <a:moveTo>
                    <a:pt x="2797033" y="588449"/>
                  </a:moveTo>
                  <a:lnTo>
                    <a:pt x="2797033" y="618302"/>
                  </a:lnTo>
                </a:path>
                <a:path w="4282440" h="671195">
                  <a:moveTo>
                    <a:pt x="2737834" y="174055"/>
                  </a:moveTo>
                  <a:lnTo>
                    <a:pt x="2737834" y="203402"/>
                  </a:lnTo>
                </a:path>
                <a:path w="4282440" h="671195">
                  <a:moveTo>
                    <a:pt x="2737834" y="292453"/>
                  </a:moveTo>
                  <a:lnTo>
                    <a:pt x="2737834" y="321800"/>
                  </a:lnTo>
                </a:path>
                <a:path w="4282440" h="671195">
                  <a:moveTo>
                    <a:pt x="2737834" y="410852"/>
                  </a:moveTo>
                  <a:lnTo>
                    <a:pt x="2737834" y="440198"/>
                  </a:lnTo>
                </a:path>
                <a:path w="4282440" h="671195">
                  <a:moveTo>
                    <a:pt x="2737834" y="529250"/>
                  </a:moveTo>
                  <a:lnTo>
                    <a:pt x="2737834" y="559103"/>
                  </a:lnTo>
                </a:path>
                <a:path w="4282440" h="671195">
                  <a:moveTo>
                    <a:pt x="2678635" y="114856"/>
                  </a:moveTo>
                  <a:lnTo>
                    <a:pt x="2678635" y="144203"/>
                  </a:lnTo>
                </a:path>
                <a:path w="4282440" h="671195">
                  <a:moveTo>
                    <a:pt x="2678635" y="233254"/>
                  </a:moveTo>
                  <a:lnTo>
                    <a:pt x="2678635" y="262601"/>
                  </a:lnTo>
                </a:path>
                <a:path w="4282440" h="671195">
                  <a:moveTo>
                    <a:pt x="2678635" y="351653"/>
                  </a:moveTo>
                  <a:lnTo>
                    <a:pt x="2678635" y="380999"/>
                  </a:lnTo>
                </a:path>
                <a:path w="4282440" h="671195">
                  <a:moveTo>
                    <a:pt x="2678635" y="470051"/>
                  </a:moveTo>
                  <a:lnTo>
                    <a:pt x="2678635" y="499903"/>
                  </a:lnTo>
                </a:path>
                <a:path w="4282440" h="671195">
                  <a:moveTo>
                    <a:pt x="2678635" y="588449"/>
                  </a:moveTo>
                  <a:lnTo>
                    <a:pt x="2678635" y="618302"/>
                  </a:lnTo>
                </a:path>
                <a:path w="4282440" h="671195">
                  <a:moveTo>
                    <a:pt x="2619436" y="174055"/>
                  </a:moveTo>
                  <a:lnTo>
                    <a:pt x="2619436" y="203402"/>
                  </a:lnTo>
                </a:path>
                <a:path w="4282440" h="671195">
                  <a:moveTo>
                    <a:pt x="2619436" y="292453"/>
                  </a:moveTo>
                  <a:lnTo>
                    <a:pt x="2619436" y="321800"/>
                  </a:lnTo>
                </a:path>
                <a:path w="4282440" h="671195">
                  <a:moveTo>
                    <a:pt x="2619436" y="410852"/>
                  </a:moveTo>
                  <a:lnTo>
                    <a:pt x="2619436" y="440198"/>
                  </a:lnTo>
                </a:path>
                <a:path w="4282440" h="671195">
                  <a:moveTo>
                    <a:pt x="2619436" y="529250"/>
                  </a:moveTo>
                  <a:lnTo>
                    <a:pt x="2619436" y="559103"/>
                  </a:lnTo>
                </a:path>
                <a:path w="4282440" h="671195">
                  <a:moveTo>
                    <a:pt x="2560236" y="114856"/>
                  </a:moveTo>
                  <a:lnTo>
                    <a:pt x="2560236" y="144203"/>
                  </a:lnTo>
                </a:path>
                <a:path w="4282440" h="671195">
                  <a:moveTo>
                    <a:pt x="2560236" y="233254"/>
                  </a:moveTo>
                  <a:lnTo>
                    <a:pt x="2560236" y="262601"/>
                  </a:lnTo>
                </a:path>
                <a:path w="4282440" h="671195">
                  <a:moveTo>
                    <a:pt x="2560236" y="351653"/>
                  </a:moveTo>
                  <a:lnTo>
                    <a:pt x="2560236" y="380999"/>
                  </a:lnTo>
                </a:path>
                <a:path w="4282440" h="671195">
                  <a:moveTo>
                    <a:pt x="2560236" y="470051"/>
                  </a:moveTo>
                  <a:lnTo>
                    <a:pt x="2560236" y="499903"/>
                  </a:lnTo>
                </a:path>
                <a:path w="4282440" h="671195">
                  <a:moveTo>
                    <a:pt x="2560236" y="588449"/>
                  </a:moveTo>
                  <a:lnTo>
                    <a:pt x="2560236" y="618302"/>
                  </a:lnTo>
                </a:path>
                <a:path w="4282440" h="671195">
                  <a:moveTo>
                    <a:pt x="2501037" y="174055"/>
                  </a:moveTo>
                  <a:lnTo>
                    <a:pt x="2501037" y="203402"/>
                  </a:lnTo>
                </a:path>
                <a:path w="4282440" h="671195">
                  <a:moveTo>
                    <a:pt x="2501037" y="292453"/>
                  </a:moveTo>
                  <a:lnTo>
                    <a:pt x="2501037" y="321800"/>
                  </a:lnTo>
                </a:path>
                <a:path w="4282440" h="671195">
                  <a:moveTo>
                    <a:pt x="2501037" y="410852"/>
                  </a:moveTo>
                  <a:lnTo>
                    <a:pt x="2501037" y="440198"/>
                  </a:lnTo>
                </a:path>
                <a:path w="4282440" h="671195">
                  <a:moveTo>
                    <a:pt x="2501037" y="529250"/>
                  </a:moveTo>
                  <a:lnTo>
                    <a:pt x="2501037" y="559103"/>
                  </a:lnTo>
                </a:path>
                <a:path w="4282440" h="671195">
                  <a:moveTo>
                    <a:pt x="2441838" y="114856"/>
                  </a:moveTo>
                  <a:lnTo>
                    <a:pt x="2441838" y="144203"/>
                  </a:lnTo>
                </a:path>
                <a:path w="4282440" h="671195">
                  <a:moveTo>
                    <a:pt x="2441838" y="233254"/>
                  </a:moveTo>
                  <a:lnTo>
                    <a:pt x="2441838" y="262601"/>
                  </a:lnTo>
                </a:path>
                <a:path w="4282440" h="671195">
                  <a:moveTo>
                    <a:pt x="2441838" y="351653"/>
                  </a:moveTo>
                  <a:lnTo>
                    <a:pt x="2441838" y="380999"/>
                  </a:lnTo>
                </a:path>
                <a:path w="4282440" h="671195">
                  <a:moveTo>
                    <a:pt x="2441838" y="470051"/>
                  </a:moveTo>
                  <a:lnTo>
                    <a:pt x="2441838" y="499903"/>
                  </a:lnTo>
                </a:path>
                <a:path w="4282440" h="671195">
                  <a:moveTo>
                    <a:pt x="2441838" y="588449"/>
                  </a:moveTo>
                  <a:lnTo>
                    <a:pt x="2441838" y="618302"/>
                  </a:lnTo>
                </a:path>
                <a:path w="4282440" h="671195">
                  <a:moveTo>
                    <a:pt x="2382639" y="174055"/>
                  </a:moveTo>
                  <a:lnTo>
                    <a:pt x="2382639" y="203402"/>
                  </a:lnTo>
                </a:path>
                <a:path w="4282440" h="671195">
                  <a:moveTo>
                    <a:pt x="2382639" y="292453"/>
                  </a:moveTo>
                  <a:lnTo>
                    <a:pt x="2382639" y="321800"/>
                  </a:lnTo>
                </a:path>
                <a:path w="4282440" h="671195">
                  <a:moveTo>
                    <a:pt x="2382639" y="410852"/>
                  </a:moveTo>
                  <a:lnTo>
                    <a:pt x="2382639" y="440198"/>
                  </a:lnTo>
                </a:path>
                <a:path w="4282440" h="671195">
                  <a:moveTo>
                    <a:pt x="2382639" y="529250"/>
                  </a:moveTo>
                  <a:lnTo>
                    <a:pt x="2382639" y="559103"/>
                  </a:lnTo>
                </a:path>
                <a:path w="4282440" h="671195">
                  <a:moveTo>
                    <a:pt x="2323440" y="114856"/>
                  </a:moveTo>
                  <a:lnTo>
                    <a:pt x="2323440" y="144203"/>
                  </a:lnTo>
                </a:path>
                <a:path w="4282440" h="671195">
                  <a:moveTo>
                    <a:pt x="2323440" y="233254"/>
                  </a:moveTo>
                  <a:lnTo>
                    <a:pt x="2323440" y="262601"/>
                  </a:lnTo>
                </a:path>
                <a:path w="4282440" h="671195">
                  <a:moveTo>
                    <a:pt x="2323440" y="351653"/>
                  </a:moveTo>
                  <a:lnTo>
                    <a:pt x="2323440" y="380999"/>
                  </a:lnTo>
                </a:path>
                <a:path w="4282440" h="671195">
                  <a:moveTo>
                    <a:pt x="2323440" y="470051"/>
                  </a:moveTo>
                  <a:lnTo>
                    <a:pt x="2323440" y="499903"/>
                  </a:lnTo>
                </a:path>
                <a:path w="4282440" h="671195">
                  <a:moveTo>
                    <a:pt x="2323440" y="588449"/>
                  </a:moveTo>
                  <a:lnTo>
                    <a:pt x="2323440" y="618302"/>
                  </a:lnTo>
                </a:path>
                <a:path w="4282440" h="671195">
                  <a:moveTo>
                    <a:pt x="2264241" y="174055"/>
                  </a:moveTo>
                  <a:lnTo>
                    <a:pt x="2264241" y="203402"/>
                  </a:lnTo>
                </a:path>
                <a:path w="4282440" h="671195">
                  <a:moveTo>
                    <a:pt x="2264241" y="292453"/>
                  </a:moveTo>
                  <a:lnTo>
                    <a:pt x="2264241" y="321800"/>
                  </a:lnTo>
                </a:path>
                <a:path w="4282440" h="671195">
                  <a:moveTo>
                    <a:pt x="2264241" y="410852"/>
                  </a:moveTo>
                  <a:lnTo>
                    <a:pt x="2264241" y="440198"/>
                  </a:lnTo>
                </a:path>
                <a:path w="4282440" h="671195">
                  <a:moveTo>
                    <a:pt x="2264241" y="529250"/>
                  </a:moveTo>
                  <a:lnTo>
                    <a:pt x="2264241" y="559103"/>
                  </a:lnTo>
                </a:path>
                <a:path w="4282440" h="671195">
                  <a:moveTo>
                    <a:pt x="2205042" y="114856"/>
                  </a:moveTo>
                  <a:lnTo>
                    <a:pt x="2205042" y="144203"/>
                  </a:lnTo>
                </a:path>
                <a:path w="4282440" h="671195">
                  <a:moveTo>
                    <a:pt x="2205042" y="233254"/>
                  </a:moveTo>
                  <a:lnTo>
                    <a:pt x="2205042" y="262601"/>
                  </a:lnTo>
                </a:path>
                <a:path w="4282440" h="671195">
                  <a:moveTo>
                    <a:pt x="2205042" y="351653"/>
                  </a:moveTo>
                  <a:lnTo>
                    <a:pt x="2205042" y="380999"/>
                  </a:lnTo>
                </a:path>
                <a:path w="4282440" h="671195">
                  <a:moveTo>
                    <a:pt x="2205042" y="470051"/>
                  </a:moveTo>
                  <a:lnTo>
                    <a:pt x="2205042" y="499903"/>
                  </a:lnTo>
                </a:path>
                <a:path w="4282440" h="671195">
                  <a:moveTo>
                    <a:pt x="2205042" y="588449"/>
                  </a:moveTo>
                  <a:lnTo>
                    <a:pt x="2205042" y="618302"/>
                  </a:lnTo>
                </a:path>
                <a:path w="4282440" h="671195">
                  <a:moveTo>
                    <a:pt x="2145842" y="174055"/>
                  </a:moveTo>
                  <a:lnTo>
                    <a:pt x="2145842" y="203402"/>
                  </a:lnTo>
                </a:path>
                <a:path w="4282440" h="671195">
                  <a:moveTo>
                    <a:pt x="2145842" y="292453"/>
                  </a:moveTo>
                  <a:lnTo>
                    <a:pt x="2145842" y="321800"/>
                  </a:lnTo>
                </a:path>
                <a:path w="4282440" h="671195">
                  <a:moveTo>
                    <a:pt x="2145842" y="410852"/>
                  </a:moveTo>
                  <a:lnTo>
                    <a:pt x="2145842" y="440198"/>
                  </a:lnTo>
                </a:path>
                <a:path w="4282440" h="671195">
                  <a:moveTo>
                    <a:pt x="2145842" y="529250"/>
                  </a:moveTo>
                  <a:lnTo>
                    <a:pt x="2145842" y="559103"/>
                  </a:lnTo>
                </a:path>
                <a:path w="4282440" h="671195">
                  <a:moveTo>
                    <a:pt x="2086643" y="114856"/>
                  </a:moveTo>
                  <a:lnTo>
                    <a:pt x="2086643" y="144203"/>
                  </a:lnTo>
                </a:path>
                <a:path w="4282440" h="671195">
                  <a:moveTo>
                    <a:pt x="2086643" y="233254"/>
                  </a:moveTo>
                  <a:lnTo>
                    <a:pt x="2086643" y="262601"/>
                  </a:lnTo>
                </a:path>
                <a:path w="4282440" h="671195">
                  <a:moveTo>
                    <a:pt x="2086643" y="351653"/>
                  </a:moveTo>
                  <a:lnTo>
                    <a:pt x="2086643" y="380999"/>
                  </a:lnTo>
                </a:path>
                <a:path w="4282440" h="671195">
                  <a:moveTo>
                    <a:pt x="2086643" y="470051"/>
                  </a:moveTo>
                  <a:lnTo>
                    <a:pt x="2086643" y="499903"/>
                  </a:lnTo>
                </a:path>
                <a:path w="4282440" h="671195">
                  <a:moveTo>
                    <a:pt x="2086643" y="588449"/>
                  </a:moveTo>
                  <a:lnTo>
                    <a:pt x="2086643" y="618302"/>
                  </a:lnTo>
                </a:path>
                <a:path w="4282440" h="671195">
                  <a:moveTo>
                    <a:pt x="2027444" y="174055"/>
                  </a:moveTo>
                  <a:lnTo>
                    <a:pt x="2027444" y="203402"/>
                  </a:lnTo>
                </a:path>
                <a:path w="4282440" h="671195">
                  <a:moveTo>
                    <a:pt x="2027444" y="292453"/>
                  </a:moveTo>
                  <a:lnTo>
                    <a:pt x="2027444" y="321800"/>
                  </a:lnTo>
                </a:path>
                <a:path w="4282440" h="671195">
                  <a:moveTo>
                    <a:pt x="2027444" y="410852"/>
                  </a:moveTo>
                  <a:lnTo>
                    <a:pt x="2027444" y="440198"/>
                  </a:lnTo>
                </a:path>
                <a:path w="4282440" h="671195">
                  <a:moveTo>
                    <a:pt x="2027444" y="529250"/>
                  </a:moveTo>
                  <a:lnTo>
                    <a:pt x="2027444" y="559103"/>
                  </a:lnTo>
                </a:path>
                <a:path w="4282440" h="671195">
                  <a:moveTo>
                    <a:pt x="1968245" y="114856"/>
                  </a:moveTo>
                  <a:lnTo>
                    <a:pt x="1968245" y="144203"/>
                  </a:lnTo>
                </a:path>
                <a:path w="4282440" h="671195">
                  <a:moveTo>
                    <a:pt x="1968245" y="233254"/>
                  </a:moveTo>
                  <a:lnTo>
                    <a:pt x="1968245" y="262601"/>
                  </a:lnTo>
                </a:path>
                <a:path w="4282440" h="671195">
                  <a:moveTo>
                    <a:pt x="1968245" y="351653"/>
                  </a:moveTo>
                  <a:lnTo>
                    <a:pt x="1968245" y="380999"/>
                  </a:lnTo>
                </a:path>
                <a:path w="4282440" h="671195">
                  <a:moveTo>
                    <a:pt x="1968245" y="470051"/>
                  </a:moveTo>
                  <a:lnTo>
                    <a:pt x="1968245" y="499903"/>
                  </a:lnTo>
                </a:path>
                <a:path w="4282440" h="671195">
                  <a:moveTo>
                    <a:pt x="1968245" y="588449"/>
                  </a:moveTo>
                  <a:lnTo>
                    <a:pt x="1968245" y="618302"/>
                  </a:lnTo>
                </a:path>
                <a:path w="4282440" h="671195">
                  <a:moveTo>
                    <a:pt x="1909046" y="174055"/>
                  </a:moveTo>
                  <a:lnTo>
                    <a:pt x="1909046" y="203402"/>
                  </a:lnTo>
                </a:path>
                <a:path w="4282440" h="671195">
                  <a:moveTo>
                    <a:pt x="1909046" y="292453"/>
                  </a:moveTo>
                  <a:lnTo>
                    <a:pt x="1909046" y="321800"/>
                  </a:lnTo>
                </a:path>
                <a:path w="4282440" h="671195">
                  <a:moveTo>
                    <a:pt x="1909046" y="410852"/>
                  </a:moveTo>
                  <a:lnTo>
                    <a:pt x="1909046" y="440198"/>
                  </a:lnTo>
                </a:path>
                <a:path w="4282440" h="671195">
                  <a:moveTo>
                    <a:pt x="1909046" y="529250"/>
                  </a:moveTo>
                  <a:lnTo>
                    <a:pt x="1909046" y="559103"/>
                  </a:lnTo>
                </a:path>
                <a:path w="4282440" h="671195">
                  <a:moveTo>
                    <a:pt x="1849847" y="114856"/>
                  </a:moveTo>
                  <a:lnTo>
                    <a:pt x="1849847" y="144203"/>
                  </a:lnTo>
                </a:path>
                <a:path w="4282440" h="671195">
                  <a:moveTo>
                    <a:pt x="1849847" y="233254"/>
                  </a:moveTo>
                  <a:lnTo>
                    <a:pt x="1849847" y="262601"/>
                  </a:lnTo>
                </a:path>
                <a:path w="4282440" h="671195">
                  <a:moveTo>
                    <a:pt x="1849847" y="351653"/>
                  </a:moveTo>
                  <a:lnTo>
                    <a:pt x="1849847" y="380999"/>
                  </a:lnTo>
                </a:path>
                <a:path w="4282440" h="671195">
                  <a:moveTo>
                    <a:pt x="1849847" y="470051"/>
                  </a:moveTo>
                  <a:lnTo>
                    <a:pt x="1849847" y="499903"/>
                  </a:lnTo>
                </a:path>
                <a:path w="4282440" h="671195">
                  <a:moveTo>
                    <a:pt x="1849847" y="588449"/>
                  </a:moveTo>
                  <a:lnTo>
                    <a:pt x="1849847" y="618302"/>
                  </a:lnTo>
                </a:path>
                <a:path w="4282440" h="671195">
                  <a:moveTo>
                    <a:pt x="1790647" y="174055"/>
                  </a:moveTo>
                  <a:lnTo>
                    <a:pt x="1790647" y="203402"/>
                  </a:lnTo>
                </a:path>
                <a:path w="4282440" h="671195">
                  <a:moveTo>
                    <a:pt x="1790647" y="292453"/>
                  </a:moveTo>
                  <a:lnTo>
                    <a:pt x="1790647" y="321800"/>
                  </a:lnTo>
                </a:path>
                <a:path w="4282440" h="671195">
                  <a:moveTo>
                    <a:pt x="1790647" y="410852"/>
                  </a:moveTo>
                  <a:lnTo>
                    <a:pt x="1790647" y="440198"/>
                  </a:lnTo>
                </a:path>
                <a:path w="4282440" h="671195">
                  <a:moveTo>
                    <a:pt x="1790647" y="529250"/>
                  </a:moveTo>
                  <a:lnTo>
                    <a:pt x="1790647" y="559103"/>
                  </a:lnTo>
                </a:path>
                <a:path w="4282440" h="671195">
                  <a:moveTo>
                    <a:pt x="1731448" y="114856"/>
                  </a:moveTo>
                  <a:lnTo>
                    <a:pt x="1731448" y="144203"/>
                  </a:lnTo>
                </a:path>
                <a:path w="4282440" h="671195">
                  <a:moveTo>
                    <a:pt x="1731448" y="233254"/>
                  </a:moveTo>
                  <a:lnTo>
                    <a:pt x="1731448" y="262601"/>
                  </a:lnTo>
                </a:path>
                <a:path w="4282440" h="671195">
                  <a:moveTo>
                    <a:pt x="1731448" y="351653"/>
                  </a:moveTo>
                  <a:lnTo>
                    <a:pt x="1731448" y="380999"/>
                  </a:lnTo>
                </a:path>
                <a:path w="4282440" h="671195">
                  <a:moveTo>
                    <a:pt x="1731448" y="470051"/>
                  </a:moveTo>
                  <a:lnTo>
                    <a:pt x="1731448" y="499903"/>
                  </a:lnTo>
                </a:path>
                <a:path w="4282440" h="671195">
                  <a:moveTo>
                    <a:pt x="1731448" y="588449"/>
                  </a:moveTo>
                  <a:lnTo>
                    <a:pt x="1731448" y="618302"/>
                  </a:lnTo>
                </a:path>
                <a:path w="4282440" h="671195">
                  <a:moveTo>
                    <a:pt x="1672249" y="174055"/>
                  </a:moveTo>
                  <a:lnTo>
                    <a:pt x="1672249" y="203402"/>
                  </a:lnTo>
                </a:path>
                <a:path w="4282440" h="671195">
                  <a:moveTo>
                    <a:pt x="1672249" y="292453"/>
                  </a:moveTo>
                  <a:lnTo>
                    <a:pt x="1672249" y="321800"/>
                  </a:lnTo>
                </a:path>
                <a:path w="4282440" h="671195">
                  <a:moveTo>
                    <a:pt x="1672249" y="410852"/>
                  </a:moveTo>
                  <a:lnTo>
                    <a:pt x="1672249" y="440198"/>
                  </a:lnTo>
                </a:path>
                <a:path w="4282440" h="671195">
                  <a:moveTo>
                    <a:pt x="1672249" y="529250"/>
                  </a:moveTo>
                  <a:lnTo>
                    <a:pt x="1672249" y="559103"/>
                  </a:lnTo>
                </a:path>
                <a:path w="4282440" h="671195">
                  <a:moveTo>
                    <a:pt x="1613050" y="114856"/>
                  </a:moveTo>
                  <a:lnTo>
                    <a:pt x="1613050" y="144203"/>
                  </a:lnTo>
                </a:path>
                <a:path w="4282440" h="671195">
                  <a:moveTo>
                    <a:pt x="1613050" y="233254"/>
                  </a:moveTo>
                  <a:lnTo>
                    <a:pt x="1613050" y="262601"/>
                  </a:lnTo>
                </a:path>
                <a:path w="4282440" h="671195">
                  <a:moveTo>
                    <a:pt x="1613050" y="351653"/>
                  </a:moveTo>
                  <a:lnTo>
                    <a:pt x="1613050" y="380999"/>
                  </a:lnTo>
                </a:path>
                <a:path w="4282440" h="671195">
                  <a:moveTo>
                    <a:pt x="1613050" y="470051"/>
                  </a:moveTo>
                  <a:lnTo>
                    <a:pt x="1613050" y="499903"/>
                  </a:lnTo>
                </a:path>
                <a:path w="4282440" h="671195">
                  <a:moveTo>
                    <a:pt x="1613050" y="588449"/>
                  </a:moveTo>
                  <a:lnTo>
                    <a:pt x="1613050" y="618302"/>
                  </a:lnTo>
                </a:path>
                <a:path w="4282440" h="671195">
                  <a:moveTo>
                    <a:pt x="1553851" y="174055"/>
                  </a:moveTo>
                  <a:lnTo>
                    <a:pt x="1553851" y="203402"/>
                  </a:lnTo>
                </a:path>
                <a:path w="4282440" h="671195">
                  <a:moveTo>
                    <a:pt x="1553851" y="292453"/>
                  </a:moveTo>
                  <a:lnTo>
                    <a:pt x="1553851" y="321800"/>
                  </a:lnTo>
                </a:path>
                <a:path w="4282440" h="671195">
                  <a:moveTo>
                    <a:pt x="1553851" y="410852"/>
                  </a:moveTo>
                  <a:lnTo>
                    <a:pt x="1553851" y="440198"/>
                  </a:lnTo>
                </a:path>
                <a:path w="4282440" h="671195">
                  <a:moveTo>
                    <a:pt x="1553851" y="529250"/>
                  </a:moveTo>
                  <a:lnTo>
                    <a:pt x="1553851" y="559103"/>
                  </a:lnTo>
                </a:path>
                <a:path w="4282440" h="671195">
                  <a:moveTo>
                    <a:pt x="1494652" y="114856"/>
                  </a:moveTo>
                  <a:lnTo>
                    <a:pt x="1494652" y="144203"/>
                  </a:lnTo>
                </a:path>
                <a:path w="4282440" h="671195">
                  <a:moveTo>
                    <a:pt x="1494652" y="233254"/>
                  </a:moveTo>
                  <a:lnTo>
                    <a:pt x="1494652" y="262601"/>
                  </a:lnTo>
                </a:path>
                <a:path w="4282440" h="671195">
                  <a:moveTo>
                    <a:pt x="1494652" y="351653"/>
                  </a:moveTo>
                  <a:lnTo>
                    <a:pt x="1494652" y="380999"/>
                  </a:lnTo>
                </a:path>
                <a:path w="4282440" h="671195">
                  <a:moveTo>
                    <a:pt x="1494652" y="470051"/>
                  </a:moveTo>
                  <a:lnTo>
                    <a:pt x="1494652" y="499903"/>
                  </a:lnTo>
                </a:path>
                <a:path w="4282440" h="671195">
                  <a:moveTo>
                    <a:pt x="1494652" y="588449"/>
                  </a:moveTo>
                  <a:lnTo>
                    <a:pt x="1494652" y="618302"/>
                  </a:lnTo>
                </a:path>
                <a:path w="4282440" h="671195">
                  <a:moveTo>
                    <a:pt x="1435453" y="174055"/>
                  </a:moveTo>
                  <a:lnTo>
                    <a:pt x="1435453" y="203402"/>
                  </a:lnTo>
                </a:path>
                <a:path w="4282440" h="671195">
                  <a:moveTo>
                    <a:pt x="1435453" y="292453"/>
                  </a:moveTo>
                  <a:lnTo>
                    <a:pt x="1435453" y="321800"/>
                  </a:lnTo>
                </a:path>
                <a:path w="4282440" h="671195">
                  <a:moveTo>
                    <a:pt x="1435453" y="410852"/>
                  </a:moveTo>
                  <a:lnTo>
                    <a:pt x="1435453" y="440198"/>
                  </a:lnTo>
                </a:path>
                <a:path w="4282440" h="671195">
                  <a:moveTo>
                    <a:pt x="1435453" y="529250"/>
                  </a:moveTo>
                  <a:lnTo>
                    <a:pt x="1435453" y="559103"/>
                  </a:lnTo>
                </a:path>
                <a:path w="4282440" h="671195">
                  <a:moveTo>
                    <a:pt x="1376253" y="114856"/>
                  </a:moveTo>
                  <a:lnTo>
                    <a:pt x="1376253" y="144203"/>
                  </a:lnTo>
                </a:path>
                <a:path w="4282440" h="671195">
                  <a:moveTo>
                    <a:pt x="1376253" y="233254"/>
                  </a:moveTo>
                  <a:lnTo>
                    <a:pt x="1376253" y="262601"/>
                  </a:lnTo>
                </a:path>
                <a:path w="4282440" h="671195">
                  <a:moveTo>
                    <a:pt x="1376253" y="351653"/>
                  </a:moveTo>
                  <a:lnTo>
                    <a:pt x="1376253" y="380999"/>
                  </a:lnTo>
                </a:path>
                <a:path w="4282440" h="671195">
                  <a:moveTo>
                    <a:pt x="1376253" y="470051"/>
                  </a:moveTo>
                  <a:lnTo>
                    <a:pt x="1376253" y="499903"/>
                  </a:lnTo>
                </a:path>
                <a:path w="4282440" h="671195">
                  <a:moveTo>
                    <a:pt x="1376253" y="588449"/>
                  </a:moveTo>
                  <a:lnTo>
                    <a:pt x="1376253" y="618302"/>
                  </a:lnTo>
                </a:path>
                <a:path w="4282440" h="671195">
                  <a:moveTo>
                    <a:pt x="1317054" y="174055"/>
                  </a:moveTo>
                  <a:lnTo>
                    <a:pt x="1317054" y="203402"/>
                  </a:lnTo>
                </a:path>
                <a:path w="4282440" h="671195">
                  <a:moveTo>
                    <a:pt x="1317054" y="292453"/>
                  </a:moveTo>
                  <a:lnTo>
                    <a:pt x="1317054" y="321800"/>
                  </a:lnTo>
                </a:path>
                <a:path w="4282440" h="671195">
                  <a:moveTo>
                    <a:pt x="1317054" y="410852"/>
                  </a:moveTo>
                  <a:lnTo>
                    <a:pt x="1317054" y="440198"/>
                  </a:lnTo>
                </a:path>
                <a:path w="4282440" h="671195">
                  <a:moveTo>
                    <a:pt x="1317054" y="529250"/>
                  </a:moveTo>
                  <a:lnTo>
                    <a:pt x="1317054" y="559103"/>
                  </a:lnTo>
                </a:path>
                <a:path w="4282440" h="671195">
                  <a:moveTo>
                    <a:pt x="1257855" y="114856"/>
                  </a:moveTo>
                  <a:lnTo>
                    <a:pt x="1257855" y="144203"/>
                  </a:lnTo>
                </a:path>
                <a:path w="4282440" h="671195">
                  <a:moveTo>
                    <a:pt x="1257855" y="233254"/>
                  </a:moveTo>
                  <a:lnTo>
                    <a:pt x="1257855" y="262601"/>
                  </a:lnTo>
                </a:path>
                <a:path w="4282440" h="671195">
                  <a:moveTo>
                    <a:pt x="1257855" y="351653"/>
                  </a:moveTo>
                  <a:lnTo>
                    <a:pt x="1257855" y="380999"/>
                  </a:lnTo>
                </a:path>
                <a:path w="4282440" h="671195">
                  <a:moveTo>
                    <a:pt x="1257855" y="470051"/>
                  </a:moveTo>
                  <a:lnTo>
                    <a:pt x="1257855" y="499903"/>
                  </a:lnTo>
                </a:path>
                <a:path w="4282440" h="671195">
                  <a:moveTo>
                    <a:pt x="1257855" y="588449"/>
                  </a:moveTo>
                  <a:lnTo>
                    <a:pt x="1257855" y="618302"/>
                  </a:lnTo>
                </a:path>
                <a:path w="4282440" h="671195">
                  <a:moveTo>
                    <a:pt x="1198656" y="174055"/>
                  </a:moveTo>
                  <a:lnTo>
                    <a:pt x="1198656" y="203402"/>
                  </a:lnTo>
                </a:path>
                <a:path w="4282440" h="671195">
                  <a:moveTo>
                    <a:pt x="1198656" y="292453"/>
                  </a:moveTo>
                  <a:lnTo>
                    <a:pt x="1198656" y="321800"/>
                  </a:lnTo>
                </a:path>
                <a:path w="4282440" h="671195">
                  <a:moveTo>
                    <a:pt x="1198656" y="410852"/>
                  </a:moveTo>
                  <a:lnTo>
                    <a:pt x="1198656" y="440198"/>
                  </a:lnTo>
                </a:path>
                <a:path w="4282440" h="671195">
                  <a:moveTo>
                    <a:pt x="1198656" y="529250"/>
                  </a:moveTo>
                  <a:lnTo>
                    <a:pt x="1198656" y="559103"/>
                  </a:lnTo>
                </a:path>
                <a:path w="4282440" h="671195">
                  <a:moveTo>
                    <a:pt x="1139457" y="114856"/>
                  </a:moveTo>
                  <a:lnTo>
                    <a:pt x="1139457" y="144203"/>
                  </a:lnTo>
                </a:path>
                <a:path w="4282440" h="671195">
                  <a:moveTo>
                    <a:pt x="1139457" y="233254"/>
                  </a:moveTo>
                  <a:lnTo>
                    <a:pt x="1139457" y="262601"/>
                  </a:lnTo>
                </a:path>
                <a:path w="4282440" h="671195">
                  <a:moveTo>
                    <a:pt x="1139457" y="351653"/>
                  </a:moveTo>
                  <a:lnTo>
                    <a:pt x="1139457" y="380999"/>
                  </a:lnTo>
                </a:path>
                <a:path w="4282440" h="671195">
                  <a:moveTo>
                    <a:pt x="1139457" y="470051"/>
                  </a:moveTo>
                  <a:lnTo>
                    <a:pt x="1139457" y="499903"/>
                  </a:lnTo>
                </a:path>
                <a:path w="4282440" h="671195">
                  <a:moveTo>
                    <a:pt x="1139457" y="588449"/>
                  </a:moveTo>
                  <a:lnTo>
                    <a:pt x="1139457" y="618302"/>
                  </a:lnTo>
                </a:path>
                <a:path w="4282440" h="671195">
                  <a:moveTo>
                    <a:pt x="1080258" y="174055"/>
                  </a:moveTo>
                  <a:lnTo>
                    <a:pt x="1080258" y="203402"/>
                  </a:lnTo>
                </a:path>
                <a:path w="4282440" h="671195">
                  <a:moveTo>
                    <a:pt x="1080258" y="410852"/>
                  </a:moveTo>
                  <a:lnTo>
                    <a:pt x="1080258" y="440198"/>
                  </a:lnTo>
                </a:path>
                <a:path w="4282440" h="671195">
                  <a:moveTo>
                    <a:pt x="1080258" y="529250"/>
                  </a:moveTo>
                  <a:lnTo>
                    <a:pt x="1080258" y="559103"/>
                  </a:lnTo>
                </a:path>
                <a:path w="4282440" h="671195">
                  <a:moveTo>
                    <a:pt x="1021058" y="604134"/>
                  </a:moveTo>
                  <a:lnTo>
                    <a:pt x="1021058" y="618302"/>
                  </a:lnTo>
                </a:path>
                <a:path w="4282440" h="671195">
                  <a:moveTo>
                    <a:pt x="1021058" y="114856"/>
                  </a:moveTo>
                  <a:lnTo>
                    <a:pt x="1021058" y="144203"/>
                  </a:lnTo>
                </a:path>
                <a:path w="4282440" h="671195">
                  <a:moveTo>
                    <a:pt x="1021058" y="233254"/>
                  </a:moveTo>
                  <a:lnTo>
                    <a:pt x="1021058" y="262601"/>
                  </a:lnTo>
                </a:path>
                <a:path w="4282440" h="671195">
                  <a:moveTo>
                    <a:pt x="1021058" y="351653"/>
                  </a:moveTo>
                  <a:lnTo>
                    <a:pt x="1021058" y="380999"/>
                  </a:lnTo>
                </a:path>
                <a:path w="4282440" h="671195">
                  <a:moveTo>
                    <a:pt x="1021058" y="470051"/>
                  </a:moveTo>
                  <a:lnTo>
                    <a:pt x="1021058" y="499903"/>
                  </a:lnTo>
                </a:path>
                <a:path w="4282440" h="671195">
                  <a:moveTo>
                    <a:pt x="961859" y="55657"/>
                  </a:moveTo>
                  <a:lnTo>
                    <a:pt x="961859" y="85003"/>
                  </a:lnTo>
                </a:path>
                <a:path w="4282440" h="671195">
                  <a:moveTo>
                    <a:pt x="961859" y="647648"/>
                  </a:moveTo>
                  <a:lnTo>
                    <a:pt x="961859" y="670923"/>
                  </a:lnTo>
                </a:path>
                <a:path w="4282440" h="671195">
                  <a:moveTo>
                    <a:pt x="961859" y="174055"/>
                  </a:moveTo>
                  <a:lnTo>
                    <a:pt x="961859" y="203402"/>
                  </a:lnTo>
                </a:path>
                <a:path w="4282440" h="671195">
                  <a:moveTo>
                    <a:pt x="961859" y="292453"/>
                  </a:moveTo>
                  <a:lnTo>
                    <a:pt x="961859" y="321800"/>
                  </a:lnTo>
                </a:path>
                <a:path w="4282440" h="671195">
                  <a:moveTo>
                    <a:pt x="961859" y="410852"/>
                  </a:moveTo>
                  <a:lnTo>
                    <a:pt x="961859" y="440198"/>
                  </a:lnTo>
                </a:path>
                <a:path w="4282440" h="671195">
                  <a:moveTo>
                    <a:pt x="961859" y="529250"/>
                  </a:moveTo>
                  <a:lnTo>
                    <a:pt x="961859" y="559103"/>
                  </a:lnTo>
                </a:path>
                <a:path w="4282440" h="671195">
                  <a:moveTo>
                    <a:pt x="902660" y="141167"/>
                  </a:moveTo>
                  <a:lnTo>
                    <a:pt x="902660" y="144203"/>
                  </a:lnTo>
                </a:path>
                <a:path w="4282440" h="671195">
                  <a:moveTo>
                    <a:pt x="902660" y="233254"/>
                  </a:moveTo>
                  <a:lnTo>
                    <a:pt x="902660" y="262601"/>
                  </a:lnTo>
                </a:path>
                <a:path w="4282440" h="671195">
                  <a:moveTo>
                    <a:pt x="902660" y="351653"/>
                  </a:moveTo>
                  <a:lnTo>
                    <a:pt x="902660" y="380999"/>
                  </a:lnTo>
                </a:path>
                <a:path w="4282440" h="671195">
                  <a:moveTo>
                    <a:pt x="902660" y="470051"/>
                  </a:moveTo>
                  <a:lnTo>
                    <a:pt x="902660" y="499903"/>
                  </a:lnTo>
                </a:path>
                <a:path w="4282440" h="671195">
                  <a:moveTo>
                    <a:pt x="725063" y="292453"/>
                  </a:moveTo>
                  <a:lnTo>
                    <a:pt x="725063" y="321800"/>
                  </a:lnTo>
                </a:path>
                <a:path w="4282440" h="671195">
                  <a:moveTo>
                    <a:pt x="725063" y="410852"/>
                  </a:moveTo>
                  <a:lnTo>
                    <a:pt x="725063" y="440198"/>
                  </a:lnTo>
                </a:path>
                <a:path w="4282440" h="671195">
                  <a:moveTo>
                    <a:pt x="725063" y="529250"/>
                  </a:moveTo>
                  <a:lnTo>
                    <a:pt x="725063" y="559103"/>
                  </a:lnTo>
                </a:path>
                <a:path w="4282440" h="671195">
                  <a:moveTo>
                    <a:pt x="665864" y="233254"/>
                  </a:moveTo>
                  <a:lnTo>
                    <a:pt x="665864" y="262601"/>
                  </a:lnTo>
                </a:path>
                <a:path w="4282440" h="671195">
                  <a:moveTo>
                    <a:pt x="665864" y="351653"/>
                  </a:moveTo>
                  <a:lnTo>
                    <a:pt x="665864" y="380999"/>
                  </a:lnTo>
                </a:path>
                <a:path w="4282440" h="671195">
                  <a:moveTo>
                    <a:pt x="665864" y="470051"/>
                  </a:moveTo>
                  <a:lnTo>
                    <a:pt x="665864" y="499903"/>
                  </a:lnTo>
                </a:path>
                <a:path w="4282440" h="671195">
                  <a:moveTo>
                    <a:pt x="665864" y="588449"/>
                  </a:moveTo>
                  <a:lnTo>
                    <a:pt x="665864" y="618302"/>
                  </a:lnTo>
                </a:path>
                <a:path w="4282440" h="671195">
                  <a:moveTo>
                    <a:pt x="606664" y="292453"/>
                  </a:moveTo>
                  <a:lnTo>
                    <a:pt x="606664" y="321800"/>
                  </a:lnTo>
                </a:path>
                <a:path w="4282440" h="671195">
                  <a:moveTo>
                    <a:pt x="606664" y="410852"/>
                  </a:moveTo>
                  <a:lnTo>
                    <a:pt x="606664" y="440198"/>
                  </a:lnTo>
                </a:path>
                <a:path w="4282440" h="671195">
                  <a:moveTo>
                    <a:pt x="606664" y="529250"/>
                  </a:moveTo>
                  <a:lnTo>
                    <a:pt x="606664" y="559103"/>
                  </a:lnTo>
                </a:path>
                <a:path w="4282440" h="671195">
                  <a:moveTo>
                    <a:pt x="547465" y="233254"/>
                  </a:moveTo>
                  <a:lnTo>
                    <a:pt x="547465" y="262601"/>
                  </a:lnTo>
                </a:path>
                <a:path w="4282440" h="671195">
                  <a:moveTo>
                    <a:pt x="547465" y="351653"/>
                  </a:moveTo>
                  <a:lnTo>
                    <a:pt x="547465" y="380999"/>
                  </a:lnTo>
                </a:path>
                <a:path w="4282440" h="671195">
                  <a:moveTo>
                    <a:pt x="547465" y="470051"/>
                  </a:moveTo>
                  <a:lnTo>
                    <a:pt x="547465" y="499903"/>
                  </a:lnTo>
                </a:path>
                <a:path w="4282440" h="671195">
                  <a:moveTo>
                    <a:pt x="547465" y="588449"/>
                  </a:moveTo>
                  <a:lnTo>
                    <a:pt x="547465" y="618302"/>
                  </a:lnTo>
                </a:path>
                <a:path w="4282440" h="671195">
                  <a:moveTo>
                    <a:pt x="488266" y="292453"/>
                  </a:moveTo>
                  <a:lnTo>
                    <a:pt x="488266" y="321800"/>
                  </a:lnTo>
                </a:path>
                <a:path w="4282440" h="671195">
                  <a:moveTo>
                    <a:pt x="488266" y="410852"/>
                  </a:moveTo>
                  <a:lnTo>
                    <a:pt x="488266" y="440198"/>
                  </a:lnTo>
                </a:path>
                <a:path w="4282440" h="671195">
                  <a:moveTo>
                    <a:pt x="488266" y="529250"/>
                  </a:moveTo>
                  <a:lnTo>
                    <a:pt x="488266" y="559103"/>
                  </a:lnTo>
                </a:path>
                <a:path w="4282440" h="671195">
                  <a:moveTo>
                    <a:pt x="429067" y="233254"/>
                  </a:moveTo>
                  <a:lnTo>
                    <a:pt x="429067" y="262601"/>
                  </a:lnTo>
                </a:path>
                <a:path w="4282440" h="671195">
                  <a:moveTo>
                    <a:pt x="429067" y="351653"/>
                  </a:moveTo>
                  <a:lnTo>
                    <a:pt x="429067" y="380999"/>
                  </a:lnTo>
                </a:path>
                <a:path w="4282440" h="671195">
                  <a:moveTo>
                    <a:pt x="429067" y="470051"/>
                  </a:moveTo>
                  <a:lnTo>
                    <a:pt x="429067" y="499903"/>
                  </a:lnTo>
                </a:path>
                <a:path w="4282440" h="671195">
                  <a:moveTo>
                    <a:pt x="429067" y="588449"/>
                  </a:moveTo>
                  <a:lnTo>
                    <a:pt x="429067" y="618302"/>
                  </a:lnTo>
                </a:path>
                <a:path w="4282440" h="671195">
                  <a:moveTo>
                    <a:pt x="369868" y="292453"/>
                  </a:moveTo>
                  <a:lnTo>
                    <a:pt x="369868" y="321800"/>
                  </a:lnTo>
                </a:path>
                <a:path w="4282440" h="671195">
                  <a:moveTo>
                    <a:pt x="369868" y="410852"/>
                  </a:moveTo>
                  <a:lnTo>
                    <a:pt x="369868" y="440198"/>
                  </a:lnTo>
                </a:path>
                <a:path w="4282440" h="671195">
                  <a:moveTo>
                    <a:pt x="369868" y="529250"/>
                  </a:moveTo>
                  <a:lnTo>
                    <a:pt x="369868" y="559103"/>
                  </a:lnTo>
                </a:path>
                <a:path w="4282440" h="671195">
                  <a:moveTo>
                    <a:pt x="310669" y="233254"/>
                  </a:moveTo>
                  <a:lnTo>
                    <a:pt x="310669" y="262601"/>
                  </a:lnTo>
                </a:path>
                <a:path w="4282440" h="671195">
                  <a:moveTo>
                    <a:pt x="310669" y="351653"/>
                  </a:moveTo>
                  <a:lnTo>
                    <a:pt x="310669" y="380999"/>
                  </a:lnTo>
                </a:path>
                <a:path w="4282440" h="671195">
                  <a:moveTo>
                    <a:pt x="310669" y="470051"/>
                  </a:moveTo>
                  <a:lnTo>
                    <a:pt x="310669" y="499903"/>
                  </a:lnTo>
                </a:path>
                <a:path w="4282440" h="671195">
                  <a:moveTo>
                    <a:pt x="310669" y="588449"/>
                  </a:moveTo>
                  <a:lnTo>
                    <a:pt x="310669" y="618302"/>
                  </a:lnTo>
                </a:path>
                <a:path w="4282440" h="671195">
                  <a:moveTo>
                    <a:pt x="251469" y="292453"/>
                  </a:moveTo>
                  <a:lnTo>
                    <a:pt x="251469" y="321800"/>
                  </a:lnTo>
                </a:path>
                <a:path w="4282440" h="671195">
                  <a:moveTo>
                    <a:pt x="251469" y="410852"/>
                  </a:moveTo>
                  <a:lnTo>
                    <a:pt x="251469" y="440198"/>
                  </a:lnTo>
                </a:path>
                <a:path w="4282440" h="671195">
                  <a:moveTo>
                    <a:pt x="251469" y="529250"/>
                  </a:moveTo>
                  <a:lnTo>
                    <a:pt x="251469" y="559103"/>
                  </a:lnTo>
                </a:path>
                <a:path w="4282440" h="671195">
                  <a:moveTo>
                    <a:pt x="192270" y="233254"/>
                  </a:moveTo>
                  <a:lnTo>
                    <a:pt x="192270" y="262601"/>
                  </a:lnTo>
                </a:path>
                <a:path w="4282440" h="671195">
                  <a:moveTo>
                    <a:pt x="192270" y="351653"/>
                  </a:moveTo>
                  <a:lnTo>
                    <a:pt x="192270" y="380999"/>
                  </a:lnTo>
                </a:path>
                <a:path w="4282440" h="671195">
                  <a:moveTo>
                    <a:pt x="192270" y="470051"/>
                  </a:moveTo>
                  <a:lnTo>
                    <a:pt x="192270" y="499903"/>
                  </a:lnTo>
                </a:path>
                <a:path w="4282440" h="671195">
                  <a:moveTo>
                    <a:pt x="192270" y="588449"/>
                  </a:moveTo>
                  <a:lnTo>
                    <a:pt x="192270" y="618302"/>
                  </a:lnTo>
                </a:path>
                <a:path w="4282440" h="671195">
                  <a:moveTo>
                    <a:pt x="133071" y="292453"/>
                  </a:moveTo>
                  <a:lnTo>
                    <a:pt x="133071" y="321800"/>
                  </a:lnTo>
                </a:path>
                <a:path w="4282440" h="671195">
                  <a:moveTo>
                    <a:pt x="133071" y="410852"/>
                  </a:moveTo>
                  <a:lnTo>
                    <a:pt x="133071" y="440198"/>
                  </a:lnTo>
                </a:path>
                <a:path w="4282440" h="671195">
                  <a:moveTo>
                    <a:pt x="133071" y="529250"/>
                  </a:moveTo>
                  <a:lnTo>
                    <a:pt x="133071" y="559103"/>
                  </a:lnTo>
                </a:path>
                <a:path w="4282440" h="671195">
                  <a:moveTo>
                    <a:pt x="73872" y="233254"/>
                  </a:moveTo>
                  <a:lnTo>
                    <a:pt x="73872" y="262601"/>
                  </a:lnTo>
                </a:path>
                <a:path w="4282440" h="671195">
                  <a:moveTo>
                    <a:pt x="73872" y="351653"/>
                  </a:moveTo>
                  <a:lnTo>
                    <a:pt x="73872" y="380999"/>
                  </a:lnTo>
                </a:path>
                <a:path w="4282440" h="671195">
                  <a:moveTo>
                    <a:pt x="73872" y="470051"/>
                  </a:moveTo>
                  <a:lnTo>
                    <a:pt x="73872" y="499903"/>
                  </a:lnTo>
                </a:path>
                <a:path w="4282440" h="671195">
                  <a:moveTo>
                    <a:pt x="73872" y="588449"/>
                  </a:moveTo>
                  <a:lnTo>
                    <a:pt x="73872" y="618302"/>
                  </a:lnTo>
                </a:path>
                <a:path w="4282440" h="671195">
                  <a:moveTo>
                    <a:pt x="14673" y="292453"/>
                  </a:moveTo>
                  <a:lnTo>
                    <a:pt x="14673" y="321800"/>
                  </a:lnTo>
                </a:path>
                <a:path w="4282440" h="671195">
                  <a:moveTo>
                    <a:pt x="14673" y="410852"/>
                  </a:moveTo>
                  <a:lnTo>
                    <a:pt x="14673" y="440198"/>
                  </a:lnTo>
                </a:path>
                <a:path w="4282440" h="671195">
                  <a:moveTo>
                    <a:pt x="14673" y="529250"/>
                  </a:moveTo>
                  <a:lnTo>
                    <a:pt x="14673" y="55910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79"/>
            <p:cNvSpPr/>
            <p:nvPr/>
          </p:nvSpPr>
          <p:spPr>
            <a:xfrm>
              <a:off x="12432831" y="5990080"/>
              <a:ext cx="382270" cy="106680"/>
            </a:xfrm>
            <a:custGeom>
              <a:avLst/>
              <a:gdLst/>
              <a:ahLst/>
              <a:cxnLst/>
              <a:rect l="l" t="t" r="r" b="b"/>
              <a:pathLst>
                <a:path w="382270" h="106679">
                  <a:moveTo>
                    <a:pt x="6070" y="103225"/>
                  </a:moveTo>
                  <a:lnTo>
                    <a:pt x="5181" y="101079"/>
                  </a:lnTo>
                  <a:lnTo>
                    <a:pt x="3035" y="100190"/>
                  </a:lnTo>
                  <a:lnTo>
                    <a:pt x="889" y="101079"/>
                  </a:lnTo>
                  <a:lnTo>
                    <a:pt x="0" y="103225"/>
                  </a:lnTo>
                  <a:lnTo>
                    <a:pt x="889" y="105371"/>
                  </a:lnTo>
                  <a:lnTo>
                    <a:pt x="3035" y="106260"/>
                  </a:lnTo>
                  <a:lnTo>
                    <a:pt x="5181" y="105371"/>
                  </a:lnTo>
                  <a:lnTo>
                    <a:pt x="6070" y="103225"/>
                  </a:lnTo>
                  <a:close/>
                </a:path>
                <a:path w="382270" h="106679">
                  <a:moveTo>
                    <a:pt x="6070" y="53124"/>
                  </a:moveTo>
                  <a:lnTo>
                    <a:pt x="5181" y="50977"/>
                  </a:lnTo>
                  <a:lnTo>
                    <a:pt x="3035" y="50088"/>
                  </a:lnTo>
                  <a:lnTo>
                    <a:pt x="889" y="50977"/>
                  </a:lnTo>
                  <a:lnTo>
                    <a:pt x="0" y="53124"/>
                  </a:lnTo>
                  <a:lnTo>
                    <a:pt x="889" y="55270"/>
                  </a:lnTo>
                  <a:lnTo>
                    <a:pt x="3035" y="56172"/>
                  </a:lnTo>
                  <a:lnTo>
                    <a:pt x="5181" y="55270"/>
                  </a:lnTo>
                  <a:lnTo>
                    <a:pt x="6070" y="53124"/>
                  </a:lnTo>
                  <a:close/>
                </a:path>
                <a:path w="382270" h="106679">
                  <a:moveTo>
                    <a:pt x="31369" y="53124"/>
                  </a:moveTo>
                  <a:lnTo>
                    <a:pt x="30480" y="50977"/>
                  </a:lnTo>
                  <a:lnTo>
                    <a:pt x="28333" y="50088"/>
                  </a:lnTo>
                  <a:lnTo>
                    <a:pt x="26187" y="50977"/>
                  </a:lnTo>
                  <a:lnTo>
                    <a:pt x="25298" y="53124"/>
                  </a:lnTo>
                  <a:lnTo>
                    <a:pt x="26187" y="55270"/>
                  </a:lnTo>
                  <a:lnTo>
                    <a:pt x="28333" y="56172"/>
                  </a:lnTo>
                  <a:lnTo>
                    <a:pt x="30480" y="55270"/>
                  </a:lnTo>
                  <a:lnTo>
                    <a:pt x="31369" y="53124"/>
                  </a:lnTo>
                  <a:close/>
                </a:path>
                <a:path w="382270" h="106679">
                  <a:moveTo>
                    <a:pt x="56159" y="53124"/>
                  </a:moveTo>
                  <a:lnTo>
                    <a:pt x="55270" y="50977"/>
                  </a:lnTo>
                  <a:lnTo>
                    <a:pt x="53124" y="50088"/>
                  </a:lnTo>
                  <a:lnTo>
                    <a:pt x="50977" y="50977"/>
                  </a:lnTo>
                  <a:lnTo>
                    <a:pt x="50088" y="53124"/>
                  </a:lnTo>
                  <a:lnTo>
                    <a:pt x="50977" y="55270"/>
                  </a:lnTo>
                  <a:lnTo>
                    <a:pt x="53124" y="56172"/>
                  </a:lnTo>
                  <a:lnTo>
                    <a:pt x="55270" y="55270"/>
                  </a:lnTo>
                  <a:lnTo>
                    <a:pt x="56159" y="53124"/>
                  </a:lnTo>
                  <a:close/>
                </a:path>
                <a:path w="382270" h="106679">
                  <a:moveTo>
                    <a:pt x="81457" y="53124"/>
                  </a:moveTo>
                  <a:lnTo>
                    <a:pt x="80568" y="50977"/>
                  </a:lnTo>
                  <a:lnTo>
                    <a:pt x="78422" y="50088"/>
                  </a:lnTo>
                  <a:lnTo>
                    <a:pt x="76276" y="50977"/>
                  </a:lnTo>
                  <a:lnTo>
                    <a:pt x="75387" y="53124"/>
                  </a:lnTo>
                  <a:lnTo>
                    <a:pt x="76276" y="55270"/>
                  </a:lnTo>
                  <a:lnTo>
                    <a:pt x="78422" y="56172"/>
                  </a:lnTo>
                  <a:lnTo>
                    <a:pt x="80568" y="55270"/>
                  </a:lnTo>
                  <a:lnTo>
                    <a:pt x="81457" y="53124"/>
                  </a:lnTo>
                  <a:close/>
                </a:path>
                <a:path w="382270" h="106679">
                  <a:moveTo>
                    <a:pt x="106248" y="53124"/>
                  </a:moveTo>
                  <a:lnTo>
                    <a:pt x="105359" y="50977"/>
                  </a:lnTo>
                  <a:lnTo>
                    <a:pt x="103212" y="50088"/>
                  </a:lnTo>
                  <a:lnTo>
                    <a:pt x="101066" y="50977"/>
                  </a:lnTo>
                  <a:lnTo>
                    <a:pt x="100177" y="53124"/>
                  </a:lnTo>
                  <a:lnTo>
                    <a:pt x="101066" y="55270"/>
                  </a:lnTo>
                  <a:lnTo>
                    <a:pt x="103212" y="56172"/>
                  </a:lnTo>
                  <a:lnTo>
                    <a:pt x="105359" y="55270"/>
                  </a:lnTo>
                  <a:lnTo>
                    <a:pt x="106248" y="53124"/>
                  </a:lnTo>
                  <a:close/>
                </a:path>
                <a:path w="382270" h="106679">
                  <a:moveTo>
                    <a:pt x="131546" y="53124"/>
                  </a:moveTo>
                  <a:lnTo>
                    <a:pt x="130657" y="50977"/>
                  </a:lnTo>
                  <a:lnTo>
                    <a:pt x="128511" y="50088"/>
                  </a:lnTo>
                  <a:lnTo>
                    <a:pt x="126365" y="50977"/>
                  </a:lnTo>
                  <a:lnTo>
                    <a:pt x="125476" y="53124"/>
                  </a:lnTo>
                  <a:lnTo>
                    <a:pt x="126365" y="55270"/>
                  </a:lnTo>
                  <a:lnTo>
                    <a:pt x="128511" y="56172"/>
                  </a:lnTo>
                  <a:lnTo>
                    <a:pt x="130657" y="55270"/>
                  </a:lnTo>
                  <a:lnTo>
                    <a:pt x="131546" y="53124"/>
                  </a:lnTo>
                  <a:close/>
                </a:path>
                <a:path w="382270" h="106679">
                  <a:moveTo>
                    <a:pt x="144195" y="28333"/>
                  </a:moveTo>
                  <a:lnTo>
                    <a:pt x="143306" y="26187"/>
                  </a:lnTo>
                  <a:lnTo>
                    <a:pt x="141160" y="25298"/>
                  </a:lnTo>
                  <a:lnTo>
                    <a:pt x="139014" y="26187"/>
                  </a:lnTo>
                  <a:lnTo>
                    <a:pt x="138125" y="28333"/>
                  </a:lnTo>
                  <a:lnTo>
                    <a:pt x="139014" y="30480"/>
                  </a:lnTo>
                  <a:lnTo>
                    <a:pt x="141160" y="31369"/>
                  </a:lnTo>
                  <a:lnTo>
                    <a:pt x="143306" y="30480"/>
                  </a:lnTo>
                  <a:lnTo>
                    <a:pt x="144195" y="28333"/>
                  </a:lnTo>
                  <a:close/>
                </a:path>
                <a:path w="382270" h="106679">
                  <a:moveTo>
                    <a:pt x="156349" y="103225"/>
                  </a:moveTo>
                  <a:lnTo>
                    <a:pt x="155460" y="101079"/>
                  </a:lnTo>
                  <a:lnTo>
                    <a:pt x="153301" y="100190"/>
                  </a:lnTo>
                  <a:lnTo>
                    <a:pt x="151155" y="101079"/>
                  </a:lnTo>
                  <a:lnTo>
                    <a:pt x="150266" y="103225"/>
                  </a:lnTo>
                  <a:lnTo>
                    <a:pt x="151155" y="105371"/>
                  </a:lnTo>
                  <a:lnTo>
                    <a:pt x="153301" y="106260"/>
                  </a:lnTo>
                  <a:lnTo>
                    <a:pt x="155460" y="105371"/>
                  </a:lnTo>
                  <a:lnTo>
                    <a:pt x="156349" y="103225"/>
                  </a:lnTo>
                  <a:close/>
                </a:path>
                <a:path w="382270" h="106679">
                  <a:moveTo>
                    <a:pt x="156349" y="3035"/>
                  </a:moveTo>
                  <a:lnTo>
                    <a:pt x="155460" y="889"/>
                  </a:lnTo>
                  <a:lnTo>
                    <a:pt x="153301" y="0"/>
                  </a:lnTo>
                  <a:lnTo>
                    <a:pt x="151155" y="889"/>
                  </a:lnTo>
                  <a:lnTo>
                    <a:pt x="150266" y="3035"/>
                  </a:lnTo>
                  <a:lnTo>
                    <a:pt x="151155" y="5181"/>
                  </a:lnTo>
                  <a:lnTo>
                    <a:pt x="153301" y="6070"/>
                  </a:lnTo>
                  <a:lnTo>
                    <a:pt x="155460" y="5181"/>
                  </a:lnTo>
                  <a:lnTo>
                    <a:pt x="156349" y="3035"/>
                  </a:lnTo>
                  <a:close/>
                </a:path>
                <a:path w="382270" h="106679">
                  <a:moveTo>
                    <a:pt x="231736" y="3035"/>
                  </a:moveTo>
                  <a:lnTo>
                    <a:pt x="230847" y="889"/>
                  </a:lnTo>
                  <a:lnTo>
                    <a:pt x="228701" y="0"/>
                  </a:lnTo>
                  <a:lnTo>
                    <a:pt x="226555" y="889"/>
                  </a:lnTo>
                  <a:lnTo>
                    <a:pt x="225666" y="3035"/>
                  </a:lnTo>
                  <a:lnTo>
                    <a:pt x="226555" y="5181"/>
                  </a:lnTo>
                  <a:lnTo>
                    <a:pt x="228701" y="6070"/>
                  </a:lnTo>
                  <a:lnTo>
                    <a:pt x="230847" y="5181"/>
                  </a:lnTo>
                  <a:lnTo>
                    <a:pt x="231736" y="3035"/>
                  </a:lnTo>
                  <a:close/>
                </a:path>
                <a:path w="382270" h="106679">
                  <a:moveTo>
                    <a:pt x="244386" y="28333"/>
                  </a:moveTo>
                  <a:lnTo>
                    <a:pt x="243497" y="26187"/>
                  </a:lnTo>
                  <a:lnTo>
                    <a:pt x="241350" y="25298"/>
                  </a:lnTo>
                  <a:lnTo>
                    <a:pt x="239204" y="26187"/>
                  </a:lnTo>
                  <a:lnTo>
                    <a:pt x="238315" y="28333"/>
                  </a:lnTo>
                  <a:lnTo>
                    <a:pt x="239204" y="30480"/>
                  </a:lnTo>
                  <a:lnTo>
                    <a:pt x="241350" y="31369"/>
                  </a:lnTo>
                  <a:lnTo>
                    <a:pt x="243497" y="30480"/>
                  </a:lnTo>
                  <a:lnTo>
                    <a:pt x="244386" y="28333"/>
                  </a:lnTo>
                  <a:close/>
                </a:path>
                <a:path w="382270" h="106679">
                  <a:moveTo>
                    <a:pt x="256527" y="103225"/>
                  </a:moveTo>
                  <a:lnTo>
                    <a:pt x="255638" y="101079"/>
                  </a:lnTo>
                  <a:lnTo>
                    <a:pt x="253492" y="100190"/>
                  </a:lnTo>
                  <a:lnTo>
                    <a:pt x="251345" y="101079"/>
                  </a:lnTo>
                  <a:lnTo>
                    <a:pt x="250456" y="103225"/>
                  </a:lnTo>
                  <a:lnTo>
                    <a:pt x="251345" y="105371"/>
                  </a:lnTo>
                  <a:lnTo>
                    <a:pt x="253492" y="106260"/>
                  </a:lnTo>
                  <a:lnTo>
                    <a:pt x="255638" y="105371"/>
                  </a:lnTo>
                  <a:lnTo>
                    <a:pt x="256527" y="103225"/>
                  </a:lnTo>
                  <a:close/>
                </a:path>
                <a:path w="382270" h="106679">
                  <a:moveTo>
                    <a:pt x="256527" y="3035"/>
                  </a:moveTo>
                  <a:lnTo>
                    <a:pt x="255638" y="889"/>
                  </a:lnTo>
                  <a:lnTo>
                    <a:pt x="253492" y="0"/>
                  </a:lnTo>
                  <a:lnTo>
                    <a:pt x="251345" y="889"/>
                  </a:lnTo>
                  <a:lnTo>
                    <a:pt x="250456" y="3035"/>
                  </a:lnTo>
                  <a:lnTo>
                    <a:pt x="251345" y="5181"/>
                  </a:lnTo>
                  <a:lnTo>
                    <a:pt x="253492" y="6070"/>
                  </a:lnTo>
                  <a:lnTo>
                    <a:pt x="255638" y="5181"/>
                  </a:lnTo>
                  <a:lnTo>
                    <a:pt x="256527" y="3035"/>
                  </a:lnTo>
                  <a:close/>
                </a:path>
                <a:path w="382270" h="106679">
                  <a:moveTo>
                    <a:pt x="269176" y="78422"/>
                  </a:moveTo>
                  <a:lnTo>
                    <a:pt x="268287" y="76276"/>
                  </a:lnTo>
                  <a:lnTo>
                    <a:pt x="266141" y="75387"/>
                  </a:lnTo>
                  <a:lnTo>
                    <a:pt x="263994" y="76276"/>
                  </a:lnTo>
                  <a:lnTo>
                    <a:pt x="263105" y="78422"/>
                  </a:lnTo>
                  <a:lnTo>
                    <a:pt x="263994" y="80581"/>
                  </a:lnTo>
                  <a:lnTo>
                    <a:pt x="266141" y="81470"/>
                  </a:lnTo>
                  <a:lnTo>
                    <a:pt x="268287" y="80581"/>
                  </a:lnTo>
                  <a:lnTo>
                    <a:pt x="269176" y="78422"/>
                  </a:lnTo>
                  <a:close/>
                </a:path>
                <a:path w="382270" h="106679">
                  <a:moveTo>
                    <a:pt x="269176" y="28333"/>
                  </a:moveTo>
                  <a:lnTo>
                    <a:pt x="268287" y="26187"/>
                  </a:lnTo>
                  <a:lnTo>
                    <a:pt x="266141" y="25298"/>
                  </a:lnTo>
                  <a:lnTo>
                    <a:pt x="263994" y="26187"/>
                  </a:lnTo>
                  <a:lnTo>
                    <a:pt x="263105" y="28333"/>
                  </a:lnTo>
                  <a:lnTo>
                    <a:pt x="263994" y="30480"/>
                  </a:lnTo>
                  <a:lnTo>
                    <a:pt x="266141" y="31369"/>
                  </a:lnTo>
                  <a:lnTo>
                    <a:pt x="268287" y="30480"/>
                  </a:lnTo>
                  <a:lnTo>
                    <a:pt x="269176" y="28333"/>
                  </a:lnTo>
                  <a:close/>
                </a:path>
                <a:path w="382270" h="106679">
                  <a:moveTo>
                    <a:pt x="281825" y="103225"/>
                  </a:moveTo>
                  <a:lnTo>
                    <a:pt x="280936" y="101079"/>
                  </a:lnTo>
                  <a:lnTo>
                    <a:pt x="278790" y="100190"/>
                  </a:lnTo>
                  <a:lnTo>
                    <a:pt x="276644" y="101079"/>
                  </a:lnTo>
                  <a:lnTo>
                    <a:pt x="275755" y="103225"/>
                  </a:lnTo>
                  <a:lnTo>
                    <a:pt x="276644" y="105371"/>
                  </a:lnTo>
                  <a:lnTo>
                    <a:pt x="278790" y="106260"/>
                  </a:lnTo>
                  <a:lnTo>
                    <a:pt x="280936" y="105371"/>
                  </a:lnTo>
                  <a:lnTo>
                    <a:pt x="281825" y="103225"/>
                  </a:lnTo>
                  <a:close/>
                </a:path>
                <a:path w="382270" h="106679">
                  <a:moveTo>
                    <a:pt x="281825" y="53124"/>
                  </a:moveTo>
                  <a:lnTo>
                    <a:pt x="280936" y="50977"/>
                  </a:lnTo>
                  <a:lnTo>
                    <a:pt x="278790" y="50088"/>
                  </a:lnTo>
                  <a:lnTo>
                    <a:pt x="276644" y="50977"/>
                  </a:lnTo>
                  <a:lnTo>
                    <a:pt x="275755" y="53124"/>
                  </a:lnTo>
                  <a:lnTo>
                    <a:pt x="276644" y="55270"/>
                  </a:lnTo>
                  <a:lnTo>
                    <a:pt x="278790" y="56172"/>
                  </a:lnTo>
                  <a:lnTo>
                    <a:pt x="280936" y="55270"/>
                  </a:lnTo>
                  <a:lnTo>
                    <a:pt x="281825" y="53124"/>
                  </a:lnTo>
                  <a:close/>
                </a:path>
                <a:path w="382270" h="106679">
                  <a:moveTo>
                    <a:pt x="294474" y="78422"/>
                  </a:moveTo>
                  <a:lnTo>
                    <a:pt x="293585" y="76276"/>
                  </a:lnTo>
                  <a:lnTo>
                    <a:pt x="291439" y="75387"/>
                  </a:lnTo>
                  <a:lnTo>
                    <a:pt x="289293" y="76276"/>
                  </a:lnTo>
                  <a:lnTo>
                    <a:pt x="288404" y="78422"/>
                  </a:lnTo>
                  <a:lnTo>
                    <a:pt x="289293" y="80581"/>
                  </a:lnTo>
                  <a:lnTo>
                    <a:pt x="291439" y="81470"/>
                  </a:lnTo>
                  <a:lnTo>
                    <a:pt x="293585" y="80581"/>
                  </a:lnTo>
                  <a:lnTo>
                    <a:pt x="294474" y="78422"/>
                  </a:lnTo>
                  <a:close/>
                </a:path>
                <a:path w="382270" h="106679">
                  <a:moveTo>
                    <a:pt x="306616" y="103225"/>
                  </a:moveTo>
                  <a:lnTo>
                    <a:pt x="305727" y="101079"/>
                  </a:lnTo>
                  <a:lnTo>
                    <a:pt x="303580" y="100190"/>
                  </a:lnTo>
                  <a:lnTo>
                    <a:pt x="301434" y="101079"/>
                  </a:lnTo>
                  <a:lnTo>
                    <a:pt x="300545" y="103225"/>
                  </a:lnTo>
                  <a:lnTo>
                    <a:pt x="301434" y="105371"/>
                  </a:lnTo>
                  <a:lnTo>
                    <a:pt x="303580" y="106260"/>
                  </a:lnTo>
                  <a:lnTo>
                    <a:pt x="305727" y="105371"/>
                  </a:lnTo>
                  <a:lnTo>
                    <a:pt x="306616" y="103225"/>
                  </a:lnTo>
                  <a:close/>
                </a:path>
                <a:path w="382270" h="106679">
                  <a:moveTo>
                    <a:pt x="306616" y="53124"/>
                  </a:moveTo>
                  <a:lnTo>
                    <a:pt x="305727" y="50977"/>
                  </a:lnTo>
                  <a:lnTo>
                    <a:pt x="303580" y="50088"/>
                  </a:lnTo>
                  <a:lnTo>
                    <a:pt x="301434" y="50977"/>
                  </a:lnTo>
                  <a:lnTo>
                    <a:pt x="300545" y="53124"/>
                  </a:lnTo>
                  <a:lnTo>
                    <a:pt x="301434" y="55270"/>
                  </a:lnTo>
                  <a:lnTo>
                    <a:pt x="303580" y="56172"/>
                  </a:lnTo>
                  <a:lnTo>
                    <a:pt x="305727" y="55270"/>
                  </a:lnTo>
                  <a:lnTo>
                    <a:pt x="306616" y="53124"/>
                  </a:lnTo>
                  <a:close/>
                </a:path>
                <a:path w="382270" h="106679">
                  <a:moveTo>
                    <a:pt x="319265" y="78422"/>
                  </a:moveTo>
                  <a:lnTo>
                    <a:pt x="318376" y="76276"/>
                  </a:lnTo>
                  <a:lnTo>
                    <a:pt x="316230" y="75387"/>
                  </a:lnTo>
                  <a:lnTo>
                    <a:pt x="314083" y="76276"/>
                  </a:lnTo>
                  <a:lnTo>
                    <a:pt x="313194" y="78422"/>
                  </a:lnTo>
                  <a:lnTo>
                    <a:pt x="314083" y="80581"/>
                  </a:lnTo>
                  <a:lnTo>
                    <a:pt x="316230" y="81470"/>
                  </a:lnTo>
                  <a:lnTo>
                    <a:pt x="318376" y="80581"/>
                  </a:lnTo>
                  <a:lnTo>
                    <a:pt x="319265" y="78422"/>
                  </a:lnTo>
                  <a:close/>
                </a:path>
                <a:path w="382270" h="106679">
                  <a:moveTo>
                    <a:pt x="331914" y="103225"/>
                  </a:moveTo>
                  <a:lnTo>
                    <a:pt x="331025" y="101079"/>
                  </a:lnTo>
                  <a:lnTo>
                    <a:pt x="328879" y="100190"/>
                  </a:lnTo>
                  <a:lnTo>
                    <a:pt x="326732" y="101079"/>
                  </a:lnTo>
                  <a:lnTo>
                    <a:pt x="325843" y="103225"/>
                  </a:lnTo>
                  <a:lnTo>
                    <a:pt x="326732" y="105371"/>
                  </a:lnTo>
                  <a:lnTo>
                    <a:pt x="328879" y="106260"/>
                  </a:lnTo>
                  <a:lnTo>
                    <a:pt x="331025" y="105371"/>
                  </a:lnTo>
                  <a:lnTo>
                    <a:pt x="331914" y="103225"/>
                  </a:lnTo>
                  <a:close/>
                </a:path>
                <a:path w="382270" h="106679">
                  <a:moveTo>
                    <a:pt x="344563" y="78422"/>
                  </a:moveTo>
                  <a:lnTo>
                    <a:pt x="343674" y="76276"/>
                  </a:lnTo>
                  <a:lnTo>
                    <a:pt x="341528" y="75387"/>
                  </a:lnTo>
                  <a:lnTo>
                    <a:pt x="339382" y="76276"/>
                  </a:lnTo>
                  <a:lnTo>
                    <a:pt x="338493" y="78422"/>
                  </a:lnTo>
                  <a:lnTo>
                    <a:pt x="339382" y="80581"/>
                  </a:lnTo>
                  <a:lnTo>
                    <a:pt x="341528" y="81470"/>
                  </a:lnTo>
                  <a:lnTo>
                    <a:pt x="343674" y="80581"/>
                  </a:lnTo>
                  <a:lnTo>
                    <a:pt x="344563" y="78422"/>
                  </a:lnTo>
                  <a:close/>
                </a:path>
                <a:path w="382270" h="106679">
                  <a:moveTo>
                    <a:pt x="356704" y="103225"/>
                  </a:moveTo>
                  <a:lnTo>
                    <a:pt x="355815" y="101079"/>
                  </a:lnTo>
                  <a:lnTo>
                    <a:pt x="353669" y="100190"/>
                  </a:lnTo>
                  <a:lnTo>
                    <a:pt x="351523" y="101079"/>
                  </a:lnTo>
                  <a:lnTo>
                    <a:pt x="350634" y="103225"/>
                  </a:lnTo>
                  <a:lnTo>
                    <a:pt x="351523" y="105371"/>
                  </a:lnTo>
                  <a:lnTo>
                    <a:pt x="353669" y="106260"/>
                  </a:lnTo>
                  <a:lnTo>
                    <a:pt x="355815" y="105371"/>
                  </a:lnTo>
                  <a:lnTo>
                    <a:pt x="356704" y="103225"/>
                  </a:lnTo>
                  <a:close/>
                </a:path>
                <a:path w="382270" h="106679">
                  <a:moveTo>
                    <a:pt x="382003" y="103225"/>
                  </a:moveTo>
                  <a:lnTo>
                    <a:pt x="381114" y="101079"/>
                  </a:lnTo>
                  <a:lnTo>
                    <a:pt x="378968" y="100190"/>
                  </a:lnTo>
                  <a:lnTo>
                    <a:pt x="376821" y="101079"/>
                  </a:lnTo>
                  <a:lnTo>
                    <a:pt x="375932" y="103225"/>
                  </a:lnTo>
                  <a:lnTo>
                    <a:pt x="376821" y="105371"/>
                  </a:lnTo>
                  <a:lnTo>
                    <a:pt x="378968" y="106260"/>
                  </a:lnTo>
                  <a:lnTo>
                    <a:pt x="381114" y="105371"/>
                  </a:lnTo>
                  <a:lnTo>
                    <a:pt x="382003" y="10322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80"/>
            <p:cNvSpPr/>
            <p:nvPr/>
          </p:nvSpPr>
          <p:spPr>
            <a:xfrm>
              <a:off x="12434352" y="5912156"/>
              <a:ext cx="0" cy="836930"/>
            </a:xfrm>
            <a:custGeom>
              <a:avLst/>
              <a:gdLst/>
              <a:ahLst/>
              <a:cxnLst/>
              <a:rect l="l" t="t" r="r" b="b"/>
              <a:pathLst>
                <a:path h="836929">
                  <a:moveTo>
                    <a:pt x="0" y="836377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1" name="object 281"/>
          <p:cNvSpPr txBox="1"/>
          <p:nvPr/>
        </p:nvSpPr>
        <p:spPr>
          <a:xfrm>
            <a:off x="11115729" y="5543111"/>
            <a:ext cx="25463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spc="-45" dirty="0">
                <a:latin typeface="Trebuchet MS"/>
                <a:cs typeface="Trebuchet MS"/>
              </a:rPr>
              <a:t>148.00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282" name="object 282"/>
          <p:cNvSpPr txBox="1"/>
          <p:nvPr/>
        </p:nvSpPr>
        <p:spPr>
          <a:xfrm>
            <a:off x="11115729" y="5781931"/>
            <a:ext cx="25463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spc="-45" dirty="0">
                <a:latin typeface="Trebuchet MS"/>
                <a:cs typeface="Trebuchet MS"/>
              </a:rPr>
              <a:t>147.00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283" name="object 283"/>
          <p:cNvSpPr txBox="1"/>
          <p:nvPr/>
        </p:nvSpPr>
        <p:spPr>
          <a:xfrm>
            <a:off x="11115729" y="6021258"/>
            <a:ext cx="25463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spc="-45" dirty="0">
                <a:latin typeface="Trebuchet MS"/>
                <a:cs typeface="Trebuchet MS"/>
              </a:rPr>
              <a:t>146.00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284" name="object 284"/>
          <p:cNvSpPr txBox="1"/>
          <p:nvPr/>
        </p:nvSpPr>
        <p:spPr>
          <a:xfrm>
            <a:off x="11115729" y="6260078"/>
            <a:ext cx="25463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spc="-45" dirty="0">
                <a:latin typeface="Trebuchet MS"/>
                <a:cs typeface="Trebuchet MS"/>
              </a:rPr>
              <a:t>145.00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285" name="object 285"/>
          <p:cNvSpPr txBox="1"/>
          <p:nvPr/>
        </p:nvSpPr>
        <p:spPr>
          <a:xfrm>
            <a:off x="11115729" y="6499404"/>
            <a:ext cx="26098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spc="-35" dirty="0">
                <a:latin typeface="Trebuchet MS"/>
                <a:cs typeface="Trebuchet MS"/>
              </a:rPr>
              <a:t>144.00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286" name="object 286"/>
          <p:cNvSpPr txBox="1"/>
          <p:nvPr/>
        </p:nvSpPr>
        <p:spPr>
          <a:xfrm>
            <a:off x="11115729" y="6738225"/>
            <a:ext cx="25463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spc="-45" dirty="0">
                <a:latin typeface="Trebuchet MS"/>
                <a:cs typeface="Trebuchet MS"/>
              </a:rPr>
              <a:t>143.00</a:t>
            </a:r>
            <a:endParaRPr sz="700">
              <a:latin typeface="Trebuchet MS"/>
              <a:cs typeface="Trebuchet MS"/>
            </a:endParaRPr>
          </a:p>
        </p:txBody>
      </p:sp>
      <p:grpSp>
        <p:nvGrpSpPr>
          <p:cNvPr id="287" name="object 287"/>
          <p:cNvGrpSpPr/>
          <p:nvPr/>
        </p:nvGrpSpPr>
        <p:grpSpPr>
          <a:xfrm>
            <a:off x="11498158" y="5908981"/>
            <a:ext cx="3985895" cy="1156970"/>
            <a:chOff x="11498158" y="5908981"/>
            <a:chExt cx="3985895" cy="1156970"/>
          </a:xfrm>
        </p:grpSpPr>
        <p:sp>
          <p:nvSpPr>
            <p:cNvPr id="288" name="object 288"/>
            <p:cNvSpPr/>
            <p:nvPr/>
          </p:nvSpPr>
          <p:spPr>
            <a:xfrm>
              <a:off x="11501333" y="5912156"/>
              <a:ext cx="3979545" cy="0"/>
            </a:xfrm>
            <a:custGeom>
              <a:avLst/>
              <a:gdLst/>
              <a:ahLst/>
              <a:cxnLst/>
              <a:rect l="l" t="t" r="r" b="b"/>
              <a:pathLst>
                <a:path w="3979544">
                  <a:moveTo>
                    <a:pt x="0" y="0"/>
                  </a:moveTo>
                  <a:lnTo>
                    <a:pt x="3979498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9" name="object 289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12116093" y="5947069"/>
              <a:ext cx="209979" cy="131553"/>
            </a:xfrm>
            <a:prstGeom prst="rect">
              <a:avLst/>
            </a:prstGeom>
          </p:spPr>
        </p:pic>
        <p:sp>
          <p:nvSpPr>
            <p:cNvPr id="290" name="object 290"/>
            <p:cNvSpPr/>
            <p:nvPr/>
          </p:nvSpPr>
          <p:spPr>
            <a:xfrm>
              <a:off x="11501333" y="5912156"/>
              <a:ext cx="0" cy="1150620"/>
            </a:xfrm>
            <a:custGeom>
              <a:avLst/>
              <a:gdLst/>
              <a:ahLst/>
              <a:cxnLst/>
              <a:rect l="l" t="t" r="r" b="b"/>
              <a:pathLst>
                <a:path h="1150620">
                  <a:moveTo>
                    <a:pt x="0" y="0"/>
                  </a:moveTo>
                  <a:lnTo>
                    <a:pt x="0" y="115008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91"/>
            <p:cNvSpPr/>
            <p:nvPr/>
          </p:nvSpPr>
          <p:spPr>
            <a:xfrm>
              <a:off x="12447507" y="5953647"/>
              <a:ext cx="278130" cy="132080"/>
            </a:xfrm>
            <a:custGeom>
              <a:avLst/>
              <a:gdLst/>
              <a:ahLst/>
              <a:cxnLst/>
              <a:rect l="l" t="t" r="r" b="b"/>
              <a:pathLst>
                <a:path w="278129" h="132079">
                  <a:moveTo>
                    <a:pt x="277780" y="0"/>
                  </a:moveTo>
                  <a:lnTo>
                    <a:pt x="0" y="0"/>
                  </a:lnTo>
                  <a:lnTo>
                    <a:pt x="0" y="131553"/>
                  </a:lnTo>
                  <a:lnTo>
                    <a:pt x="277780" y="0"/>
                  </a:lnTo>
                  <a:close/>
                </a:path>
                <a:path w="278129" h="132079">
                  <a:moveTo>
                    <a:pt x="277780" y="0"/>
                  </a:moveTo>
                  <a:lnTo>
                    <a:pt x="0" y="131553"/>
                  </a:lnTo>
                  <a:lnTo>
                    <a:pt x="277780" y="131553"/>
                  </a:lnTo>
                  <a:lnTo>
                    <a:pt x="2777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2" name="object 292"/>
          <p:cNvSpPr txBox="1"/>
          <p:nvPr/>
        </p:nvSpPr>
        <p:spPr>
          <a:xfrm>
            <a:off x="12446444" y="5937772"/>
            <a:ext cx="25781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spc="-40" dirty="0">
                <a:latin typeface="Trebuchet MS"/>
                <a:cs typeface="Trebuchet MS"/>
              </a:rPr>
              <a:t>146,50</a:t>
            </a:r>
            <a:endParaRPr sz="700">
              <a:latin typeface="Trebuchet MS"/>
              <a:cs typeface="Trebuchet MS"/>
            </a:endParaRPr>
          </a:p>
        </p:txBody>
      </p:sp>
      <p:grpSp>
        <p:nvGrpSpPr>
          <p:cNvPr id="293" name="object 293"/>
          <p:cNvGrpSpPr/>
          <p:nvPr/>
        </p:nvGrpSpPr>
        <p:grpSpPr>
          <a:xfrm>
            <a:off x="16260401" y="5616527"/>
            <a:ext cx="664210" cy="2687955"/>
            <a:chOff x="16260401" y="5616527"/>
            <a:chExt cx="664210" cy="2687955"/>
          </a:xfrm>
        </p:grpSpPr>
        <p:pic>
          <p:nvPicPr>
            <p:cNvPr id="294" name="object 294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16260540" y="6289614"/>
              <a:ext cx="663334" cy="337991"/>
            </a:xfrm>
            <a:prstGeom prst="rect">
              <a:avLst/>
            </a:prstGeom>
          </p:spPr>
        </p:pic>
        <p:sp>
          <p:nvSpPr>
            <p:cNvPr id="295" name="object 295"/>
            <p:cNvSpPr/>
            <p:nvPr/>
          </p:nvSpPr>
          <p:spPr>
            <a:xfrm>
              <a:off x="16263576" y="5619702"/>
              <a:ext cx="657860" cy="2681605"/>
            </a:xfrm>
            <a:custGeom>
              <a:avLst/>
              <a:gdLst/>
              <a:ahLst/>
              <a:cxnLst/>
              <a:rect l="l" t="t" r="r" b="b"/>
              <a:pathLst>
                <a:path w="657859" h="2681604">
                  <a:moveTo>
                    <a:pt x="644107" y="1643915"/>
                  </a:moveTo>
                  <a:lnTo>
                    <a:pt x="617796" y="1688946"/>
                  </a:lnTo>
                </a:path>
                <a:path w="657859" h="2681604">
                  <a:moveTo>
                    <a:pt x="644107" y="1462775"/>
                  </a:moveTo>
                  <a:lnTo>
                    <a:pt x="617796" y="1507807"/>
                  </a:lnTo>
                </a:path>
                <a:path w="657859" h="2681604">
                  <a:moveTo>
                    <a:pt x="591991" y="1553345"/>
                  </a:moveTo>
                  <a:lnTo>
                    <a:pt x="565680" y="1598377"/>
                  </a:lnTo>
                </a:path>
                <a:path w="657859" h="2681604">
                  <a:moveTo>
                    <a:pt x="539876" y="1643915"/>
                  </a:moveTo>
                  <a:lnTo>
                    <a:pt x="513565" y="1688946"/>
                  </a:lnTo>
                </a:path>
                <a:path w="657859" h="2681604">
                  <a:moveTo>
                    <a:pt x="577318" y="1397504"/>
                  </a:moveTo>
                  <a:lnTo>
                    <a:pt x="565680" y="1417743"/>
                  </a:lnTo>
                </a:path>
                <a:path w="657859" h="2681604">
                  <a:moveTo>
                    <a:pt x="539876" y="1462775"/>
                  </a:moveTo>
                  <a:lnTo>
                    <a:pt x="513565" y="1507807"/>
                  </a:lnTo>
                </a:path>
                <a:path w="657859" h="2681604">
                  <a:moveTo>
                    <a:pt x="487760" y="1553345"/>
                  </a:moveTo>
                  <a:lnTo>
                    <a:pt x="461449" y="1598377"/>
                  </a:lnTo>
                </a:path>
                <a:path w="657859" h="2681604">
                  <a:moveTo>
                    <a:pt x="435139" y="1643915"/>
                  </a:moveTo>
                  <a:lnTo>
                    <a:pt x="409334" y="1688946"/>
                  </a:lnTo>
                </a:path>
                <a:path w="657859" h="2681604">
                  <a:moveTo>
                    <a:pt x="473087" y="1397504"/>
                  </a:moveTo>
                  <a:lnTo>
                    <a:pt x="461449" y="1417743"/>
                  </a:lnTo>
                </a:path>
                <a:path w="657859" h="2681604">
                  <a:moveTo>
                    <a:pt x="435139" y="1462775"/>
                  </a:moveTo>
                  <a:lnTo>
                    <a:pt x="409334" y="1507807"/>
                  </a:lnTo>
                </a:path>
                <a:path w="657859" h="2681604">
                  <a:moveTo>
                    <a:pt x="314210" y="1672755"/>
                  </a:moveTo>
                  <a:lnTo>
                    <a:pt x="304597" y="1688946"/>
                  </a:lnTo>
                </a:path>
                <a:path w="657859" h="2681604">
                  <a:moveTo>
                    <a:pt x="368856" y="1397504"/>
                  </a:moveTo>
                  <a:lnTo>
                    <a:pt x="357218" y="1417743"/>
                  </a:lnTo>
                </a:path>
                <a:path w="657859" h="2681604">
                  <a:moveTo>
                    <a:pt x="226677" y="1643915"/>
                  </a:moveTo>
                  <a:lnTo>
                    <a:pt x="200366" y="1688946"/>
                  </a:lnTo>
                </a:path>
                <a:path w="657859" h="2681604">
                  <a:moveTo>
                    <a:pt x="264119" y="1397504"/>
                  </a:moveTo>
                  <a:lnTo>
                    <a:pt x="252481" y="1417743"/>
                  </a:lnTo>
                </a:path>
                <a:path w="657859" h="2681604">
                  <a:moveTo>
                    <a:pt x="226677" y="1462775"/>
                  </a:moveTo>
                  <a:lnTo>
                    <a:pt x="200366" y="1507807"/>
                  </a:lnTo>
                </a:path>
                <a:path w="657859" h="2681604">
                  <a:moveTo>
                    <a:pt x="174561" y="1553345"/>
                  </a:moveTo>
                  <a:lnTo>
                    <a:pt x="148250" y="1598377"/>
                  </a:lnTo>
                </a:path>
                <a:path w="657859" h="2681604">
                  <a:moveTo>
                    <a:pt x="121940" y="1643915"/>
                  </a:moveTo>
                  <a:lnTo>
                    <a:pt x="96135" y="1688946"/>
                  </a:lnTo>
                </a:path>
                <a:path w="657859" h="2681604">
                  <a:moveTo>
                    <a:pt x="159888" y="1397504"/>
                  </a:moveTo>
                  <a:lnTo>
                    <a:pt x="148250" y="1417743"/>
                  </a:lnTo>
                </a:path>
                <a:path w="657859" h="2681604">
                  <a:moveTo>
                    <a:pt x="121940" y="1462775"/>
                  </a:moveTo>
                  <a:lnTo>
                    <a:pt x="96135" y="1507807"/>
                  </a:lnTo>
                </a:path>
                <a:path w="657859" h="2681604">
                  <a:moveTo>
                    <a:pt x="69824" y="1553345"/>
                  </a:moveTo>
                  <a:lnTo>
                    <a:pt x="44019" y="1598377"/>
                  </a:lnTo>
                </a:path>
                <a:path w="657859" h="2681604">
                  <a:moveTo>
                    <a:pt x="17709" y="1643915"/>
                  </a:moveTo>
                  <a:lnTo>
                    <a:pt x="0" y="1674779"/>
                  </a:lnTo>
                </a:path>
                <a:path w="657859" h="2681604">
                  <a:moveTo>
                    <a:pt x="55657" y="1397504"/>
                  </a:moveTo>
                  <a:lnTo>
                    <a:pt x="44019" y="1417743"/>
                  </a:lnTo>
                </a:path>
                <a:path w="657859" h="2681604">
                  <a:moveTo>
                    <a:pt x="17709" y="1462775"/>
                  </a:moveTo>
                  <a:lnTo>
                    <a:pt x="0" y="1493640"/>
                  </a:lnTo>
                </a:path>
                <a:path w="657859" h="2681604">
                  <a:moveTo>
                    <a:pt x="606158" y="1397504"/>
                  </a:moveTo>
                  <a:lnTo>
                    <a:pt x="617796" y="1417743"/>
                  </a:lnTo>
                </a:path>
                <a:path w="657859" h="2681604">
                  <a:moveTo>
                    <a:pt x="644107" y="1462775"/>
                  </a:moveTo>
                  <a:lnTo>
                    <a:pt x="657262" y="1485544"/>
                  </a:lnTo>
                </a:path>
                <a:path w="657859" h="2681604">
                  <a:moveTo>
                    <a:pt x="501927" y="1397504"/>
                  </a:moveTo>
                  <a:lnTo>
                    <a:pt x="513565" y="1417743"/>
                  </a:lnTo>
                </a:path>
                <a:path w="657859" h="2681604">
                  <a:moveTo>
                    <a:pt x="539876" y="1462775"/>
                  </a:moveTo>
                  <a:lnTo>
                    <a:pt x="565680" y="1507807"/>
                  </a:lnTo>
                </a:path>
                <a:path w="657859" h="2681604">
                  <a:moveTo>
                    <a:pt x="591991" y="1553345"/>
                  </a:moveTo>
                  <a:lnTo>
                    <a:pt x="617796" y="1598377"/>
                  </a:lnTo>
                </a:path>
                <a:path w="657859" h="2681604">
                  <a:moveTo>
                    <a:pt x="644107" y="1643915"/>
                  </a:moveTo>
                  <a:lnTo>
                    <a:pt x="657262" y="1666683"/>
                  </a:lnTo>
                </a:path>
                <a:path w="657859" h="2681604">
                  <a:moveTo>
                    <a:pt x="397696" y="1397504"/>
                  </a:moveTo>
                  <a:lnTo>
                    <a:pt x="409334" y="1417743"/>
                  </a:lnTo>
                </a:path>
                <a:path w="657859" h="2681604">
                  <a:moveTo>
                    <a:pt x="435139" y="1462775"/>
                  </a:moveTo>
                  <a:lnTo>
                    <a:pt x="461449" y="1507807"/>
                  </a:lnTo>
                </a:path>
                <a:path w="657859" h="2681604">
                  <a:moveTo>
                    <a:pt x="487760" y="1553345"/>
                  </a:moveTo>
                  <a:lnTo>
                    <a:pt x="513565" y="1598377"/>
                  </a:lnTo>
                </a:path>
                <a:path w="657859" h="2681604">
                  <a:moveTo>
                    <a:pt x="539876" y="1643915"/>
                  </a:moveTo>
                  <a:lnTo>
                    <a:pt x="565680" y="1688946"/>
                  </a:lnTo>
                </a:path>
                <a:path w="657859" h="2681604">
                  <a:moveTo>
                    <a:pt x="292959" y="1397504"/>
                  </a:moveTo>
                  <a:lnTo>
                    <a:pt x="304597" y="1417743"/>
                  </a:lnTo>
                </a:path>
                <a:path w="657859" h="2681604">
                  <a:moveTo>
                    <a:pt x="405286" y="1591293"/>
                  </a:moveTo>
                  <a:lnTo>
                    <a:pt x="409334" y="1598377"/>
                  </a:lnTo>
                </a:path>
                <a:path w="657859" h="2681604">
                  <a:moveTo>
                    <a:pt x="435139" y="1643915"/>
                  </a:moveTo>
                  <a:lnTo>
                    <a:pt x="461449" y="1688946"/>
                  </a:lnTo>
                </a:path>
                <a:path w="657859" h="2681604">
                  <a:moveTo>
                    <a:pt x="188728" y="1397504"/>
                  </a:moveTo>
                  <a:lnTo>
                    <a:pt x="200366" y="1417743"/>
                  </a:lnTo>
                </a:path>
                <a:path w="657859" h="2681604">
                  <a:moveTo>
                    <a:pt x="226677" y="1462775"/>
                  </a:moveTo>
                  <a:lnTo>
                    <a:pt x="250457" y="1504265"/>
                  </a:lnTo>
                </a:path>
                <a:path w="657859" h="2681604">
                  <a:moveTo>
                    <a:pt x="347605" y="1672755"/>
                  </a:moveTo>
                  <a:lnTo>
                    <a:pt x="357218" y="1688946"/>
                  </a:lnTo>
                </a:path>
                <a:path w="657859" h="2681604">
                  <a:moveTo>
                    <a:pt x="84497" y="1397504"/>
                  </a:moveTo>
                  <a:lnTo>
                    <a:pt x="96135" y="1417743"/>
                  </a:lnTo>
                </a:path>
                <a:path w="657859" h="2681604">
                  <a:moveTo>
                    <a:pt x="121940" y="1462775"/>
                  </a:moveTo>
                  <a:lnTo>
                    <a:pt x="148250" y="1507807"/>
                  </a:lnTo>
                </a:path>
                <a:path w="657859" h="2681604">
                  <a:moveTo>
                    <a:pt x="174561" y="1553345"/>
                  </a:moveTo>
                  <a:lnTo>
                    <a:pt x="200366" y="1598377"/>
                  </a:lnTo>
                </a:path>
                <a:path w="657859" h="2681604">
                  <a:moveTo>
                    <a:pt x="226677" y="1643915"/>
                  </a:moveTo>
                  <a:lnTo>
                    <a:pt x="252481" y="1688946"/>
                  </a:lnTo>
                </a:path>
                <a:path w="657859" h="2681604">
                  <a:moveTo>
                    <a:pt x="17709" y="1462775"/>
                  </a:moveTo>
                  <a:lnTo>
                    <a:pt x="44019" y="1507807"/>
                  </a:lnTo>
                </a:path>
                <a:path w="657859" h="2681604">
                  <a:moveTo>
                    <a:pt x="69824" y="1553345"/>
                  </a:moveTo>
                  <a:lnTo>
                    <a:pt x="96135" y="1598377"/>
                  </a:lnTo>
                </a:path>
                <a:path w="657859" h="2681604">
                  <a:moveTo>
                    <a:pt x="121940" y="1643915"/>
                  </a:moveTo>
                  <a:lnTo>
                    <a:pt x="148250" y="1688946"/>
                  </a:lnTo>
                </a:path>
                <a:path w="657859" h="2681604">
                  <a:moveTo>
                    <a:pt x="17709" y="1643915"/>
                  </a:moveTo>
                  <a:lnTo>
                    <a:pt x="44019" y="1688946"/>
                  </a:lnTo>
                </a:path>
                <a:path w="657859" h="2681604">
                  <a:moveTo>
                    <a:pt x="657262" y="1688946"/>
                  </a:moveTo>
                  <a:lnTo>
                    <a:pt x="617796" y="1688946"/>
                  </a:lnTo>
                </a:path>
                <a:path w="657859" h="2681604">
                  <a:moveTo>
                    <a:pt x="565680" y="1688946"/>
                  </a:moveTo>
                  <a:lnTo>
                    <a:pt x="513565" y="1688946"/>
                  </a:lnTo>
                </a:path>
                <a:path w="657859" h="2681604">
                  <a:moveTo>
                    <a:pt x="461449" y="1688946"/>
                  </a:moveTo>
                  <a:lnTo>
                    <a:pt x="409334" y="1688946"/>
                  </a:lnTo>
                </a:path>
                <a:path w="657859" h="2681604">
                  <a:moveTo>
                    <a:pt x="357218" y="1688946"/>
                  </a:moveTo>
                  <a:lnTo>
                    <a:pt x="304597" y="1688946"/>
                  </a:lnTo>
                </a:path>
                <a:path w="657859" h="2681604">
                  <a:moveTo>
                    <a:pt x="252481" y="1688946"/>
                  </a:moveTo>
                  <a:lnTo>
                    <a:pt x="200366" y="1688946"/>
                  </a:lnTo>
                </a:path>
                <a:path w="657859" h="2681604">
                  <a:moveTo>
                    <a:pt x="148250" y="1688946"/>
                  </a:moveTo>
                  <a:lnTo>
                    <a:pt x="96135" y="1688946"/>
                  </a:lnTo>
                </a:path>
                <a:path w="657859" h="2681604">
                  <a:moveTo>
                    <a:pt x="44019" y="1688946"/>
                  </a:moveTo>
                  <a:lnTo>
                    <a:pt x="0" y="1688946"/>
                  </a:lnTo>
                </a:path>
                <a:path w="657859" h="2681604">
                  <a:moveTo>
                    <a:pt x="617796" y="1598377"/>
                  </a:moveTo>
                  <a:lnTo>
                    <a:pt x="565680" y="1598377"/>
                  </a:lnTo>
                </a:path>
                <a:path w="657859" h="2681604">
                  <a:moveTo>
                    <a:pt x="513565" y="1598377"/>
                  </a:moveTo>
                  <a:lnTo>
                    <a:pt x="461449" y="1598377"/>
                  </a:lnTo>
                </a:path>
                <a:path w="657859" h="2681604">
                  <a:moveTo>
                    <a:pt x="409334" y="1598377"/>
                  </a:moveTo>
                  <a:lnTo>
                    <a:pt x="402250" y="1598377"/>
                  </a:lnTo>
                </a:path>
                <a:path w="657859" h="2681604">
                  <a:moveTo>
                    <a:pt x="200366" y="1598377"/>
                  </a:moveTo>
                  <a:lnTo>
                    <a:pt x="148250" y="1598377"/>
                  </a:lnTo>
                </a:path>
                <a:path w="657859" h="2681604">
                  <a:moveTo>
                    <a:pt x="96135" y="1598377"/>
                  </a:moveTo>
                  <a:lnTo>
                    <a:pt x="44019" y="1598377"/>
                  </a:lnTo>
                </a:path>
                <a:path w="657859" h="2681604">
                  <a:moveTo>
                    <a:pt x="657262" y="1507807"/>
                  </a:moveTo>
                  <a:lnTo>
                    <a:pt x="617796" y="1507807"/>
                  </a:lnTo>
                </a:path>
                <a:path w="657859" h="2681604">
                  <a:moveTo>
                    <a:pt x="565680" y="1507807"/>
                  </a:moveTo>
                  <a:lnTo>
                    <a:pt x="513565" y="1507807"/>
                  </a:lnTo>
                </a:path>
                <a:path w="657859" h="2681604">
                  <a:moveTo>
                    <a:pt x="461449" y="1507807"/>
                  </a:moveTo>
                  <a:lnTo>
                    <a:pt x="409334" y="1507807"/>
                  </a:lnTo>
                </a:path>
                <a:path w="657859" h="2681604">
                  <a:moveTo>
                    <a:pt x="250457" y="1507807"/>
                  </a:moveTo>
                  <a:lnTo>
                    <a:pt x="200366" y="1507807"/>
                  </a:lnTo>
                </a:path>
                <a:path w="657859" h="2681604">
                  <a:moveTo>
                    <a:pt x="148250" y="1507807"/>
                  </a:moveTo>
                  <a:lnTo>
                    <a:pt x="96135" y="1507807"/>
                  </a:lnTo>
                </a:path>
                <a:path w="657859" h="2681604">
                  <a:moveTo>
                    <a:pt x="44019" y="1507807"/>
                  </a:moveTo>
                  <a:lnTo>
                    <a:pt x="0" y="1507807"/>
                  </a:lnTo>
                </a:path>
                <a:path w="657859" h="2681604">
                  <a:moveTo>
                    <a:pt x="617796" y="1417743"/>
                  </a:moveTo>
                  <a:lnTo>
                    <a:pt x="565680" y="1417743"/>
                  </a:lnTo>
                </a:path>
                <a:path w="657859" h="2681604">
                  <a:moveTo>
                    <a:pt x="513565" y="1417743"/>
                  </a:moveTo>
                  <a:lnTo>
                    <a:pt x="461449" y="1417743"/>
                  </a:lnTo>
                </a:path>
                <a:path w="657859" h="2681604">
                  <a:moveTo>
                    <a:pt x="409334" y="1417743"/>
                  </a:moveTo>
                  <a:lnTo>
                    <a:pt x="357218" y="1417743"/>
                  </a:lnTo>
                </a:path>
                <a:path w="657859" h="2681604">
                  <a:moveTo>
                    <a:pt x="304597" y="1417743"/>
                  </a:moveTo>
                  <a:lnTo>
                    <a:pt x="252481" y="1417743"/>
                  </a:lnTo>
                </a:path>
                <a:path w="657859" h="2681604">
                  <a:moveTo>
                    <a:pt x="200366" y="1417743"/>
                  </a:moveTo>
                  <a:lnTo>
                    <a:pt x="148250" y="1417743"/>
                  </a:lnTo>
                </a:path>
                <a:path w="657859" h="2681604">
                  <a:moveTo>
                    <a:pt x="96135" y="1417743"/>
                  </a:moveTo>
                  <a:lnTo>
                    <a:pt x="44019" y="1417743"/>
                  </a:lnTo>
                </a:path>
                <a:path w="657859" h="2681604">
                  <a:moveTo>
                    <a:pt x="0" y="1397504"/>
                  </a:moveTo>
                  <a:lnTo>
                    <a:pt x="0" y="1729424"/>
                  </a:lnTo>
                  <a:lnTo>
                    <a:pt x="657262" y="1729424"/>
                  </a:lnTo>
                  <a:lnTo>
                    <a:pt x="657262" y="1397504"/>
                  </a:lnTo>
                  <a:lnTo>
                    <a:pt x="0" y="1397504"/>
                  </a:lnTo>
                </a:path>
                <a:path w="657859" h="2681604">
                  <a:moveTo>
                    <a:pt x="657262" y="2663456"/>
                  </a:moveTo>
                  <a:lnTo>
                    <a:pt x="640059" y="2663456"/>
                  </a:lnTo>
                </a:path>
                <a:path w="657859" h="2681604">
                  <a:moveTo>
                    <a:pt x="586425" y="2663456"/>
                  </a:moveTo>
                  <a:lnTo>
                    <a:pt x="568716" y="2663456"/>
                  </a:lnTo>
                </a:path>
                <a:path w="657859" h="2681604">
                  <a:moveTo>
                    <a:pt x="515083" y="2663456"/>
                  </a:moveTo>
                  <a:lnTo>
                    <a:pt x="497374" y="2663456"/>
                  </a:lnTo>
                </a:path>
                <a:path w="657859" h="2681604">
                  <a:moveTo>
                    <a:pt x="443740" y="2663456"/>
                  </a:moveTo>
                  <a:lnTo>
                    <a:pt x="425525" y="2663456"/>
                  </a:lnTo>
                </a:path>
                <a:path w="657859" h="2681604">
                  <a:moveTo>
                    <a:pt x="372398" y="2663456"/>
                  </a:moveTo>
                  <a:lnTo>
                    <a:pt x="354182" y="2663456"/>
                  </a:lnTo>
                </a:path>
                <a:path w="657859" h="2681604">
                  <a:moveTo>
                    <a:pt x="300549" y="2663456"/>
                  </a:moveTo>
                  <a:lnTo>
                    <a:pt x="282840" y="2663456"/>
                  </a:lnTo>
                </a:path>
                <a:path w="657859" h="2681604">
                  <a:moveTo>
                    <a:pt x="229206" y="2663456"/>
                  </a:moveTo>
                  <a:lnTo>
                    <a:pt x="211497" y="2663456"/>
                  </a:lnTo>
                </a:path>
                <a:path w="657859" h="2681604">
                  <a:moveTo>
                    <a:pt x="157864" y="2663456"/>
                  </a:moveTo>
                  <a:lnTo>
                    <a:pt x="140155" y="2663456"/>
                  </a:lnTo>
                </a:path>
                <a:path w="657859" h="2681604">
                  <a:moveTo>
                    <a:pt x="86521" y="2663456"/>
                  </a:moveTo>
                  <a:lnTo>
                    <a:pt x="68812" y="2663456"/>
                  </a:lnTo>
                </a:path>
                <a:path w="657859" h="2681604">
                  <a:moveTo>
                    <a:pt x="15179" y="2663456"/>
                  </a:moveTo>
                  <a:lnTo>
                    <a:pt x="0" y="2663456"/>
                  </a:lnTo>
                </a:path>
                <a:path w="657859" h="2681604">
                  <a:moveTo>
                    <a:pt x="622350" y="2627531"/>
                  </a:moveTo>
                  <a:lnTo>
                    <a:pt x="604134" y="2627531"/>
                  </a:lnTo>
                </a:path>
                <a:path w="657859" h="2681604">
                  <a:moveTo>
                    <a:pt x="550501" y="2627531"/>
                  </a:moveTo>
                  <a:lnTo>
                    <a:pt x="532792" y="2627531"/>
                  </a:lnTo>
                </a:path>
                <a:path w="657859" h="2681604">
                  <a:moveTo>
                    <a:pt x="479158" y="2627531"/>
                  </a:moveTo>
                  <a:lnTo>
                    <a:pt x="461449" y="2627531"/>
                  </a:lnTo>
                </a:path>
                <a:path w="657859" h="2681604">
                  <a:moveTo>
                    <a:pt x="407816" y="2627531"/>
                  </a:moveTo>
                  <a:lnTo>
                    <a:pt x="390107" y="2627531"/>
                  </a:lnTo>
                </a:path>
                <a:path w="657859" h="2681604">
                  <a:moveTo>
                    <a:pt x="256023" y="2627531"/>
                  </a:moveTo>
                  <a:lnTo>
                    <a:pt x="246916" y="2627531"/>
                  </a:lnTo>
                </a:path>
                <a:path w="657859" h="2681604">
                  <a:moveTo>
                    <a:pt x="193788" y="2627531"/>
                  </a:moveTo>
                  <a:lnTo>
                    <a:pt x="175573" y="2627531"/>
                  </a:lnTo>
                </a:path>
                <a:path w="657859" h="2681604">
                  <a:moveTo>
                    <a:pt x="121940" y="2627531"/>
                  </a:moveTo>
                  <a:lnTo>
                    <a:pt x="104230" y="2627531"/>
                  </a:lnTo>
                </a:path>
                <a:path w="657859" h="2681604">
                  <a:moveTo>
                    <a:pt x="50597" y="2627531"/>
                  </a:moveTo>
                  <a:lnTo>
                    <a:pt x="32888" y="2627531"/>
                  </a:lnTo>
                </a:path>
                <a:path w="657859" h="2681604">
                  <a:moveTo>
                    <a:pt x="657262" y="2591607"/>
                  </a:moveTo>
                  <a:lnTo>
                    <a:pt x="640059" y="2591607"/>
                  </a:lnTo>
                </a:path>
                <a:path w="657859" h="2681604">
                  <a:moveTo>
                    <a:pt x="586425" y="2591607"/>
                  </a:moveTo>
                  <a:lnTo>
                    <a:pt x="568716" y="2591607"/>
                  </a:lnTo>
                </a:path>
                <a:path w="657859" h="2681604">
                  <a:moveTo>
                    <a:pt x="515083" y="2591607"/>
                  </a:moveTo>
                  <a:lnTo>
                    <a:pt x="497374" y="2591607"/>
                  </a:lnTo>
                </a:path>
                <a:path w="657859" h="2681604">
                  <a:moveTo>
                    <a:pt x="443740" y="2591607"/>
                  </a:moveTo>
                  <a:lnTo>
                    <a:pt x="425525" y="2591607"/>
                  </a:lnTo>
                </a:path>
                <a:path w="657859" h="2681604">
                  <a:moveTo>
                    <a:pt x="229206" y="2591607"/>
                  </a:moveTo>
                  <a:lnTo>
                    <a:pt x="211497" y="2591607"/>
                  </a:lnTo>
                </a:path>
                <a:path w="657859" h="2681604">
                  <a:moveTo>
                    <a:pt x="157864" y="2591607"/>
                  </a:moveTo>
                  <a:lnTo>
                    <a:pt x="140155" y="2591607"/>
                  </a:lnTo>
                </a:path>
                <a:path w="657859" h="2681604">
                  <a:moveTo>
                    <a:pt x="86521" y="2591607"/>
                  </a:moveTo>
                  <a:lnTo>
                    <a:pt x="68812" y="2591607"/>
                  </a:lnTo>
                </a:path>
                <a:path w="657859" h="2681604">
                  <a:moveTo>
                    <a:pt x="15179" y="2591607"/>
                  </a:moveTo>
                  <a:lnTo>
                    <a:pt x="0" y="2591607"/>
                  </a:lnTo>
                </a:path>
                <a:path w="657859" h="2681604">
                  <a:moveTo>
                    <a:pt x="622350" y="2556189"/>
                  </a:moveTo>
                  <a:lnTo>
                    <a:pt x="604134" y="2556189"/>
                  </a:lnTo>
                </a:path>
                <a:path w="657859" h="2681604">
                  <a:moveTo>
                    <a:pt x="550501" y="2556189"/>
                  </a:moveTo>
                  <a:lnTo>
                    <a:pt x="532792" y="2556189"/>
                  </a:lnTo>
                </a:path>
                <a:path w="657859" h="2681604">
                  <a:moveTo>
                    <a:pt x="479158" y="2556189"/>
                  </a:moveTo>
                  <a:lnTo>
                    <a:pt x="461449" y="2556189"/>
                  </a:lnTo>
                </a:path>
                <a:path w="657859" h="2681604">
                  <a:moveTo>
                    <a:pt x="407816" y="2556189"/>
                  </a:moveTo>
                  <a:lnTo>
                    <a:pt x="399214" y="2556189"/>
                  </a:lnTo>
                </a:path>
                <a:path w="657859" h="2681604">
                  <a:moveTo>
                    <a:pt x="256023" y="2556189"/>
                  </a:moveTo>
                  <a:lnTo>
                    <a:pt x="246916" y="2556189"/>
                  </a:lnTo>
                </a:path>
                <a:path w="657859" h="2681604">
                  <a:moveTo>
                    <a:pt x="193788" y="2556189"/>
                  </a:moveTo>
                  <a:lnTo>
                    <a:pt x="175573" y="2556189"/>
                  </a:lnTo>
                </a:path>
                <a:path w="657859" h="2681604">
                  <a:moveTo>
                    <a:pt x="121940" y="2556189"/>
                  </a:moveTo>
                  <a:lnTo>
                    <a:pt x="104230" y="2556189"/>
                  </a:lnTo>
                </a:path>
                <a:path w="657859" h="2681604">
                  <a:moveTo>
                    <a:pt x="50597" y="2556189"/>
                  </a:moveTo>
                  <a:lnTo>
                    <a:pt x="32888" y="2556189"/>
                  </a:lnTo>
                </a:path>
                <a:path w="657859" h="2681604">
                  <a:moveTo>
                    <a:pt x="657262" y="2520264"/>
                  </a:moveTo>
                  <a:lnTo>
                    <a:pt x="640059" y="2520264"/>
                  </a:lnTo>
                </a:path>
                <a:path w="657859" h="2681604">
                  <a:moveTo>
                    <a:pt x="586425" y="2520264"/>
                  </a:moveTo>
                  <a:lnTo>
                    <a:pt x="568716" y="2520264"/>
                  </a:lnTo>
                </a:path>
                <a:path w="657859" h="2681604">
                  <a:moveTo>
                    <a:pt x="515083" y="2520264"/>
                  </a:moveTo>
                  <a:lnTo>
                    <a:pt x="497374" y="2520264"/>
                  </a:lnTo>
                </a:path>
                <a:path w="657859" h="2681604">
                  <a:moveTo>
                    <a:pt x="443740" y="2520264"/>
                  </a:moveTo>
                  <a:lnTo>
                    <a:pt x="425525" y="2520264"/>
                  </a:lnTo>
                </a:path>
                <a:path w="657859" h="2681604">
                  <a:moveTo>
                    <a:pt x="229206" y="2520264"/>
                  </a:moveTo>
                  <a:lnTo>
                    <a:pt x="211497" y="2520264"/>
                  </a:lnTo>
                </a:path>
                <a:path w="657859" h="2681604">
                  <a:moveTo>
                    <a:pt x="157864" y="2520264"/>
                  </a:moveTo>
                  <a:lnTo>
                    <a:pt x="140155" y="2520264"/>
                  </a:lnTo>
                </a:path>
                <a:path w="657859" h="2681604">
                  <a:moveTo>
                    <a:pt x="86521" y="2520264"/>
                  </a:moveTo>
                  <a:lnTo>
                    <a:pt x="68812" y="2520264"/>
                  </a:lnTo>
                </a:path>
                <a:path w="657859" h="2681604">
                  <a:moveTo>
                    <a:pt x="15179" y="2520264"/>
                  </a:moveTo>
                  <a:lnTo>
                    <a:pt x="0" y="2520264"/>
                  </a:lnTo>
                </a:path>
                <a:path w="657859" h="2681604">
                  <a:moveTo>
                    <a:pt x="622350" y="2484846"/>
                  </a:moveTo>
                  <a:lnTo>
                    <a:pt x="604134" y="2484846"/>
                  </a:lnTo>
                </a:path>
                <a:path w="657859" h="2681604">
                  <a:moveTo>
                    <a:pt x="550501" y="2484846"/>
                  </a:moveTo>
                  <a:lnTo>
                    <a:pt x="532792" y="2484846"/>
                  </a:lnTo>
                </a:path>
                <a:path w="657859" h="2681604">
                  <a:moveTo>
                    <a:pt x="479158" y="2484846"/>
                  </a:moveTo>
                  <a:lnTo>
                    <a:pt x="461449" y="2484846"/>
                  </a:lnTo>
                </a:path>
                <a:path w="657859" h="2681604">
                  <a:moveTo>
                    <a:pt x="407816" y="2484846"/>
                  </a:moveTo>
                  <a:lnTo>
                    <a:pt x="404274" y="2484846"/>
                  </a:lnTo>
                </a:path>
                <a:path w="657859" h="2681604">
                  <a:moveTo>
                    <a:pt x="252987" y="2484846"/>
                  </a:moveTo>
                  <a:lnTo>
                    <a:pt x="246916" y="2484846"/>
                  </a:lnTo>
                </a:path>
                <a:path w="657859" h="2681604">
                  <a:moveTo>
                    <a:pt x="193788" y="2484846"/>
                  </a:moveTo>
                  <a:lnTo>
                    <a:pt x="175573" y="2484846"/>
                  </a:lnTo>
                </a:path>
                <a:path w="657859" h="2681604">
                  <a:moveTo>
                    <a:pt x="121940" y="2484846"/>
                  </a:moveTo>
                  <a:lnTo>
                    <a:pt x="104230" y="2484846"/>
                  </a:lnTo>
                </a:path>
                <a:path w="657859" h="2681604">
                  <a:moveTo>
                    <a:pt x="50597" y="2484846"/>
                  </a:moveTo>
                  <a:lnTo>
                    <a:pt x="32888" y="2484846"/>
                  </a:lnTo>
                </a:path>
                <a:path w="657859" h="2681604">
                  <a:moveTo>
                    <a:pt x="657262" y="2448922"/>
                  </a:moveTo>
                  <a:lnTo>
                    <a:pt x="640059" y="2448922"/>
                  </a:lnTo>
                </a:path>
                <a:path w="657859" h="2681604">
                  <a:moveTo>
                    <a:pt x="586425" y="2448922"/>
                  </a:moveTo>
                  <a:lnTo>
                    <a:pt x="568716" y="2448922"/>
                  </a:lnTo>
                </a:path>
                <a:path w="657859" h="2681604">
                  <a:moveTo>
                    <a:pt x="515083" y="2448922"/>
                  </a:moveTo>
                  <a:lnTo>
                    <a:pt x="497374" y="2448922"/>
                  </a:lnTo>
                </a:path>
                <a:path w="657859" h="2681604">
                  <a:moveTo>
                    <a:pt x="443740" y="2448922"/>
                  </a:moveTo>
                  <a:lnTo>
                    <a:pt x="425525" y="2448922"/>
                  </a:lnTo>
                </a:path>
                <a:path w="657859" h="2681604">
                  <a:moveTo>
                    <a:pt x="229206" y="2448922"/>
                  </a:moveTo>
                  <a:lnTo>
                    <a:pt x="211497" y="2448922"/>
                  </a:lnTo>
                </a:path>
                <a:path w="657859" h="2681604">
                  <a:moveTo>
                    <a:pt x="157864" y="2448922"/>
                  </a:moveTo>
                  <a:lnTo>
                    <a:pt x="140155" y="2448922"/>
                  </a:lnTo>
                </a:path>
                <a:path w="657859" h="2681604">
                  <a:moveTo>
                    <a:pt x="86521" y="2448922"/>
                  </a:moveTo>
                  <a:lnTo>
                    <a:pt x="68812" y="2448922"/>
                  </a:lnTo>
                </a:path>
                <a:path w="657859" h="2681604">
                  <a:moveTo>
                    <a:pt x="15179" y="2448922"/>
                  </a:moveTo>
                  <a:lnTo>
                    <a:pt x="0" y="2448922"/>
                  </a:lnTo>
                </a:path>
                <a:path w="657859" h="2681604">
                  <a:moveTo>
                    <a:pt x="622350" y="2413504"/>
                  </a:moveTo>
                  <a:lnTo>
                    <a:pt x="604134" y="2413504"/>
                  </a:lnTo>
                </a:path>
                <a:path w="657859" h="2681604">
                  <a:moveTo>
                    <a:pt x="550501" y="2413504"/>
                  </a:moveTo>
                  <a:lnTo>
                    <a:pt x="532792" y="2413504"/>
                  </a:lnTo>
                </a:path>
                <a:path w="657859" h="2681604">
                  <a:moveTo>
                    <a:pt x="479158" y="2413504"/>
                  </a:moveTo>
                  <a:lnTo>
                    <a:pt x="461449" y="2413504"/>
                  </a:lnTo>
                </a:path>
                <a:path w="657859" h="2681604">
                  <a:moveTo>
                    <a:pt x="407816" y="2413504"/>
                  </a:moveTo>
                  <a:lnTo>
                    <a:pt x="390107" y="2413504"/>
                  </a:lnTo>
                </a:path>
                <a:path w="657859" h="2681604">
                  <a:moveTo>
                    <a:pt x="256023" y="2413504"/>
                  </a:moveTo>
                  <a:lnTo>
                    <a:pt x="246916" y="2413504"/>
                  </a:lnTo>
                </a:path>
                <a:path w="657859" h="2681604">
                  <a:moveTo>
                    <a:pt x="193788" y="2413504"/>
                  </a:moveTo>
                  <a:lnTo>
                    <a:pt x="175573" y="2413504"/>
                  </a:lnTo>
                </a:path>
                <a:path w="657859" h="2681604">
                  <a:moveTo>
                    <a:pt x="121940" y="2413504"/>
                  </a:moveTo>
                  <a:lnTo>
                    <a:pt x="104230" y="2413504"/>
                  </a:lnTo>
                </a:path>
                <a:path w="657859" h="2681604">
                  <a:moveTo>
                    <a:pt x="50597" y="2413504"/>
                  </a:moveTo>
                  <a:lnTo>
                    <a:pt x="32888" y="2413504"/>
                  </a:lnTo>
                </a:path>
                <a:path w="657859" h="2681604">
                  <a:moveTo>
                    <a:pt x="657262" y="2377579"/>
                  </a:moveTo>
                  <a:lnTo>
                    <a:pt x="640059" y="2377579"/>
                  </a:lnTo>
                </a:path>
                <a:path w="657859" h="2681604">
                  <a:moveTo>
                    <a:pt x="586425" y="2377579"/>
                  </a:moveTo>
                  <a:lnTo>
                    <a:pt x="568716" y="2377579"/>
                  </a:lnTo>
                </a:path>
                <a:path w="657859" h="2681604">
                  <a:moveTo>
                    <a:pt x="515083" y="2377579"/>
                  </a:moveTo>
                  <a:lnTo>
                    <a:pt x="497374" y="2377579"/>
                  </a:lnTo>
                </a:path>
                <a:path w="657859" h="2681604">
                  <a:moveTo>
                    <a:pt x="443740" y="2377579"/>
                  </a:moveTo>
                  <a:lnTo>
                    <a:pt x="425525" y="2377579"/>
                  </a:lnTo>
                </a:path>
                <a:path w="657859" h="2681604">
                  <a:moveTo>
                    <a:pt x="372398" y="2377579"/>
                  </a:moveTo>
                  <a:lnTo>
                    <a:pt x="354182" y="2377579"/>
                  </a:lnTo>
                </a:path>
                <a:path w="657859" h="2681604">
                  <a:moveTo>
                    <a:pt x="300549" y="2377579"/>
                  </a:moveTo>
                  <a:lnTo>
                    <a:pt x="282840" y="2377579"/>
                  </a:lnTo>
                </a:path>
                <a:path w="657859" h="2681604">
                  <a:moveTo>
                    <a:pt x="229206" y="2377579"/>
                  </a:moveTo>
                  <a:lnTo>
                    <a:pt x="211497" y="2377579"/>
                  </a:lnTo>
                </a:path>
                <a:path w="657859" h="2681604">
                  <a:moveTo>
                    <a:pt x="157864" y="2377579"/>
                  </a:moveTo>
                  <a:lnTo>
                    <a:pt x="140155" y="2377579"/>
                  </a:lnTo>
                </a:path>
                <a:path w="657859" h="2681604">
                  <a:moveTo>
                    <a:pt x="86521" y="2377579"/>
                  </a:moveTo>
                  <a:lnTo>
                    <a:pt x="68812" y="2377579"/>
                  </a:lnTo>
                </a:path>
                <a:path w="657859" h="2681604">
                  <a:moveTo>
                    <a:pt x="15179" y="2377579"/>
                  </a:moveTo>
                  <a:lnTo>
                    <a:pt x="0" y="2377579"/>
                  </a:lnTo>
                </a:path>
                <a:path w="657859" h="2681604">
                  <a:moveTo>
                    <a:pt x="649166" y="2368472"/>
                  </a:moveTo>
                  <a:lnTo>
                    <a:pt x="649166" y="2386687"/>
                  </a:lnTo>
                </a:path>
                <a:path w="657859" h="2681604">
                  <a:moveTo>
                    <a:pt x="649166" y="2439814"/>
                  </a:moveTo>
                  <a:lnTo>
                    <a:pt x="649166" y="2458029"/>
                  </a:lnTo>
                </a:path>
                <a:path w="657859" h="2681604">
                  <a:moveTo>
                    <a:pt x="649166" y="2511663"/>
                  </a:moveTo>
                  <a:lnTo>
                    <a:pt x="649166" y="2529372"/>
                  </a:lnTo>
                </a:path>
                <a:path w="657859" h="2681604">
                  <a:moveTo>
                    <a:pt x="649166" y="2583005"/>
                  </a:moveTo>
                  <a:lnTo>
                    <a:pt x="649166" y="2600715"/>
                  </a:lnTo>
                </a:path>
                <a:path w="657859" h="2681604">
                  <a:moveTo>
                    <a:pt x="649166" y="2654348"/>
                  </a:moveTo>
                  <a:lnTo>
                    <a:pt x="649166" y="2672057"/>
                  </a:lnTo>
                </a:path>
                <a:path w="657859" h="2681604">
                  <a:moveTo>
                    <a:pt x="613242" y="2349751"/>
                  </a:moveTo>
                  <a:lnTo>
                    <a:pt x="613242" y="2350763"/>
                  </a:lnTo>
                </a:path>
                <a:path w="657859" h="2681604">
                  <a:moveTo>
                    <a:pt x="613242" y="2404396"/>
                  </a:moveTo>
                  <a:lnTo>
                    <a:pt x="613242" y="2422105"/>
                  </a:lnTo>
                </a:path>
                <a:path w="657859" h="2681604">
                  <a:moveTo>
                    <a:pt x="613242" y="2475739"/>
                  </a:moveTo>
                  <a:lnTo>
                    <a:pt x="613242" y="2493448"/>
                  </a:lnTo>
                </a:path>
                <a:path w="657859" h="2681604">
                  <a:moveTo>
                    <a:pt x="613242" y="2547081"/>
                  </a:moveTo>
                  <a:lnTo>
                    <a:pt x="613242" y="2565296"/>
                  </a:lnTo>
                </a:path>
                <a:path w="657859" h="2681604">
                  <a:moveTo>
                    <a:pt x="613242" y="2618424"/>
                  </a:moveTo>
                  <a:lnTo>
                    <a:pt x="613242" y="2636639"/>
                  </a:lnTo>
                </a:path>
                <a:path w="657859" h="2681604">
                  <a:moveTo>
                    <a:pt x="577318" y="2368472"/>
                  </a:moveTo>
                  <a:lnTo>
                    <a:pt x="577318" y="2386687"/>
                  </a:lnTo>
                </a:path>
                <a:path w="657859" h="2681604">
                  <a:moveTo>
                    <a:pt x="577318" y="2439814"/>
                  </a:moveTo>
                  <a:lnTo>
                    <a:pt x="577318" y="2458029"/>
                  </a:lnTo>
                </a:path>
                <a:path w="657859" h="2681604">
                  <a:moveTo>
                    <a:pt x="577318" y="2511663"/>
                  </a:moveTo>
                  <a:lnTo>
                    <a:pt x="577318" y="2529372"/>
                  </a:lnTo>
                </a:path>
                <a:path w="657859" h="2681604">
                  <a:moveTo>
                    <a:pt x="577318" y="2583005"/>
                  </a:moveTo>
                  <a:lnTo>
                    <a:pt x="577318" y="2600715"/>
                  </a:lnTo>
                </a:path>
                <a:path w="657859" h="2681604">
                  <a:moveTo>
                    <a:pt x="577318" y="2654348"/>
                  </a:moveTo>
                  <a:lnTo>
                    <a:pt x="577318" y="2672057"/>
                  </a:lnTo>
                </a:path>
                <a:path w="657859" h="2681604">
                  <a:moveTo>
                    <a:pt x="541899" y="2349751"/>
                  </a:moveTo>
                  <a:lnTo>
                    <a:pt x="541899" y="2350763"/>
                  </a:lnTo>
                </a:path>
                <a:path w="657859" h="2681604">
                  <a:moveTo>
                    <a:pt x="541899" y="2404396"/>
                  </a:moveTo>
                  <a:lnTo>
                    <a:pt x="541899" y="2422105"/>
                  </a:lnTo>
                </a:path>
                <a:path w="657859" h="2681604">
                  <a:moveTo>
                    <a:pt x="541899" y="2475739"/>
                  </a:moveTo>
                  <a:lnTo>
                    <a:pt x="541899" y="2493448"/>
                  </a:lnTo>
                </a:path>
                <a:path w="657859" h="2681604">
                  <a:moveTo>
                    <a:pt x="541899" y="2547081"/>
                  </a:moveTo>
                  <a:lnTo>
                    <a:pt x="541899" y="2565296"/>
                  </a:lnTo>
                </a:path>
                <a:path w="657859" h="2681604">
                  <a:moveTo>
                    <a:pt x="541899" y="2618424"/>
                  </a:moveTo>
                  <a:lnTo>
                    <a:pt x="541899" y="2636639"/>
                  </a:lnTo>
                </a:path>
                <a:path w="657859" h="2681604">
                  <a:moveTo>
                    <a:pt x="505975" y="2368472"/>
                  </a:moveTo>
                  <a:lnTo>
                    <a:pt x="505975" y="2386687"/>
                  </a:lnTo>
                </a:path>
                <a:path w="657859" h="2681604">
                  <a:moveTo>
                    <a:pt x="505975" y="2439814"/>
                  </a:moveTo>
                  <a:lnTo>
                    <a:pt x="505975" y="2458029"/>
                  </a:lnTo>
                </a:path>
                <a:path w="657859" h="2681604">
                  <a:moveTo>
                    <a:pt x="505975" y="2511663"/>
                  </a:moveTo>
                  <a:lnTo>
                    <a:pt x="505975" y="2529372"/>
                  </a:lnTo>
                </a:path>
                <a:path w="657859" h="2681604">
                  <a:moveTo>
                    <a:pt x="505975" y="2583005"/>
                  </a:moveTo>
                  <a:lnTo>
                    <a:pt x="505975" y="2600715"/>
                  </a:lnTo>
                </a:path>
                <a:path w="657859" h="2681604">
                  <a:moveTo>
                    <a:pt x="505975" y="2654348"/>
                  </a:moveTo>
                  <a:lnTo>
                    <a:pt x="505975" y="2672057"/>
                  </a:lnTo>
                </a:path>
                <a:path w="657859" h="2681604">
                  <a:moveTo>
                    <a:pt x="470557" y="2349751"/>
                  </a:moveTo>
                  <a:lnTo>
                    <a:pt x="470557" y="2350763"/>
                  </a:lnTo>
                </a:path>
                <a:path w="657859" h="2681604">
                  <a:moveTo>
                    <a:pt x="470557" y="2404396"/>
                  </a:moveTo>
                  <a:lnTo>
                    <a:pt x="470557" y="2422105"/>
                  </a:lnTo>
                </a:path>
                <a:path w="657859" h="2681604">
                  <a:moveTo>
                    <a:pt x="470557" y="2475739"/>
                  </a:moveTo>
                  <a:lnTo>
                    <a:pt x="470557" y="2493448"/>
                  </a:lnTo>
                </a:path>
                <a:path w="657859" h="2681604">
                  <a:moveTo>
                    <a:pt x="470557" y="2547081"/>
                  </a:moveTo>
                  <a:lnTo>
                    <a:pt x="470557" y="2565296"/>
                  </a:lnTo>
                </a:path>
                <a:path w="657859" h="2681604">
                  <a:moveTo>
                    <a:pt x="470557" y="2618424"/>
                  </a:moveTo>
                  <a:lnTo>
                    <a:pt x="470557" y="2636639"/>
                  </a:lnTo>
                </a:path>
                <a:path w="657859" h="2681604">
                  <a:moveTo>
                    <a:pt x="434633" y="2368472"/>
                  </a:moveTo>
                  <a:lnTo>
                    <a:pt x="434633" y="2386687"/>
                  </a:lnTo>
                </a:path>
                <a:path w="657859" h="2681604">
                  <a:moveTo>
                    <a:pt x="434633" y="2439814"/>
                  </a:moveTo>
                  <a:lnTo>
                    <a:pt x="434633" y="2458029"/>
                  </a:lnTo>
                </a:path>
                <a:path w="657859" h="2681604">
                  <a:moveTo>
                    <a:pt x="434633" y="2511663"/>
                  </a:moveTo>
                  <a:lnTo>
                    <a:pt x="434633" y="2529372"/>
                  </a:lnTo>
                </a:path>
                <a:path w="657859" h="2681604">
                  <a:moveTo>
                    <a:pt x="434633" y="2583005"/>
                  </a:moveTo>
                  <a:lnTo>
                    <a:pt x="434633" y="2600715"/>
                  </a:lnTo>
                </a:path>
                <a:path w="657859" h="2681604">
                  <a:moveTo>
                    <a:pt x="434633" y="2654348"/>
                  </a:moveTo>
                  <a:lnTo>
                    <a:pt x="434633" y="2672057"/>
                  </a:lnTo>
                </a:path>
                <a:path w="657859" h="2681604">
                  <a:moveTo>
                    <a:pt x="398708" y="2349751"/>
                  </a:moveTo>
                  <a:lnTo>
                    <a:pt x="398708" y="2350763"/>
                  </a:lnTo>
                </a:path>
                <a:path w="657859" h="2681604">
                  <a:moveTo>
                    <a:pt x="398708" y="2404396"/>
                  </a:moveTo>
                  <a:lnTo>
                    <a:pt x="398708" y="2422105"/>
                  </a:lnTo>
                </a:path>
                <a:path w="657859" h="2681604">
                  <a:moveTo>
                    <a:pt x="398708" y="2556695"/>
                  </a:moveTo>
                  <a:lnTo>
                    <a:pt x="398708" y="2565296"/>
                  </a:lnTo>
                </a:path>
                <a:path w="657859" h="2681604">
                  <a:moveTo>
                    <a:pt x="398708" y="2618424"/>
                  </a:moveTo>
                  <a:lnTo>
                    <a:pt x="398708" y="2636639"/>
                  </a:lnTo>
                </a:path>
                <a:path w="657859" h="2681604">
                  <a:moveTo>
                    <a:pt x="363290" y="2368472"/>
                  </a:moveTo>
                  <a:lnTo>
                    <a:pt x="363290" y="2386687"/>
                  </a:lnTo>
                </a:path>
                <a:path w="657859" h="2681604">
                  <a:moveTo>
                    <a:pt x="363290" y="2654348"/>
                  </a:moveTo>
                  <a:lnTo>
                    <a:pt x="363290" y="2672057"/>
                  </a:lnTo>
                </a:path>
                <a:path w="657859" h="2681604">
                  <a:moveTo>
                    <a:pt x="327366" y="2349751"/>
                  </a:moveTo>
                  <a:lnTo>
                    <a:pt x="327366" y="2350763"/>
                  </a:lnTo>
                </a:path>
                <a:path w="657859" h="2681604">
                  <a:moveTo>
                    <a:pt x="327366" y="2629555"/>
                  </a:moveTo>
                  <a:lnTo>
                    <a:pt x="327366" y="2636639"/>
                  </a:lnTo>
                </a:path>
                <a:path w="657859" h="2681604">
                  <a:moveTo>
                    <a:pt x="291947" y="2368472"/>
                  </a:moveTo>
                  <a:lnTo>
                    <a:pt x="291947" y="2386687"/>
                  </a:lnTo>
                </a:path>
                <a:path w="657859" h="2681604">
                  <a:moveTo>
                    <a:pt x="291947" y="2654348"/>
                  </a:moveTo>
                  <a:lnTo>
                    <a:pt x="291947" y="2672057"/>
                  </a:lnTo>
                </a:path>
                <a:path w="657859" h="2681604">
                  <a:moveTo>
                    <a:pt x="256023" y="2349751"/>
                  </a:moveTo>
                  <a:lnTo>
                    <a:pt x="256023" y="2350763"/>
                  </a:lnTo>
                </a:path>
                <a:path w="657859" h="2681604">
                  <a:moveTo>
                    <a:pt x="256023" y="2629555"/>
                  </a:moveTo>
                  <a:lnTo>
                    <a:pt x="256023" y="2636639"/>
                  </a:lnTo>
                </a:path>
                <a:path w="657859" h="2681604">
                  <a:moveTo>
                    <a:pt x="220605" y="2368472"/>
                  </a:moveTo>
                  <a:lnTo>
                    <a:pt x="220605" y="2386687"/>
                  </a:lnTo>
                </a:path>
                <a:path w="657859" h="2681604">
                  <a:moveTo>
                    <a:pt x="220605" y="2439814"/>
                  </a:moveTo>
                  <a:lnTo>
                    <a:pt x="220605" y="2458029"/>
                  </a:lnTo>
                </a:path>
                <a:path w="657859" h="2681604">
                  <a:moveTo>
                    <a:pt x="220605" y="2511663"/>
                  </a:moveTo>
                  <a:lnTo>
                    <a:pt x="220605" y="2529372"/>
                  </a:lnTo>
                </a:path>
                <a:path w="657859" h="2681604">
                  <a:moveTo>
                    <a:pt x="220605" y="2583005"/>
                  </a:moveTo>
                  <a:lnTo>
                    <a:pt x="220605" y="2600715"/>
                  </a:lnTo>
                </a:path>
                <a:path w="657859" h="2681604">
                  <a:moveTo>
                    <a:pt x="220605" y="2654348"/>
                  </a:moveTo>
                  <a:lnTo>
                    <a:pt x="220605" y="2672057"/>
                  </a:lnTo>
                </a:path>
                <a:path w="657859" h="2681604">
                  <a:moveTo>
                    <a:pt x="184681" y="2349751"/>
                  </a:moveTo>
                  <a:lnTo>
                    <a:pt x="184681" y="2350763"/>
                  </a:lnTo>
                </a:path>
                <a:path w="657859" h="2681604">
                  <a:moveTo>
                    <a:pt x="184681" y="2404396"/>
                  </a:moveTo>
                  <a:lnTo>
                    <a:pt x="184681" y="2422105"/>
                  </a:lnTo>
                </a:path>
                <a:path w="657859" h="2681604">
                  <a:moveTo>
                    <a:pt x="184681" y="2475739"/>
                  </a:moveTo>
                  <a:lnTo>
                    <a:pt x="184681" y="2493448"/>
                  </a:lnTo>
                </a:path>
                <a:path w="657859" h="2681604">
                  <a:moveTo>
                    <a:pt x="184681" y="2547081"/>
                  </a:moveTo>
                  <a:lnTo>
                    <a:pt x="184681" y="2565296"/>
                  </a:lnTo>
                </a:path>
                <a:path w="657859" h="2681604">
                  <a:moveTo>
                    <a:pt x="184681" y="2618424"/>
                  </a:moveTo>
                  <a:lnTo>
                    <a:pt x="184681" y="2636639"/>
                  </a:lnTo>
                </a:path>
                <a:path w="657859" h="2681604">
                  <a:moveTo>
                    <a:pt x="148756" y="2368472"/>
                  </a:moveTo>
                  <a:lnTo>
                    <a:pt x="148756" y="2386687"/>
                  </a:lnTo>
                </a:path>
                <a:path w="657859" h="2681604">
                  <a:moveTo>
                    <a:pt x="148756" y="2439814"/>
                  </a:moveTo>
                  <a:lnTo>
                    <a:pt x="148756" y="2458029"/>
                  </a:lnTo>
                </a:path>
                <a:path w="657859" h="2681604">
                  <a:moveTo>
                    <a:pt x="148756" y="2511663"/>
                  </a:moveTo>
                  <a:lnTo>
                    <a:pt x="148756" y="2529372"/>
                  </a:lnTo>
                </a:path>
                <a:path w="657859" h="2681604">
                  <a:moveTo>
                    <a:pt x="148756" y="2583005"/>
                  </a:moveTo>
                  <a:lnTo>
                    <a:pt x="148756" y="2600715"/>
                  </a:lnTo>
                </a:path>
                <a:path w="657859" h="2681604">
                  <a:moveTo>
                    <a:pt x="148756" y="2654348"/>
                  </a:moveTo>
                  <a:lnTo>
                    <a:pt x="148756" y="2672057"/>
                  </a:lnTo>
                </a:path>
                <a:path w="657859" h="2681604">
                  <a:moveTo>
                    <a:pt x="113338" y="2349751"/>
                  </a:moveTo>
                  <a:lnTo>
                    <a:pt x="113338" y="2350763"/>
                  </a:lnTo>
                </a:path>
                <a:path w="657859" h="2681604">
                  <a:moveTo>
                    <a:pt x="113338" y="2404396"/>
                  </a:moveTo>
                  <a:lnTo>
                    <a:pt x="113338" y="2422105"/>
                  </a:lnTo>
                </a:path>
                <a:path w="657859" h="2681604">
                  <a:moveTo>
                    <a:pt x="113338" y="2475739"/>
                  </a:moveTo>
                  <a:lnTo>
                    <a:pt x="113338" y="2493448"/>
                  </a:lnTo>
                </a:path>
                <a:path w="657859" h="2681604">
                  <a:moveTo>
                    <a:pt x="113338" y="2547081"/>
                  </a:moveTo>
                  <a:lnTo>
                    <a:pt x="113338" y="2565296"/>
                  </a:lnTo>
                </a:path>
                <a:path w="657859" h="2681604">
                  <a:moveTo>
                    <a:pt x="113338" y="2618424"/>
                  </a:moveTo>
                  <a:lnTo>
                    <a:pt x="113338" y="2636639"/>
                  </a:lnTo>
                </a:path>
                <a:path w="657859" h="2681604">
                  <a:moveTo>
                    <a:pt x="77414" y="2368472"/>
                  </a:moveTo>
                  <a:lnTo>
                    <a:pt x="77414" y="2386687"/>
                  </a:lnTo>
                </a:path>
                <a:path w="657859" h="2681604">
                  <a:moveTo>
                    <a:pt x="77414" y="2439814"/>
                  </a:moveTo>
                  <a:lnTo>
                    <a:pt x="77414" y="2458029"/>
                  </a:lnTo>
                </a:path>
                <a:path w="657859" h="2681604">
                  <a:moveTo>
                    <a:pt x="77414" y="2511663"/>
                  </a:moveTo>
                  <a:lnTo>
                    <a:pt x="77414" y="2529372"/>
                  </a:lnTo>
                </a:path>
                <a:path w="657859" h="2681604">
                  <a:moveTo>
                    <a:pt x="77414" y="2583005"/>
                  </a:moveTo>
                  <a:lnTo>
                    <a:pt x="77414" y="2600715"/>
                  </a:lnTo>
                </a:path>
                <a:path w="657859" h="2681604">
                  <a:moveTo>
                    <a:pt x="77414" y="2654348"/>
                  </a:moveTo>
                  <a:lnTo>
                    <a:pt x="77414" y="2672057"/>
                  </a:lnTo>
                </a:path>
                <a:path w="657859" h="2681604">
                  <a:moveTo>
                    <a:pt x="41995" y="2349751"/>
                  </a:moveTo>
                  <a:lnTo>
                    <a:pt x="41995" y="2350763"/>
                  </a:lnTo>
                </a:path>
                <a:path w="657859" h="2681604">
                  <a:moveTo>
                    <a:pt x="41995" y="2404396"/>
                  </a:moveTo>
                  <a:lnTo>
                    <a:pt x="41995" y="2422105"/>
                  </a:lnTo>
                </a:path>
                <a:path w="657859" h="2681604">
                  <a:moveTo>
                    <a:pt x="41995" y="2475739"/>
                  </a:moveTo>
                  <a:lnTo>
                    <a:pt x="41995" y="2493448"/>
                  </a:lnTo>
                </a:path>
                <a:path w="657859" h="2681604">
                  <a:moveTo>
                    <a:pt x="41995" y="2547081"/>
                  </a:moveTo>
                  <a:lnTo>
                    <a:pt x="41995" y="2565296"/>
                  </a:lnTo>
                </a:path>
                <a:path w="657859" h="2681604">
                  <a:moveTo>
                    <a:pt x="41995" y="2618424"/>
                  </a:moveTo>
                  <a:lnTo>
                    <a:pt x="41995" y="2636639"/>
                  </a:lnTo>
                </a:path>
                <a:path w="657859" h="2681604">
                  <a:moveTo>
                    <a:pt x="6071" y="2368472"/>
                  </a:moveTo>
                  <a:lnTo>
                    <a:pt x="6071" y="2386687"/>
                  </a:lnTo>
                </a:path>
                <a:path w="657859" h="2681604">
                  <a:moveTo>
                    <a:pt x="6071" y="2439814"/>
                  </a:moveTo>
                  <a:lnTo>
                    <a:pt x="6071" y="2458029"/>
                  </a:lnTo>
                </a:path>
                <a:path w="657859" h="2681604">
                  <a:moveTo>
                    <a:pt x="6071" y="2511663"/>
                  </a:moveTo>
                  <a:lnTo>
                    <a:pt x="6071" y="2529372"/>
                  </a:lnTo>
                </a:path>
                <a:path w="657859" h="2681604">
                  <a:moveTo>
                    <a:pt x="6071" y="2583005"/>
                  </a:moveTo>
                  <a:lnTo>
                    <a:pt x="6071" y="2600715"/>
                  </a:lnTo>
                </a:path>
                <a:path w="657859" h="2681604">
                  <a:moveTo>
                    <a:pt x="6071" y="2654348"/>
                  </a:moveTo>
                  <a:lnTo>
                    <a:pt x="6071" y="2672057"/>
                  </a:lnTo>
                </a:path>
                <a:path w="657859" h="2681604">
                  <a:moveTo>
                    <a:pt x="0" y="2349751"/>
                  </a:moveTo>
                  <a:lnTo>
                    <a:pt x="0" y="2681165"/>
                  </a:lnTo>
                  <a:lnTo>
                    <a:pt x="657262" y="2681165"/>
                  </a:lnTo>
                  <a:lnTo>
                    <a:pt x="657262" y="2349751"/>
                  </a:lnTo>
                  <a:lnTo>
                    <a:pt x="0" y="2349751"/>
                  </a:lnTo>
                </a:path>
                <a:path w="657859" h="2681604">
                  <a:moveTo>
                    <a:pt x="410346" y="81715"/>
                  </a:moveTo>
                  <a:lnTo>
                    <a:pt x="403924" y="49908"/>
                  </a:lnTo>
                  <a:lnTo>
                    <a:pt x="386412" y="23933"/>
                  </a:lnTo>
                  <a:lnTo>
                    <a:pt x="360438" y="6421"/>
                  </a:lnTo>
                  <a:lnTo>
                    <a:pt x="328631" y="0"/>
                  </a:lnTo>
                  <a:lnTo>
                    <a:pt x="296824" y="6421"/>
                  </a:lnTo>
                  <a:lnTo>
                    <a:pt x="270850" y="23933"/>
                  </a:lnTo>
                  <a:lnTo>
                    <a:pt x="253337" y="49908"/>
                  </a:lnTo>
                  <a:lnTo>
                    <a:pt x="246916" y="81715"/>
                  </a:lnTo>
                  <a:lnTo>
                    <a:pt x="253337" y="113522"/>
                  </a:lnTo>
                  <a:lnTo>
                    <a:pt x="270850" y="139496"/>
                  </a:lnTo>
                  <a:lnTo>
                    <a:pt x="296824" y="157008"/>
                  </a:lnTo>
                  <a:lnTo>
                    <a:pt x="328631" y="163430"/>
                  </a:lnTo>
                  <a:lnTo>
                    <a:pt x="360438" y="157008"/>
                  </a:lnTo>
                  <a:lnTo>
                    <a:pt x="386412" y="139496"/>
                  </a:lnTo>
                  <a:lnTo>
                    <a:pt x="403924" y="113522"/>
                  </a:lnTo>
                  <a:lnTo>
                    <a:pt x="410346" y="8171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6" name="object 296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16507456" y="7098163"/>
              <a:ext cx="169501" cy="169501"/>
            </a:xfrm>
            <a:prstGeom prst="rect">
              <a:avLst/>
            </a:prstGeom>
          </p:spPr>
        </p:pic>
        <p:pic>
          <p:nvPicPr>
            <p:cNvPr id="297" name="object 297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16507456" y="8049903"/>
              <a:ext cx="169501" cy="169501"/>
            </a:xfrm>
            <a:prstGeom prst="rect">
              <a:avLst/>
            </a:prstGeom>
          </p:spPr>
        </p:pic>
        <p:sp>
          <p:nvSpPr>
            <p:cNvPr id="298" name="object 298"/>
            <p:cNvSpPr/>
            <p:nvPr/>
          </p:nvSpPr>
          <p:spPr>
            <a:xfrm>
              <a:off x="16510492" y="570167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9" name="object 299"/>
          <p:cNvSpPr txBox="1"/>
          <p:nvPr/>
        </p:nvSpPr>
        <p:spPr>
          <a:xfrm>
            <a:off x="16263576" y="5535710"/>
            <a:ext cx="657860" cy="332105"/>
          </a:xfrm>
          <a:prstGeom prst="rect">
            <a:avLst/>
          </a:prstGeom>
          <a:ln w="6071">
            <a:solidFill>
              <a:srgbClr val="000000"/>
            </a:solidFill>
          </a:ln>
        </p:spPr>
        <p:txBody>
          <a:bodyPr vert="horz" wrap="square" lIns="0" tIns="64135" rIns="0" bIns="0" rtlCol="0">
            <a:spAutoFit/>
          </a:bodyPr>
          <a:lstStyle/>
          <a:p>
            <a:pPr marR="34925" algn="ctr">
              <a:lnSpc>
                <a:spcPct val="100000"/>
              </a:lnSpc>
              <a:spcBef>
                <a:spcPts val="505"/>
              </a:spcBef>
            </a:pPr>
            <a:r>
              <a:rPr sz="1200" i="1" spc="-50" dirty="0">
                <a:latin typeface="Trebuchet MS"/>
                <a:cs typeface="Trebuchet MS"/>
              </a:rPr>
              <a:t>1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300" name="object 300"/>
          <p:cNvSpPr txBox="1"/>
          <p:nvPr/>
        </p:nvSpPr>
        <p:spPr>
          <a:xfrm>
            <a:off x="16532704" y="6339861"/>
            <a:ext cx="97155" cy="2095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00" i="1" spc="-50" dirty="0">
                <a:latin typeface="Trebuchet MS"/>
                <a:cs typeface="Trebuchet MS"/>
              </a:rPr>
              <a:t>2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301" name="object 301"/>
          <p:cNvSpPr txBox="1"/>
          <p:nvPr/>
        </p:nvSpPr>
        <p:spPr>
          <a:xfrm>
            <a:off x="16266611" y="7062394"/>
            <a:ext cx="651510" cy="2095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27305" algn="ctr">
              <a:lnSpc>
                <a:spcPct val="100000"/>
              </a:lnSpc>
              <a:spcBef>
                <a:spcPts val="105"/>
              </a:spcBef>
            </a:pPr>
            <a:r>
              <a:rPr sz="1200" i="1" spc="-50" dirty="0">
                <a:latin typeface="Trebuchet MS"/>
                <a:cs typeface="Trebuchet MS"/>
              </a:rPr>
              <a:t>3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302" name="object 302"/>
          <p:cNvSpPr txBox="1"/>
          <p:nvPr/>
        </p:nvSpPr>
        <p:spPr>
          <a:xfrm>
            <a:off x="16531186" y="8019699"/>
            <a:ext cx="107314" cy="2095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00" i="1" spc="-50" dirty="0">
                <a:latin typeface="Trebuchet MS"/>
                <a:cs typeface="Trebuchet MS"/>
              </a:rPr>
              <a:t>4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303" name="object 303"/>
          <p:cNvSpPr txBox="1"/>
          <p:nvPr/>
        </p:nvSpPr>
        <p:spPr>
          <a:xfrm>
            <a:off x="17045257" y="5457945"/>
            <a:ext cx="1325880" cy="702945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12700" marR="5080" indent="2540">
              <a:lnSpc>
                <a:spcPts val="1290"/>
              </a:lnSpc>
              <a:spcBef>
                <a:spcPts val="270"/>
              </a:spcBef>
            </a:pPr>
            <a:r>
              <a:rPr sz="1200" i="1" spc="-110" dirty="0">
                <a:latin typeface="Trebuchet MS"/>
                <a:cs typeface="Trebuchet MS"/>
              </a:rPr>
              <a:t>Грунтово-</a:t>
            </a:r>
            <a:r>
              <a:rPr sz="1200" i="1" spc="-100" dirty="0">
                <a:latin typeface="Trebuchet MS"/>
                <a:cs typeface="Trebuchet MS"/>
              </a:rPr>
              <a:t>рослинний </a:t>
            </a:r>
            <a:r>
              <a:rPr sz="1200" i="1" spc="-120" dirty="0">
                <a:latin typeface="Trebuchet MS"/>
                <a:cs typeface="Trebuchet MS"/>
              </a:rPr>
              <a:t>шар,</a:t>
            </a:r>
            <a:r>
              <a:rPr sz="1200" i="1" spc="30" dirty="0">
                <a:latin typeface="Trebuchet MS"/>
                <a:cs typeface="Trebuchet MS"/>
              </a:rPr>
              <a:t> </a:t>
            </a:r>
            <a:r>
              <a:rPr sz="1200" i="1" spc="-25" dirty="0">
                <a:latin typeface="Trebuchet MS"/>
                <a:cs typeface="Trebuchet MS"/>
              </a:rPr>
              <a:t>супіщаний, </a:t>
            </a:r>
            <a:r>
              <a:rPr sz="1200" i="1" spc="-10" dirty="0">
                <a:latin typeface="Trebuchet MS"/>
                <a:cs typeface="Trebuchet MS"/>
              </a:rPr>
              <a:t>твердої консистенціїї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304" name="object 304"/>
          <p:cNvSpPr txBox="1"/>
          <p:nvPr/>
        </p:nvSpPr>
        <p:spPr>
          <a:xfrm>
            <a:off x="16993142" y="6259916"/>
            <a:ext cx="2052320" cy="208724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60960" marR="5080" indent="3175">
              <a:lnSpc>
                <a:spcPct val="90700"/>
              </a:lnSpc>
              <a:spcBef>
                <a:spcPts val="240"/>
              </a:spcBef>
            </a:pPr>
            <a:r>
              <a:rPr sz="1200" i="1" spc="-70" dirty="0">
                <a:latin typeface="Trebuchet MS"/>
                <a:cs typeface="Trebuchet MS"/>
              </a:rPr>
              <a:t>Пісок</a:t>
            </a:r>
            <a:r>
              <a:rPr sz="1200" i="1" spc="-20" dirty="0">
                <a:latin typeface="Trebuchet MS"/>
                <a:cs typeface="Trebuchet MS"/>
              </a:rPr>
              <a:t> </a:t>
            </a:r>
            <a:r>
              <a:rPr sz="1200" i="1" spc="-60" dirty="0">
                <a:latin typeface="Trebuchet MS"/>
                <a:cs typeface="Trebuchet MS"/>
              </a:rPr>
              <a:t>середньозернистий, середньої</a:t>
            </a:r>
            <a:r>
              <a:rPr sz="1200" i="1" spc="15" dirty="0">
                <a:latin typeface="Trebuchet MS"/>
                <a:cs typeface="Trebuchet MS"/>
              </a:rPr>
              <a:t> </a:t>
            </a:r>
            <a:r>
              <a:rPr sz="1200" i="1" spc="-50" dirty="0">
                <a:latin typeface="Trebuchet MS"/>
                <a:cs typeface="Trebuchet MS"/>
              </a:rPr>
              <a:t>щільності, </a:t>
            </a:r>
            <a:r>
              <a:rPr sz="1200" i="1" spc="-105" dirty="0">
                <a:latin typeface="Trebuchet MS"/>
                <a:cs typeface="Trebuchet MS"/>
              </a:rPr>
              <a:t>маловологий,</a:t>
            </a:r>
            <a:r>
              <a:rPr sz="1200" i="1" spc="35" dirty="0">
                <a:latin typeface="Trebuchet MS"/>
                <a:cs typeface="Trebuchet MS"/>
              </a:rPr>
              <a:t> </a:t>
            </a:r>
            <a:r>
              <a:rPr sz="1200" i="1" spc="-90" dirty="0">
                <a:latin typeface="Trebuchet MS"/>
                <a:cs typeface="Trebuchet MS"/>
              </a:rPr>
              <a:t>кварцовий,</a:t>
            </a:r>
            <a:r>
              <a:rPr sz="1200" i="1" spc="35" dirty="0">
                <a:latin typeface="Trebuchet MS"/>
                <a:cs typeface="Trebuchet MS"/>
              </a:rPr>
              <a:t> </a:t>
            </a:r>
            <a:r>
              <a:rPr sz="1200" i="1" spc="-50" dirty="0">
                <a:latin typeface="Trebuchet MS"/>
                <a:cs typeface="Trebuchet MS"/>
              </a:rPr>
              <a:t>з </a:t>
            </a:r>
            <a:r>
              <a:rPr sz="1200" i="1" spc="-90" dirty="0">
                <a:latin typeface="Trebuchet MS"/>
                <a:cs typeface="Trebuchet MS"/>
              </a:rPr>
              <a:t>зернами</a:t>
            </a:r>
            <a:r>
              <a:rPr sz="1200" i="1" spc="10" dirty="0">
                <a:latin typeface="Trebuchet MS"/>
                <a:cs typeface="Trebuchet MS"/>
              </a:rPr>
              <a:t> </a:t>
            </a:r>
            <a:r>
              <a:rPr sz="1200" i="1" spc="-95" dirty="0">
                <a:latin typeface="Trebuchet MS"/>
                <a:cs typeface="Trebuchet MS"/>
              </a:rPr>
              <a:t>та</a:t>
            </a:r>
            <a:r>
              <a:rPr sz="1200" i="1" spc="10" dirty="0">
                <a:latin typeface="Trebuchet MS"/>
                <a:cs typeface="Trebuchet MS"/>
              </a:rPr>
              <a:t> </a:t>
            </a:r>
            <a:r>
              <a:rPr sz="1200" i="1" spc="-105" dirty="0">
                <a:latin typeface="Trebuchet MS"/>
                <a:cs typeface="Trebuchet MS"/>
              </a:rPr>
              <a:t>уламками</a:t>
            </a:r>
            <a:r>
              <a:rPr sz="1200" i="1" spc="15" dirty="0">
                <a:latin typeface="Trebuchet MS"/>
                <a:cs typeface="Trebuchet MS"/>
              </a:rPr>
              <a:t> </a:t>
            </a:r>
            <a:r>
              <a:rPr sz="1200" i="1" spc="-80" dirty="0">
                <a:latin typeface="Trebuchet MS"/>
                <a:cs typeface="Trebuchet MS"/>
              </a:rPr>
              <a:t>граніту </a:t>
            </a:r>
            <a:r>
              <a:rPr sz="1200" i="1" spc="-145" dirty="0">
                <a:latin typeface="Trebuchet MS"/>
                <a:cs typeface="Trebuchet MS"/>
              </a:rPr>
              <a:t>Жорствяний</a:t>
            </a:r>
            <a:r>
              <a:rPr sz="1200" i="1" spc="85" dirty="0">
                <a:latin typeface="Trebuchet MS"/>
                <a:cs typeface="Trebuchet MS"/>
              </a:rPr>
              <a:t> </a:t>
            </a:r>
            <a:r>
              <a:rPr sz="1200" i="1" spc="-95" dirty="0">
                <a:latin typeface="Trebuchet MS"/>
                <a:cs typeface="Trebuchet MS"/>
              </a:rPr>
              <a:t>ґрунт</a:t>
            </a:r>
            <a:r>
              <a:rPr sz="1200" i="1" spc="90" dirty="0">
                <a:latin typeface="Trebuchet MS"/>
                <a:cs typeface="Trebuchet MS"/>
              </a:rPr>
              <a:t> </a:t>
            </a:r>
            <a:r>
              <a:rPr sz="1200" i="1" spc="-50" dirty="0">
                <a:latin typeface="Trebuchet MS"/>
                <a:cs typeface="Trebuchet MS"/>
              </a:rPr>
              <a:t>з</a:t>
            </a:r>
            <a:endParaRPr sz="1200">
              <a:latin typeface="Trebuchet MS"/>
              <a:cs typeface="Trebuchet MS"/>
            </a:endParaRPr>
          </a:p>
          <a:p>
            <a:pPr marL="63500" marR="222885" indent="5715">
              <a:lnSpc>
                <a:spcPts val="1290"/>
              </a:lnSpc>
              <a:spcBef>
                <a:spcPts val="25"/>
              </a:spcBef>
            </a:pPr>
            <a:r>
              <a:rPr sz="1200" i="1" spc="-85" dirty="0">
                <a:latin typeface="Trebuchet MS"/>
                <a:cs typeface="Trebuchet MS"/>
              </a:rPr>
              <a:t>уламків</a:t>
            </a:r>
            <a:r>
              <a:rPr sz="1200" i="1" spc="40" dirty="0">
                <a:latin typeface="Trebuchet MS"/>
                <a:cs typeface="Trebuchet MS"/>
              </a:rPr>
              <a:t> </a:t>
            </a:r>
            <a:r>
              <a:rPr sz="1200" i="1" spc="-105" dirty="0">
                <a:latin typeface="Trebuchet MS"/>
                <a:cs typeface="Trebuchet MS"/>
              </a:rPr>
              <a:t>граніту,</a:t>
            </a:r>
            <a:r>
              <a:rPr sz="1200" i="1" spc="40" dirty="0">
                <a:latin typeface="Trebuchet MS"/>
                <a:cs typeface="Trebuchet MS"/>
              </a:rPr>
              <a:t> </a:t>
            </a:r>
            <a:r>
              <a:rPr sz="1200" i="1" spc="-60" dirty="0">
                <a:latin typeface="Trebuchet MS"/>
                <a:cs typeface="Trebuchet MS"/>
              </a:rPr>
              <a:t>середньої </a:t>
            </a:r>
            <a:r>
              <a:rPr sz="1200" i="1" spc="-145" dirty="0">
                <a:latin typeface="Trebuchet MS"/>
                <a:cs typeface="Trebuchet MS"/>
              </a:rPr>
              <a:t>щільності,</a:t>
            </a:r>
            <a:r>
              <a:rPr sz="1200" i="1" spc="100" dirty="0">
                <a:latin typeface="Trebuchet MS"/>
                <a:cs typeface="Trebuchet MS"/>
              </a:rPr>
              <a:t> </a:t>
            </a:r>
            <a:r>
              <a:rPr sz="1200" i="1" dirty="0">
                <a:latin typeface="Trebuchet MS"/>
                <a:cs typeface="Trebuchet MS"/>
              </a:rPr>
              <a:t>з</a:t>
            </a:r>
            <a:r>
              <a:rPr sz="1200" i="1" spc="105" dirty="0">
                <a:latin typeface="Trebuchet MS"/>
                <a:cs typeface="Trebuchet MS"/>
              </a:rPr>
              <a:t> </a:t>
            </a:r>
            <a:r>
              <a:rPr sz="1200" i="1" spc="-130" dirty="0">
                <a:latin typeface="Trebuchet MS"/>
                <a:cs typeface="Trebuchet MS"/>
              </a:rPr>
              <a:t>піщаним</a:t>
            </a:r>
            <a:r>
              <a:rPr sz="1200" i="1" spc="105" dirty="0">
                <a:latin typeface="Trebuchet MS"/>
                <a:cs typeface="Trebuchet MS"/>
              </a:rPr>
              <a:t> </a:t>
            </a:r>
            <a:r>
              <a:rPr sz="1200" i="1" spc="-35" dirty="0">
                <a:latin typeface="Trebuchet MS"/>
                <a:cs typeface="Trebuchet MS"/>
              </a:rPr>
              <a:t>та</a:t>
            </a:r>
            <a:endParaRPr sz="1200">
              <a:latin typeface="Trebuchet MS"/>
              <a:cs typeface="Trebuchet MS"/>
            </a:endParaRPr>
          </a:p>
          <a:p>
            <a:pPr marL="67310" marR="335915" indent="-3810">
              <a:lnSpc>
                <a:spcPts val="1290"/>
              </a:lnSpc>
              <a:spcBef>
                <a:spcPts val="10"/>
              </a:spcBef>
            </a:pPr>
            <a:r>
              <a:rPr sz="1200" i="1" spc="-105" dirty="0">
                <a:latin typeface="Trebuchet MS"/>
                <a:cs typeface="Trebuchet MS"/>
              </a:rPr>
              <a:t>супіщаним</a:t>
            </a:r>
            <a:r>
              <a:rPr sz="1200" i="1" spc="25" dirty="0">
                <a:latin typeface="Trebuchet MS"/>
                <a:cs typeface="Trebuchet MS"/>
              </a:rPr>
              <a:t> </a:t>
            </a:r>
            <a:r>
              <a:rPr sz="1200" i="1" spc="-110" dirty="0">
                <a:latin typeface="Trebuchet MS"/>
                <a:cs typeface="Trebuchet MS"/>
              </a:rPr>
              <a:t>наповнювачем, </a:t>
            </a:r>
            <a:r>
              <a:rPr sz="1200" i="1" spc="-25" dirty="0">
                <a:latin typeface="Trebuchet MS"/>
                <a:cs typeface="Trebuchet MS"/>
              </a:rPr>
              <a:t>маловологий</a:t>
            </a:r>
            <a:endParaRPr sz="1200">
              <a:latin typeface="Trebuchet MS"/>
              <a:cs typeface="Trebuchet MS"/>
            </a:endParaRPr>
          </a:p>
          <a:p>
            <a:pPr marL="12700" marR="725170" indent="4445">
              <a:lnSpc>
                <a:spcPts val="1290"/>
              </a:lnSpc>
              <a:spcBef>
                <a:spcPts val="500"/>
              </a:spcBef>
            </a:pPr>
            <a:r>
              <a:rPr sz="1200" i="1" spc="-110" dirty="0">
                <a:latin typeface="Trebuchet MS"/>
                <a:cs typeface="Trebuchet MS"/>
              </a:rPr>
              <a:t>Граніт</a:t>
            </a:r>
            <a:r>
              <a:rPr sz="1200" i="1" spc="60" dirty="0">
                <a:latin typeface="Trebuchet MS"/>
                <a:cs typeface="Trebuchet MS"/>
              </a:rPr>
              <a:t> </a:t>
            </a:r>
            <a:r>
              <a:rPr sz="1200" i="1" spc="-10" dirty="0">
                <a:latin typeface="Trebuchet MS"/>
                <a:cs typeface="Trebuchet MS"/>
              </a:rPr>
              <a:t>сильно </a:t>
            </a:r>
            <a:r>
              <a:rPr sz="1200" i="1" spc="-60" dirty="0">
                <a:latin typeface="Trebuchet MS"/>
                <a:cs typeface="Trebuchet MS"/>
              </a:rPr>
              <a:t>вивітрилий, </a:t>
            </a:r>
            <a:r>
              <a:rPr sz="1200" i="1" spc="-150" dirty="0">
                <a:latin typeface="Trebuchet MS"/>
                <a:cs typeface="Trebuchet MS"/>
              </a:rPr>
              <a:t>тріщинуватий,</a:t>
            </a:r>
            <a:r>
              <a:rPr sz="1200" i="1" spc="175" dirty="0">
                <a:latin typeface="Trebuchet MS"/>
                <a:cs typeface="Trebuchet MS"/>
              </a:rPr>
              <a:t> </a:t>
            </a:r>
            <a:r>
              <a:rPr sz="1200" i="1" spc="-100" dirty="0">
                <a:latin typeface="Trebuchet MS"/>
                <a:cs typeface="Trebuchet MS"/>
              </a:rPr>
              <a:t>сірий</a:t>
            </a:r>
            <a:endParaRPr sz="1200">
              <a:latin typeface="Trebuchet MS"/>
              <a:cs typeface="Trebuchet MS"/>
            </a:endParaRPr>
          </a:p>
        </p:txBody>
      </p:sp>
      <p:grpSp>
        <p:nvGrpSpPr>
          <p:cNvPr id="305" name="object 305"/>
          <p:cNvGrpSpPr/>
          <p:nvPr/>
        </p:nvGrpSpPr>
        <p:grpSpPr>
          <a:xfrm>
            <a:off x="11498158" y="5908981"/>
            <a:ext cx="4337685" cy="1156970"/>
            <a:chOff x="11498158" y="5908981"/>
            <a:chExt cx="4337685" cy="1156970"/>
          </a:xfrm>
        </p:grpSpPr>
        <p:sp>
          <p:nvSpPr>
            <p:cNvPr id="306" name="object 306"/>
            <p:cNvSpPr/>
            <p:nvPr/>
          </p:nvSpPr>
          <p:spPr>
            <a:xfrm>
              <a:off x="11501333" y="5912156"/>
              <a:ext cx="4331335" cy="1150620"/>
            </a:xfrm>
            <a:custGeom>
              <a:avLst/>
              <a:gdLst/>
              <a:ahLst/>
              <a:cxnLst/>
              <a:rect l="l" t="t" r="r" b="b"/>
              <a:pathLst>
                <a:path w="4331334" h="1150620">
                  <a:moveTo>
                    <a:pt x="0" y="193788"/>
                  </a:moveTo>
                  <a:lnTo>
                    <a:pt x="4331151" y="193788"/>
                  </a:lnTo>
                </a:path>
                <a:path w="4331334" h="1150620">
                  <a:moveTo>
                    <a:pt x="4331151" y="71342"/>
                  </a:moveTo>
                  <a:lnTo>
                    <a:pt x="0" y="71342"/>
                  </a:lnTo>
                </a:path>
                <a:path w="4331334" h="1150620">
                  <a:moveTo>
                    <a:pt x="4331151" y="0"/>
                  </a:moveTo>
                  <a:lnTo>
                    <a:pt x="4331151" y="1150082"/>
                  </a:lnTo>
                </a:path>
                <a:path w="4331334" h="1150620">
                  <a:moveTo>
                    <a:pt x="837389" y="0"/>
                  </a:moveTo>
                  <a:lnTo>
                    <a:pt x="837389" y="310669"/>
                  </a:lnTo>
                </a:path>
                <a:path w="4331334" h="1150620">
                  <a:moveTo>
                    <a:pt x="4331151" y="310669"/>
                  </a:moveTo>
                  <a:lnTo>
                    <a:pt x="0" y="310669"/>
                  </a:lnTo>
                </a:path>
                <a:path w="4331334" h="1150620">
                  <a:moveTo>
                    <a:pt x="837389" y="836377"/>
                  </a:moveTo>
                  <a:lnTo>
                    <a:pt x="837389" y="969449"/>
                  </a:lnTo>
                </a:path>
                <a:path w="4331334" h="1150620">
                  <a:moveTo>
                    <a:pt x="837389" y="1017011"/>
                  </a:moveTo>
                  <a:lnTo>
                    <a:pt x="837389" y="115008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7" name="object 307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12116093" y="6065973"/>
              <a:ext cx="209980" cy="131553"/>
            </a:xfrm>
            <a:prstGeom prst="rect">
              <a:avLst/>
            </a:prstGeom>
          </p:spPr>
        </p:pic>
      </p:grpSp>
      <p:sp>
        <p:nvSpPr>
          <p:cNvPr id="308" name="object 308"/>
          <p:cNvSpPr txBox="1"/>
          <p:nvPr/>
        </p:nvSpPr>
        <p:spPr>
          <a:xfrm>
            <a:off x="12121102" y="5924581"/>
            <a:ext cx="133985" cy="26225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sz="700" i="1" spc="-35" dirty="0">
                <a:latin typeface="Trebuchet MS"/>
                <a:cs typeface="Trebuchet MS"/>
              </a:rPr>
              <a:t>0,3</a:t>
            </a:r>
            <a:endParaRPr sz="7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700" i="1" spc="-35" dirty="0">
                <a:latin typeface="Trebuchet MS"/>
                <a:cs typeface="Trebuchet MS"/>
              </a:rPr>
              <a:t>0,8</a:t>
            </a:r>
            <a:endParaRPr sz="700">
              <a:latin typeface="Trebuchet MS"/>
              <a:cs typeface="Trebuchet MS"/>
            </a:endParaRPr>
          </a:p>
        </p:txBody>
      </p:sp>
      <p:grpSp>
        <p:nvGrpSpPr>
          <p:cNvPr id="309" name="object 309"/>
          <p:cNvGrpSpPr/>
          <p:nvPr/>
        </p:nvGrpSpPr>
        <p:grpSpPr>
          <a:xfrm>
            <a:off x="12116093" y="6072551"/>
            <a:ext cx="609600" cy="245110"/>
            <a:chOff x="12116093" y="6072551"/>
            <a:chExt cx="609600" cy="245110"/>
          </a:xfrm>
        </p:grpSpPr>
        <p:sp>
          <p:nvSpPr>
            <p:cNvPr id="310" name="object 310"/>
            <p:cNvSpPr/>
            <p:nvPr/>
          </p:nvSpPr>
          <p:spPr>
            <a:xfrm>
              <a:off x="12447507" y="6072551"/>
              <a:ext cx="278130" cy="132080"/>
            </a:xfrm>
            <a:custGeom>
              <a:avLst/>
              <a:gdLst/>
              <a:ahLst/>
              <a:cxnLst/>
              <a:rect l="l" t="t" r="r" b="b"/>
              <a:pathLst>
                <a:path w="278129" h="132079">
                  <a:moveTo>
                    <a:pt x="277780" y="0"/>
                  </a:moveTo>
                  <a:lnTo>
                    <a:pt x="0" y="0"/>
                  </a:lnTo>
                  <a:lnTo>
                    <a:pt x="0" y="131553"/>
                  </a:lnTo>
                  <a:lnTo>
                    <a:pt x="277780" y="0"/>
                  </a:lnTo>
                  <a:close/>
                </a:path>
                <a:path w="278129" h="132079">
                  <a:moveTo>
                    <a:pt x="277780" y="0"/>
                  </a:moveTo>
                  <a:lnTo>
                    <a:pt x="0" y="131553"/>
                  </a:lnTo>
                  <a:lnTo>
                    <a:pt x="277780" y="131553"/>
                  </a:lnTo>
                  <a:lnTo>
                    <a:pt x="2777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11"/>
            <p:cNvSpPr/>
            <p:nvPr/>
          </p:nvSpPr>
          <p:spPr>
            <a:xfrm>
              <a:off x="12447507" y="6072551"/>
              <a:ext cx="278130" cy="132080"/>
            </a:xfrm>
            <a:custGeom>
              <a:avLst/>
              <a:gdLst/>
              <a:ahLst/>
              <a:cxnLst/>
              <a:rect l="l" t="t" r="r" b="b"/>
              <a:pathLst>
                <a:path w="278129" h="132079">
                  <a:moveTo>
                    <a:pt x="0" y="0"/>
                  </a:moveTo>
                  <a:lnTo>
                    <a:pt x="0" y="131553"/>
                  </a:lnTo>
                  <a:lnTo>
                    <a:pt x="277780" y="0"/>
                  </a:lnTo>
                  <a:lnTo>
                    <a:pt x="0" y="0"/>
                  </a:lnTo>
                  <a:close/>
                </a:path>
                <a:path w="278129" h="132079">
                  <a:moveTo>
                    <a:pt x="0" y="131553"/>
                  </a:moveTo>
                  <a:lnTo>
                    <a:pt x="277780" y="0"/>
                  </a:lnTo>
                  <a:lnTo>
                    <a:pt x="277780" y="131553"/>
                  </a:lnTo>
                  <a:lnTo>
                    <a:pt x="0" y="131553"/>
                  </a:lnTo>
                  <a:close/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2" name="object 312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12116093" y="6185889"/>
              <a:ext cx="209980" cy="131553"/>
            </a:xfrm>
            <a:prstGeom prst="rect">
              <a:avLst/>
            </a:prstGeom>
          </p:spPr>
        </p:pic>
      </p:grpSp>
      <p:sp>
        <p:nvSpPr>
          <p:cNvPr id="313" name="object 313"/>
          <p:cNvSpPr txBox="1"/>
          <p:nvPr/>
        </p:nvSpPr>
        <p:spPr>
          <a:xfrm>
            <a:off x="12115031" y="6170014"/>
            <a:ext cx="12128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spc="-70" dirty="0">
                <a:latin typeface="Trebuchet MS"/>
                <a:cs typeface="Trebuchet MS"/>
              </a:rPr>
              <a:t>1,3</a:t>
            </a:r>
            <a:endParaRPr sz="700">
              <a:latin typeface="Trebuchet MS"/>
              <a:cs typeface="Trebuchet MS"/>
            </a:endParaRPr>
          </a:p>
        </p:txBody>
      </p:sp>
      <p:grpSp>
        <p:nvGrpSpPr>
          <p:cNvPr id="314" name="object 314"/>
          <p:cNvGrpSpPr/>
          <p:nvPr/>
        </p:nvGrpSpPr>
        <p:grpSpPr>
          <a:xfrm>
            <a:off x="12447507" y="6192467"/>
            <a:ext cx="278130" cy="132080"/>
            <a:chOff x="12447507" y="6192467"/>
            <a:chExt cx="278130" cy="132080"/>
          </a:xfrm>
        </p:grpSpPr>
        <p:sp>
          <p:nvSpPr>
            <p:cNvPr id="315" name="object 315"/>
            <p:cNvSpPr/>
            <p:nvPr/>
          </p:nvSpPr>
          <p:spPr>
            <a:xfrm>
              <a:off x="12447507" y="6192467"/>
              <a:ext cx="278130" cy="132080"/>
            </a:xfrm>
            <a:custGeom>
              <a:avLst/>
              <a:gdLst/>
              <a:ahLst/>
              <a:cxnLst/>
              <a:rect l="l" t="t" r="r" b="b"/>
              <a:pathLst>
                <a:path w="278129" h="132079">
                  <a:moveTo>
                    <a:pt x="277780" y="0"/>
                  </a:moveTo>
                  <a:lnTo>
                    <a:pt x="0" y="0"/>
                  </a:lnTo>
                  <a:lnTo>
                    <a:pt x="0" y="131553"/>
                  </a:lnTo>
                  <a:lnTo>
                    <a:pt x="277780" y="0"/>
                  </a:lnTo>
                  <a:close/>
                </a:path>
                <a:path w="278129" h="132079">
                  <a:moveTo>
                    <a:pt x="277780" y="0"/>
                  </a:moveTo>
                  <a:lnTo>
                    <a:pt x="0" y="131553"/>
                  </a:lnTo>
                  <a:lnTo>
                    <a:pt x="277780" y="131553"/>
                  </a:lnTo>
                  <a:lnTo>
                    <a:pt x="2777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316"/>
            <p:cNvSpPr/>
            <p:nvPr/>
          </p:nvSpPr>
          <p:spPr>
            <a:xfrm>
              <a:off x="12447508" y="6192467"/>
              <a:ext cx="278130" cy="132080"/>
            </a:xfrm>
            <a:custGeom>
              <a:avLst/>
              <a:gdLst/>
              <a:ahLst/>
              <a:cxnLst/>
              <a:rect l="l" t="t" r="r" b="b"/>
              <a:pathLst>
                <a:path w="278129" h="132079">
                  <a:moveTo>
                    <a:pt x="0" y="0"/>
                  </a:moveTo>
                  <a:lnTo>
                    <a:pt x="0" y="131553"/>
                  </a:lnTo>
                  <a:lnTo>
                    <a:pt x="277780" y="0"/>
                  </a:lnTo>
                  <a:lnTo>
                    <a:pt x="0" y="0"/>
                  </a:lnTo>
                  <a:close/>
                </a:path>
                <a:path w="278129" h="132079">
                  <a:moveTo>
                    <a:pt x="0" y="131553"/>
                  </a:moveTo>
                  <a:lnTo>
                    <a:pt x="277780" y="0"/>
                  </a:lnTo>
                  <a:lnTo>
                    <a:pt x="277780" y="131553"/>
                  </a:lnTo>
                  <a:lnTo>
                    <a:pt x="0" y="131553"/>
                  </a:lnTo>
                  <a:close/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7" name="object 317"/>
          <p:cNvSpPr txBox="1"/>
          <p:nvPr/>
        </p:nvSpPr>
        <p:spPr>
          <a:xfrm>
            <a:off x="12446444" y="6176592"/>
            <a:ext cx="25781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spc="-40" dirty="0">
                <a:latin typeface="Trebuchet MS"/>
                <a:cs typeface="Trebuchet MS"/>
              </a:rPr>
              <a:t>145,50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318" name="object 318"/>
          <p:cNvSpPr txBox="1"/>
          <p:nvPr/>
        </p:nvSpPr>
        <p:spPr>
          <a:xfrm>
            <a:off x="12123126" y="6724563"/>
            <a:ext cx="13398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spc="-35" dirty="0">
                <a:latin typeface="Trebuchet MS"/>
                <a:cs typeface="Trebuchet MS"/>
              </a:rPr>
              <a:t>3,5</a:t>
            </a:r>
            <a:endParaRPr sz="700">
              <a:latin typeface="Trebuchet MS"/>
              <a:cs typeface="Trebuchet MS"/>
            </a:endParaRPr>
          </a:p>
        </p:txBody>
      </p:sp>
      <p:grpSp>
        <p:nvGrpSpPr>
          <p:cNvPr id="319" name="object 319"/>
          <p:cNvGrpSpPr/>
          <p:nvPr/>
        </p:nvGrpSpPr>
        <p:grpSpPr>
          <a:xfrm>
            <a:off x="12440929" y="6739427"/>
            <a:ext cx="278130" cy="132080"/>
            <a:chOff x="12440929" y="6739427"/>
            <a:chExt cx="278130" cy="132080"/>
          </a:xfrm>
        </p:grpSpPr>
        <p:sp>
          <p:nvSpPr>
            <p:cNvPr id="320" name="object 320"/>
            <p:cNvSpPr/>
            <p:nvPr/>
          </p:nvSpPr>
          <p:spPr>
            <a:xfrm>
              <a:off x="12440929" y="6739427"/>
              <a:ext cx="278130" cy="132080"/>
            </a:xfrm>
            <a:custGeom>
              <a:avLst/>
              <a:gdLst/>
              <a:ahLst/>
              <a:cxnLst/>
              <a:rect l="l" t="t" r="r" b="b"/>
              <a:pathLst>
                <a:path w="278129" h="132079">
                  <a:moveTo>
                    <a:pt x="277780" y="0"/>
                  </a:moveTo>
                  <a:lnTo>
                    <a:pt x="0" y="0"/>
                  </a:lnTo>
                  <a:lnTo>
                    <a:pt x="0" y="131553"/>
                  </a:lnTo>
                  <a:lnTo>
                    <a:pt x="277780" y="0"/>
                  </a:lnTo>
                  <a:close/>
                </a:path>
                <a:path w="278129" h="132079">
                  <a:moveTo>
                    <a:pt x="277780" y="0"/>
                  </a:moveTo>
                  <a:lnTo>
                    <a:pt x="0" y="131553"/>
                  </a:lnTo>
                  <a:lnTo>
                    <a:pt x="277780" y="131553"/>
                  </a:lnTo>
                  <a:lnTo>
                    <a:pt x="2777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21"/>
            <p:cNvSpPr/>
            <p:nvPr/>
          </p:nvSpPr>
          <p:spPr>
            <a:xfrm>
              <a:off x="12440930" y="6739427"/>
              <a:ext cx="278130" cy="132080"/>
            </a:xfrm>
            <a:custGeom>
              <a:avLst/>
              <a:gdLst/>
              <a:ahLst/>
              <a:cxnLst/>
              <a:rect l="l" t="t" r="r" b="b"/>
              <a:pathLst>
                <a:path w="278129" h="132079">
                  <a:moveTo>
                    <a:pt x="0" y="0"/>
                  </a:moveTo>
                  <a:lnTo>
                    <a:pt x="0" y="131553"/>
                  </a:lnTo>
                  <a:lnTo>
                    <a:pt x="277780" y="0"/>
                  </a:lnTo>
                  <a:lnTo>
                    <a:pt x="0" y="0"/>
                  </a:lnTo>
                  <a:close/>
                </a:path>
                <a:path w="278129" h="132079">
                  <a:moveTo>
                    <a:pt x="0" y="131553"/>
                  </a:moveTo>
                  <a:lnTo>
                    <a:pt x="277780" y="0"/>
                  </a:lnTo>
                  <a:lnTo>
                    <a:pt x="277780" y="131553"/>
                  </a:lnTo>
                  <a:lnTo>
                    <a:pt x="0" y="131553"/>
                  </a:lnTo>
                  <a:close/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2" name="object 322"/>
          <p:cNvSpPr txBox="1"/>
          <p:nvPr/>
        </p:nvSpPr>
        <p:spPr>
          <a:xfrm>
            <a:off x="12439867" y="6723552"/>
            <a:ext cx="25781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spc="-40" dirty="0">
                <a:latin typeface="Trebuchet MS"/>
                <a:cs typeface="Trebuchet MS"/>
              </a:rPr>
              <a:t>143,30</a:t>
            </a:r>
            <a:endParaRPr sz="700">
              <a:latin typeface="Trebuchet MS"/>
              <a:cs typeface="Trebuchet MS"/>
            </a:endParaRPr>
          </a:p>
        </p:txBody>
      </p:sp>
      <p:grpSp>
        <p:nvGrpSpPr>
          <p:cNvPr id="323" name="object 323"/>
          <p:cNvGrpSpPr/>
          <p:nvPr/>
        </p:nvGrpSpPr>
        <p:grpSpPr>
          <a:xfrm>
            <a:off x="11402528" y="5532535"/>
            <a:ext cx="5521960" cy="1532890"/>
            <a:chOff x="11402528" y="5532535"/>
            <a:chExt cx="5521960" cy="1532890"/>
          </a:xfrm>
        </p:grpSpPr>
        <p:sp>
          <p:nvSpPr>
            <p:cNvPr id="324" name="object 324"/>
            <p:cNvSpPr/>
            <p:nvPr/>
          </p:nvSpPr>
          <p:spPr>
            <a:xfrm>
              <a:off x="13312725" y="5955164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5"/>
            <p:cNvSpPr/>
            <p:nvPr/>
          </p:nvSpPr>
          <p:spPr>
            <a:xfrm>
              <a:off x="13304630" y="5912156"/>
              <a:ext cx="83820" cy="119380"/>
            </a:xfrm>
            <a:custGeom>
              <a:avLst/>
              <a:gdLst/>
              <a:ahLst/>
              <a:cxnLst/>
              <a:rect l="l" t="t" r="r" b="b"/>
              <a:pathLst>
                <a:path w="83819" h="119379">
                  <a:moveTo>
                    <a:pt x="25298" y="26816"/>
                  </a:moveTo>
                  <a:lnTo>
                    <a:pt x="52115" y="0"/>
                  </a:lnTo>
                </a:path>
                <a:path w="83819" h="119379">
                  <a:moveTo>
                    <a:pt x="0" y="118904"/>
                  </a:moveTo>
                  <a:lnTo>
                    <a:pt x="83485" y="3541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26"/>
            <p:cNvSpPr/>
            <p:nvPr/>
          </p:nvSpPr>
          <p:spPr>
            <a:xfrm>
              <a:off x="13404307" y="5930372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7"/>
            <p:cNvSpPr/>
            <p:nvPr/>
          </p:nvSpPr>
          <p:spPr>
            <a:xfrm>
              <a:off x="13421510" y="5912156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39">
                  <a:moveTo>
                    <a:pt x="0" y="2023"/>
                  </a:moveTo>
                  <a:lnTo>
                    <a:pt x="202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8"/>
            <p:cNvSpPr/>
            <p:nvPr/>
          </p:nvSpPr>
          <p:spPr>
            <a:xfrm>
              <a:off x="13379514" y="6021953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9"/>
            <p:cNvSpPr/>
            <p:nvPr/>
          </p:nvSpPr>
          <p:spPr>
            <a:xfrm>
              <a:off x="13396718" y="5922276"/>
              <a:ext cx="83820" cy="109220"/>
            </a:xfrm>
            <a:custGeom>
              <a:avLst/>
              <a:gdLst/>
              <a:ahLst/>
              <a:cxnLst/>
              <a:rect l="l" t="t" r="r" b="b"/>
              <a:pathLst>
                <a:path w="83819" h="109220">
                  <a:moveTo>
                    <a:pt x="0" y="83485"/>
                  </a:moveTo>
                  <a:lnTo>
                    <a:pt x="83485" y="0"/>
                  </a:lnTo>
                </a:path>
                <a:path w="83819" h="109220">
                  <a:moveTo>
                    <a:pt x="41490" y="108784"/>
                  </a:moveTo>
                  <a:lnTo>
                    <a:pt x="58187" y="920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30"/>
            <p:cNvSpPr/>
            <p:nvPr/>
          </p:nvSpPr>
          <p:spPr>
            <a:xfrm>
              <a:off x="13471096" y="5997160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31"/>
            <p:cNvSpPr/>
            <p:nvPr/>
          </p:nvSpPr>
          <p:spPr>
            <a:xfrm>
              <a:off x="13488299" y="5912156"/>
              <a:ext cx="69215" cy="119380"/>
            </a:xfrm>
            <a:custGeom>
              <a:avLst/>
              <a:gdLst/>
              <a:ahLst/>
              <a:cxnLst/>
              <a:rect l="l" t="t" r="r" b="b"/>
              <a:pathLst>
                <a:path w="69215" h="119379">
                  <a:moveTo>
                    <a:pt x="0" y="68812"/>
                  </a:moveTo>
                  <a:lnTo>
                    <a:pt x="68812" y="0"/>
                  </a:lnTo>
                </a:path>
                <a:path w="69215" h="119379">
                  <a:moveTo>
                    <a:pt x="16697" y="118904"/>
                  </a:moveTo>
                  <a:lnTo>
                    <a:pt x="58693" y="7690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2"/>
            <p:cNvSpPr/>
            <p:nvPr/>
          </p:nvSpPr>
          <p:spPr>
            <a:xfrm>
              <a:off x="13563183" y="5971862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3"/>
            <p:cNvSpPr/>
            <p:nvPr/>
          </p:nvSpPr>
          <p:spPr>
            <a:xfrm>
              <a:off x="13571785" y="5912156"/>
              <a:ext cx="67310" cy="119380"/>
            </a:xfrm>
            <a:custGeom>
              <a:avLst/>
              <a:gdLst/>
              <a:ahLst/>
              <a:cxnLst/>
              <a:rect l="l" t="t" r="r" b="b"/>
              <a:pathLst>
                <a:path w="67309" h="119379">
                  <a:moveTo>
                    <a:pt x="8601" y="43513"/>
                  </a:moveTo>
                  <a:lnTo>
                    <a:pt x="52115" y="0"/>
                  </a:lnTo>
                </a:path>
                <a:path w="67309" h="119379">
                  <a:moveTo>
                    <a:pt x="0" y="118904"/>
                  </a:moveTo>
                  <a:lnTo>
                    <a:pt x="66788" y="5211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34"/>
            <p:cNvSpPr/>
            <p:nvPr/>
          </p:nvSpPr>
          <p:spPr>
            <a:xfrm>
              <a:off x="13654765" y="5947069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35"/>
            <p:cNvSpPr/>
            <p:nvPr/>
          </p:nvSpPr>
          <p:spPr>
            <a:xfrm>
              <a:off x="13646670" y="5912156"/>
              <a:ext cx="83820" cy="110489"/>
            </a:xfrm>
            <a:custGeom>
              <a:avLst/>
              <a:gdLst/>
              <a:ahLst/>
              <a:cxnLst/>
              <a:rect l="l" t="t" r="r" b="b"/>
              <a:pathLst>
                <a:path w="83819" h="110489">
                  <a:moveTo>
                    <a:pt x="25298" y="18721"/>
                  </a:moveTo>
                  <a:lnTo>
                    <a:pt x="44019" y="0"/>
                  </a:lnTo>
                </a:path>
                <a:path w="83819" h="110489">
                  <a:moveTo>
                    <a:pt x="0" y="110302"/>
                  </a:moveTo>
                  <a:lnTo>
                    <a:pt x="83485" y="2681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36"/>
            <p:cNvSpPr/>
            <p:nvPr/>
          </p:nvSpPr>
          <p:spPr>
            <a:xfrm>
              <a:off x="13704849" y="5921780"/>
              <a:ext cx="42545" cy="109855"/>
            </a:xfrm>
            <a:custGeom>
              <a:avLst/>
              <a:gdLst/>
              <a:ahLst/>
              <a:cxnLst/>
              <a:rect l="l" t="t" r="r" b="b"/>
              <a:pathLst>
                <a:path w="42544" h="109854">
                  <a:moveTo>
                    <a:pt x="1016" y="109283"/>
                  </a:moveTo>
                  <a:lnTo>
                    <a:pt x="863" y="108927"/>
                  </a:lnTo>
                  <a:lnTo>
                    <a:pt x="508" y="108775"/>
                  </a:lnTo>
                  <a:lnTo>
                    <a:pt x="152" y="108927"/>
                  </a:lnTo>
                  <a:lnTo>
                    <a:pt x="0" y="109283"/>
                  </a:lnTo>
                  <a:lnTo>
                    <a:pt x="152" y="109639"/>
                  </a:lnTo>
                  <a:lnTo>
                    <a:pt x="508" y="109791"/>
                  </a:lnTo>
                  <a:lnTo>
                    <a:pt x="863" y="109639"/>
                  </a:lnTo>
                  <a:lnTo>
                    <a:pt x="1016" y="109283"/>
                  </a:lnTo>
                  <a:close/>
                </a:path>
                <a:path w="42544" h="109854">
                  <a:moveTo>
                    <a:pt x="17703" y="92595"/>
                  </a:moveTo>
                  <a:lnTo>
                    <a:pt x="17564" y="92227"/>
                  </a:lnTo>
                  <a:lnTo>
                    <a:pt x="17208" y="92087"/>
                  </a:lnTo>
                  <a:lnTo>
                    <a:pt x="16840" y="92227"/>
                  </a:lnTo>
                  <a:lnTo>
                    <a:pt x="16700" y="92595"/>
                  </a:lnTo>
                  <a:lnTo>
                    <a:pt x="16840" y="92951"/>
                  </a:lnTo>
                  <a:lnTo>
                    <a:pt x="17208" y="93091"/>
                  </a:lnTo>
                  <a:lnTo>
                    <a:pt x="17564" y="92951"/>
                  </a:lnTo>
                  <a:lnTo>
                    <a:pt x="17703" y="92595"/>
                  </a:lnTo>
                  <a:close/>
                </a:path>
                <a:path w="42544" h="109854">
                  <a:moveTo>
                    <a:pt x="42506" y="508"/>
                  </a:moveTo>
                  <a:lnTo>
                    <a:pt x="42354" y="139"/>
                  </a:lnTo>
                  <a:lnTo>
                    <a:pt x="41998" y="0"/>
                  </a:lnTo>
                  <a:lnTo>
                    <a:pt x="41643" y="139"/>
                  </a:lnTo>
                  <a:lnTo>
                    <a:pt x="41490" y="508"/>
                  </a:lnTo>
                  <a:lnTo>
                    <a:pt x="41643" y="863"/>
                  </a:lnTo>
                  <a:lnTo>
                    <a:pt x="41998" y="1003"/>
                  </a:lnTo>
                  <a:lnTo>
                    <a:pt x="42354" y="863"/>
                  </a:lnTo>
                  <a:lnTo>
                    <a:pt x="42506" y="50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7"/>
            <p:cNvSpPr/>
            <p:nvPr/>
          </p:nvSpPr>
          <p:spPr>
            <a:xfrm>
              <a:off x="13738757" y="5914180"/>
              <a:ext cx="83820" cy="117475"/>
            </a:xfrm>
            <a:custGeom>
              <a:avLst/>
              <a:gdLst/>
              <a:ahLst/>
              <a:cxnLst/>
              <a:rect l="l" t="t" r="r" b="b"/>
              <a:pathLst>
                <a:path w="83819" h="117475">
                  <a:moveTo>
                    <a:pt x="0" y="83485"/>
                  </a:moveTo>
                  <a:lnTo>
                    <a:pt x="83485" y="0"/>
                  </a:lnTo>
                </a:path>
                <a:path w="83819" h="117475">
                  <a:moveTo>
                    <a:pt x="33394" y="116880"/>
                  </a:moveTo>
                  <a:lnTo>
                    <a:pt x="58187" y="9158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338"/>
            <p:cNvSpPr/>
            <p:nvPr/>
          </p:nvSpPr>
          <p:spPr>
            <a:xfrm>
              <a:off x="13813135" y="5988559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339"/>
            <p:cNvSpPr/>
            <p:nvPr/>
          </p:nvSpPr>
          <p:spPr>
            <a:xfrm>
              <a:off x="13830339" y="5912156"/>
              <a:ext cx="60960" cy="119380"/>
            </a:xfrm>
            <a:custGeom>
              <a:avLst/>
              <a:gdLst/>
              <a:ahLst/>
              <a:cxnLst/>
              <a:rect l="l" t="t" r="r" b="b"/>
              <a:pathLst>
                <a:path w="60959" h="119379">
                  <a:moveTo>
                    <a:pt x="0" y="60211"/>
                  </a:moveTo>
                  <a:lnTo>
                    <a:pt x="60717" y="0"/>
                  </a:lnTo>
                </a:path>
                <a:path w="60959" h="119379">
                  <a:moveTo>
                    <a:pt x="8601" y="118904"/>
                  </a:moveTo>
                  <a:lnTo>
                    <a:pt x="58693" y="6881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340"/>
            <p:cNvSpPr/>
            <p:nvPr/>
          </p:nvSpPr>
          <p:spPr>
            <a:xfrm>
              <a:off x="13905223" y="5963766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341"/>
            <p:cNvSpPr/>
            <p:nvPr/>
          </p:nvSpPr>
          <p:spPr>
            <a:xfrm>
              <a:off x="13905729" y="5912156"/>
              <a:ext cx="74930" cy="119380"/>
            </a:xfrm>
            <a:custGeom>
              <a:avLst/>
              <a:gdLst/>
              <a:ahLst/>
              <a:cxnLst/>
              <a:rect l="l" t="t" r="r" b="b"/>
              <a:pathLst>
                <a:path w="74930" h="119379">
                  <a:moveTo>
                    <a:pt x="16697" y="35418"/>
                  </a:moveTo>
                  <a:lnTo>
                    <a:pt x="52115" y="0"/>
                  </a:lnTo>
                </a:path>
                <a:path w="74930" h="119379">
                  <a:moveTo>
                    <a:pt x="0" y="118904"/>
                  </a:moveTo>
                  <a:lnTo>
                    <a:pt x="74884" y="43513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342"/>
            <p:cNvSpPr/>
            <p:nvPr/>
          </p:nvSpPr>
          <p:spPr>
            <a:xfrm>
              <a:off x="13996804" y="5938467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343"/>
            <p:cNvSpPr/>
            <p:nvPr/>
          </p:nvSpPr>
          <p:spPr>
            <a:xfrm>
              <a:off x="14014008" y="5912156"/>
              <a:ext cx="10795" cy="10160"/>
            </a:xfrm>
            <a:custGeom>
              <a:avLst/>
              <a:gdLst/>
              <a:ahLst/>
              <a:cxnLst/>
              <a:rect l="l" t="t" r="r" b="b"/>
              <a:pathLst>
                <a:path w="10794" h="10160">
                  <a:moveTo>
                    <a:pt x="0" y="10119"/>
                  </a:moveTo>
                  <a:lnTo>
                    <a:pt x="1062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344"/>
            <p:cNvSpPr/>
            <p:nvPr/>
          </p:nvSpPr>
          <p:spPr>
            <a:xfrm>
              <a:off x="13972012" y="6030555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345"/>
            <p:cNvSpPr/>
            <p:nvPr/>
          </p:nvSpPr>
          <p:spPr>
            <a:xfrm>
              <a:off x="13989215" y="5930877"/>
              <a:ext cx="83820" cy="83820"/>
            </a:xfrm>
            <a:custGeom>
              <a:avLst/>
              <a:gdLst/>
              <a:ahLst/>
              <a:cxnLst/>
              <a:rect l="l" t="t" r="r" b="b"/>
              <a:pathLst>
                <a:path w="83819" h="83820">
                  <a:moveTo>
                    <a:pt x="0" y="83485"/>
                  </a:moveTo>
                  <a:lnTo>
                    <a:pt x="8348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346"/>
            <p:cNvSpPr/>
            <p:nvPr/>
          </p:nvSpPr>
          <p:spPr>
            <a:xfrm>
              <a:off x="14088892" y="5913675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347"/>
            <p:cNvSpPr/>
            <p:nvPr/>
          </p:nvSpPr>
          <p:spPr>
            <a:xfrm>
              <a:off x="14039307" y="6022459"/>
              <a:ext cx="8255" cy="8890"/>
            </a:xfrm>
            <a:custGeom>
              <a:avLst/>
              <a:gdLst/>
              <a:ahLst/>
              <a:cxnLst/>
              <a:rect l="l" t="t" r="r" b="b"/>
              <a:pathLst>
                <a:path w="8255" h="8889">
                  <a:moveTo>
                    <a:pt x="0" y="8601"/>
                  </a:moveTo>
                  <a:lnTo>
                    <a:pt x="809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348"/>
            <p:cNvSpPr/>
            <p:nvPr/>
          </p:nvSpPr>
          <p:spPr>
            <a:xfrm>
              <a:off x="14063593" y="6005256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9" name="object 349"/>
            <p:cNvSpPr/>
            <p:nvPr/>
          </p:nvSpPr>
          <p:spPr>
            <a:xfrm>
              <a:off x="14080797" y="5912156"/>
              <a:ext cx="77470" cy="119380"/>
            </a:xfrm>
            <a:custGeom>
              <a:avLst/>
              <a:gdLst/>
              <a:ahLst/>
              <a:cxnLst/>
              <a:rect l="l" t="t" r="r" b="b"/>
              <a:pathLst>
                <a:path w="77469" h="119379">
                  <a:moveTo>
                    <a:pt x="0" y="76908"/>
                  </a:moveTo>
                  <a:lnTo>
                    <a:pt x="77414" y="0"/>
                  </a:lnTo>
                </a:path>
                <a:path w="77469" h="119379">
                  <a:moveTo>
                    <a:pt x="25298" y="118904"/>
                  </a:moveTo>
                  <a:lnTo>
                    <a:pt x="58693" y="85509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350"/>
            <p:cNvSpPr/>
            <p:nvPr/>
          </p:nvSpPr>
          <p:spPr>
            <a:xfrm>
              <a:off x="14155681" y="5980463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351"/>
            <p:cNvSpPr/>
            <p:nvPr/>
          </p:nvSpPr>
          <p:spPr>
            <a:xfrm>
              <a:off x="14172884" y="5912156"/>
              <a:ext cx="58419" cy="119380"/>
            </a:xfrm>
            <a:custGeom>
              <a:avLst/>
              <a:gdLst/>
              <a:ahLst/>
              <a:cxnLst/>
              <a:rect l="l" t="t" r="r" b="b"/>
              <a:pathLst>
                <a:path w="58419" h="119379">
                  <a:moveTo>
                    <a:pt x="0" y="52115"/>
                  </a:moveTo>
                  <a:lnTo>
                    <a:pt x="52115" y="0"/>
                  </a:lnTo>
                </a:path>
                <a:path w="58419" h="119379">
                  <a:moveTo>
                    <a:pt x="0" y="118904"/>
                  </a:moveTo>
                  <a:lnTo>
                    <a:pt x="58187" y="6021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352"/>
            <p:cNvSpPr/>
            <p:nvPr/>
          </p:nvSpPr>
          <p:spPr>
            <a:xfrm>
              <a:off x="14247262" y="5955164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353"/>
            <p:cNvSpPr/>
            <p:nvPr/>
          </p:nvSpPr>
          <p:spPr>
            <a:xfrm>
              <a:off x="14239167" y="5912156"/>
              <a:ext cx="83820" cy="119380"/>
            </a:xfrm>
            <a:custGeom>
              <a:avLst/>
              <a:gdLst/>
              <a:ahLst/>
              <a:cxnLst/>
              <a:rect l="l" t="t" r="r" b="b"/>
              <a:pathLst>
                <a:path w="83819" h="119379">
                  <a:moveTo>
                    <a:pt x="25298" y="26816"/>
                  </a:moveTo>
                  <a:lnTo>
                    <a:pt x="52621" y="0"/>
                  </a:lnTo>
                </a:path>
                <a:path w="83819" h="119379">
                  <a:moveTo>
                    <a:pt x="0" y="118904"/>
                  </a:moveTo>
                  <a:lnTo>
                    <a:pt x="83485" y="3541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354"/>
            <p:cNvSpPr/>
            <p:nvPr/>
          </p:nvSpPr>
          <p:spPr>
            <a:xfrm>
              <a:off x="14338844" y="5930372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355"/>
            <p:cNvSpPr/>
            <p:nvPr/>
          </p:nvSpPr>
          <p:spPr>
            <a:xfrm>
              <a:off x="14356047" y="5912156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39">
                  <a:moveTo>
                    <a:pt x="0" y="2023"/>
                  </a:moveTo>
                  <a:lnTo>
                    <a:pt x="2529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356"/>
            <p:cNvSpPr/>
            <p:nvPr/>
          </p:nvSpPr>
          <p:spPr>
            <a:xfrm>
              <a:off x="14314051" y="6021953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357"/>
            <p:cNvSpPr/>
            <p:nvPr/>
          </p:nvSpPr>
          <p:spPr>
            <a:xfrm>
              <a:off x="14331255" y="5922276"/>
              <a:ext cx="83820" cy="109220"/>
            </a:xfrm>
            <a:custGeom>
              <a:avLst/>
              <a:gdLst/>
              <a:ahLst/>
              <a:cxnLst/>
              <a:rect l="l" t="t" r="r" b="b"/>
              <a:pathLst>
                <a:path w="83819" h="109220">
                  <a:moveTo>
                    <a:pt x="0" y="83485"/>
                  </a:moveTo>
                  <a:lnTo>
                    <a:pt x="83485" y="0"/>
                  </a:lnTo>
                </a:path>
                <a:path w="83819" h="109220">
                  <a:moveTo>
                    <a:pt x="41490" y="108784"/>
                  </a:moveTo>
                  <a:lnTo>
                    <a:pt x="58187" y="920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358"/>
            <p:cNvSpPr/>
            <p:nvPr/>
          </p:nvSpPr>
          <p:spPr>
            <a:xfrm>
              <a:off x="14405633" y="5997160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359"/>
            <p:cNvSpPr/>
            <p:nvPr/>
          </p:nvSpPr>
          <p:spPr>
            <a:xfrm>
              <a:off x="14422836" y="5912156"/>
              <a:ext cx="69215" cy="119380"/>
            </a:xfrm>
            <a:custGeom>
              <a:avLst/>
              <a:gdLst/>
              <a:ahLst/>
              <a:cxnLst/>
              <a:rect l="l" t="t" r="r" b="b"/>
              <a:pathLst>
                <a:path w="69215" h="119379">
                  <a:moveTo>
                    <a:pt x="0" y="68812"/>
                  </a:moveTo>
                  <a:lnTo>
                    <a:pt x="68812" y="0"/>
                  </a:lnTo>
                </a:path>
                <a:path w="69215" h="119379">
                  <a:moveTo>
                    <a:pt x="16697" y="118904"/>
                  </a:moveTo>
                  <a:lnTo>
                    <a:pt x="58693" y="7690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360"/>
            <p:cNvSpPr/>
            <p:nvPr/>
          </p:nvSpPr>
          <p:spPr>
            <a:xfrm>
              <a:off x="14497720" y="5971862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361"/>
            <p:cNvSpPr/>
            <p:nvPr/>
          </p:nvSpPr>
          <p:spPr>
            <a:xfrm>
              <a:off x="14506322" y="5912156"/>
              <a:ext cx="67310" cy="119380"/>
            </a:xfrm>
            <a:custGeom>
              <a:avLst/>
              <a:gdLst/>
              <a:ahLst/>
              <a:cxnLst/>
              <a:rect l="l" t="t" r="r" b="b"/>
              <a:pathLst>
                <a:path w="67309" h="119379">
                  <a:moveTo>
                    <a:pt x="8601" y="43513"/>
                  </a:moveTo>
                  <a:lnTo>
                    <a:pt x="52115" y="0"/>
                  </a:lnTo>
                </a:path>
                <a:path w="67309" h="119379">
                  <a:moveTo>
                    <a:pt x="0" y="118904"/>
                  </a:moveTo>
                  <a:lnTo>
                    <a:pt x="66788" y="5211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362"/>
            <p:cNvSpPr/>
            <p:nvPr/>
          </p:nvSpPr>
          <p:spPr>
            <a:xfrm>
              <a:off x="14589302" y="5947069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363"/>
            <p:cNvSpPr/>
            <p:nvPr/>
          </p:nvSpPr>
          <p:spPr>
            <a:xfrm>
              <a:off x="14581713" y="5912156"/>
              <a:ext cx="83820" cy="110489"/>
            </a:xfrm>
            <a:custGeom>
              <a:avLst/>
              <a:gdLst/>
              <a:ahLst/>
              <a:cxnLst/>
              <a:rect l="l" t="t" r="r" b="b"/>
              <a:pathLst>
                <a:path w="83819" h="110489">
                  <a:moveTo>
                    <a:pt x="24792" y="18721"/>
                  </a:moveTo>
                  <a:lnTo>
                    <a:pt x="43513" y="0"/>
                  </a:lnTo>
                </a:path>
                <a:path w="83819" h="110489">
                  <a:moveTo>
                    <a:pt x="0" y="110302"/>
                  </a:moveTo>
                  <a:lnTo>
                    <a:pt x="83485" y="2681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364"/>
            <p:cNvSpPr/>
            <p:nvPr/>
          </p:nvSpPr>
          <p:spPr>
            <a:xfrm>
              <a:off x="14656079" y="5921780"/>
              <a:ext cx="26670" cy="93345"/>
            </a:xfrm>
            <a:custGeom>
              <a:avLst/>
              <a:gdLst/>
              <a:ahLst/>
              <a:cxnLst/>
              <a:rect l="l" t="t" r="r" b="b"/>
              <a:pathLst>
                <a:path w="26669" h="93345">
                  <a:moveTo>
                    <a:pt x="1016" y="92595"/>
                  </a:moveTo>
                  <a:lnTo>
                    <a:pt x="863" y="92227"/>
                  </a:lnTo>
                  <a:lnTo>
                    <a:pt x="508" y="92087"/>
                  </a:lnTo>
                  <a:lnTo>
                    <a:pt x="152" y="92227"/>
                  </a:lnTo>
                  <a:lnTo>
                    <a:pt x="0" y="92595"/>
                  </a:lnTo>
                  <a:lnTo>
                    <a:pt x="152" y="92951"/>
                  </a:lnTo>
                  <a:lnTo>
                    <a:pt x="508" y="93091"/>
                  </a:lnTo>
                  <a:lnTo>
                    <a:pt x="863" y="92951"/>
                  </a:lnTo>
                  <a:lnTo>
                    <a:pt x="1016" y="92595"/>
                  </a:lnTo>
                  <a:close/>
                </a:path>
                <a:path w="26669" h="93345">
                  <a:moveTo>
                    <a:pt x="26314" y="508"/>
                  </a:moveTo>
                  <a:lnTo>
                    <a:pt x="26162" y="139"/>
                  </a:lnTo>
                  <a:lnTo>
                    <a:pt x="25806" y="0"/>
                  </a:lnTo>
                  <a:lnTo>
                    <a:pt x="25450" y="139"/>
                  </a:lnTo>
                  <a:lnTo>
                    <a:pt x="25298" y="508"/>
                  </a:lnTo>
                  <a:lnTo>
                    <a:pt x="25450" y="863"/>
                  </a:lnTo>
                  <a:lnTo>
                    <a:pt x="25806" y="1003"/>
                  </a:lnTo>
                  <a:lnTo>
                    <a:pt x="26162" y="863"/>
                  </a:lnTo>
                  <a:lnTo>
                    <a:pt x="26314" y="50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365"/>
            <p:cNvSpPr/>
            <p:nvPr/>
          </p:nvSpPr>
          <p:spPr>
            <a:xfrm>
              <a:off x="14673294" y="5914180"/>
              <a:ext cx="83820" cy="117475"/>
            </a:xfrm>
            <a:custGeom>
              <a:avLst/>
              <a:gdLst/>
              <a:ahLst/>
              <a:cxnLst/>
              <a:rect l="l" t="t" r="r" b="b"/>
              <a:pathLst>
                <a:path w="83819" h="117475">
                  <a:moveTo>
                    <a:pt x="0" y="83485"/>
                  </a:moveTo>
                  <a:lnTo>
                    <a:pt x="83485" y="0"/>
                  </a:lnTo>
                </a:path>
                <a:path w="83819" h="117475">
                  <a:moveTo>
                    <a:pt x="33394" y="116880"/>
                  </a:moveTo>
                  <a:lnTo>
                    <a:pt x="58693" y="9158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366"/>
            <p:cNvSpPr/>
            <p:nvPr/>
          </p:nvSpPr>
          <p:spPr>
            <a:xfrm>
              <a:off x="14748178" y="5988559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367"/>
            <p:cNvSpPr/>
            <p:nvPr/>
          </p:nvSpPr>
          <p:spPr>
            <a:xfrm>
              <a:off x="14764876" y="5912156"/>
              <a:ext cx="60960" cy="119380"/>
            </a:xfrm>
            <a:custGeom>
              <a:avLst/>
              <a:gdLst/>
              <a:ahLst/>
              <a:cxnLst/>
              <a:rect l="l" t="t" r="r" b="b"/>
              <a:pathLst>
                <a:path w="60959" h="119379">
                  <a:moveTo>
                    <a:pt x="0" y="60211"/>
                  </a:moveTo>
                  <a:lnTo>
                    <a:pt x="60717" y="0"/>
                  </a:lnTo>
                </a:path>
                <a:path w="60959" h="119379">
                  <a:moveTo>
                    <a:pt x="8601" y="118904"/>
                  </a:moveTo>
                  <a:lnTo>
                    <a:pt x="58693" y="6881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368"/>
            <p:cNvSpPr/>
            <p:nvPr/>
          </p:nvSpPr>
          <p:spPr>
            <a:xfrm>
              <a:off x="14839760" y="5963766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369"/>
            <p:cNvSpPr/>
            <p:nvPr/>
          </p:nvSpPr>
          <p:spPr>
            <a:xfrm>
              <a:off x="14840266" y="5912156"/>
              <a:ext cx="74930" cy="119380"/>
            </a:xfrm>
            <a:custGeom>
              <a:avLst/>
              <a:gdLst/>
              <a:ahLst/>
              <a:cxnLst/>
              <a:rect l="l" t="t" r="r" b="b"/>
              <a:pathLst>
                <a:path w="74930" h="119379">
                  <a:moveTo>
                    <a:pt x="16697" y="35418"/>
                  </a:moveTo>
                  <a:lnTo>
                    <a:pt x="52115" y="0"/>
                  </a:lnTo>
                </a:path>
                <a:path w="74930" h="119379">
                  <a:moveTo>
                    <a:pt x="0" y="118904"/>
                  </a:moveTo>
                  <a:lnTo>
                    <a:pt x="74884" y="43513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370"/>
            <p:cNvSpPr/>
            <p:nvPr/>
          </p:nvSpPr>
          <p:spPr>
            <a:xfrm>
              <a:off x="14931342" y="5938467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371"/>
            <p:cNvSpPr/>
            <p:nvPr/>
          </p:nvSpPr>
          <p:spPr>
            <a:xfrm>
              <a:off x="14948545" y="5912156"/>
              <a:ext cx="10795" cy="10160"/>
            </a:xfrm>
            <a:custGeom>
              <a:avLst/>
              <a:gdLst/>
              <a:ahLst/>
              <a:cxnLst/>
              <a:rect l="l" t="t" r="r" b="b"/>
              <a:pathLst>
                <a:path w="10794" h="10160">
                  <a:moveTo>
                    <a:pt x="0" y="10119"/>
                  </a:moveTo>
                  <a:lnTo>
                    <a:pt x="1062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372"/>
            <p:cNvSpPr/>
            <p:nvPr/>
          </p:nvSpPr>
          <p:spPr>
            <a:xfrm>
              <a:off x="14906549" y="6030555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373"/>
            <p:cNvSpPr/>
            <p:nvPr/>
          </p:nvSpPr>
          <p:spPr>
            <a:xfrm>
              <a:off x="14923752" y="5930877"/>
              <a:ext cx="83820" cy="83820"/>
            </a:xfrm>
            <a:custGeom>
              <a:avLst/>
              <a:gdLst/>
              <a:ahLst/>
              <a:cxnLst/>
              <a:rect l="l" t="t" r="r" b="b"/>
              <a:pathLst>
                <a:path w="83819" h="83820">
                  <a:moveTo>
                    <a:pt x="0" y="83485"/>
                  </a:moveTo>
                  <a:lnTo>
                    <a:pt x="8348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374"/>
            <p:cNvSpPr/>
            <p:nvPr/>
          </p:nvSpPr>
          <p:spPr>
            <a:xfrm>
              <a:off x="15023429" y="5913675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375"/>
            <p:cNvSpPr/>
            <p:nvPr/>
          </p:nvSpPr>
          <p:spPr>
            <a:xfrm>
              <a:off x="14973844" y="6022459"/>
              <a:ext cx="8255" cy="8890"/>
            </a:xfrm>
            <a:custGeom>
              <a:avLst/>
              <a:gdLst/>
              <a:ahLst/>
              <a:cxnLst/>
              <a:rect l="l" t="t" r="r" b="b"/>
              <a:pathLst>
                <a:path w="8255" h="8889">
                  <a:moveTo>
                    <a:pt x="0" y="8601"/>
                  </a:moveTo>
                  <a:lnTo>
                    <a:pt x="809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376"/>
            <p:cNvSpPr/>
            <p:nvPr/>
          </p:nvSpPr>
          <p:spPr>
            <a:xfrm>
              <a:off x="14998130" y="6005256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377"/>
            <p:cNvSpPr/>
            <p:nvPr/>
          </p:nvSpPr>
          <p:spPr>
            <a:xfrm>
              <a:off x="15015334" y="5912156"/>
              <a:ext cx="77470" cy="119380"/>
            </a:xfrm>
            <a:custGeom>
              <a:avLst/>
              <a:gdLst/>
              <a:ahLst/>
              <a:cxnLst/>
              <a:rect l="l" t="t" r="r" b="b"/>
              <a:pathLst>
                <a:path w="77469" h="119379">
                  <a:moveTo>
                    <a:pt x="0" y="76908"/>
                  </a:moveTo>
                  <a:lnTo>
                    <a:pt x="77414" y="0"/>
                  </a:lnTo>
                </a:path>
                <a:path w="77469" h="119379">
                  <a:moveTo>
                    <a:pt x="25298" y="118904"/>
                  </a:moveTo>
                  <a:lnTo>
                    <a:pt x="58693" y="85509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378"/>
            <p:cNvSpPr/>
            <p:nvPr/>
          </p:nvSpPr>
          <p:spPr>
            <a:xfrm>
              <a:off x="15090218" y="5980463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379"/>
            <p:cNvSpPr/>
            <p:nvPr/>
          </p:nvSpPr>
          <p:spPr>
            <a:xfrm>
              <a:off x="15107422" y="5912156"/>
              <a:ext cx="58419" cy="119380"/>
            </a:xfrm>
            <a:custGeom>
              <a:avLst/>
              <a:gdLst/>
              <a:ahLst/>
              <a:cxnLst/>
              <a:rect l="l" t="t" r="r" b="b"/>
              <a:pathLst>
                <a:path w="58419" h="119379">
                  <a:moveTo>
                    <a:pt x="0" y="52115"/>
                  </a:moveTo>
                  <a:lnTo>
                    <a:pt x="52115" y="0"/>
                  </a:lnTo>
                </a:path>
                <a:path w="58419" h="119379">
                  <a:moveTo>
                    <a:pt x="0" y="118904"/>
                  </a:moveTo>
                  <a:lnTo>
                    <a:pt x="58187" y="6021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380"/>
            <p:cNvSpPr/>
            <p:nvPr/>
          </p:nvSpPr>
          <p:spPr>
            <a:xfrm>
              <a:off x="15181800" y="5955164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381"/>
            <p:cNvSpPr/>
            <p:nvPr/>
          </p:nvSpPr>
          <p:spPr>
            <a:xfrm>
              <a:off x="15174210" y="5912156"/>
              <a:ext cx="83820" cy="119380"/>
            </a:xfrm>
            <a:custGeom>
              <a:avLst/>
              <a:gdLst/>
              <a:ahLst/>
              <a:cxnLst/>
              <a:rect l="l" t="t" r="r" b="b"/>
              <a:pathLst>
                <a:path w="83819" h="119379">
                  <a:moveTo>
                    <a:pt x="24792" y="26816"/>
                  </a:moveTo>
                  <a:lnTo>
                    <a:pt x="52115" y="0"/>
                  </a:lnTo>
                </a:path>
                <a:path w="83819" h="119379">
                  <a:moveTo>
                    <a:pt x="0" y="118904"/>
                  </a:moveTo>
                  <a:lnTo>
                    <a:pt x="83485" y="3541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382"/>
            <p:cNvSpPr/>
            <p:nvPr/>
          </p:nvSpPr>
          <p:spPr>
            <a:xfrm>
              <a:off x="15273887" y="5930372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383"/>
            <p:cNvSpPr/>
            <p:nvPr/>
          </p:nvSpPr>
          <p:spPr>
            <a:xfrm>
              <a:off x="15291091" y="5912156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40" h="2539">
                  <a:moveTo>
                    <a:pt x="0" y="2023"/>
                  </a:moveTo>
                  <a:lnTo>
                    <a:pt x="202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384"/>
            <p:cNvSpPr/>
            <p:nvPr/>
          </p:nvSpPr>
          <p:spPr>
            <a:xfrm>
              <a:off x="15248588" y="6021953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385"/>
            <p:cNvSpPr/>
            <p:nvPr/>
          </p:nvSpPr>
          <p:spPr>
            <a:xfrm>
              <a:off x="15265792" y="5922276"/>
              <a:ext cx="83820" cy="109220"/>
            </a:xfrm>
            <a:custGeom>
              <a:avLst/>
              <a:gdLst/>
              <a:ahLst/>
              <a:cxnLst/>
              <a:rect l="l" t="t" r="r" b="b"/>
              <a:pathLst>
                <a:path w="83819" h="109220">
                  <a:moveTo>
                    <a:pt x="0" y="83485"/>
                  </a:moveTo>
                  <a:lnTo>
                    <a:pt x="83485" y="0"/>
                  </a:lnTo>
                </a:path>
                <a:path w="83819" h="109220">
                  <a:moveTo>
                    <a:pt x="41995" y="108784"/>
                  </a:moveTo>
                  <a:lnTo>
                    <a:pt x="58187" y="920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386"/>
            <p:cNvSpPr/>
            <p:nvPr/>
          </p:nvSpPr>
          <p:spPr>
            <a:xfrm>
              <a:off x="15340170" y="5997160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387"/>
            <p:cNvSpPr/>
            <p:nvPr/>
          </p:nvSpPr>
          <p:spPr>
            <a:xfrm>
              <a:off x="15357373" y="5912156"/>
              <a:ext cx="69850" cy="119380"/>
            </a:xfrm>
            <a:custGeom>
              <a:avLst/>
              <a:gdLst/>
              <a:ahLst/>
              <a:cxnLst/>
              <a:rect l="l" t="t" r="r" b="b"/>
              <a:pathLst>
                <a:path w="69850" h="119379">
                  <a:moveTo>
                    <a:pt x="0" y="68812"/>
                  </a:moveTo>
                  <a:lnTo>
                    <a:pt x="69318" y="0"/>
                  </a:lnTo>
                </a:path>
                <a:path w="69850" h="119379">
                  <a:moveTo>
                    <a:pt x="16697" y="118904"/>
                  </a:moveTo>
                  <a:lnTo>
                    <a:pt x="58693" y="7690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388"/>
            <p:cNvSpPr/>
            <p:nvPr/>
          </p:nvSpPr>
          <p:spPr>
            <a:xfrm>
              <a:off x="15432258" y="5971862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389"/>
            <p:cNvSpPr/>
            <p:nvPr/>
          </p:nvSpPr>
          <p:spPr>
            <a:xfrm>
              <a:off x="15440859" y="5912156"/>
              <a:ext cx="67310" cy="119380"/>
            </a:xfrm>
            <a:custGeom>
              <a:avLst/>
              <a:gdLst/>
              <a:ahLst/>
              <a:cxnLst/>
              <a:rect l="l" t="t" r="r" b="b"/>
              <a:pathLst>
                <a:path w="67309" h="119379">
                  <a:moveTo>
                    <a:pt x="8601" y="43513"/>
                  </a:moveTo>
                  <a:lnTo>
                    <a:pt x="52621" y="0"/>
                  </a:lnTo>
                </a:path>
                <a:path w="67309" h="119379">
                  <a:moveTo>
                    <a:pt x="0" y="118904"/>
                  </a:moveTo>
                  <a:lnTo>
                    <a:pt x="66788" y="5211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90"/>
            <p:cNvSpPr/>
            <p:nvPr/>
          </p:nvSpPr>
          <p:spPr>
            <a:xfrm>
              <a:off x="15523839" y="5947069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91"/>
            <p:cNvSpPr/>
            <p:nvPr/>
          </p:nvSpPr>
          <p:spPr>
            <a:xfrm>
              <a:off x="15516250" y="5912156"/>
              <a:ext cx="83820" cy="110489"/>
            </a:xfrm>
            <a:custGeom>
              <a:avLst/>
              <a:gdLst/>
              <a:ahLst/>
              <a:cxnLst/>
              <a:rect l="l" t="t" r="r" b="b"/>
              <a:pathLst>
                <a:path w="83819" h="110489">
                  <a:moveTo>
                    <a:pt x="24792" y="18721"/>
                  </a:moveTo>
                  <a:lnTo>
                    <a:pt x="43513" y="0"/>
                  </a:lnTo>
                </a:path>
                <a:path w="83819" h="110489">
                  <a:moveTo>
                    <a:pt x="0" y="110302"/>
                  </a:moveTo>
                  <a:lnTo>
                    <a:pt x="83485" y="2681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92"/>
            <p:cNvSpPr/>
            <p:nvPr/>
          </p:nvSpPr>
          <p:spPr>
            <a:xfrm>
              <a:off x="15573921" y="5921780"/>
              <a:ext cx="43180" cy="109855"/>
            </a:xfrm>
            <a:custGeom>
              <a:avLst/>
              <a:gdLst/>
              <a:ahLst/>
              <a:cxnLst/>
              <a:rect l="l" t="t" r="r" b="b"/>
              <a:pathLst>
                <a:path w="43180" h="109854">
                  <a:moveTo>
                    <a:pt x="1016" y="109283"/>
                  </a:moveTo>
                  <a:lnTo>
                    <a:pt x="863" y="108927"/>
                  </a:lnTo>
                  <a:lnTo>
                    <a:pt x="508" y="108775"/>
                  </a:lnTo>
                  <a:lnTo>
                    <a:pt x="152" y="108927"/>
                  </a:lnTo>
                  <a:lnTo>
                    <a:pt x="0" y="109283"/>
                  </a:lnTo>
                  <a:lnTo>
                    <a:pt x="152" y="109639"/>
                  </a:lnTo>
                  <a:lnTo>
                    <a:pt x="508" y="109791"/>
                  </a:lnTo>
                  <a:lnTo>
                    <a:pt x="863" y="109639"/>
                  </a:lnTo>
                  <a:lnTo>
                    <a:pt x="1016" y="109283"/>
                  </a:lnTo>
                  <a:close/>
                </a:path>
                <a:path w="43180" h="109854">
                  <a:moveTo>
                    <a:pt x="17716" y="92595"/>
                  </a:moveTo>
                  <a:lnTo>
                    <a:pt x="17564" y="92227"/>
                  </a:lnTo>
                  <a:lnTo>
                    <a:pt x="17208" y="92087"/>
                  </a:lnTo>
                  <a:lnTo>
                    <a:pt x="16852" y="92227"/>
                  </a:lnTo>
                  <a:lnTo>
                    <a:pt x="16700" y="92595"/>
                  </a:lnTo>
                  <a:lnTo>
                    <a:pt x="16852" y="92951"/>
                  </a:lnTo>
                  <a:lnTo>
                    <a:pt x="17208" y="93091"/>
                  </a:lnTo>
                  <a:lnTo>
                    <a:pt x="17564" y="92951"/>
                  </a:lnTo>
                  <a:lnTo>
                    <a:pt x="17716" y="92595"/>
                  </a:lnTo>
                  <a:close/>
                </a:path>
                <a:path w="43180" h="109854">
                  <a:moveTo>
                    <a:pt x="43014" y="508"/>
                  </a:moveTo>
                  <a:lnTo>
                    <a:pt x="42862" y="139"/>
                  </a:lnTo>
                  <a:lnTo>
                    <a:pt x="42506" y="0"/>
                  </a:lnTo>
                  <a:lnTo>
                    <a:pt x="42151" y="139"/>
                  </a:lnTo>
                  <a:lnTo>
                    <a:pt x="41998" y="508"/>
                  </a:lnTo>
                  <a:lnTo>
                    <a:pt x="42151" y="863"/>
                  </a:lnTo>
                  <a:lnTo>
                    <a:pt x="42506" y="1003"/>
                  </a:lnTo>
                  <a:lnTo>
                    <a:pt x="42862" y="863"/>
                  </a:lnTo>
                  <a:lnTo>
                    <a:pt x="43014" y="50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93"/>
            <p:cNvSpPr/>
            <p:nvPr/>
          </p:nvSpPr>
          <p:spPr>
            <a:xfrm>
              <a:off x="15607831" y="5914180"/>
              <a:ext cx="83820" cy="117475"/>
            </a:xfrm>
            <a:custGeom>
              <a:avLst/>
              <a:gdLst/>
              <a:ahLst/>
              <a:cxnLst/>
              <a:rect l="l" t="t" r="r" b="b"/>
              <a:pathLst>
                <a:path w="83819" h="117475">
                  <a:moveTo>
                    <a:pt x="0" y="83485"/>
                  </a:moveTo>
                  <a:lnTo>
                    <a:pt x="83485" y="0"/>
                  </a:lnTo>
                </a:path>
                <a:path w="83819" h="117475">
                  <a:moveTo>
                    <a:pt x="33394" y="116880"/>
                  </a:moveTo>
                  <a:lnTo>
                    <a:pt x="58693" y="9158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94"/>
            <p:cNvSpPr/>
            <p:nvPr/>
          </p:nvSpPr>
          <p:spPr>
            <a:xfrm>
              <a:off x="15682716" y="5988559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95"/>
            <p:cNvSpPr/>
            <p:nvPr/>
          </p:nvSpPr>
          <p:spPr>
            <a:xfrm>
              <a:off x="15699919" y="5912156"/>
              <a:ext cx="60325" cy="119380"/>
            </a:xfrm>
            <a:custGeom>
              <a:avLst/>
              <a:gdLst/>
              <a:ahLst/>
              <a:cxnLst/>
              <a:rect l="l" t="t" r="r" b="b"/>
              <a:pathLst>
                <a:path w="60325" h="119379">
                  <a:moveTo>
                    <a:pt x="0" y="60211"/>
                  </a:moveTo>
                  <a:lnTo>
                    <a:pt x="60211" y="0"/>
                  </a:lnTo>
                </a:path>
                <a:path w="60325" h="119379">
                  <a:moveTo>
                    <a:pt x="8095" y="118904"/>
                  </a:moveTo>
                  <a:lnTo>
                    <a:pt x="58187" y="6881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96"/>
            <p:cNvSpPr/>
            <p:nvPr/>
          </p:nvSpPr>
          <p:spPr>
            <a:xfrm>
              <a:off x="15774297" y="5963766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505"/>
                  </a:moveTo>
                  <a:lnTo>
                    <a:pt x="148" y="147"/>
                  </a:lnTo>
                  <a:lnTo>
                    <a:pt x="506" y="0"/>
                  </a:lnTo>
                  <a:lnTo>
                    <a:pt x="864" y="147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97"/>
            <p:cNvSpPr/>
            <p:nvPr/>
          </p:nvSpPr>
          <p:spPr>
            <a:xfrm>
              <a:off x="15774803" y="5912156"/>
              <a:ext cx="57785" cy="119380"/>
            </a:xfrm>
            <a:custGeom>
              <a:avLst/>
              <a:gdLst/>
              <a:ahLst/>
              <a:cxnLst/>
              <a:rect l="l" t="t" r="r" b="b"/>
              <a:pathLst>
                <a:path w="57784" h="119379">
                  <a:moveTo>
                    <a:pt x="16697" y="35418"/>
                  </a:moveTo>
                  <a:lnTo>
                    <a:pt x="52115" y="0"/>
                  </a:lnTo>
                </a:path>
                <a:path w="57784" h="119379">
                  <a:moveTo>
                    <a:pt x="0" y="118904"/>
                  </a:moveTo>
                  <a:lnTo>
                    <a:pt x="57681" y="61223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98"/>
            <p:cNvSpPr/>
            <p:nvPr/>
          </p:nvSpPr>
          <p:spPr>
            <a:xfrm>
              <a:off x="13304630" y="5912156"/>
              <a:ext cx="2527935" cy="119380"/>
            </a:xfrm>
            <a:custGeom>
              <a:avLst/>
              <a:gdLst/>
              <a:ahLst/>
              <a:cxnLst/>
              <a:rect l="l" t="t" r="r" b="b"/>
              <a:pathLst>
                <a:path w="2527934" h="119379">
                  <a:moveTo>
                    <a:pt x="2527854" y="118904"/>
                  </a:moveTo>
                  <a:lnTo>
                    <a:pt x="0" y="118904"/>
                  </a:lnTo>
                  <a:lnTo>
                    <a:pt x="0" y="0"/>
                  </a:lnTo>
                  <a:lnTo>
                    <a:pt x="2527854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9" name="object 399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13049365" y="6030049"/>
              <a:ext cx="2777047" cy="77161"/>
            </a:xfrm>
            <a:prstGeom prst="rect">
              <a:avLst/>
            </a:prstGeom>
          </p:spPr>
        </p:pic>
        <p:sp>
          <p:nvSpPr>
            <p:cNvPr id="400" name="object 400"/>
            <p:cNvSpPr/>
            <p:nvPr/>
          </p:nvSpPr>
          <p:spPr>
            <a:xfrm>
              <a:off x="13275283" y="6031061"/>
              <a:ext cx="2557780" cy="30480"/>
            </a:xfrm>
            <a:custGeom>
              <a:avLst/>
              <a:gdLst/>
              <a:ahLst/>
              <a:cxnLst/>
              <a:rect l="l" t="t" r="r" b="b"/>
              <a:pathLst>
                <a:path w="2557780" h="30479">
                  <a:moveTo>
                    <a:pt x="29346" y="0"/>
                  </a:moveTo>
                  <a:lnTo>
                    <a:pt x="0" y="0"/>
                  </a:lnTo>
                  <a:lnTo>
                    <a:pt x="0" y="29852"/>
                  </a:lnTo>
                  <a:lnTo>
                    <a:pt x="2557201" y="2985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401"/>
            <p:cNvSpPr/>
            <p:nvPr/>
          </p:nvSpPr>
          <p:spPr>
            <a:xfrm>
              <a:off x="12434352" y="5983499"/>
              <a:ext cx="0" cy="48260"/>
            </a:xfrm>
            <a:custGeom>
              <a:avLst/>
              <a:gdLst/>
              <a:ahLst/>
              <a:cxnLst/>
              <a:rect l="l" t="t" r="r" b="b"/>
              <a:pathLst>
                <a:path h="48260">
                  <a:moveTo>
                    <a:pt x="0" y="0"/>
                  </a:moveTo>
                  <a:lnTo>
                    <a:pt x="0" y="4806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402"/>
            <p:cNvSpPr/>
            <p:nvPr/>
          </p:nvSpPr>
          <p:spPr>
            <a:xfrm>
              <a:off x="15832485" y="5816021"/>
              <a:ext cx="311785" cy="96520"/>
            </a:xfrm>
            <a:custGeom>
              <a:avLst/>
              <a:gdLst/>
              <a:ahLst/>
              <a:cxnLst/>
              <a:rect l="l" t="t" r="r" b="b"/>
              <a:pathLst>
                <a:path w="311784" h="96520">
                  <a:moveTo>
                    <a:pt x="311681" y="96135"/>
                  </a:moveTo>
                  <a:lnTo>
                    <a:pt x="0" y="96135"/>
                  </a:lnTo>
                  <a:lnTo>
                    <a:pt x="71848" y="96135"/>
                  </a:lnTo>
                  <a:lnTo>
                    <a:pt x="110302" y="57681"/>
                  </a:lnTo>
                  <a:lnTo>
                    <a:pt x="71848" y="96135"/>
                  </a:lnTo>
                  <a:lnTo>
                    <a:pt x="33394" y="57681"/>
                  </a:lnTo>
                  <a:lnTo>
                    <a:pt x="71848" y="96135"/>
                  </a:lnTo>
                  <a:lnTo>
                    <a:pt x="71848" y="0"/>
                  </a:lnTo>
                  <a:lnTo>
                    <a:pt x="31168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403"/>
            <p:cNvSpPr/>
            <p:nvPr/>
          </p:nvSpPr>
          <p:spPr>
            <a:xfrm>
              <a:off x="11405703" y="5535710"/>
              <a:ext cx="5515610" cy="1526540"/>
            </a:xfrm>
            <a:custGeom>
              <a:avLst/>
              <a:gdLst/>
              <a:ahLst/>
              <a:cxnLst/>
              <a:rect l="l" t="t" r="r" b="b"/>
              <a:pathLst>
                <a:path w="5515609" h="1526540">
                  <a:moveTo>
                    <a:pt x="1491110" y="376445"/>
                  </a:moveTo>
                  <a:lnTo>
                    <a:pt x="1736002" y="570234"/>
                  </a:lnTo>
                </a:path>
                <a:path w="5515609" h="1526540">
                  <a:moveTo>
                    <a:pt x="4914541" y="0"/>
                  </a:moveTo>
                  <a:lnTo>
                    <a:pt x="4876593" y="64258"/>
                  </a:lnTo>
                </a:path>
                <a:path w="5515609" h="1526540">
                  <a:moveTo>
                    <a:pt x="4950466" y="0"/>
                  </a:moveTo>
                  <a:lnTo>
                    <a:pt x="4912517" y="64258"/>
                  </a:lnTo>
                </a:path>
                <a:path w="5515609" h="1526540">
                  <a:moveTo>
                    <a:pt x="4986390" y="0"/>
                  </a:moveTo>
                  <a:lnTo>
                    <a:pt x="4948442" y="64258"/>
                  </a:lnTo>
                </a:path>
                <a:path w="5515609" h="1526540">
                  <a:moveTo>
                    <a:pt x="5058744" y="0"/>
                  </a:moveTo>
                  <a:lnTo>
                    <a:pt x="5020796" y="64258"/>
                  </a:lnTo>
                </a:path>
                <a:path w="5515609" h="1526540">
                  <a:moveTo>
                    <a:pt x="5094669" y="0"/>
                  </a:moveTo>
                  <a:lnTo>
                    <a:pt x="5056720" y="64258"/>
                  </a:lnTo>
                </a:path>
                <a:path w="5515609" h="1526540">
                  <a:moveTo>
                    <a:pt x="5130593" y="0"/>
                  </a:moveTo>
                  <a:lnTo>
                    <a:pt x="5092645" y="64258"/>
                  </a:lnTo>
                </a:path>
                <a:path w="5515609" h="1526540">
                  <a:moveTo>
                    <a:pt x="5202947" y="0"/>
                  </a:moveTo>
                  <a:lnTo>
                    <a:pt x="5164999" y="64258"/>
                  </a:lnTo>
                </a:path>
                <a:path w="5515609" h="1526540">
                  <a:moveTo>
                    <a:pt x="5238872" y="0"/>
                  </a:moveTo>
                  <a:lnTo>
                    <a:pt x="5200924" y="64258"/>
                  </a:lnTo>
                </a:path>
                <a:path w="5515609" h="1526540">
                  <a:moveTo>
                    <a:pt x="5274796" y="0"/>
                  </a:moveTo>
                  <a:lnTo>
                    <a:pt x="5236848" y="64258"/>
                  </a:lnTo>
                </a:path>
                <a:path w="5515609" h="1526540">
                  <a:moveTo>
                    <a:pt x="5347151" y="0"/>
                  </a:moveTo>
                  <a:lnTo>
                    <a:pt x="5309202" y="64258"/>
                  </a:lnTo>
                </a:path>
                <a:path w="5515609" h="1526540">
                  <a:moveTo>
                    <a:pt x="5383075" y="0"/>
                  </a:moveTo>
                  <a:lnTo>
                    <a:pt x="5345127" y="64258"/>
                  </a:lnTo>
                </a:path>
                <a:path w="5515609" h="1526540">
                  <a:moveTo>
                    <a:pt x="5418999" y="0"/>
                  </a:moveTo>
                  <a:lnTo>
                    <a:pt x="5381051" y="64258"/>
                  </a:lnTo>
                </a:path>
                <a:path w="5515609" h="1526540">
                  <a:moveTo>
                    <a:pt x="5491354" y="0"/>
                  </a:moveTo>
                  <a:lnTo>
                    <a:pt x="5453405" y="64258"/>
                  </a:lnTo>
                </a:path>
                <a:path w="5515609" h="1526540">
                  <a:moveTo>
                    <a:pt x="5515134" y="20745"/>
                  </a:moveTo>
                  <a:lnTo>
                    <a:pt x="5489330" y="64258"/>
                  </a:lnTo>
                </a:path>
                <a:path w="5515609" h="1526540">
                  <a:moveTo>
                    <a:pt x="134589" y="376445"/>
                  </a:moveTo>
                  <a:lnTo>
                    <a:pt x="106254" y="423501"/>
                  </a:lnTo>
                </a:path>
                <a:path w="5515609" h="1526540">
                  <a:moveTo>
                    <a:pt x="160900" y="376445"/>
                  </a:moveTo>
                  <a:lnTo>
                    <a:pt x="133071" y="423501"/>
                  </a:lnTo>
                </a:path>
                <a:path w="5515609" h="1526540">
                  <a:moveTo>
                    <a:pt x="187716" y="376445"/>
                  </a:moveTo>
                  <a:lnTo>
                    <a:pt x="159382" y="423501"/>
                  </a:lnTo>
                </a:path>
                <a:path w="5515609" h="1526540">
                  <a:moveTo>
                    <a:pt x="240844" y="376445"/>
                  </a:moveTo>
                  <a:lnTo>
                    <a:pt x="212509" y="423501"/>
                  </a:lnTo>
                </a:path>
                <a:path w="5515609" h="1526540">
                  <a:moveTo>
                    <a:pt x="267155" y="376445"/>
                  </a:moveTo>
                  <a:lnTo>
                    <a:pt x="239326" y="423501"/>
                  </a:lnTo>
                </a:path>
                <a:path w="5515609" h="1526540">
                  <a:moveTo>
                    <a:pt x="293971" y="376445"/>
                  </a:moveTo>
                  <a:lnTo>
                    <a:pt x="266143" y="423501"/>
                  </a:lnTo>
                </a:path>
                <a:path w="5515609" h="1526540">
                  <a:moveTo>
                    <a:pt x="347099" y="376445"/>
                  </a:moveTo>
                  <a:lnTo>
                    <a:pt x="319270" y="423501"/>
                  </a:lnTo>
                </a:path>
                <a:path w="5515609" h="1526540">
                  <a:moveTo>
                    <a:pt x="373916" y="376445"/>
                  </a:moveTo>
                  <a:lnTo>
                    <a:pt x="345581" y="423501"/>
                  </a:lnTo>
                </a:path>
                <a:path w="5515609" h="1526540">
                  <a:moveTo>
                    <a:pt x="400226" y="376445"/>
                  </a:moveTo>
                  <a:lnTo>
                    <a:pt x="372398" y="423501"/>
                  </a:lnTo>
                </a:path>
                <a:path w="5515609" h="1526540">
                  <a:moveTo>
                    <a:pt x="453354" y="376445"/>
                  </a:moveTo>
                  <a:lnTo>
                    <a:pt x="425525" y="423501"/>
                  </a:lnTo>
                </a:path>
                <a:path w="5515609" h="1526540">
                  <a:moveTo>
                    <a:pt x="480170" y="376445"/>
                  </a:moveTo>
                  <a:lnTo>
                    <a:pt x="452342" y="423501"/>
                  </a:lnTo>
                </a:path>
                <a:path w="5515609" h="1526540">
                  <a:moveTo>
                    <a:pt x="506987" y="376445"/>
                  </a:moveTo>
                  <a:lnTo>
                    <a:pt x="478652" y="423501"/>
                  </a:lnTo>
                </a:path>
                <a:path w="5515609" h="1526540">
                  <a:moveTo>
                    <a:pt x="745808" y="376445"/>
                  </a:moveTo>
                  <a:lnTo>
                    <a:pt x="717979" y="423501"/>
                  </a:lnTo>
                </a:path>
                <a:path w="5515609" h="1526540">
                  <a:moveTo>
                    <a:pt x="772624" y="376445"/>
                  </a:moveTo>
                  <a:lnTo>
                    <a:pt x="744290" y="423501"/>
                  </a:lnTo>
                </a:path>
                <a:path w="5515609" h="1526540">
                  <a:moveTo>
                    <a:pt x="798935" y="376445"/>
                  </a:moveTo>
                  <a:lnTo>
                    <a:pt x="771106" y="423501"/>
                  </a:lnTo>
                </a:path>
                <a:path w="5515609" h="1526540">
                  <a:moveTo>
                    <a:pt x="852063" y="376445"/>
                  </a:moveTo>
                  <a:lnTo>
                    <a:pt x="824234" y="423501"/>
                  </a:lnTo>
                </a:path>
                <a:path w="5515609" h="1526540">
                  <a:moveTo>
                    <a:pt x="878879" y="376445"/>
                  </a:moveTo>
                  <a:lnTo>
                    <a:pt x="850545" y="423501"/>
                  </a:lnTo>
                </a:path>
                <a:path w="5515609" h="1526540">
                  <a:moveTo>
                    <a:pt x="905190" y="376445"/>
                  </a:moveTo>
                  <a:lnTo>
                    <a:pt x="877361" y="423501"/>
                  </a:lnTo>
                </a:path>
                <a:path w="5515609" h="1526540">
                  <a:moveTo>
                    <a:pt x="1065078" y="376445"/>
                  </a:moveTo>
                  <a:lnTo>
                    <a:pt x="1036744" y="423501"/>
                  </a:lnTo>
                </a:path>
                <a:path w="5515609" h="1526540">
                  <a:moveTo>
                    <a:pt x="1091389" y="376445"/>
                  </a:moveTo>
                  <a:lnTo>
                    <a:pt x="1063560" y="423501"/>
                  </a:lnTo>
                </a:path>
                <a:path w="5515609" h="1526540">
                  <a:moveTo>
                    <a:pt x="1118206" y="376445"/>
                  </a:moveTo>
                  <a:lnTo>
                    <a:pt x="1090377" y="423501"/>
                  </a:lnTo>
                </a:path>
                <a:path w="5515609" h="1526540">
                  <a:moveTo>
                    <a:pt x="1065078" y="376445"/>
                  </a:moveTo>
                  <a:lnTo>
                    <a:pt x="1036744" y="423501"/>
                  </a:lnTo>
                </a:path>
                <a:path w="5515609" h="1526540">
                  <a:moveTo>
                    <a:pt x="1091389" y="376445"/>
                  </a:moveTo>
                  <a:lnTo>
                    <a:pt x="1063560" y="423501"/>
                  </a:lnTo>
                </a:path>
                <a:path w="5515609" h="1526540">
                  <a:moveTo>
                    <a:pt x="1118206" y="376445"/>
                  </a:moveTo>
                  <a:lnTo>
                    <a:pt x="1090377" y="423501"/>
                  </a:lnTo>
                </a:path>
                <a:path w="5515609" h="1526540">
                  <a:moveTo>
                    <a:pt x="1171333" y="376445"/>
                  </a:moveTo>
                  <a:lnTo>
                    <a:pt x="1143505" y="423501"/>
                  </a:lnTo>
                </a:path>
                <a:path w="5515609" h="1526540">
                  <a:moveTo>
                    <a:pt x="1198150" y="376445"/>
                  </a:moveTo>
                  <a:lnTo>
                    <a:pt x="1169815" y="423501"/>
                  </a:lnTo>
                </a:path>
                <a:path w="5515609" h="1526540">
                  <a:moveTo>
                    <a:pt x="1224461" y="376445"/>
                  </a:moveTo>
                  <a:lnTo>
                    <a:pt x="1196632" y="423501"/>
                  </a:lnTo>
                </a:path>
                <a:path w="5515609" h="1526540">
                  <a:moveTo>
                    <a:pt x="1028648" y="1212823"/>
                  </a:moveTo>
                  <a:lnTo>
                    <a:pt x="933019" y="1212823"/>
                  </a:lnTo>
                </a:path>
                <a:path w="5515609" h="1526540">
                  <a:moveTo>
                    <a:pt x="0" y="1526528"/>
                  </a:moveTo>
                  <a:lnTo>
                    <a:pt x="4426781" y="152652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4" name="object 404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12452061" y="5666252"/>
              <a:ext cx="663334" cy="557585"/>
            </a:xfrm>
            <a:prstGeom prst="rect">
              <a:avLst/>
            </a:prstGeom>
          </p:spPr>
        </p:pic>
      </p:grpSp>
      <p:sp>
        <p:nvSpPr>
          <p:cNvPr id="405" name="object 405"/>
          <p:cNvSpPr txBox="1"/>
          <p:nvPr/>
        </p:nvSpPr>
        <p:spPr>
          <a:xfrm>
            <a:off x="12610886" y="5642045"/>
            <a:ext cx="62230" cy="1568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50" i="1" spc="-110" dirty="0">
                <a:latin typeface="Trebuchet MS"/>
                <a:cs typeface="Trebuchet MS"/>
              </a:rPr>
              <a:t>1</a:t>
            </a:r>
            <a:endParaRPr sz="850">
              <a:latin typeface="Trebuchet MS"/>
              <a:cs typeface="Trebuchet MS"/>
            </a:endParaRPr>
          </a:p>
        </p:txBody>
      </p:sp>
      <p:sp>
        <p:nvSpPr>
          <p:cNvPr id="406" name="object 406"/>
          <p:cNvSpPr txBox="1"/>
          <p:nvPr/>
        </p:nvSpPr>
        <p:spPr>
          <a:xfrm>
            <a:off x="12855778" y="5959292"/>
            <a:ext cx="76835" cy="1568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50" i="1" spc="-50" dirty="0">
                <a:latin typeface="Trebuchet MS"/>
                <a:cs typeface="Trebuchet MS"/>
              </a:rPr>
              <a:t>2</a:t>
            </a:r>
            <a:endParaRPr sz="850">
              <a:latin typeface="Trebuchet MS"/>
              <a:cs typeface="Trebuchet MS"/>
            </a:endParaRPr>
          </a:p>
        </p:txBody>
      </p:sp>
      <p:pic>
        <p:nvPicPr>
          <p:cNvPr id="407" name="object 407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12572989" y="6386762"/>
            <a:ext cx="121940" cy="121940"/>
          </a:xfrm>
          <a:prstGeom prst="rect">
            <a:avLst/>
          </a:prstGeom>
        </p:spPr>
      </p:pic>
      <p:sp>
        <p:nvSpPr>
          <p:cNvPr id="408" name="object 408"/>
          <p:cNvSpPr txBox="1"/>
          <p:nvPr/>
        </p:nvSpPr>
        <p:spPr>
          <a:xfrm>
            <a:off x="12421044" y="6040248"/>
            <a:ext cx="3434715" cy="1568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  <a:tabLst>
                <a:tab pos="3395979" algn="l"/>
              </a:tabLst>
            </a:pPr>
            <a:r>
              <a:rPr sz="700" i="1" spc="-10" dirty="0">
                <a:latin typeface="Trebuchet MS"/>
                <a:cs typeface="Trebuchet MS"/>
              </a:rPr>
              <a:t>146,00</a:t>
            </a:r>
            <a:r>
              <a:rPr sz="700" i="1" spc="500" dirty="0">
                <a:latin typeface="Trebuchet MS"/>
                <a:cs typeface="Trebuchet MS"/>
              </a:rPr>
              <a:t> </a:t>
            </a:r>
            <a:r>
              <a:rPr sz="1275" i="1" baseline="-19607" dirty="0">
                <a:latin typeface="Trebuchet MS"/>
                <a:cs typeface="Trebuchet MS"/>
              </a:rPr>
              <a:t>3</a:t>
            </a:r>
            <a:r>
              <a:rPr sz="1275" i="1" spc="540" baseline="-19607" dirty="0">
                <a:latin typeface="Trebuchet MS"/>
                <a:cs typeface="Trebuchet MS"/>
              </a:rPr>
              <a:t> </a:t>
            </a:r>
            <a:r>
              <a:rPr sz="1275" u="dash" baseline="-1960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1275" baseline="-19607">
              <a:latin typeface="Times New Roman"/>
              <a:cs typeface="Times New Roman"/>
            </a:endParaRPr>
          </a:p>
        </p:txBody>
      </p:sp>
      <p:sp>
        <p:nvSpPr>
          <p:cNvPr id="409" name="object 409"/>
          <p:cNvSpPr txBox="1"/>
          <p:nvPr/>
        </p:nvSpPr>
        <p:spPr>
          <a:xfrm>
            <a:off x="12583564" y="6361036"/>
            <a:ext cx="83820" cy="1568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50" i="1" spc="-50" dirty="0">
                <a:latin typeface="Trebuchet MS"/>
                <a:cs typeface="Trebuchet MS"/>
              </a:rPr>
              <a:t>4</a:t>
            </a:r>
            <a:endParaRPr sz="850">
              <a:latin typeface="Trebuchet MS"/>
              <a:cs typeface="Trebuchet MS"/>
            </a:endParaRPr>
          </a:p>
        </p:txBody>
      </p:sp>
      <p:sp>
        <p:nvSpPr>
          <p:cNvPr id="410" name="object 410"/>
          <p:cNvSpPr/>
          <p:nvPr/>
        </p:nvSpPr>
        <p:spPr>
          <a:xfrm>
            <a:off x="11405703" y="5507882"/>
            <a:ext cx="2553970" cy="1554480"/>
          </a:xfrm>
          <a:custGeom>
            <a:avLst/>
            <a:gdLst/>
            <a:ahLst/>
            <a:cxnLst/>
            <a:rect l="l" t="t" r="r" b="b"/>
            <a:pathLst>
              <a:path w="2553969" h="1554479">
                <a:moveTo>
                  <a:pt x="95629" y="1554357"/>
                </a:moveTo>
                <a:lnTo>
                  <a:pt x="0" y="1554357"/>
                </a:lnTo>
                <a:lnTo>
                  <a:pt x="95629" y="1554357"/>
                </a:lnTo>
              </a:path>
              <a:path w="2553969" h="1554479">
                <a:moveTo>
                  <a:pt x="2479280" y="361266"/>
                </a:moveTo>
                <a:lnTo>
                  <a:pt x="2516217" y="404274"/>
                </a:lnTo>
                <a:lnTo>
                  <a:pt x="2516217" y="0"/>
                </a:lnTo>
              </a:path>
              <a:path w="2553969" h="1554479">
                <a:moveTo>
                  <a:pt x="2516217" y="404274"/>
                </a:moveTo>
                <a:lnTo>
                  <a:pt x="2553659" y="36126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 txBox="1"/>
          <p:nvPr/>
        </p:nvSpPr>
        <p:spPr>
          <a:xfrm>
            <a:off x="13910738" y="5348947"/>
            <a:ext cx="1771650" cy="3092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9400"/>
              </a:lnSpc>
              <a:spcBef>
                <a:spcPts val="95"/>
              </a:spcBef>
            </a:pPr>
            <a:r>
              <a:rPr sz="850" i="1" u="sng" spc="-7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Монолітна</a:t>
            </a:r>
            <a:r>
              <a:rPr sz="850" i="1" u="sng" spc="5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850" i="1" u="sng" spc="-7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фундаментна</a:t>
            </a:r>
            <a:r>
              <a:rPr sz="850" i="1" u="sng" spc="5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850" i="1" u="sng" spc="-7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плита</a:t>
            </a:r>
            <a:r>
              <a:rPr sz="850" i="1" spc="50" dirty="0">
                <a:latin typeface="Trebuchet MS"/>
                <a:cs typeface="Trebuchet MS"/>
              </a:rPr>
              <a:t> </a:t>
            </a:r>
            <a:r>
              <a:rPr sz="850" i="1" spc="-110" dirty="0">
                <a:latin typeface="Trebuchet MS"/>
                <a:cs typeface="Trebuchet MS"/>
              </a:rPr>
              <a:t>ФПм1</a:t>
            </a:r>
            <a:r>
              <a:rPr sz="850" i="1" spc="500" dirty="0">
                <a:latin typeface="Trebuchet MS"/>
                <a:cs typeface="Trebuchet MS"/>
              </a:rPr>
              <a:t> </a:t>
            </a:r>
            <a:r>
              <a:rPr sz="850" i="1" spc="-50" dirty="0">
                <a:latin typeface="Trebuchet MS"/>
                <a:cs typeface="Trebuchet MS"/>
              </a:rPr>
              <a:t>Бетонна</a:t>
            </a:r>
            <a:r>
              <a:rPr sz="850" i="1" spc="15" dirty="0">
                <a:latin typeface="Trebuchet MS"/>
                <a:cs typeface="Trebuchet MS"/>
              </a:rPr>
              <a:t> </a:t>
            </a:r>
            <a:r>
              <a:rPr sz="850" i="1" spc="-10" dirty="0">
                <a:latin typeface="Trebuchet MS"/>
                <a:cs typeface="Trebuchet MS"/>
              </a:rPr>
              <a:t>підготовка</a:t>
            </a:r>
            <a:endParaRPr sz="850">
              <a:latin typeface="Trebuchet MS"/>
              <a:cs typeface="Trebuchet MS"/>
            </a:endParaRPr>
          </a:p>
        </p:txBody>
      </p:sp>
      <p:grpSp>
        <p:nvGrpSpPr>
          <p:cNvPr id="412" name="object 412"/>
          <p:cNvGrpSpPr/>
          <p:nvPr/>
        </p:nvGrpSpPr>
        <p:grpSpPr>
          <a:xfrm>
            <a:off x="13918745" y="5659029"/>
            <a:ext cx="2227580" cy="469900"/>
            <a:chOff x="13918745" y="5659029"/>
            <a:chExt cx="2227580" cy="469900"/>
          </a:xfrm>
        </p:grpSpPr>
        <p:sp>
          <p:nvSpPr>
            <p:cNvPr id="413" name="object 413"/>
            <p:cNvSpPr/>
            <p:nvPr/>
          </p:nvSpPr>
          <p:spPr>
            <a:xfrm>
              <a:off x="13921920" y="5662204"/>
              <a:ext cx="1452880" cy="0"/>
            </a:xfrm>
            <a:custGeom>
              <a:avLst/>
              <a:gdLst/>
              <a:ahLst/>
              <a:cxnLst/>
              <a:rect l="l" t="t" r="r" b="b"/>
              <a:pathLst>
                <a:path w="1452880">
                  <a:moveTo>
                    <a:pt x="0" y="0"/>
                  </a:moveTo>
                  <a:lnTo>
                    <a:pt x="145265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414"/>
            <p:cNvSpPr/>
            <p:nvPr/>
          </p:nvSpPr>
          <p:spPr>
            <a:xfrm>
              <a:off x="15832484" y="6031061"/>
              <a:ext cx="311785" cy="96520"/>
            </a:xfrm>
            <a:custGeom>
              <a:avLst/>
              <a:gdLst/>
              <a:ahLst/>
              <a:cxnLst/>
              <a:rect l="l" t="t" r="r" b="b"/>
              <a:pathLst>
                <a:path w="311784" h="96520">
                  <a:moveTo>
                    <a:pt x="311681" y="0"/>
                  </a:moveTo>
                  <a:lnTo>
                    <a:pt x="0" y="0"/>
                  </a:lnTo>
                  <a:lnTo>
                    <a:pt x="71848" y="0"/>
                  </a:lnTo>
                  <a:lnTo>
                    <a:pt x="110302" y="38454"/>
                  </a:lnTo>
                  <a:lnTo>
                    <a:pt x="71848" y="0"/>
                  </a:lnTo>
                  <a:lnTo>
                    <a:pt x="33394" y="38454"/>
                  </a:lnTo>
                  <a:lnTo>
                    <a:pt x="71848" y="0"/>
                  </a:lnTo>
                  <a:lnTo>
                    <a:pt x="71848" y="96135"/>
                  </a:lnTo>
                  <a:lnTo>
                    <a:pt x="311681" y="9613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415"/>
            <p:cNvSpPr/>
            <p:nvPr/>
          </p:nvSpPr>
          <p:spPr>
            <a:xfrm>
              <a:off x="15832484" y="5912156"/>
              <a:ext cx="270510" cy="119380"/>
            </a:xfrm>
            <a:custGeom>
              <a:avLst/>
              <a:gdLst/>
              <a:ahLst/>
              <a:cxnLst/>
              <a:rect l="l" t="t" r="r" b="b"/>
              <a:pathLst>
                <a:path w="270509" h="119379">
                  <a:moveTo>
                    <a:pt x="0" y="0"/>
                  </a:moveTo>
                  <a:lnTo>
                    <a:pt x="270191" y="0"/>
                  </a:lnTo>
                </a:path>
                <a:path w="270509" h="119379">
                  <a:moveTo>
                    <a:pt x="0" y="118904"/>
                  </a:moveTo>
                  <a:lnTo>
                    <a:pt x="270191" y="11890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16" name="object 416"/>
          <p:cNvSpPr txBox="1"/>
          <p:nvPr/>
        </p:nvSpPr>
        <p:spPr>
          <a:xfrm>
            <a:off x="13910738" y="5632843"/>
            <a:ext cx="1477010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1463675" algn="l"/>
              </a:tabLst>
            </a:pPr>
            <a:r>
              <a:rPr sz="850" i="1" u="sng" spc="-4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Щебенева</a:t>
            </a:r>
            <a:r>
              <a:rPr sz="850" i="1" u="sng" spc="3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850" i="1" u="sng" spc="-1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підготовка</a:t>
            </a:r>
            <a:r>
              <a:rPr sz="850" i="1" u="sng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	</a:t>
            </a:r>
            <a:endParaRPr sz="850">
              <a:latin typeface="Trebuchet MS"/>
              <a:cs typeface="Trebuchet MS"/>
            </a:endParaRPr>
          </a:p>
        </p:txBody>
      </p:sp>
      <p:sp>
        <p:nvSpPr>
          <p:cNvPr id="417" name="object 417"/>
          <p:cNvSpPr txBox="1"/>
          <p:nvPr/>
        </p:nvSpPr>
        <p:spPr>
          <a:xfrm>
            <a:off x="15917437" y="5687106"/>
            <a:ext cx="243840" cy="2286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50" i="1" spc="-45" dirty="0">
                <a:latin typeface="Arial"/>
                <a:cs typeface="Arial"/>
              </a:rPr>
              <a:t>±0.000</a:t>
            </a:r>
            <a:endParaRPr sz="650">
              <a:latin typeface="Arial"/>
              <a:cs typeface="Arial"/>
            </a:endParaRPr>
          </a:p>
          <a:p>
            <a:pPr marL="19685">
              <a:lnSpc>
                <a:spcPct val="100000"/>
              </a:lnSpc>
              <a:spcBef>
                <a:spcPts val="25"/>
              </a:spcBef>
            </a:pPr>
            <a:r>
              <a:rPr sz="650" i="1" spc="-55" dirty="0">
                <a:latin typeface="Arial"/>
                <a:cs typeface="Arial"/>
              </a:rPr>
              <a:t>146.80</a:t>
            </a:r>
            <a:endParaRPr sz="650">
              <a:latin typeface="Arial"/>
              <a:cs typeface="Arial"/>
            </a:endParaRPr>
          </a:p>
        </p:txBody>
      </p:sp>
      <p:sp>
        <p:nvSpPr>
          <p:cNvPr id="418" name="object 418"/>
          <p:cNvSpPr txBox="1"/>
          <p:nvPr/>
        </p:nvSpPr>
        <p:spPr>
          <a:xfrm>
            <a:off x="15928568" y="6023074"/>
            <a:ext cx="236220" cy="21082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0955">
              <a:lnSpc>
                <a:spcPts val="725"/>
              </a:lnSpc>
              <a:spcBef>
                <a:spcPts val="110"/>
              </a:spcBef>
            </a:pPr>
            <a:r>
              <a:rPr sz="650" i="1" spc="-45" dirty="0">
                <a:latin typeface="Arial"/>
                <a:cs typeface="Arial"/>
              </a:rPr>
              <a:t>-</a:t>
            </a:r>
            <a:r>
              <a:rPr sz="650" i="1" spc="-40" dirty="0">
                <a:latin typeface="Arial"/>
                <a:cs typeface="Arial"/>
              </a:rPr>
              <a:t>0.500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25"/>
              </a:lnSpc>
            </a:pPr>
            <a:r>
              <a:rPr sz="650" i="1" spc="-55" dirty="0">
                <a:latin typeface="Arial"/>
                <a:cs typeface="Arial"/>
              </a:rPr>
              <a:t>146.30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419" name="object 419"/>
          <p:cNvGrpSpPr/>
          <p:nvPr/>
        </p:nvGrpSpPr>
        <p:grpSpPr>
          <a:xfrm>
            <a:off x="15971618" y="8545244"/>
            <a:ext cx="2772410" cy="2761615"/>
            <a:chOff x="15971618" y="8545244"/>
            <a:chExt cx="2772410" cy="2761615"/>
          </a:xfrm>
        </p:grpSpPr>
        <p:sp>
          <p:nvSpPr>
            <p:cNvPr id="420" name="object 420"/>
            <p:cNvSpPr/>
            <p:nvPr/>
          </p:nvSpPr>
          <p:spPr>
            <a:xfrm>
              <a:off x="16074342" y="9108405"/>
              <a:ext cx="2567305" cy="1993900"/>
            </a:xfrm>
            <a:custGeom>
              <a:avLst/>
              <a:gdLst/>
              <a:ahLst/>
              <a:cxnLst/>
              <a:rect l="l" t="t" r="r" b="b"/>
              <a:pathLst>
                <a:path w="2567305" h="1993900">
                  <a:moveTo>
                    <a:pt x="1045345" y="347605"/>
                  </a:moveTo>
                  <a:lnTo>
                    <a:pt x="1045345" y="0"/>
                  </a:lnTo>
                </a:path>
                <a:path w="2567305" h="1993900">
                  <a:moveTo>
                    <a:pt x="1523492" y="347605"/>
                  </a:moveTo>
                  <a:lnTo>
                    <a:pt x="1523492" y="0"/>
                  </a:lnTo>
                </a:path>
                <a:path w="2567305" h="1993900">
                  <a:moveTo>
                    <a:pt x="2566814" y="825752"/>
                  </a:moveTo>
                  <a:lnTo>
                    <a:pt x="0" y="825752"/>
                  </a:lnTo>
                </a:path>
                <a:path w="2567305" h="1993900">
                  <a:moveTo>
                    <a:pt x="2566814" y="347605"/>
                  </a:moveTo>
                  <a:lnTo>
                    <a:pt x="0" y="347605"/>
                  </a:lnTo>
                </a:path>
                <a:path w="2567305" h="1993900">
                  <a:moveTo>
                    <a:pt x="1284672" y="1993544"/>
                  </a:moveTo>
                  <a:lnTo>
                    <a:pt x="1284672" y="1425839"/>
                  </a:lnTo>
                </a:path>
              </a:pathLst>
            </a:custGeom>
            <a:ln w="45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1" name="object 421"/>
            <p:cNvSpPr/>
            <p:nvPr/>
          </p:nvSpPr>
          <p:spPr>
            <a:xfrm>
              <a:off x="17356990" y="1046037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529" y="0"/>
                  </a:moveTo>
                  <a:lnTo>
                    <a:pt x="1517" y="0"/>
                  </a:lnTo>
                  <a:lnTo>
                    <a:pt x="505" y="1011"/>
                  </a:lnTo>
                  <a:lnTo>
                    <a:pt x="0" y="2023"/>
                  </a:lnTo>
                  <a:lnTo>
                    <a:pt x="505" y="3035"/>
                  </a:lnTo>
                  <a:lnTo>
                    <a:pt x="1517" y="4047"/>
                  </a:lnTo>
                  <a:lnTo>
                    <a:pt x="2529" y="4047"/>
                  </a:lnTo>
                  <a:lnTo>
                    <a:pt x="3541" y="3035"/>
                  </a:lnTo>
                  <a:lnTo>
                    <a:pt x="4047" y="2023"/>
                  </a:lnTo>
                  <a:lnTo>
                    <a:pt x="3541" y="1011"/>
                  </a:lnTo>
                  <a:lnTo>
                    <a:pt x="252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422"/>
            <p:cNvSpPr/>
            <p:nvPr/>
          </p:nvSpPr>
          <p:spPr>
            <a:xfrm>
              <a:off x="17356990" y="1046037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541" y="1011"/>
                  </a:lnTo>
                  <a:lnTo>
                    <a:pt x="2529" y="0"/>
                  </a:lnTo>
                  <a:lnTo>
                    <a:pt x="1517" y="0"/>
                  </a:lnTo>
                  <a:lnTo>
                    <a:pt x="505" y="1011"/>
                  </a:lnTo>
                  <a:lnTo>
                    <a:pt x="0" y="2023"/>
                  </a:lnTo>
                  <a:lnTo>
                    <a:pt x="505" y="3035"/>
                  </a:lnTo>
                  <a:lnTo>
                    <a:pt x="1517" y="4047"/>
                  </a:lnTo>
                  <a:lnTo>
                    <a:pt x="2529" y="4047"/>
                  </a:lnTo>
                  <a:lnTo>
                    <a:pt x="3541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423"/>
            <p:cNvSpPr/>
            <p:nvPr/>
          </p:nvSpPr>
          <p:spPr>
            <a:xfrm>
              <a:off x="17359014" y="9817277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573776"/>
                  </a:moveTo>
                  <a:lnTo>
                    <a:pt x="0" y="0"/>
                  </a:lnTo>
                </a:path>
              </a:pathLst>
            </a:custGeom>
            <a:ln w="45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424"/>
            <p:cNvSpPr/>
            <p:nvPr/>
          </p:nvSpPr>
          <p:spPr>
            <a:xfrm>
              <a:off x="17356990" y="974340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529" y="0"/>
                  </a:moveTo>
                  <a:lnTo>
                    <a:pt x="1517" y="0"/>
                  </a:lnTo>
                  <a:lnTo>
                    <a:pt x="505" y="1011"/>
                  </a:lnTo>
                  <a:lnTo>
                    <a:pt x="0" y="2023"/>
                  </a:lnTo>
                  <a:lnTo>
                    <a:pt x="505" y="3035"/>
                  </a:lnTo>
                  <a:lnTo>
                    <a:pt x="1517" y="4047"/>
                  </a:lnTo>
                  <a:lnTo>
                    <a:pt x="2529" y="4047"/>
                  </a:lnTo>
                  <a:lnTo>
                    <a:pt x="3541" y="3035"/>
                  </a:lnTo>
                  <a:lnTo>
                    <a:pt x="4047" y="2023"/>
                  </a:lnTo>
                  <a:lnTo>
                    <a:pt x="3541" y="1011"/>
                  </a:lnTo>
                  <a:lnTo>
                    <a:pt x="252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5" name="object 425"/>
            <p:cNvSpPr/>
            <p:nvPr/>
          </p:nvSpPr>
          <p:spPr>
            <a:xfrm>
              <a:off x="17356990" y="974340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541" y="1011"/>
                  </a:lnTo>
                  <a:lnTo>
                    <a:pt x="2529" y="0"/>
                  </a:lnTo>
                  <a:lnTo>
                    <a:pt x="1517" y="0"/>
                  </a:lnTo>
                  <a:lnTo>
                    <a:pt x="505" y="1011"/>
                  </a:lnTo>
                  <a:lnTo>
                    <a:pt x="0" y="2023"/>
                  </a:lnTo>
                  <a:lnTo>
                    <a:pt x="505" y="3035"/>
                  </a:lnTo>
                  <a:lnTo>
                    <a:pt x="1517" y="4047"/>
                  </a:lnTo>
                  <a:lnTo>
                    <a:pt x="2529" y="4047"/>
                  </a:lnTo>
                  <a:lnTo>
                    <a:pt x="3541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6" name="object 426"/>
            <p:cNvSpPr/>
            <p:nvPr/>
          </p:nvSpPr>
          <p:spPr>
            <a:xfrm>
              <a:off x="16124433" y="9106381"/>
              <a:ext cx="2563495" cy="567690"/>
            </a:xfrm>
            <a:custGeom>
              <a:avLst/>
              <a:gdLst/>
              <a:ahLst/>
              <a:cxnLst/>
              <a:rect l="l" t="t" r="r" b="b"/>
              <a:pathLst>
                <a:path w="2563494" h="567690">
                  <a:moveTo>
                    <a:pt x="1234580" y="567198"/>
                  </a:moveTo>
                  <a:lnTo>
                    <a:pt x="1234580" y="0"/>
                  </a:lnTo>
                </a:path>
                <a:path w="2563494" h="567690">
                  <a:moveTo>
                    <a:pt x="0" y="527732"/>
                  </a:moveTo>
                  <a:lnTo>
                    <a:pt x="2563272" y="526214"/>
                  </a:lnTo>
                </a:path>
              </a:pathLst>
            </a:custGeom>
            <a:ln w="45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7" name="object 427"/>
            <p:cNvSpPr/>
            <p:nvPr/>
          </p:nvSpPr>
          <p:spPr>
            <a:xfrm>
              <a:off x="16074342" y="9522799"/>
              <a:ext cx="2567305" cy="343535"/>
            </a:xfrm>
            <a:custGeom>
              <a:avLst/>
              <a:gdLst/>
              <a:ahLst/>
              <a:cxnLst/>
              <a:rect l="l" t="t" r="r" b="b"/>
              <a:pathLst>
                <a:path w="2567305" h="343534">
                  <a:moveTo>
                    <a:pt x="0" y="343051"/>
                  </a:moveTo>
                  <a:lnTo>
                    <a:pt x="2566814" y="343051"/>
                  </a:lnTo>
                </a:path>
                <a:path w="2567305" h="343534">
                  <a:moveTo>
                    <a:pt x="0" y="0"/>
                  </a:moveTo>
                  <a:lnTo>
                    <a:pt x="2566814" y="0"/>
                  </a:lnTo>
                </a:path>
              </a:pathLst>
            </a:custGeom>
            <a:ln w="96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428"/>
            <p:cNvSpPr/>
            <p:nvPr/>
          </p:nvSpPr>
          <p:spPr>
            <a:xfrm>
              <a:off x="17119687" y="9108405"/>
              <a:ext cx="478155" cy="347980"/>
            </a:xfrm>
            <a:custGeom>
              <a:avLst/>
              <a:gdLst/>
              <a:ahLst/>
              <a:cxnLst/>
              <a:rect l="l" t="t" r="r" b="b"/>
              <a:pathLst>
                <a:path w="478155" h="347979">
                  <a:moveTo>
                    <a:pt x="0" y="347605"/>
                  </a:moveTo>
                  <a:lnTo>
                    <a:pt x="0" y="0"/>
                  </a:lnTo>
                </a:path>
                <a:path w="478155" h="347979">
                  <a:moveTo>
                    <a:pt x="478147" y="347605"/>
                  </a:moveTo>
                  <a:lnTo>
                    <a:pt x="478147" y="0"/>
                  </a:lnTo>
                </a:path>
              </a:pathLst>
            </a:custGeom>
            <a:ln w="45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429"/>
            <p:cNvSpPr/>
            <p:nvPr/>
          </p:nvSpPr>
          <p:spPr>
            <a:xfrm>
              <a:off x="16163393" y="9108405"/>
              <a:ext cx="2391410" cy="757555"/>
            </a:xfrm>
            <a:custGeom>
              <a:avLst/>
              <a:gdLst/>
              <a:ahLst/>
              <a:cxnLst/>
              <a:rect l="l" t="t" r="r" b="b"/>
              <a:pathLst>
                <a:path w="2391409" h="757554">
                  <a:moveTo>
                    <a:pt x="2335077" y="728099"/>
                  </a:moveTo>
                  <a:lnTo>
                    <a:pt x="2391241" y="757445"/>
                  </a:lnTo>
                  <a:lnTo>
                    <a:pt x="1386879" y="757445"/>
                  </a:lnTo>
                  <a:lnTo>
                    <a:pt x="1386879" y="0"/>
                  </a:lnTo>
                </a:path>
                <a:path w="2391409" h="757554">
                  <a:moveTo>
                    <a:pt x="56163" y="728099"/>
                  </a:moveTo>
                  <a:lnTo>
                    <a:pt x="0" y="757445"/>
                  </a:lnTo>
                  <a:lnTo>
                    <a:pt x="1004361" y="757445"/>
                  </a:lnTo>
                  <a:lnTo>
                    <a:pt x="1004361" y="0"/>
                  </a:lnTo>
                </a:path>
                <a:path w="2391409" h="757554">
                  <a:moveTo>
                    <a:pt x="1380807" y="156093"/>
                  </a:moveTo>
                  <a:lnTo>
                    <a:pt x="1380807" y="148967"/>
                  </a:lnTo>
                  <a:lnTo>
                    <a:pt x="1375030" y="143191"/>
                  </a:lnTo>
                  <a:lnTo>
                    <a:pt x="1367905" y="143191"/>
                  </a:lnTo>
                  <a:lnTo>
                    <a:pt x="1360780" y="143191"/>
                  </a:lnTo>
                  <a:lnTo>
                    <a:pt x="1355002" y="148967"/>
                  </a:lnTo>
                  <a:lnTo>
                    <a:pt x="1355002" y="156093"/>
                  </a:lnTo>
                  <a:lnTo>
                    <a:pt x="1355002" y="163219"/>
                  </a:lnTo>
                  <a:lnTo>
                    <a:pt x="1360780" y="168995"/>
                  </a:lnTo>
                  <a:lnTo>
                    <a:pt x="1367905" y="168995"/>
                  </a:lnTo>
                  <a:lnTo>
                    <a:pt x="1375030" y="168995"/>
                  </a:lnTo>
                  <a:lnTo>
                    <a:pt x="1380807" y="163219"/>
                  </a:lnTo>
                  <a:lnTo>
                    <a:pt x="1380807" y="156093"/>
                  </a:lnTo>
                </a:path>
                <a:path w="2391409" h="757554">
                  <a:moveTo>
                    <a:pt x="1036744" y="156093"/>
                  </a:moveTo>
                  <a:lnTo>
                    <a:pt x="1036744" y="148967"/>
                  </a:lnTo>
                  <a:lnTo>
                    <a:pt x="1030966" y="143191"/>
                  </a:lnTo>
                  <a:lnTo>
                    <a:pt x="1023841" y="143191"/>
                  </a:lnTo>
                  <a:lnTo>
                    <a:pt x="1016716" y="143191"/>
                  </a:lnTo>
                  <a:lnTo>
                    <a:pt x="1010939" y="148967"/>
                  </a:lnTo>
                  <a:lnTo>
                    <a:pt x="1010939" y="156093"/>
                  </a:lnTo>
                  <a:lnTo>
                    <a:pt x="1010939" y="163219"/>
                  </a:lnTo>
                  <a:lnTo>
                    <a:pt x="1016716" y="168995"/>
                  </a:lnTo>
                  <a:lnTo>
                    <a:pt x="1023841" y="168995"/>
                  </a:lnTo>
                  <a:lnTo>
                    <a:pt x="1030966" y="168995"/>
                  </a:lnTo>
                  <a:lnTo>
                    <a:pt x="1036744" y="163219"/>
                  </a:lnTo>
                  <a:lnTo>
                    <a:pt x="1036744" y="156093"/>
                  </a:lnTo>
                </a:path>
                <a:path w="2391409" h="757554">
                  <a:moveTo>
                    <a:pt x="1380807" y="299284"/>
                  </a:moveTo>
                  <a:lnTo>
                    <a:pt x="1380807" y="292158"/>
                  </a:lnTo>
                  <a:lnTo>
                    <a:pt x="1375030" y="286382"/>
                  </a:lnTo>
                  <a:lnTo>
                    <a:pt x="1367905" y="286382"/>
                  </a:lnTo>
                  <a:lnTo>
                    <a:pt x="1360780" y="286382"/>
                  </a:lnTo>
                  <a:lnTo>
                    <a:pt x="1355002" y="292158"/>
                  </a:lnTo>
                  <a:lnTo>
                    <a:pt x="1355002" y="299284"/>
                  </a:lnTo>
                  <a:lnTo>
                    <a:pt x="1355002" y="306410"/>
                  </a:lnTo>
                  <a:lnTo>
                    <a:pt x="1360780" y="312186"/>
                  </a:lnTo>
                  <a:lnTo>
                    <a:pt x="1367905" y="312186"/>
                  </a:lnTo>
                  <a:lnTo>
                    <a:pt x="1375030" y="312186"/>
                  </a:lnTo>
                  <a:lnTo>
                    <a:pt x="1380807" y="306410"/>
                  </a:lnTo>
                  <a:lnTo>
                    <a:pt x="1380807" y="299284"/>
                  </a:lnTo>
                </a:path>
                <a:path w="2391409" h="757554">
                  <a:moveTo>
                    <a:pt x="1036744" y="299284"/>
                  </a:moveTo>
                  <a:lnTo>
                    <a:pt x="1036744" y="292158"/>
                  </a:lnTo>
                  <a:lnTo>
                    <a:pt x="1030966" y="286382"/>
                  </a:lnTo>
                  <a:lnTo>
                    <a:pt x="1023841" y="286382"/>
                  </a:lnTo>
                  <a:lnTo>
                    <a:pt x="1016716" y="286382"/>
                  </a:lnTo>
                  <a:lnTo>
                    <a:pt x="1010939" y="292158"/>
                  </a:lnTo>
                  <a:lnTo>
                    <a:pt x="1010939" y="299284"/>
                  </a:lnTo>
                  <a:lnTo>
                    <a:pt x="1010939" y="306410"/>
                  </a:lnTo>
                  <a:lnTo>
                    <a:pt x="1016716" y="312186"/>
                  </a:lnTo>
                  <a:lnTo>
                    <a:pt x="1023841" y="312186"/>
                  </a:lnTo>
                  <a:lnTo>
                    <a:pt x="1030966" y="312186"/>
                  </a:lnTo>
                  <a:lnTo>
                    <a:pt x="1036744" y="306410"/>
                  </a:lnTo>
                  <a:lnTo>
                    <a:pt x="1036744" y="299284"/>
                  </a:lnTo>
                </a:path>
                <a:path w="2391409" h="757554">
                  <a:moveTo>
                    <a:pt x="1310982" y="321800"/>
                  </a:moveTo>
                  <a:lnTo>
                    <a:pt x="1380301" y="321800"/>
                  </a:lnTo>
                </a:path>
                <a:path w="2391409" h="757554">
                  <a:moveTo>
                    <a:pt x="1380554" y="321294"/>
                  </a:moveTo>
                  <a:lnTo>
                    <a:pt x="1389712" y="319445"/>
                  </a:lnTo>
                  <a:lnTo>
                    <a:pt x="1397191" y="314403"/>
                  </a:lnTo>
                  <a:lnTo>
                    <a:pt x="1402233" y="306924"/>
                  </a:lnTo>
                  <a:lnTo>
                    <a:pt x="1404082" y="297766"/>
                  </a:lnTo>
                  <a:lnTo>
                    <a:pt x="1402233" y="288608"/>
                  </a:lnTo>
                  <a:lnTo>
                    <a:pt x="1397191" y="281129"/>
                  </a:lnTo>
                  <a:lnTo>
                    <a:pt x="1389712" y="276087"/>
                  </a:lnTo>
                  <a:lnTo>
                    <a:pt x="1380554" y="274238"/>
                  </a:lnTo>
                </a:path>
                <a:path w="2391409" h="757554">
                  <a:moveTo>
                    <a:pt x="1380301" y="274744"/>
                  </a:moveTo>
                  <a:lnTo>
                    <a:pt x="1012457" y="274744"/>
                  </a:lnTo>
                </a:path>
                <a:path w="2391409" h="757554">
                  <a:moveTo>
                    <a:pt x="1012710" y="274238"/>
                  </a:moveTo>
                  <a:lnTo>
                    <a:pt x="1003552" y="276087"/>
                  </a:lnTo>
                  <a:lnTo>
                    <a:pt x="996073" y="281129"/>
                  </a:lnTo>
                  <a:lnTo>
                    <a:pt x="991031" y="288608"/>
                  </a:lnTo>
                  <a:lnTo>
                    <a:pt x="989182" y="297766"/>
                  </a:lnTo>
                  <a:lnTo>
                    <a:pt x="991031" y="306924"/>
                  </a:lnTo>
                  <a:lnTo>
                    <a:pt x="996073" y="314403"/>
                  </a:lnTo>
                  <a:lnTo>
                    <a:pt x="1003552" y="319445"/>
                  </a:lnTo>
                  <a:lnTo>
                    <a:pt x="1012710" y="321294"/>
                  </a:lnTo>
                </a:path>
                <a:path w="2391409" h="757554">
                  <a:moveTo>
                    <a:pt x="1012457" y="321800"/>
                  </a:moveTo>
                  <a:lnTo>
                    <a:pt x="1081776" y="321800"/>
                  </a:lnTo>
                </a:path>
              </a:pathLst>
            </a:custGeom>
            <a:ln w="96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30" name="object 430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17149540" y="9197457"/>
              <a:ext cx="419959" cy="236796"/>
            </a:xfrm>
            <a:prstGeom prst="rect">
              <a:avLst/>
            </a:prstGeom>
          </p:spPr>
        </p:pic>
        <p:sp>
          <p:nvSpPr>
            <p:cNvPr id="431" name="object 431"/>
            <p:cNvSpPr/>
            <p:nvPr/>
          </p:nvSpPr>
          <p:spPr>
            <a:xfrm>
              <a:off x="17859930" y="9487887"/>
              <a:ext cx="47625" cy="413384"/>
            </a:xfrm>
            <a:custGeom>
              <a:avLst/>
              <a:gdLst/>
              <a:ahLst/>
              <a:cxnLst/>
              <a:rect l="l" t="t" r="r" b="b"/>
              <a:pathLst>
                <a:path w="47625" h="413384">
                  <a:moveTo>
                    <a:pt x="47055" y="91581"/>
                  </a:moveTo>
                  <a:lnTo>
                    <a:pt x="47055" y="22262"/>
                  </a:lnTo>
                  <a:lnTo>
                    <a:pt x="46549" y="18215"/>
                  </a:lnTo>
                  <a:lnTo>
                    <a:pt x="33900" y="1517"/>
                  </a:lnTo>
                  <a:lnTo>
                    <a:pt x="30358" y="0"/>
                  </a:lnTo>
                </a:path>
                <a:path w="47625" h="413384">
                  <a:moveTo>
                    <a:pt x="16191" y="0"/>
                  </a:moveTo>
                  <a:lnTo>
                    <a:pt x="0" y="18215"/>
                  </a:lnTo>
                  <a:lnTo>
                    <a:pt x="0" y="22262"/>
                  </a:lnTo>
                  <a:lnTo>
                    <a:pt x="0" y="55657"/>
                  </a:lnTo>
                </a:path>
                <a:path w="47625" h="413384">
                  <a:moveTo>
                    <a:pt x="0" y="70330"/>
                  </a:moveTo>
                  <a:lnTo>
                    <a:pt x="0" y="127505"/>
                  </a:lnTo>
                </a:path>
                <a:path w="47625" h="413384">
                  <a:moveTo>
                    <a:pt x="0" y="141673"/>
                  </a:moveTo>
                  <a:lnTo>
                    <a:pt x="0" y="199354"/>
                  </a:lnTo>
                </a:path>
                <a:path w="47625" h="413384">
                  <a:moveTo>
                    <a:pt x="0" y="213521"/>
                  </a:moveTo>
                  <a:lnTo>
                    <a:pt x="0" y="271202"/>
                  </a:lnTo>
                </a:path>
                <a:path w="47625" h="413384">
                  <a:moveTo>
                    <a:pt x="0" y="285370"/>
                  </a:moveTo>
                  <a:lnTo>
                    <a:pt x="0" y="342545"/>
                  </a:lnTo>
                </a:path>
                <a:path w="47625" h="413384">
                  <a:moveTo>
                    <a:pt x="0" y="357218"/>
                  </a:moveTo>
                  <a:lnTo>
                    <a:pt x="0" y="390613"/>
                  </a:lnTo>
                  <a:lnTo>
                    <a:pt x="0" y="394661"/>
                  </a:lnTo>
                  <a:lnTo>
                    <a:pt x="1517" y="399214"/>
                  </a:lnTo>
                  <a:lnTo>
                    <a:pt x="3541" y="402756"/>
                  </a:lnTo>
                  <a:lnTo>
                    <a:pt x="6071" y="406298"/>
                  </a:lnTo>
                  <a:lnTo>
                    <a:pt x="9107" y="409334"/>
                  </a:lnTo>
                  <a:lnTo>
                    <a:pt x="12649" y="411358"/>
                  </a:lnTo>
                  <a:lnTo>
                    <a:pt x="16191" y="412876"/>
                  </a:lnTo>
                </a:path>
                <a:path w="47625" h="413384">
                  <a:moveTo>
                    <a:pt x="30358" y="412876"/>
                  </a:moveTo>
                  <a:lnTo>
                    <a:pt x="47055" y="390613"/>
                  </a:lnTo>
                  <a:lnTo>
                    <a:pt x="47055" y="321294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432"/>
            <p:cNvSpPr/>
            <p:nvPr/>
          </p:nvSpPr>
          <p:spPr>
            <a:xfrm>
              <a:off x="17633253" y="9490417"/>
              <a:ext cx="26034" cy="408940"/>
            </a:xfrm>
            <a:custGeom>
              <a:avLst/>
              <a:gdLst/>
              <a:ahLst/>
              <a:cxnLst/>
              <a:rect l="l" t="t" r="r" b="b"/>
              <a:pathLst>
                <a:path w="26034" h="408940">
                  <a:moveTo>
                    <a:pt x="25804" y="12902"/>
                  </a:moveTo>
                  <a:lnTo>
                    <a:pt x="25804" y="5776"/>
                  </a:lnTo>
                  <a:lnTo>
                    <a:pt x="20027" y="0"/>
                  </a:lnTo>
                  <a:lnTo>
                    <a:pt x="12902" y="0"/>
                  </a:lnTo>
                  <a:lnTo>
                    <a:pt x="5777" y="0"/>
                  </a:lnTo>
                  <a:lnTo>
                    <a:pt x="0" y="5776"/>
                  </a:lnTo>
                  <a:lnTo>
                    <a:pt x="0" y="12902"/>
                  </a:lnTo>
                  <a:lnTo>
                    <a:pt x="0" y="20028"/>
                  </a:lnTo>
                  <a:lnTo>
                    <a:pt x="5777" y="25804"/>
                  </a:lnTo>
                  <a:lnTo>
                    <a:pt x="12902" y="25804"/>
                  </a:lnTo>
                  <a:lnTo>
                    <a:pt x="20027" y="25804"/>
                  </a:lnTo>
                  <a:lnTo>
                    <a:pt x="25804" y="20028"/>
                  </a:lnTo>
                  <a:lnTo>
                    <a:pt x="25804" y="12902"/>
                  </a:lnTo>
                </a:path>
                <a:path w="26034" h="408940">
                  <a:moveTo>
                    <a:pt x="25804" y="395419"/>
                  </a:moveTo>
                  <a:lnTo>
                    <a:pt x="25804" y="388294"/>
                  </a:lnTo>
                  <a:lnTo>
                    <a:pt x="20027" y="382517"/>
                  </a:lnTo>
                  <a:lnTo>
                    <a:pt x="12902" y="382517"/>
                  </a:lnTo>
                  <a:lnTo>
                    <a:pt x="5777" y="382517"/>
                  </a:lnTo>
                  <a:lnTo>
                    <a:pt x="0" y="388294"/>
                  </a:lnTo>
                  <a:lnTo>
                    <a:pt x="0" y="395419"/>
                  </a:lnTo>
                  <a:lnTo>
                    <a:pt x="0" y="402545"/>
                  </a:lnTo>
                  <a:lnTo>
                    <a:pt x="5777" y="408322"/>
                  </a:lnTo>
                  <a:lnTo>
                    <a:pt x="12902" y="408322"/>
                  </a:lnTo>
                  <a:lnTo>
                    <a:pt x="20027" y="408322"/>
                  </a:lnTo>
                  <a:lnTo>
                    <a:pt x="25804" y="402545"/>
                  </a:lnTo>
                  <a:lnTo>
                    <a:pt x="25804" y="395419"/>
                  </a:lnTo>
                </a:path>
              </a:pathLst>
            </a:custGeom>
            <a:ln w="96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433"/>
            <p:cNvSpPr/>
            <p:nvPr/>
          </p:nvSpPr>
          <p:spPr>
            <a:xfrm>
              <a:off x="17620603" y="9487887"/>
              <a:ext cx="47625" cy="413384"/>
            </a:xfrm>
            <a:custGeom>
              <a:avLst/>
              <a:gdLst/>
              <a:ahLst/>
              <a:cxnLst/>
              <a:rect l="l" t="t" r="r" b="b"/>
              <a:pathLst>
                <a:path w="47625" h="413384">
                  <a:moveTo>
                    <a:pt x="47055" y="91581"/>
                  </a:moveTo>
                  <a:lnTo>
                    <a:pt x="47055" y="22262"/>
                  </a:lnTo>
                  <a:lnTo>
                    <a:pt x="46549" y="18215"/>
                  </a:lnTo>
                  <a:lnTo>
                    <a:pt x="33900" y="1517"/>
                  </a:lnTo>
                  <a:lnTo>
                    <a:pt x="30358" y="0"/>
                  </a:lnTo>
                </a:path>
                <a:path w="47625" h="413384">
                  <a:moveTo>
                    <a:pt x="16697" y="0"/>
                  </a:moveTo>
                  <a:lnTo>
                    <a:pt x="0" y="22262"/>
                  </a:lnTo>
                  <a:lnTo>
                    <a:pt x="0" y="55657"/>
                  </a:lnTo>
                </a:path>
                <a:path w="47625" h="413384">
                  <a:moveTo>
                    <a:pt x="0" y="70330"/>
                  </a:moveTo>
                  <a:lnTo>
                    <a:pt x="0" y="127505"/>
                  </a:lnTo>
                </a:path>
                <a:path w="47625" h="413384">
                  <a:moveTo>
                    <a:pt x="0" y="141673"/>
                  </a:moveTo>
                  <a:lnTo>
                    <a:pt x="0" y="199354"/>
                  </a:lnTo>
                </a:path>
                <a:path w="47625" h="413384">
                  <a:moveTo>
                    <a:pt x="0" y="213521"/>
                  </a:moveTo>
                  <a:lnTo>
                    <a:pt x="0" y="271202"/>
                  </a:lnTo>
                </a:path>
                <a:path w="47625" h="413384">
                  <a:moveTo>
                    <a:pt x="0" y="285370"/>
                  </a:moveTo>
                  <a:lnTo>
                    <a:pt x="0" y="342545"/>
                  </a:lnTo>
                </a:path>
                <a:path w="47625" h="413384">
                  <a:moveTo>
                    <a:pt x="0" y="357218"/>
                  </a:moveTo>
                  <a:lnTo>
                    <a:pt x="0" y="390613"/>
                  </a:lnTo>
                  <a:lnTo>
                    <a:pt x="505" y="394661"/>
                  </a:lnTo>
                  <a:lnTo>
                    <a:pt x="13155" y="411358"/>
                  </a:lnTo>
                  <a:lnTo>
                    <a:pt x="16697" y="412876"/>
                  </a:lnTo>
                </a:path>
                <a:path w="47625" h="413384">
                  <a:moveTo>
                    <a:pt x="30864" y="412876"/>
                  </a:moveTo>
                  <a:lnTo>
                    <a:pt x="33900" y="411358"/>
                  </a:lnTo>
                  <a:lnTo>
                    <a:pt x="37948" y="409334"/>
                  </a:lnTo>
                  <a:lnTo>
                    <a:pt x="40984" y="406298"/>
                  </a:lnTo>
                  <a:lnTo>
                    <a:pt x="43513" y="402756"/>
                  </a:lnTo>
                  <a:lnTo>
                    <a:pt x="45537" y="399214"/>
                  </a:lnTo>
                  <a:lnTo>
                    <a:pt x="46549" y="394661"/>
                  </a:lnTo>
                  <a:lnTo>
                    <a:pt x="47055" y="390613"/>
                  </a:lnTo>
                  <a:lnTo>
                    <a:pt x="47055" y="321294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434"/>
            <p:cNvSpPr/>
            <p:nvPr/>
          </p:nvSpPr>
          <p:spPr>
            <a:xfrm>
              <a:off x="16628891" y="9486369"/>
              <a:ext cx="1135380" cy="415925"/>
            </a:xfrm>
            <a:custGeom>
              <a:avLst/>
              <a:gdLst/>
              <a:ahLst/>
              <a:cxnLst/>
              <a:rect l="l" t="t" r="r" b="b"/>
              <a:pathLst>
                <a:path w="1135380" h="415925">
                  <a:moveTo>
                    <a:pt x="1125795" y="16950"/>
                  </a:moveTo>
                  <a:lnTo>
                    <a:pt x="1125795" y="9824"/>
                  </a:lnTo>
                  <a:lnTo>
                    <a:pt x="1120018" y="4047"/>
                  </a:lnTo>
                  <a:lnTo>
                    <a:pt x="1112893" y="4047"/>
                  </a:lnTo>
                  <a:lnTo>
                    <a:pt x="1105768" y="4047"/>
                  </a:lnTo>
                  <a:lnTo>
                    <a:pt x="1099991" y="9824"/>
                  </a:lnTo>
                  <a:lnTo>
                    <a:pt x="1099991" y="16950"/>
                  </a:lnTo>
                  <a:lnTo>
                    <a:pt x="1099991" y="24075"/>
                  </a:lnTo>
                  <a:lnTo>
                    <a:pt x="1105768" y="29852"/>
                  </a:lnTo>
                  <a:lnTo>
                    <a:pt x="1112893" y="29852"/>
                  </a:lnTo>
                  <a:lnTo>
                    <a:pt x="1120018" y="29852"/>
                  </a:lnTo>
                  <a:lnTo>
                    <a:pt x="1125795" y="24075"/>
                  </a:lnTo>
                  <a:lnTo>
                    <a:pt x="1125795" y="16950"/>
                  </a:lnTo>
                </a:path>
                <a:path w="1135380" h="415925">
                  <a:moveTo>
                    <a:pt x="1125795" y="399467"/>
                  </a:moveTo>
                  <a:lnTo>
                    <a:pt x="1125795" y="392342"/>
                  </a:lnTo>
                  <a:lnTo>
                    <a:pt x="1120018" y="386565"/>
                  </a:lnTo>
                  <a:lnTo>
                    <a:pt x="1112893" y="386565"/>
                  </a:lnTo>
                  <a:lnTo>
                    <a:pt x="1105768" y="386565"/>
                  </a:lnTo>
                  <a:lnTo>
                    <a:pt x="1099991" y="392342"/>
                  </a:lnTo>
                  <a:lnTo>
                    <a:pt x="1099991" y="399467"/>
                  </a:lnTo>
                  <a:lnTo>
                    <a:pt x="1099991" y="406593"/>
                  </a:lnTo>
                  <a:lnTo>
                    <a:pt x="1105768" y="412370"/>
                  </a:lnTo>
                  <a:lnTo>
                    <a:pt x="1112893" y="412370"/>
                  </a:lnTo>
                  <a:lnTo>
                    <a:pt x="1120018" y="412370"/>
                  </a:lnTo>
                  <a:lnTo>
                    <a:pt x="1125795" y="406593"/>
                  </a:lnTo>
                  <a:lnTo>
                    <a:pt x="1125795" y="399467"/>
                  </a:lnTo>
                </a:path>
                <a:path w="1135380" h="415925">
                  <a:moveTo>
                    <a:pt x="1134397" y="93099"/>
                  </a:moveTo>
                  <a:lnTo>
                    <a:pt x="1134397" y="23780"/>
                  </a:lnTo>
                </a:path>
                <a:path w="1135380" h="415925">
                  <a:moveTo>
                    <a:pt x="1134903" y="23527"/>
                  </a:moveTo>
                  <a:lnTo>
                    <a:pt x="1133054" y="14369"/>
                  </a:lnTo>
                  <a:lnTo>
                    <a:pt x="1128012" y="6891"/>
                  </a:lnTo>
                  <a:lnTo>
                    <a:pt x="1120533" y="1848"/>
                  </a:lnTo>
                  <a:lnTo>
                    <a:pt x="1111375" y="0"/>
                  </a:lnTo>
                  <a:lnTo>
                    <a:pt x="1102217" y="1848"/>
                  </a:lnTo>
                  <a:lnTo>
                    <a:pt x="1094739" y="6891"/>
                  </a:lnTo>
                  <a:lnTo>
                    <a:pt x="1089696" y="14369"/>
                  </a:lnTo>
                  <a:lnTo>
                    <a:pt x="1087847" y="23527"/>
                  </a:lnTo>
                </a:path>
                <a:path w="1135380" h="415925">
                  <a:moveTo>
                    <a:pt x="1087341" y="23780"/>
                  </a:moveTo>
                  <a:lnTo>
                    <a:pt x="1087341" y="392131"/>
                  </a:lnTo>
                </a:path>
                <a:path w="1135380" h="415925">
                  <a:moveTo>
                    <a:pt x="1087847" y="391878"/>
                  </a:moveTo>
                  <a:lnTo>
                    <a:pt x="1089696" y="401036"/>
                  </a:lnTo>
                  <a:lnTo>
                    <a:pt x="1094739" y="408514"/>
                  </a:lnTo>
                  <a:lnTo>
                    <a:pt x="1102217" y="413557"/>
                  </a:lnTo>
                  <a:lnTo>
                    <a:pt x="1111375" y="415406"/>
                  </a:lnTo>
                  <a:lnTo>
                    <a:pt x="1120533" y="413557"/>
                  </a:lnTo>
                  <a:lnTo>
                    <a:pt x="1128012" y="408514"/>
                  </a:lnTo>
                  <a:lnTo>
                    <a:pt x="1133054" y="401036"/>
                  </a:lnTo>
                  <a:lnTo>
                    <a:pt x="1134903" y="391878"/>
                  </a:lnTo>
                </a:path>
                <a:path w="1135380" h="415925">
                  <a:moveTo>
                    <a:pt x="1134397" y="392131"/>
                  </a:moveTo>
                  <a:lnTo>
                    <a:pt x="1134397" y="322812"/>
                  </a:lnTo>
                </a:path>
                <a:path w="1135380" h="415925">
                  <a:moveTo>
                    <a:pt x="25804" y="16950"/>
                  </a:moveTo>
                  <a:lnTo>
                    <a:pt x="25804" y="9824"/>
                  </a:lnTo>
                  <a:lnTo>
                    <a:pt x="20027" y="4047"/>
                  </a:lnTo>
                  <a:lnTo>
                    <a:pt x="12902" y="4047"/>
                  </a:lnTo>
                  <a:lnTo>
                    <a:pt x="5777" y="4047"/>
                  </a:lnTo>
                  <a:lnTo>
                    <a:pt x="0" y="9824"/>
                  </a:lnTo>
                  <a:lnTo>
                    <a:pt x="0" y="16950"/>
                  </a:lnTo>
                  <a:lnTo>
                    <a:pt x="0" y="24075"/>
                  </a:lnTo>
                  <a:lnTo>
                    <a:pt x="5777" y="29852"/>
                  </a:lnTo>
                  <a:lnTo>
                    <a:pt x="12902" y="29852"/>
                  </a:lnTo>
                  <a:lnTo>
                    <a:pt x="20027" y="29852"/>
                  </a:lnTo>
                  <a:lnTo>
                    <a:pt x="25804" y="24075"/>
                  </a:lnTo>
                  <a:lnTo>
                    <a:pt x="25804" y="16950"/>
                  </a:lnTo>
                </a:path>
                <a:path w="1135380" h="415925">
                  <a:moveTo>
                    <a:pt x="25804" y="399467"/>
                  </a:moveTo>
                  <a:lnTo>
                    <a:pt x="25804" y="392342"/>
                  </a:lnTo>
                  <a:lnTo>
                    <a:pt x="20027" y="386565"/>
                  </a:lnTo>
                  <a:lnTo>
                    <a:pt x="12902" y="386565"/>
                  </a:lnTo>
                  <a:lnTo>
                    <a:pt x="5777" y="386565"/>
                  </a:lnTo>
                  <a:lnTo>
                    <a:pt x="0" y="392342"/>
                  </a:lnTo>
                  <a:lnTo>
                    <a:pt x="0" y="399467"/>
                  </a:lnTo>
                  <a:lnTo>
                    <a:pt x="0" y="406593"/>
                  </a:lnTo>
                  <a:lnTo>
                    <a:pt x="5777" y="412370"/>
                  </a:lnTo>
                  <a:lnTo>
                    <a:pt x="12902" y="412370"/>
                  </a:lnTo>
                  <a:lnTo>
                    <a:pt x="20027" y="412370"/>
                  </a:lnTo>
                  <a:lnTo>
                    <a:pt x="25804" y="406593"/>
                  </a:lnTo>
                  <a:lnTo>
                    <a:pt x="25804" y="399467"/>
                  </a:lnTo>
                </a:path>
              </a:pathLst>
            </a:custGeom>
            <a:ln w="96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435"/>
            <p:cNvSpPr/>
            <p:nvPr/>
          </p:nvSpPr>
          <p:spPr>
            <a:xfrm>
              <a:off x="16616748" y="9487887"/>
              <a:ext cx="47625" cy="413384"/>
            </a:xfrm>
            <a:custGeom>
              <a:avLst/>
              <a:gdLst/>
              <a:ahLst/>
              <a:cxnLst/>
              <a:rect l="l" t="t" r="r" b="b"/>
              <a:pathLst>
                <a:path w="47625" h="413384">
                  <a:moveTo>
                    <a:pt x="47055" y="91581"/>
                  </a:moveTo>
                  <a:lnTo>
                    <a:pt x="47055" y="22262"/>
                  </a:lnTo>
                  <a:lnTo>
                    <a:pt x="46549" y="18215"/>
                  </a:lnTo>
                  <a:lnTo>
                    <a:pt x="33900" y="1517"/>
                  </a:lnTo>
                  <a:lnTo>
                    <a:pt x="30358" y="0"/>
                  </a:lnTo>
                </a:path>
                <a:path w="47625" h="413384">
                  <a:moveTo>
                    <a:pt x="16191" y="0"/>
                  </a:moveTo>
                  <a:lnTo>
                    <a:pt x="0" y="18215"/>
                  </a:lnTo>
                  <a:lnTo>
                    <a:pt x="0" y="22262"/>
                  </a:lnTo>
                  <a:lnTo>
                    <a:pt x="0" y="55657"/>
                  </a:lnTo>
                </a:path>
                <a:path w="47625" h="413384">
                  <a:moveTo>
                    <a:pt x="0" y="70330"/>
                  </a:moveTo>
                  <a:lnTo>
                    <a:pt x="0" y="127505"/>
                  </a:lnTo>
                </a:path>
                <a:path w="47625" h="413384">
                  <a:moveTo>
                    <a:pt x="0" y="141673"/>
                  </a:moveTo>
                  <a:lnTo>
                    <a:pt x="0" y="199354"/>
                  </a:lnTo>
                </a:path>
                <a:path w="47625" h="413384">
                  <a:moveTo>
                    <a:pt x="0" y="213521"/>
                  </a:moveTo>
                  <a:lnTo>
                    <a:pt x="0" y="271202"/>
                  </a:lnTo>
                </a:path>
                <a:path w="47625" h="413384">
                  <a:moveTo>
                    <a:pt x="0" y="285370"/>
                  </a:moveTo>
                  <a:lnTo>
                    <a:pt x="0" y="342545"/>
                  </a:lnTo>
                </a:path>
                <a:path w="47625" h="413384">
                  <a:moveTo>
                    <a:pt x="0" y="357218"/>
                  </a:moveTo>
                  <a:lnTo>
                    <a:pt x="0" y="390613"/>
                  </a:lnTo>
                  <a:lnTo>
                    <a:pt x="0" y="394661"/>
                  </a:lnTo>
                  <a:lnTo>
                    <a:pt x="1517" y="399214"/>
                  </a:lnTo>
                  <a:lnTo>
                    <a:pt x="3541" y="402756"/>
                  </a:lnTo>
                  <a:lnTo>
                    <a:pt x="6071" y="406298"/>
                  </a:lnTo>
                  <a:lnTo>
                    <a:pt x="9107" y="409334"/>
                  </a:lnTo>
                  <a:lnTo>
                    <a:pt x="12649" y="411358"/>
                  </a:lnTo>
                  <a:lnTo>
                    <a:pt x="16191" y="412876"/>
                  </a:lnTo>
                </a:path>
                <a:path w="47625" h="413384">
                  <a:moveTo>
                    <a:pt x="30358" y="412876"/>
                  </a:moveTo>
                  <a:lnTo>
                    <a:pt x="47055" y="390613"/>
                  </a:lnTo>
                  <a:lnTo>
                    <a:pt x="47055" y="321294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436"/>
            <p:cNvSpPr/>
            <p:nvPr/>
          </p:nvSpPr>
          <p:spPr>
            <a:xfrm>
              <a:off x="16759939" y="9486369"/>
              <a:ext cx="182245" cy="415925"/>
            </a:xfrm>
            <a:custGeom>
              <a:avLst/>
              <a:gdLst/>
              <a:ahLst/>
              <a:cxnLst/>
              <a:rect l="l" t="t" r="r" b="b"/>
              <a:pathLst>
                <a:path w="182244" h="415925">
                  <a:moveTo>
                    <a:pt x="38454" y="16950"/>
                  </a:moveTo>
                  <a:lnTo>
                    <a:pt x="38454" y="9824"/>
                  </a:lnTo>
                  <a:lnTo>
                    <a:pt x="32676" y="4047"/>
                  </a:lnTo>
                  <a:lnTo>
                    <a:pt x="25551" y="4047"/>
                  </a:lnTo>
                  <a:lnTo>
                    <a:pt x="18426" y="4047"/>
                  </a:lnTo>
                  <a:lnTo>
                    <a:pt x="12649" y="9824"/>
                  </a:lnTo>
                  <a:lnTo>
                    <a:pt x="12649" y="16950"/>
                  </a:lnTo>
                  <a:lnTo>
                    <a:pt x="12649" y="24075"/>
                  </a:lnTo>
                  <a:lnTo>
                    <a:pt x="18426" y="29852"/>
                  </a:lnTo>
                  <a:lnTo>
                    <a:pt x="25551" y="29852"/>
                  </a:lnTo>
                  <a:lnTo>
                    <a:pt x="32676" y="29852"/>
                  </a:lnTo>
                  <a:lnTo>
                    <a:pt x="38454" y="24075"/>
                  </a:lnTo>
                  <a:lnTo>
                    <a:pt x="38454" y="16950"/>
                  </a:lnTo>
                </a:path>
                <a:path w="182244" h="415925">
                  <a:moveTo>
                    <a:pt x="38454" y="399467"/>
                  </a:moveTo>
                  <a:lnTo>
                    <a:pt x="38454" y="392342"/>
                  </a:lnTo>
                  <a:lnTo>
                    <a:pt x="32676" y="386565"/>
                  </a:lnTo>
                  <a:lnTo>
                    <a:pt x="25551" y="386565"/>
                  </a:lnTo>
                  <a:lnTo>
                    <a:pt x="18426" y="386565"/>
                  </a:lnTo>
                  <a:lnTo>
                    <a:pt x="12649" y="392342"/>
                  </a:lnTo>
                  <a:lnTo>
                    <a:pt x="12649" y="399467"/>
                  </a:lnTo>
                  <a:lnTo>
                    <a:pt x="12649" y="406593"/>
                  </a:lnTo>
                  <a:lnTo>
                    <a:pt x="18426" y="412370"/>
                  </a:lnTo>
                  <a:lnTo>
                    <a:pt x="25551" y="412370"/>
                  </a:lnTo>
                  <a:lnTo>
                    <a:pt x="32676" y="412370"/>
                  </a:lnTo>
                  <a:lnTo>
                    <a:pt x="38454" y="406593"/>
                  </a:lnTo>
                  <a:lnTo>
                    <a:pt x="38454" y="399467"/>
                  </a:lnTo>
                </a:path>
                <a:path w="182244" h="415925">
                  <a:moveTo>
                    <a:pt x="47055" y="93099"/>
                  </a:moveTo>
                  <a:lnTo>
                    <a:pt x="47055" y="23780"/>
                  </a:lnTo>
                </a:path>
                <a:path w="182244" h="415925">
                  <a:moveTo>
                    <a:pt x="47561" y="23527"/>
                  </a:moveTo>
                  <a:lnTo>
                    <a:pt x="45712" y="14369"/>
                  </a:lnTo>
                  <a:lnTo>
                    <a:pt x="40670" y="6891"/>
                  </a:lnTo>
                  <a:lnTo>
                    <a:pt x="33191" y="1848"/>
                  </a:lnTo>
                  <a:lnTo>
                    <a:pt x="24033" y="0"/>
                  </a:lnTo>
                  <a:lnTo>
                    <a:pt x="14876" y="1848"/>
                  </a:lnTo>
                  <a:lnTo>
                    <a:pt x="7397" y="6891"/>
                  </a:lnTo>
                  <a:lnTo>
                    <a:pt x="2355" y="14369"/>
                  </a:lnTo>
                  <a:lnTo>
                    <a:pt x="505" y="23527"/>
                  </a:lnTo>
                </a:path>
                <a:path w="182244" h="415925">
                  <a:moveTo>
                    <a:pt x="0" y="23780"/>
                  </a:moveTo>
                  <a:lnTo>
                    <a:pt x="0" y="392131"/>
                  </a:lnTo>
                </a:path>
                <a:path w="182244" h="415925">
                  <a:moveTo>
                    <a:pt x="505" y="391878"/>
                  </a:moveTo>
                  <a:lnTo>
                    <a:pt x="2355" y="401036"/>
                  </a:lnTo>
                  <a:lnTo>
                    <a:pt x="7397" y="408514"/>
                  </a:lnTo>
                  <a:lnTo>
                    <a:pt x="14876" y="413557"/>
                  </a:lnTo>
                  <a:lnTo>
                    <a:pt x="24033" y="415406"/>
                  </a:lnTo>
                  <a:lnTo>
                    <a:pt x="33191" y="413557"/>
                  </a:lnTo>
                  <a:lnTo>
                    <a:pt x="40670" y="408514"/>
                  </a:lnTo>
                  <a:lnTo>
                    <a:pt x="45712" y="401036"/>
                  </a:lnTo>
                  <a:lnTo>
                    <a:pt x="47561" y="391878"/>
                  </a:lnTo>
                </a:path>
                <a:path w="182244" h="415925">
                  <a:moveTo>
                    <a:pt x="47055" y="392131"/>
                  </a:moveTo>
                  <a:lnTo>
                    <a:pt x="47055" y="322812"/>
                  </a:lnTo>
                </a:path>
                <a:path w="182244" h="415925">
                  <a:moveTo>
                    <a:pt x="181645" y="16950"/>
                  </a:moveTo>
                  <a:lnTo>
                    <a:pt x="181645" y="9824"/>
                  </a:lnTo>
                  <a:lnTo>
                    <a:pt x="175868" y="4047"/>
                  </a:lnTo>
                  <a:lnTo>
                    <a:pt x="168742" y="4047"/>
                  </a:lnTo>
                  <a:lnTo>
                    <a:pt x="161617" y="4047"/>
                  </a:lnTo>
                  <a:lnTo>
                    <a:pt x="155840" y="9824"/>
                  </a:lnTo>
                  <a:lnTo>
                    <a:pt x="155840" y="16950"/>
                  </a:lnTo>
                  <a:lnTo>
                    <a:pt x="155840" y="24075"/>
                  </a:lnTo>
                  <a:lnTo>
                    <a:pt x="161617" y="29852"/>
                  </a:lnTo>
                  <a:lnTo>
                    <a:pt x="168742" y="29852"/>
                  </a:lnTo>
                  <a:lnTo>
                    <a:pt x="175868" y="29852"/>
                  </a:lnTo>
                  <a:lnTo>
                    <a:pt x="181645" y="24075"/>
                  </a:lnTo>
                  <a:lnTo>
                    <a:pt x="181645" y="16950"/>
                  </a:lnTo>
                </a:path>
                <a:path w="182244" h="415925">
                  <a:moveTo>
                    <a:pt x="181645" y="399467"/>
                  </a:moveTo>
                  <a:lnTo>
                    <a:pt x="181645" y="392342"/>
                  </a:lnTo>
                  <a:lnTo>
                    <a:pt x="175868" y="386565"/>
                  </a:lnTo>
                  <a:lnTo>
                    <a:pt x="168742" y="386565"/>
                  </a:lnTo>
                  <a:lnTo>
                    <a:pt x="161617" y="386565"/>
                  </a:lnTo>
                  <a:lnTo>
                    <a:pt x="155840" y="392342"/>
                  </a:lnTo>
                  <a:lnTo>
                    <a:pt x="155840" y="399467"/>
                  </a:lnTo>
                  <a:lnTo>
                    <a:pt x="155840" y="406593"/>
                  </a:lnTo>
                  <a:lnTo>
                    <a:pt x="161617" y="412370"/>
                  </a:lnTo>
                  <a:lnTo>
                    <a:pt x="168742" y="412370"/>
                  </a:lnTo>
                  <a:lnTo>
                    <a:pt x="175868" y="412370"/>
                  </a:lnTo>
                  <a:lnTo>
                    <a:pt x="181645" y="406593"/>
                  </a:lnTo>
                  <a:lnTo>
                    <a:pt x="181645" y="399467"/>
                  </a:lnTo>
                </a:path>
              </a:pathLst>
            </a:custGeom>
            <a:ln w="96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437"/>
            <p:cNvSpPr/>
            <p:nvPr/>
          </p:nvSpPr>
          <p:spPr>
            <a:xfrm>
              <a:off x="16903636" y="9487887"/>
              <a:ext cx="47625" cy="413384"/>
            </a:xfrm>
            <a:custGeom>
              <a:avLst/>
              <a:gdLst/>
              <a:ahLst/>
              <a:cxnLst/>
              <a:rect l="l" t="t" r="r" b="b"/>
              <a:pathLst>
                <a:path w="47625" h="413384">
                  <a:moveTo>
                    <a:pt x="47055" y="91581"/>
                  </a:moveTo>
                  <a:lnTo>
                    <a:pt x="47055" y="22262"/>
                  </a:lnTo>
                  <a:lnTo>
                    <a:pt x="46549" y="18215"/>
                  </a:lnTo>
                  <a:lnTo>
                    <a:pt x="33900" y="1517"/>
                  </a:lnTo>
                  <a:lnTo>
                    <a:pt x="30358" y="0"/>
                  </a:lnTo>
                </a:path>
                <a:path w="47625" h="413384">
                  <a:moveTo>
                    <a:pt x="16191" y="0"/>
                  </a:moveTo>
                  <a:lnTo>
                    <a:pt x="0" y="18215"/>
                  </a:lnTo>
                  <a:lnTo>
                    <a:pt x="0" y="22262"/>
                  </a:lnTo>
                  <a:lnTo>
                    <a:pt x="0" y="55657"/>
                  </a:lnTo>
                </a:path>
                <a:path w="47625" h="413384">
                  <a:moveTo>
                    <a:pt x="0" y="70330"/>
                  </a:moveTo>
                  <a:lnTo>
                    <a:pt x="0" y="127505"/>
                  </a:lnTo>
                </a:path>
                <a:path w="47625" h="413384">
                  <a:moveTo>
                    <a:pt x="0" y="141673"/>
                  </a:moveTo>
                  <a:lnTo>
                    <a:pt x="0" y="199354"/>
                  </a:lnTo>
                </a:path>
                <a:path w="47625" h="413384">
                  <a:moveTo>
                    <a:pt x="0" y="213521"/>
                  </a:moveTo>
                  <a:lnTo>
                    <a:pt x="0" y="271202"/>
                  </a:lnTo>
                </a:path>
                <a:path w="47625" h="413384">
                  <a:moveTo>
                    <a:pt x="0" y="285370"/>
                  </a:moveTo>
                  <a:lnTo>
                    <a:pt x="0" y="342545"/>
                  </a:lnTo>
                </a:path>
                <a:path w="47625" h="413384">
                  <a:moveTo>
                    <a:pt x="0" y="357218"/>
                  </a:moveTo>
                  <a:lnTo>
                    <a:pt x="0" y="390613"/>
                  </a:lnTo>
                  <a:lnTo>
                    <a:pt x="0" y="394661"/>
                  </a:lnTo>
                  <a:lnTo>
                    <a:pt x="1517" y="399214"/>
                  </a:lnTo>
                  <a:lnTo>
                    <a:pt x="3541" y="402756"/>
                  </a:lnTo>
                  <a:lnTo>
                    <a:pt x="6071" y="406298"/>
                  </a:lnTo>
                  <a:lnTo>
                    <a:pt x="9107" y="409334"/>
                  </a:lnTo>
                  <a:lnTo>
                    <a:pt x="12649" y="411358"/>
                  </a:lnTo>
                  <a:lnTo>
                    <a:pt x="16191" y="412876"/>
                  </a:lnTo>
                </a:path>
                <a:path w="47625" h="413384">
                  <a:moveTo>
                    <a:pt x="30358" y="412876"/>
                  </a:moveTo>
                  <a:lnTo>
                    <a:pt x="47055" y="390613"/>
                  </a:lnTo>
                  <a:lnTo>
                    <a:pt x="47055" y="321294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438"/>
            <p:cNvSpPr/>
            <p:nvPr/>
          </p:nvSpPr>
          <p:spPr>
            <a:xfrm>
              <a:off x="17046827" y="9486369"/>
              <a:ext cx="47625" cy="415925"/>
            </a:xfrm>
            <a:custGeom>
              <a:avLst/>
              <a:gdLst/>
              <a:ahLst/>
              <a:cxnLst/>
              <a:rect l="l" t="t" r="r" b="b"/>
              <a:pathLst>
                <a:path w="47625" h="415925">
                  <a:moveTo>
                    <a:pt x="38454" y="16950"/>
                  </a:moveTo>
                  <a:lnTo>
                    <a:pt x="38454" y="9824"/>
                  </a:lnTo>
                  <a:lnTo>
                    <a:pt x="32676" y="4047"/>
                  </a:lnTo>
                  <a:lnTo>
                    <a:pt x="25551" y="4047"/>
                  </a:lnTo>
                  <a:lnTo>
                    <a:pt x="18426" y="4047"/>
                  </a:lnTo>
                  <a:lnTo>
                    <a:pt x="12649" y="9824"/>
                  </a:lnTo>
                  <a:lnTo>
                    <a:pt x="12649" y="16950"/>
                  </a:lnTo>
                  <a:lnTo>
                    <a:pt x="12649" y="24075"/>
                  </a:lnTo>
                  <a:lnTo>
                    <a:pt x="18426" y="29852"/>
                  </a:lnTo>
                  <a:lnTo>
                    <a:pt x="25551" y="29852"/>
                  </a:lnTo>
                  <a:lnTo>
                    <a:pt x="32676" y="29852"/>
                  </a:lnTo>
                  <a:lnTo>
                    <a:pt x="38454" y="24075"/>
                  </a:lnTo>
                  <a:lnTo>
                    <a:pt x="38454" y="16950"/>
                  </a:lnTo>
                </a:path>
                <a:path w="47625" h="415925">
                  <a:moveTo>
                    <a:pt x="38454" y="399467"/>
                  </a:moveTo>
                  <a:lnTo>
                    <a:pt x="38454" y="392342"/>
                  </a:lnTo>
                  <a:lnTo>
                    <a:pt x="32676" y="386565"/>
                  </a:lnTo>
                  <a:lnTo>
                    <a:pt x="25551" y="386565"/>
                  </a:lnTo>
                  <a:lnTo>
                    <a:pt x="18426" y="386565"/>
                  </a:lnTo>
                  <a:lnTo>
                    <a:pt x="12649" y="392342"/>
                  </a:lnTo>
                  <a:lnTo>
                    <a:pt x="12649" y="399467"/>
                  </a:lnTo>
                  <a:lnTo>
                    <a:pt x="12649" y="406593"/>
                  </a:lnTo>
                  <a:lnTo>
                    <a:pt x="18426" y="412370"/>
                  </a:lnTo>
                  <a:lnTo>
                    <a:pt x="25551" y="412370"/>
                  </a:lnTo>
                  <a:lnTo>
                    <a:pt x="32676" y="412370"/>
                  </a:lnTo>
                  <a:lnTo>
                    <a:pt x="38454" y="406593"/>
                  </a:lnTo>
                  <a:lnTo>
                    <a:pt x="38454" y="399467"/>
                  </a:lnTo>
                </a:path>
                <a:path w="47625" h="415925">
                  <a:moveTo>
                    <a:pt x="47055" y="93099"/>
                  </a:moveTo>
                  <a:lnTo>
                    <a:pt x="47055" y="23780"/>
                  </a:lnTo>
                </a:path>
                <a:path w="47625" h="415925">
                  <a:moveTo>
                    <a:pt x="47561" y="23527"/>
                  </a:moveTo>
                  <a:lnTo>
                    <a:pt x="45712" y="14369"/>
                  </a:lnTo>
                  <a:lnTo>
                    <a:pt x="40670" y="6891"/>
                  </a:lnTo>
                  <a:lnTo>
                    <a:pt x="33191" y="1848"/>
                  </a:lnTo>
                  <a:lnTo>
                    <a:pt x="24033" y="0"/>
                  </a:lnTo>
                  <a:lnTo>
                    <a:pt x="14876" y="1848"/>
                  </a:lnTo>
                  <a:lnTo>
                    <a:pt x="7397" y="6891"/>
                  </a:lnTo>
                  <a:lnTo>
                    <a:pt x="2355" y="14369"/>
                  </a:lnTo>
                  <a:lnTo>
                    <a:pt x="505" y="23527"/>
                  </a:lnTo>
                </a:path>
                <a:path w="47625" h="415925">
                  <a:moveTo>
                    <a:pt x="0" y="23780"/>
                  </a:moveTo>
                  <a:lnTo>
                    <a:pt x="0" y="392131"/>
                  </a:lnTo>
                </a:path>
                <a:path w="47625" h="415925">
                  <a:moveTo>
                    <a:pt x="505" y="391878"/>
                  </a:moveTo>
                  <a:lnTo>
                    <a:pt x="2355" y="401036"/>
                  </a:lnTo>
                  <a:lnTo>
                    <a:pt x="7397" y="408514"/>
                  </a:lnTo>
                  <a:lnTo>
                    <a:pt x="14876" y="413557"/>
                  </a:lnTo>
                  <a:lnTo>
                    <a:pt x="24033" y="415406"/>
                  </a:lnTo>
                  <a:lnTo>
                    <a:pt x="33191" y="413557"/>
                  </a:lnTo>
                  <a:lnTo>
                    <a:pt x="40670" y="408514"/>
                  </a:lnTo>
                  <a:lnTo>
                    <a:pt x="45712" y="401036"/>
                  </a:lnTo>
                  <a:lnTo>
                    <a:pt x="47561" y="391878"/>
                  </a:lnTo>
                </a:path>
                <a:path w="47625" h="415925">
                  <a:moveTo>
                    <a:pt x="47055" y="392131"/>
                  </a:moveTo>
                  <a:lnTo>
                    <a:pt x="47055" y="322812"/>
                  </a:lnTo>
                </a:path>
              </a:pathLst>
            </a:custGeom>
            <a:ln w="96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439"/>
            <p:cNvSpPr/>
            <p:nvPr/>
          </p:nvSpPr>
          <p:spPr>
            <a:xfrm>
              <a:off x="16999265" y="9585034"/>
              <a:ext cx="95885" cy="95885"/>
            </a:xfrm>
            <a:custGeom>
              <a:avLst/>
              <a:gdLst/>
              <a:ahLst/>
              <a:cxnLst/>
              <a:rect l="l" t="t" r="r" b="b"/>
              <a:pathLst>
                <a:path w="95884" h="95884">
                  <a:moveTo>
                    <a:pt x="0" y="95629"/>
                  </a:moveTo>
                  <a:lnTo>
                    <a:pt x="95629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440"/>
            <p:cNvSpPr/>
            <p:nvPr/>
          </p:nvSpPr>
          <p:spPr>
            <a:xfrm>
              <a:off x="17173827" y="9490417"/>
              <a:ext cx="370840" cy="408940"/>
            </a:xfrm>
            <a:custGeom>
              <a:avLst/>
              <a:gdLst/>
              <a:ahLst/>
              <a:cxnLst/>
              <a:rect l="l" t="t" r="r" b="b"/>
              <a:pathLst>
                <a:path w="370840" h="408940">
                  <a:moveTo>
                    <a:pt x="25804" y="12902"/>
                  </a:moveTo>
                  <a:lnTo>
                    <a:pt x="25804" y="5776"/>
                  </a:lnTo>
                  <a:lnTo>
                    <a:pt x="20027" y="0"/>
                  </a:lnTo>
                  <a:lnTo>
                    <a:pt x="12902" y="0"/>
                  </a:lnTo>
                  <a:lnTo>
                    <a:pt x="5777" y="0"/>
                  </a:lnTo>
                  <a:lnTo>
                    <a:pt x="0" y="5776"/>
                  </a:lnTo>
                  <a:lnTo>
                    <a:pt x="0" y="12902"/>
                  </a:lnTo>
                  <a:lnTo>
                    <a:pt x="0" y="20028"/>
                  </a:lnTo>
                  <a:lnTo>
                    <a:pt x="5777" y="25804"/>
                  </a:lnTo>
                  <a:lnTo>
                    <a:pt x="12902" y="25804"/>
                  </a:lnTo>
                  <a:lnTo>
                    <a:pt x="20027" y="25804"/>
                  </a:lnTo>
                  <a:lnTo>
                    <a:pt x="25804" y="20028"/>
                  </a:lnTo>
                  <a:lnTo>
                    <a:pt x="25804" y="12902"/>
                  </a:lnTo>
                </a:path>
                <a:path w="370840" h="408940">
                  <a:moveTo>
                    <a:pt x="25804" y="395419"/>
                  </a:moveTo>
                  <a:lnTo>
                    <a:pt x="25804" y="388294"/>
                  </a:lnTo>
                  <a:lnTo>
                    <a:pt x="20027" y="382517"/>
                  </a:lnTo>
                  <a:lnTo>
                    <a:pt x="12902" y="382517"/>
                  </a:lnTo>
                  <a:lnTo>
                    <a:pt x="5777" y="382517"/>
                  </a:lnTo>
                  <a:lnTo>
                    <a:pt x="0" y="388294"/>
                  </a:lnTo>
                  <a:lnTo>
                    <a:pt x="0" y="395419"/>
                  </a:lnTo>
                  <a:lnTo>
                    <a:pt x="0" y="402545"/>
                  </a:lnTo>
                  <a:lnTo>
                    <a:pt x="5777" y="408322"/>
                  </a:lnTo>
                  <a:lnTo>
                    <a:pt x="12902" y="408322"/>
                  </a:lnTo>
                  <a:lnTo>
                    <a:pt x="20027" y="408322"/>
                  </a:lnTo>
                  <a:lnTo>
                    <a:pt x="25804" y="402545"/>
                  </a:lnTo>
                  <a:lnTo>
                    <a:pt x="25804" y="395419"/>
                  </a:lnTo>
                </a:path>
                <a:path w="370840" h="408940">
                  <a:moveTo>
                    <a:pt x="370374" y="12902"/>
                  </a:moveTo>
                  <a:lnTo>
                    <a:pt x="370374" y="5776"/>
                  </a:lnTo>
                  <a:lnTo>
                    <a:pt x="364596" y="0"/>
                  </a:lnTo>
                  <a:lnTo>
                    <a:pt x="357471" y="0"/>
                  </a:lnTo>
                  <a:lnTo>
                    <a:pt x="350346" y="0"/>
                  </a:lnTo>
                  <a:lnTo>
                    <a:pt x="344569" y="5776"/>
                  </a:lnTo>
                  <a:lnTo>
                    <a:pt x="344569" y="12902"/>
                  </a:lnTo>
                  <a:lnTo>
                    <a:pt x="344569" y="20028"/>
                  </a:lnTo>
                  <a:lnTo>
                    <a:pt x="350346" y="25804"/>
                  </a:lnTo>
                  <a:lnTo>
                    <a:pt x="357471" y="25804"/>
                  </a:lnTo>
                  <a:lnTo>
                    <a:pt x="364596" y="25804"/>
                  </a:lnTo>
                  <a:lnTo>
                    <a:pt x="370374" y="20028"/>
                  </a:lnTo>
                  <a:lnTo>
                    <a:pt x="370374" y="12902"/>
                  </a:lnTo>
                </a:path>
                <a:path w="370840" h="408940">
                  <a:moveTo>
                    <a:pt x="370374" y="395419"/>
                  </a:moveTo>
                  <a:lnTo>
                    <a:pt x="370374" y="388294"/>
                  </a:lnTo>
                  <a:lnTo>
                    <a:pt x="364596" y="382517"/>
                  </a:lnTo>
                  <a:lnTo>
                    <a:pt x="357471" y="382517"/>
                  </a:lnTo>
                  <a:lnTo>
                    <a:pt x="350346" y="382517"/>
                  </a:lnTo>
                  <a:lnTo>
                    <a:pt x="344569" y="388294"/>
                  </a:lnTo>
                  <a:lnTo>
                    <a:pt x="344569" y="395419"/>
                  </a:lnTo>
                  <a:lnTo>
                    <a:pt x="344569" y="402545"/>
                  </a:lnTo>
                  <a:lnTo>
                    <a:pt x="350346" y="408322"/>
                  </a:lnTo>
                  <a:lnTo>
                    <a:pt x="357471" y="408322"/>
                  </a:lnTo>
                  <a:lnTo>
                    <a:pt x="364596" y="408322"/>
                  </a:lnTo>
                  <a:lnTo>
                    <a:pt x="370374" y="402545"/>
                  </a:lnTo>
                  <a:lnTo>
                    <a:pt x="370374" y="395419"/>
                  </a:lnTo>
                </a:path>
              </a:pathLst>
            </a:custGeom>
            <a:ln w="96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441"/>
            <p:cNvSpPr/>
            <p:nvPr/>
          </p:nvSpPr>
          <p:spPr>
            <a:xfrm>
              <a:off x="17668671" y="9585034"/>
              <a:ext cx="95885" cy="95885"/>
            </a:xfrm>
            <a:custGeom>
              <a:avLst/>
              <a:gdLst/>
              <a:ahLst/>
              <a:cxnLst/>
              <a:rect l="l" t="t" r="r" b="b"/>
              <a:pathLst>
                <a:path w="95884" h="95884">
                  <a:moveTo>
                    <a:pt x="0" y="95629"/>
                  </a:moveTo>
                  <a:lnTo>
                    <a:pt x="95629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442"/>
            <p:cNvSpPr/>
            <p:nvPr/>
          </p:nvSpPr>
          <p:spPr>
            <a:xfrm>
              <a:off x="17331691" y="9420086"/>
              <a:ext cx="95885" cy="36195"/>
            </a:xfrm>
            <a:custGeom>
              <a:avLst/>
              <a:gdLst/>
              <a:ahLst/>
              <a:cxnLst/>
              <a:rect l="l" t="t" r="r" b="b"/>
              <a:pathLst>
                <a:path w="95884" h="36195">
                  <a:moveTo>
                    <a:pt x="0" y="0"/>
                  </a:moveTo>
                  <a:lnTo>
                    <a:pt x="95629" y="0"/>
                  </a:lnTo>
                  <a:lnTo>
                    <a:pt x="95629" y="35924"/>
                  </a:lnTo>
                  <a:lnTo>
                    <a:pt x="0" y="35924"/>
                  </a:lnTo>
                  <a:lnTo>
                    <a:pt x="0" y="0"/>
                  </a:lnTo>
                </a:path>
              </a:pathLst>
            </a:custGeom>
            <a:ln w="141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443"/>
            <p:cNvSpPr/>
            <p:nvPr/>
          </p:nvSpPr>
          <p:spPr>
            <a:xfrm>
              <a:off x="17368121" y="9420086"/>
              <a:ext cx="16510" cy="17780"/>
            </a:xfrm>
            <a:custGeom>
              <a:avLst/>
              <a:gdLst/>
              <a:ahLst/>
              <a:cxnLst/>
              <a:rect l="l" t="t" r="r" b="b"/>
              <a:pathLst>
                <a:path w="16509" h="17779">
                  <a:moveTo>
                    <a:pt x="5059" y="1517"/>
                  </a:moveTo>
                  <a:lnTo>
                    <a:pt x="0" y="4553"/>
                  </a:lnTo>
                  <a:lnTo>
                    <a:pt x="12143" y="17709"/>
                  </a:lnTo>
                  <a:lnTo>
                    <a:pt x="5059" y="1517"/>
                  </a:lnTo>
                  <a:close/>
                </a:path>
                <a:path w="16509" h="17779">
                  <a:moveTo>
                    <a:pt x="10119" y="0"/>
                  </a:moveTo>
                  <a:lnTo>
                    <a:pt x="5059" y="1517"/>
                  </a:lnTo>
                  <a:lnTo>
                    <a:pt x="12143" y="17709"/>
                  </a:lnTo>
                  <a:lnTo>
                    <a:pt x="10292" y="1517"/>
                  </a:lnTo>
                  <a:lnTo>
                    <a:pt x="10177" y="505"/>
                  </a:lnTo>
                  <a:lnTo>
                    <a:pt x="10119" y="0"/>
                  </a:lnTo>
                  <a:close/>
                </a:path>
                <a:path w="16509" h="17779">
                  <a:moveTo>
                    <a:pt x="10119" y="0"/>
                  </a:moveTo>
                  <a:lnTo>
                    <a:pt x="12143" y="17709"/>
                  </a:lnTo>
                  <a:lnTo>
                    <a:pt x="16191" y="505"/>
                  </a:lnTo>
                  <a:lnTo>
                    <a:pt x="1011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444"/>
            <p:cNvSpPr/>
            <p:nvPr/>
          </p:nvSpPr>
          <p:spPr>
            <a:xfrm>
              <a:off x="17368121" y="9420086"/>
              <a:ext cx="16510" cy="17780"/>
            </a:xfrm>
            <a:custGeom>
              <a:avLst/>
              <a:gdLst/>
              <a:ahLst/>
              <a:cxnLst/>
              <a:rect l="l" t="t" r="r" b="b"/>
              <a:pathLst>
                <a:path w="16509" h="17779">
                  <a:moveTo>
                    <a:pt x="16191" y="505"/>
                  </a:moveTo>
                  <a:lnTo>
                    <a:pt x="10119" y="0"/>
                  </a:lnTo>
                  <a:lnTo>
                    <a:pt x="12143" y="17709"/>
                  </a:lnTo>
                  <a:lnTo>
                    <a:pt x="16191" y="505"/>
                  </a:lnTo>
                  <a:close/>
                </a:path>
                <a:path w="16509" h="17779">
                  <a:moveTo>
                    <a:pt x="10119" y="0"/>
                  </a:moveTo>
                  <a:lnTo>
                    <a:pt x="12143" y="17709"/>
                  </a:lnTo>
                  <a:lnTo>
                    <a:pt x="5059" y="1517"/>
                  </a:lnTo>
                  <a:lnTo>
                    <a:pt x="10119" y="0"/>
                  </a:lnTo>
                  <a:close/>
                </a:path>
                <a:path w="16509" h="17779">
                  <a:moveTo>
                    <a:pt x="12143" y="17709"/>
                  </a:moveTo>
                  <a:lnTo>
                    <a:pt x="5059" y="1517"/>
                  </a:lnTo>
                  <a:lnTo>
                    <a:pt x="0" y="4553"/>
                  </a:lnTo>
                  <a:lnTo>
                    <a:pt x="12143" y="1770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445"/>
            <p:cNvSpPr/>
            <p:nvPr/>
          </p:nvSpPr>
          <p:spPr>
            <a:xfrm>
              <a:off x="17362555" y="9424640"/>
              <a:ext cx="17780" cy="15240"/>
            </a:xfrm>
            <a:custGeom>
              <a:avLst/>
              <a:gdLst/>
              <a:ahLst/>
              <a:cxnLst/>
              <a:rect l="l" t="t" r="r" b="b"/>
              <a:pathLst>
                <a:path w="17780" h="15240">
                  <a:moveTo>
                    <a:pt x="0" y="9613"/>
                  </a:moveTo>
                  <a:lnTo>
                    <a:pt x="0" y="15179"/>
                  </a:lnTo>
                  <a:lnTo>
                    <a:pt x="17709" y="13155"/>
                  </a:lnTo>
                  <a:lnTo>
                    <a:pt x="0" y="9613"/>
                  </a:lnTo>
                  <a:close/>
                </a:path>
                <a:path w="17780" h="15240">
                  <a:moveTo>
                    <a:pt x="2023" y="4047"/>
                  </a:moveTo>
                  <a:lnTo>
                    <a:pt x="0" y="9613"/>
                  </a:lnTo>
                  <a:lnTo>
                    <a:pt x="17709" y="13155"/>
                  </a:lnTo>
                  <a:lnTo>
                    <a:pt x="2023" y="4047"/>
                  </a:lnTo>
                  <a:close/>
                </a:path>
                <a:path w="17780" h="15240">
                  <a:moveTo>
                    <a:pt x="5565" y="0"/>
                  </a:moveTo>
                  <a:lnTo>
                    <a:pt x="2023" y="4047"/>
                  </a:lnTo>
                  <a:lnTo>
                    <a:pt x="17709" y="13155"/>
                  </a:lnTo>
                  <a:lnTo>
                    <a:pt x="556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6" name="object 446"/>
            <p:cNvSpPr/>
            <p:nvPr/>
          </p:nvSpPr>
          <p:spPr>
            <a:xfrm>
              <a:off x="17362556" y="9424640"/>
              <a:ext cx="17780" cy="15240"/>
            </a:xfrm>
            <a:custGeom>
              <a:avLst/>
              <a:gdLst/>
              <a:ahLst/>
              <a:cxnLst/>
              <a:rect l="l" t="t" r="r" b="b"/>
              <a:pathLst>
                <a:path w="17780" h="15240">
                  <a:moveTo>
                    <a:pt x="5565" y="0"/>
                  </a:moveTo>
                  <a:lnTo>
                    <a:pt x="2023" y="4047"/>
                  </a:lnTo>
                  <a:lnTo>
                    <a:pt x="17709" y="13155"/>
                  </a:lnTo>
                  <a:lnTo>
                    <a:pt x="5565" y="0"/>
                  </a:lnTo>
                  <a:close/>
                </a:path>
                <a:path w="17780" h="15240">
                  <a:moveTo>
                    <a:pt x="2023" y="4047"/>
                  </a:moveTo>
                  <a:lnTo>
                    <a:pt x="17709" y="13155"/>
                  </a:lnTo>
                  <a:lnTo>
                    <a:pt x="0" y="9613"/>
                  </a:lnTo>
                  <a:lnTo>
                    <a:pt x="2023" y="4047"/>
                  </a:lnTo>
                  <a:close/>
                </a:path>
                <a:path w="17780" h="15240">
                  <a:moveTo>
                    <a:pt x="17709" y="13155"/>
                  </a:moveTo>
                  <a:lnTo>
                    <a:pt x="0" y="9613"/>
                  </a:lnTo>
                  <a:lnTo>
                    <a:pt x="0" y="15179"/>
                  </a:lnTo>
                  <a:lnTo>
                    <a:pt x="17709" y="1315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7" name="object 447"/>
            <p:cNvSpPr/>
            <p:nvPr/>
          </p:nvSpPr>
          <p:spPr>
            <a:xfrm>
              <a:off x="17362555" y="9437795"/>
              <a:ext cx="17780" cy="15875"/>
            </a:xfrm>
            <a:custGeom>
              <a:avLst/>
              <a:gdLst/>
              <a:ahLst/>
              <a:cxnLst/>
              <a:rect l="l" t="t" r="r" b="b"/>
              <a:pathLst>
                <a:path w="17780" h="15875">
                  <a:moveTo>
                    <a:pt x="17709" y="0"/>
                  </a:moveTo>
                  <a:lnTo>
                    <a:pt x="4047" y="12143"/>
                  </a:lnTo>
                  <a:lnTo>
                    <a:pt x="8601" y="15685"/>
                  </a:lnTo>
                  <a:lnTo>
                    <a:pt x="17709" y="0"/>
                  </a:lnTo>
                  <a:close/>
                </a:path>
                <a:path w="17780" h="15875">
                  <a:moveTo>
                    <a:pt x="17709" y="0"/>
                  </a:moveTo>
                  <a:lnTo>
                    <a:pt x="1011" y="7083"/>
                  </a:lnTo>
                  <a:lnTo>
                    <a:pt x="4047" y="12143"/>
                  </a:lnTo>
                  <a:lnTo>
                    <a:pt x="17709" y="0"/>
                  </a:lnTo>
                  <a:close/>
                </a:path>
                <a:path w="17780" h="15875">
                  <a:moveTo>
                    <a:pt x="17709" y="0"/>
                  </a:moveTo>
                  <a:lnTo>
                    <a:pt x="0" y="2023"/>
                  </a:lnTo>
                  <a:lnTo>
                    <a:pt x="1011" y="7083"/>
                  </a:lnTo>
                  <a:lnTo>
                    <a:pt x="1770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448"/>
            <p:cNvSpPr/>
            <p:nvPr/>
          </p:nvSpPr>
          <p:spPr>
            <a:xfrm>
              <a:off x="17362556" y="9437795"/>
              <a:ext cx="17780" cy="15875"/>
            </a:xfrm>
            <a:custGeom>
              <a:avLst/>
              <a:gdLst/>
              <a:ahLst/>
              <a:cxnLst/>
              <a:rect l="l" t="t" r="r" b="b"/>
              <a:pathLst>
                <a:path w="17780" h="15875">
                  <a:moveTo>
                    <a:pt x="0" y="2023"/>
                  </a:moveTo>
                  <a:lnTo>
                    <a:pt x="1011" y="7083"/>
                  </a:lnTo>
                  <a:lnTo>
                    <a:pt x="17709" y="0"/>
                  </a:lnTo>
                  <a:lnTo>
                    <a:pt x="0" y="2023"/>
                  </a:lnTo>
                  <a:close/>
                </a:path>
                <a:path w="17780" h="15875">
                  <a:moveTo>
                    <a:pt x="1011" y="7083"/>
                  </a:moveTo>
                  <a:lnTo>
                    <a:pt x="17709" y="0"/>
                  </a:lnTo>
                  <a:lnTo>
                    <a:pt x="4047" y="12143"/>
                  </a:lnTo>
                  <a:lnTo>
                    <a:pt x="1011" y="7083"/>
                  </a:lnTo>
                  <a:close/>
                </a:path>
                <a:path w="17780" h="15875">
                  <a:moveTo>
                    <a:pt x="17709" y="0"/>
                  </a:moveTo>
                  <a:lnTo>
                    <a:pt x="4047" y="12143"/>
                  </a:lnTo>
                  <a:lnTo>
                    <a:pt x="8601" y="15685"/>
                  </a:lnTo>
                  <a:lnTo>
                    <a:pt x="17709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449"/>
            <p:cNvSpPr/>
            <p:nvPr/>
          </p:nvSpPr>
          <p:spPr>
            <a:xfrm>
              <a:off x="17371157" y="9437795"/>
              <a:ext cx="16510" cy="17780"/>
            </a:xfrm>
            <a:custGeom>
              <a:avLst/>
              <a:gdLst/>
              <a:ahLst/>
              <a:cxnLst/>
              <a:rect l="l" t="t" r="r" b="b"/>
              <a:pathLst>
                <a:path w="16509" h="17779">
                  <a:moveTo>
                    <a:pt x="9107" y="0"/>
                  </a:moveTo>
                  <a:lnTo>
                    <a:pt x="0" y="15685"/>
                  </a:lnTo>
                  <a:lnTo>
                    <a:pt x="5059" y="17709"/>
                  </a:lnTo>
                  <a:lnTo>
                    <a:pt x="9107" y="0"/>
                  </a:lnTo>
                  <a:close/>
                </a:path>
                <a:path w="16509" h="17779">
                  <a:moveTo>
                    <a:pt x="9107" y="0"/>
                  </a:moveTo>
                  <a:lnTo>
                    <a:pt x="5059" y="17709"/>
                  </a:lnTo>
                  <a:lnTo>
                    <a:pt x="10625" y="17709"/>
                  </a:lnTo>
                  <a:lnTo>
                    <a:pt x="9107" y="0"/>
                  </a:lnTo>
                  <a:close/>
                </a:path>
                <a:path w="16509" h="17779">
                  <a:moveTo>
                    <a:pt x="9107" y="0"/>
                  </a:moveTo>
                  <a:lnTo>
                    <a:pt x="10452" y="15685"/>
                  </a:lnTo>
                  <a:lnTo>
                    <a:pt x="10538" y="16697"/>
                  </a:lnTo>
                  <a:lnTo>
                    <a:pt x="10625" y="17709"/>
                  </a:lnTo>
                  <a:lnTo>
                    <a:pt x="16191" y="16697"/>
                  </a:lnTo>
                  <a:lnTo>
                    <a:pt x="910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450"/>
            <p:cNvSpPr/>
            <p:nvPr/>
          </p:nvSpPr>
          <p:spPr>
            <a:xfrm>
              <a:off x="17371157" y="9437795"/>
              <a:ext cx="16510" cy="17780"/>
            </a:xfrm>
            <a:custGeom>
              <a:avLst/>
              <a:gdLst/>
              <a:ahLst/>
              <a:cxnLst/>
              <a:rect l="l" t="t" r="r" b="b"/>
              <a:pathLst>
                <a:path w="16509" h="17779">
                  <a:moveTo>
                    <a:pt x="0" y="15685"/>
                  </a:moveTo>
                  <a:lnTo>
                    <a:pt x="5059" y="17709"/>
                  </a:lnTo>
                  <a:lnTo>
                    <a:pt x="9107" y="0"/>
                  </a:lnTo>
                  <a:lnTo>
                    <a:pt x="0" y="15685"/>
                  </a:lnTo>
                  <a:close/>
                </a:path>
                <a:path w="16509" h="17779">
                  <a:moveTo>
                    <a:pt x="5059" y="17709"/>
                  </a:moveTo>
                  <a:lnTo>
                    <a:pt x="9107" y="0"/>
                  </a:lnTo>
                  <a:lnTo>
                    <a:pt x="10625" y="17709"/>
                  </a:lnTo>
                  <a:lnTo>
                    <a:pt x="5059" y="17709"/>
                  </a:lnTo>
                  <a:close/>
                </a:path>
                <a:path w="16509" h="17779">
                  <a:moveTo>
                    <a:pt x="9107" y="0"/>
                  </a:moveTo>
                  <a:lnTo>
                    <a:pt x="10625" y="17709"/>
                  </a:lnTo>
                  <a:lnTo>
                    <a:pt x="16191" y="16697"/>
                  </a:lnTo>
                  <a:lnTo>
                    <a:pt x="910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451"/>
            <p:cNvSpPr/>
            <p:nvPr/>
          </p:nvSpPr>
          <p:spPr>
            <a:xfrm>
              <a:off x="17380264" y="9437795"/>
              <a:ext cx="17780" cy="17145"/>
            </a:xfrm>
            <a:custGeom>
              <a:avLst/>
              <a:gdLst/>
              <a:ahLst/>
              <a:cxnLst/>
              <a:rect l="l" t="t" r="r" b="b"/>
              <a:pathLst>
                <a:path w="17780" h="17145">
                  <a:moveTo>
                    <a:pt x="0" y="0"/>
                  </a:moveTo>
                  <a:lnTo>
                    <a:pt x="7083" y="16697"/>
                  </a:lnTo>
                  <a:lnTo>
                    <a:pt x="11637" y="13661"/>
                  </a:lnTo>
                  <a:lnTo>
                    <a:pt x="0" y="0"/>
                  </a:lnTo>
                  <a:close/>
                </a:path>
                <a:path w="17780" h="17145">
                  <a:moveTo>
                    <a:pt x="0" y="0"/>
                  </a:moveTo>
                  <a:lnTo>
                    <a:pt x="11637" y="13661"/>
                  </a:lnTo>
                  <a:lnTo>
                    <a:pt x="15179" y="9107"/>
                  </a:lnTo>
                  <a:lnTo>
                    <a:pt x="0" y="0"/>
                  </a:lnTo>
                  <a:close/>
                </a:path>
                <a:path w="17780" h="17145">
                  <a:moveTo>
                    <a:pt x="0" y="0"/>
                  </a:moveTo>
                  <a:lnTo>
                    <a:pt x="15179" y="9107"/>
                  </a:lnTo>
                  <a:lnTo>
                    <a:pt x="17709" y="40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2" name="object 452"/>
            <p:cNvSpPr/>
            <p:nvPr/>
          </p:nvSpPr>
          <p:spPr>
            <a:xfrm>
              <a:off x="17380265" y="9437795"/>
              <a:ext cx="17780" cy="17145"/>
            </a:xfrm>
            <a:custGeom>
              <a:avLst/>
              <a:gdLst/>
              <a:ahLst/>
              <a:cxnLst/>
              <a:rect l="l" t="t" r="r" b="b"/>
              <a:pathLst>
                <a:path w="17780" h="17145">
                  <a:moveTo>
                    <a:pt x="7083" y="16697"/>
                  </a:moveTo>
                  <a:lnTo>
                    <a:pt x="11637" y="13661"/>
                  </a:lnTo>
                  <a:lnTo>
                    <a:pt x="0" y="0"/>
                  </a:lnTo>
                  <a:lnTo>
                    <a:pt x="7083" y="16697"/>
                  </a:lnTo>
                  <a:close/>
                </a:path>
                <a:path w="17780" h="17145">
                  <a:moveTo>
                    <a:pt x="11637" y="13661"/>
                  </a:moveTo>
                  <a:lnTo>
                    <a:pt x="0" y="0"/>
                  </a:lnTo>
                  <a:lnTo>
                    <a:pt x="15179" y="9107"/>
                  </a:lnTo>
                  <a:lnTo>
                    <a:pt x="11637" y="13661"/>
                  </a:lnTo>
                  <a:close/>
                </a:path>
                <a:path w="17780" h="17145">
                  <a:moveTo>
                    <a:pt x="0" y="0"/>
                  </a:moveTo>
                  <a:lnTo>
                    <a:pt x="15179" y="9107"/>
                  </a:lnTo>
                  <a:lnTo>
                    <a:pt x="17709" y="404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3" name="object 453"/>
            <p:cNvSpPr/>
            <p:nvPr/>
          </p:nvSpPr>
          <p:spPr>
            <a:xfrm>
              <a:off x="17380264" y="9426158"/>
              <a:ext cx="17780" cy="15875"/>
            </a:xfrm>
            <a:custGeom>
              <a:avLst/>
              <a:gdLst/>
              <a:ahLst/>
              <a:cxnLst/>
              <a:rect l="l" t="t" r="r" b="b"/>
              <a:pathLst>
                <a:path w="17780" h="15875">
                  <a:moveTo>
                    <a:pt x="17709" y="10119"/>
                  </a:moveTo>
                  <a:lnTo>
                    <a:pt x="0" y="11637"/>
                  </a:lnTo>
                  <a:lnTo>
                    <a:pt x="17709" y="15685"/>
                  </a:lnTo>
                  <a:lnTo>
                    <a:pt x="17709" y="10119"/>
                  </a:lnTo>
                  <a:close/>
                </a:path>
                <a:path w="17780" h="15875">
                  <a:moveTo>
                    <a:pt x="13155" y="0"/>
                  </a:moveTo>
                  <a:lnTo>
                    <a:pt x="0" y="11637"/>
                  </a:lnTo>
                  <a:lnTo>
                    <a:pt x="16191" y="4553"/>
                  </a:lnTo>
                  <a:lnTo>
                    <a:pt x="13155" y="0"/>
                  </a:lnTo>
                  <a:close/>
                </a:path>
                <a:path w="17780" h="15875">
                  <a:moveTo>
                    <a:pt x="16191" y="4553"/>
                  </a:moveTo>
                  <a:lnTo>
                    <a:pt x="0" y="11637"/>
                  </a:lnTo>
                  <a:lnTo>
                    <a:pt x="17709" y="10119"/>
                  </a:lnTo>
                  <a:lnTo>
                    <a:pt x="16191" y="45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4" name="object 454"/>
            <p:cNvSpPr/>
            <p:nvPr/>
          </p:nvSpPr>
          <p:spPr>
            <a:xfrm>
              <a:off x="17380265" y="9426158"/>
              <a:ext cx="17780" cy="15875"/>
            </a:xfrm>
            <a:custGeom>
              <a:avLst/>
              <a:gdLst/>
              <a:ahLst/>
              <a:cxnLst/>
              <a:rect l="l" t="t" r="r" b="b"/>
              <a:pathLst>
                <a:path w="17780" h="15875">
                  <a:moveTo>
                    <a:pt x="17709" y="15685"/>
                  </a:moveTo>
                  <a:lnTo>
                    <a:pt x="17709" y="10119"/>
                  </a:lnTo>
                  <a:lnTo>
                    <a:pt x="0" y="11637"/>
                  </a:lnTo>
                  <a:lnTo>
                    <a:pt x="17709" y="15685"/>
                  </a:lnTo>
                  <a:close/>
                </a:path>
                <a:path w="17780" h="15875">
                  <a:moveTo>
                    <a:pt x="17709" y="10119"/>
                  </a:moveTo>
                  <a:lnTo>
                    <a:pt x="0" y="11637"/>
                  </a:lnTo>
                  <a:lnTo>
                    <a:pt x="16191" y="4553"/>
                  </a:lnTo>
                  <a:lnTo>
                    <a:pt x="17709" y="10119"/>
                  </a:lnTo>
                  <a:close/>
                </a:path>
                <a:path w="17780" h="15875">
                  <a:moveTo>
                    <a:pt x="0" y="11637"/>
                  </a:moveTo>
                  <a:lnTo>
                    <a:pt x="16191" y="4553"/>
                  </a:lnTo>
                  <a:lnTo>
                    <a:pt x="13155" y="0"/>
                  </a:lnTo>
                  <a:lnTo>
                    <a:pt x="0" y="116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5" name="object 455"/>
            <p:cNvSpPr/>
            <p:nvPr/>
          </p:nvSpPr>
          <p:spPr>
            <a:xfrm>
              <a:off x="17380264" y="9420592"/>
              <a:ext cx="13335" cy="17780"/>
            </a:xfrm>
            <a:custGeom>
              <a:avLst/>
              <a:gdLst/>
              <a:ahLst/>
              <a:cxnLst/>
              <a:rect l="l" t="t" r="r" b="b"/>
              <a:pathLst>
                <a:path w="13334" h="17779">
                  <a:moveTo>
                    <a:pt x="4047" y="0"/>
                  </a:moveTo>
                  <a:lnTo>
                    <a:pt x="0" y="17203"/>
                  </a:lnTo>
                  <a:lnTo>
                    <a:pt x="9107" y="2023"/>
                  </a:lnTo>
                  <a:lnTo>
                    <a:pt x="4047" y="0"/>
                  </a:lnTo>
                  <a:close/>
                </a:path>
                <a:path w="13334" h="17779">
                  <a:moveTo>
                    <a:pt x="9107" y="2023"/>
                  </a:moveTo>
                  <a:lnTo>
                    <a:pt x="0" y="17203"/>
                  </a:lnTo>
                  <a:lnTo>
                    <a:pt x="13155" y="5565"/>
                  </a:lnTo>
                  <a:lnTo>
                    <a:pt x="9107" y="202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456"/>
            <p:cNvSpPr/>
            <p:nvPr/>
          </p:nvSpPr>
          <p:spPr>
            <a:xfrm>
              <a:off x="17380265" y="9420592"/>
              <a:ext cx="13335" cy="17780"/>
            </a:xfrm>
            <a:custGeom>
              <a:avLst/>
              <a:gdLst/>
              <a:ahLst/>
              <a:cxnLst/>
              <a:rect l="l" t="t" r="r" b="b"/>
              <a:pathLst>
                <a:path w="13334" h="17779">
                  <a:moveTo>
                    <a:pt x="13155" y="5565"/>
                  </a:moveTo>
                  <a:lnTo>
                    <a:pt x="9107" y="2023"/>
                  </a:lnTo>
                  <a:lnTo>
                    <a:pt x="0" y="17203"/>
                  </a:lnTo>
                  <a:lnTo>
                    <a:pt x="13155" y="5565"/>
                  </a:lnTo>
                  <a:close/>
                </a:path>
                <a:path w="13334" h="17779">
                  <a:moveTo>
                    <a:pt x="9107" y="2023"/>
                  </a:moveTo>
                  <a:lnTo>
                    <a:pt x="0" y="17203"/>
                  </a:lnTo>
                  <a:lnTo>
                    <a:pt x="4047" y="0"/>
                  </a:lnTo>
                  <a:lnTo>
                    <a:pt x="910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7" name="object 457"/>
            <p:cNvSpPr/>
            <p:nvPr/>
          </p:nvSpPr>
          <p:spPr>
            <a:xfrm>
              <a:off x="16651154" y="9437795"/>
              <a:ext cx="729615" cy="1012825"/>
            </a:xfrm>
            <a:custGeom>
              <a:avLst/>
              <a:gdLst/>
              <a:ahLst/>
              <a:cxnLst/>
              <a:rect l="l" t="t" r="r" b="b"/>
              <a:pathLst>
                <a:path w="729615" h="1012825">
                  <a:moveTo>
                    <a:pt x="729110" y="0"/>
                  </a:moveTo>
                  <a:lnTo>
                    <a:pt x="505975" y="1012457"/>
                  </a:lnTo>
                  <a:lnTo>
                    <a:pt x="17203" y="1012457"/>
                  </a:lnTo>
                  <a:lnTo>
                    <a:pt x="0" y="1012457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8" name="object 458"/>
            <p:cNvSpPr/>
            <p:nvPr/>
          </p:nvSpPr>
          <p:spPr>
            <a:xfrm>
              <a:off x="17002807" y="9522799"/>
              <a:ext cx="640715" cy="29845"/>
            </a:xfrm>
            <a:custGeom>
              <a:avLst/>
              <a:gdLst/>
              <a:ahLst/>
              <a:cxnLst/>
              <a:rect l="l" t="t" r="r" b="b"/>
              <a:pathLst>
                <a:path w="640715" h="29845">
                  <a:moveTo>
                    <a:pt x="0" y="0"/>
                  </a:moveTo>
                  <a:lnTo>
                    <a:pt x="56163" y="29346"/>
                  </a:lnTo>
                </a:path>
                <a:path w="640715" h="29845">
                  <a:moveTo>
                    <a:pt x="640565" y="0"/>
                  </a:moveTo>
                  <a:lnTo>
                    <a:pt x="584401" y="29346"/>
                  </a:lnTo>
                </a:path>
              </a:pathLst>
            </a:custGeom>
            <a:ln w="96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9" name="object 459"/>
            <p:cNvSpPr/>
            <p:nvPr/>
          </p:nvSpPr>
          <p:spPr>
            <a:xfrm>
              <a:off x="17425297" y="9865850"/>
              <a:ext cx="283845" cy="974090"/>
            </a:xfrm>
            <a:custGeom>
              <a:avLst/>
              <a:gdLst/>
              <a:ahLst/>
              <a:cxnLst/>
              <a:rect l="l" t="t" r="r" b="b"/>
              <a:pathLst>
                <a:path w="283844" h="974090">
                  <a:moveTo>
                    <a:pt x="0" y="0"/>
                  </a:moveTo>
                  <a:lnTo>
                    <a:pt x="0" y="320788"/>
                  </a:lnTo>
                </a:path>
                <a:path w="283844" h="974090">
                  <a:moveTo>
                    <a:pt x="0" y="487254"/>
                  </a:moveTo>
                  <a:lnTo>
                    <a:pt x="0" y="974003"/>
                  </a:lnTo>
                  <a:lnTo>
                    <a:pt x="283346" y="974003"/>
                  </a:lnTo>
                </a:path>
              </a:pathLst>
            </a:custGeom>
            <a:ln w="45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460"/>
            <p:cNvSpPr/>
            <p:nvPr/>
          </p:nvSpPr>
          <p:spPr>
            <a:xfrm>
              <a:off x="17377229" y="9817783"/>
              <a:ext cx="95885" cy="95885"/>
            </a:xfrm>
            <a:custGeom>
              <a:avLst/>
              <a:gdLst/>
              <a:ahLst/>
              <a:cxnLst/>
              <a:rect l="l" t="t" r="r" b="b"/>
              <a:pathLst>
                <a:path w="95884" h="95884">
                  <a:moveTo>
                    <a:pt x="0" y="95629"/>
                  </a:moveTo>
                  <a:lnTo>
                    <a:pt x="95629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461"/>
            <p:cNvSpPr/>
            <p:nvPr/>
          </p:nvSpPr>
          <p:spPr>
            <a:xfrm>
              <a:off x="15974158" y="8582190"/>
              <a:ext cx="2767330" cy="2258695"/>
            </a:xfrm>
            <a:custGeom>
              <a:avLst/>
              <a:gdLst/>
              <a:ahLst/>
              <a:cxnLst/>
              <a:rect l="l" t="t" r="r" b="b"/>
              <a:pathLst>
                <a:path w="2767330" h="2258695">
                  <a:moveTo>
                    <a:pt x="100183" y="0"/>
                  </a:moveTo>
                  <a:lnTo>
                    <a:pt x="100183" y="1033708"/>
                  </a:lnTo>
                  <a:lnTo>
                    <a:pt x="200366" y="1070138"/>
                  </a:lnTo>
                  <a:lnTo>
                    <a:pt x="0" y="1142999"/>
                  </a:lnTo>
                  <a:lnTo>
                    <a:pt x="100183" y="1179429"/>
                  </a:lnTo>
                  <a:lnTo>
                    <a:pt x="100183" y="2258675"/>
                  </a:lnTo>
                </a:path>
                <a:path w="2767330" h="2258695">
                  <a:moveTo>
                    <a:pt x="2492436" y="526214"/>
                  </a:moveTo>
                  <a:lnTo>
                    <a:pt x="1458221" y="526214"/>
                  </a:lnTo>
                  <a:lnTo>
                    <a:pt x="1421791" y="626397"/>
                  </a:lnTo>
                  <a:lnTo>
                    <a:pt x="1348931" y="426031"/>
                  </a:lnTo>
                  <a:lnTo>
                    <a:pt x="1312500" y="526214"/>
                  </a:lnTo>
                  <a:lnTo>
                    <a:pt x="233254" y="526214"/>
                  </a:lnTo>
                </a:path>
                <a:path w="2767330" h="2258695">
                  <a:moveTo>
                    <a:pt x="2666997" y="0"/>
                  </a:moveTo>
                  <a:lnTo>
                    <a:pt x="2666997" y="1033708"/>
                  </a:lnTo>
                  <a:lnTo>
                    <a:pt x="2767181" y="1070138"/>
                  </a:lnTo>
                  <a:lnTo>
                    <a:pt x="2566814" y="1142999"/>
                  </a:lnTo>
                  <a:lnTo>
                    <a:pt x="2666997" y="1179429"/>
                  </a:lnTo>
                  <a:lnTo>
                    <a:pt x="2666997" y="2258675"/>
                  </a:lnTo>
                </a:path>
              </a:pathLst>
            </a:custGeom>
            <a:ln w="45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2" name="object 462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17255542" y="11099166"/>
              <a:ext cx="207450" cy="207450"/>
            </a:xfrm>
            <a:prstGeom prst="rect">
              <a:avLst/>
            </a:prstGeom>
          </p:spPr>
        </p:pic>
        <p:sp>
          <p:nvSpPr>
            <p:cNvPr id="463" name="object 463"/>
            <p:cNvSpPr/>
            <p:nvPr/>
          </p:nvSpPr>
          <p:spPr>
            <a:xfrm>
              <a:off x="17476400" y="8547784"/>
              <a:ext cx="296545" cy="296545"/>
            </a:xfrm>
            <a:custGeom>
              <a:avLst/>
              <a:gdLst/>
              <a:ahLst/>
              <a:cxnLst/>
              <a:rect l="l" t="t" r="r" b="b"/>
              <a:pathLst>
                <a:path w="296544" h="296545">
                  <a:moveTo>
                    <a:pt x="295995" y="147997"/>
                  </a:moveTo>
                  <a:lnTo>
                    <a:pt x="288450" y="101219"/>
                  </a:lnTo>
                  <a:lnTo>
                    <a:pt x="267440" y="60592"/>
                  </a:lnTo>
                  <a:lnTo>
                    <a:pt x="235403" y="28555"/>
                  </a:lnTo>
                  <a:lnTo>
                    <a:pt x="194776" y="7545"/>
                  </a:lnTo>
                  <a:lnTo>
                    <a:pt x="147997" y="0"/>
                  </a:lnTo>
                  <a:lnTo>
                    <a:pt x="101219" y="7545"/>
                  </a:lnTo>
                  <a:lnTo>
                    <a:pt x="60592" y="28555"/>
                  </a:lnTo>
                  <a:lnTo>
                    <a:pt x="28555" y="60592"/>
                  </a:lnTo>
                  <a:lnTo>
                    <a:pt x="7545" y="101219"/>
                  </a:lnTo>
                  <a:lnTo>
                    <a:pt x="0" y="147997"/>
                  </a:lnTo>
                  <a:lnTo>
                    <a:pt x="7545" y="194776"/>
                  </a:lnTo>
                  <a:lnTo>
                    <a:pt x="28555" y="235403"/>
                  </a:lnTo>
                  <a:lnTo>
                    <a:pt x="60592" y="267440"/>
                  </a:lnTo>
                  <a:lnTo>
                    <a:pt x="101219" y="288450"/>
                  </a:lnTo>
                  <a:lnTo>
                    <a:pt x="147997" y="295995"/>
                  </a:lnTo>
                  <a:lnTo>
                    <a:pt x="194776" y="288450"/>
                  </a:lnTo>
                  <a:lnTo>
                    <a:pt x="235403" y="267440"/>
                  </a:lnTo>
                  <a:lnTo>
                    <a:pt x="267440" y="235403"/>
                  </a:lnTo>
                  <a:lnTo>
                    <a:pt x="288450" y="194776"/>
                  </a:lnTo>
                  <a:lnTo>
                    <a:pt x="295995" y="147997"/>
                  </a:lnTo>
                </a:path>
              </a:pathLst>
            </a:custGeom>
            <a:ln w="45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4" name="object 464"/>
          <p:cNvSpPr txBox="1"/>
          <p:nvPr/>
        </p:nvSpPr>
        <p:spPr>
          <a:xfrm>
            <a:off x="17552244" y="8564016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1</a:t>
            </a:r>
            <a:endParaRPr sz="1350">
              <a:latin typeface="Times New Roman"/>
              <a:cs typeface="Times New Roman"/>
            </a:endParaRPr>
          </a:p>
        </p:txBody>
      </p:sp>
      <p:grpSp>
        <p:nvGrpSpPr>
          <p:cNvPr id="465" name="object 465"/>
          <p:cNvGrpSpPr/>
          <p:nvPr/>
        </p:nvGrpSpPr>
        <p:grpSpPr>
          <a:xfrm>
            <a:off x="-1905" y="-308"/>
            <a:ext cx="20107275" cy="14204950"/>
            <a:chOff x="-1905" y="-308"/>
            <a:chExt cx="20107275" cy="14204950"/>
          </a:xfrm>
        </p:grpSpPr>
        <p:sp>
          <p:nvSpPr>
            <p:cNvPr id="466" name="object 466"/>
            <p:cNvSpPr/>
            <p:nvPr/>
          </p:nvSpPr>
          <p:spPr>
            <a:xfrm>
              <a:off x="0" y="2866"/>
              <a:ext cx="20103465" cy="14198600"/>
            </a:xfrm>
            <a:custGeom>
              <a:avLst/>
              <a:gdLst/>
              <a:ahLst/>
              <a:cxnLst/>
              <a:rect l="l" t="t" r="r" b="b"/>
              <a:pathLst>
                <a:path w="20103465" h="14198600">
                  <a:moveTo>
                    <a:pt x="0" y="14198183"/>
                  </a:moveTo>
                  <a:lnTo>
                    <a:pt x="0" y="0"/>
                  </a:lnTo>
                  <a:lnTo>
                    <a:pt x="20102919" y="0"/>
                  </a:lnTo>
                  <a:lnTo>
                    <a:pt x="20102919" y="14198183"/>
                  </a:lnTo>
                  <a:lnTo>
                    <a:pt x="0" y="14198183"/>
                  </a:lnTo>
                </a:path>
              </a:pathLst>
            </a:custGeom>
            <a:ln w="3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7" name="object 467"/>
            <p:cNvSpPr/>
            <p:nvPr/>
          </p:nvSpPr>
          <p:spPr>
            <a:xfrm>
              <a:off x="477641" y="122277"/>
              <a:ext cx="19505930" cy="13959840"/>
            </a:xfrm>
            <a:custGeom>
              <a:avLst/>
              <a:gdLst/>
              <a:ahLst/>
              <a:cxnLst/>
              <a:rect l="l" t="t" r="r" b="b"/>
              <a:pathLst>
                <a:path w="19505930" h="13959840">
                  <a:moveTo>
                    <a:pt x="0" y="13959363"/>
                  </a:moveTo>
                  <a:lnTo>
                    <a:pt x="0" y="0"/>
                  </a:lnTo>
                  <a:lnTo>
                    <a:pt x="19505868" y="0"/>
                  </a:lnTo>
                  <a:lnTo>
                    <a:pt x="19505868" y="13959363"/>
                  </a:lnTo>
                  <a:lnTo>
                    <a:pt x="0" y="13959363"/>
                  </a:lnTo>
                </a:path>
              </a:pathLst>
            </a:custGeom>
            <a:ln w="141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8" name="object 468"/>
            <p:cNvSpPr/>
            <p:nvPr/>
          </p:nvSpPr>
          <p:spPr>
            <a:xfrm>
              <a:off x="10051713" y="2866"/>
              <a:ext cx="0" cy="14198600"/>
            </a:xfrm>
            <a:custGeom>
              <a:avLst/>
              <a:gdLst/>
              <a:ahLst/>
              <a:cxnLst/>
              <a:rect l="l" t="t" r="r" b="b"/>
              <a:pathLst>
                <a:path h="14198600">
                  <a:moveTo>
                    <a:pt x="0" y="14198183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9" name="object 469"/>
          <p:cNvSpPr txBox="1"/>
          <p:nvPr/>
        </p:nvSpPr>
        <p:spPr>
          <a:xfrm>
            <a:off x="10151455" y="10165032"/>
            <a:ext cx="5275580" cy="14833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68935" indent="-356235">
              <a:lnSpc>
                <a:spcPts val="1170"/>
              </a:lnSpc>
              <a:spcBef>
                <a:spcPts val="95"/>
              </a:spcBef>
              <a:buAutoNum type="arabicPeriod"/>
              <a:tabLst>
                <a:tab pos="368935" algn="l"/>
              </a:tabLst>
            </a:pPr>
            <a:r>
              <a:rPr sz="1000" i="1" dirty="0">
                <a:latin typeface="Times New Roman"/>
                <a:cs typeface="Times New Roman"/>
              </a:rPr>
              <a:t>Даний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аркуш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розглядати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разом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з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арк.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2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та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spc="-25" dirty="0">
                <a:latin typeface="Times New Roman"/>
                <a:cs typeface="Times New Roman"/>
              </a:rPr>
              <a:t>3.</a:t>
            </a:r>
            <a:endParaRPr sz="1000">
              <a:latin typeface="Times New Roman"/>
              <a:cs typeface="Times New Roman"/>
            </a:endParaRPr>
          </a:p>
          <a:p>
            <a:pPr marL="365760" marR="214629" indent="-342900">
              <a:lnSpc>
                <a:spcPts val="1140"/>
              </a:lnSpc>
              <a:spcBef>
                <a:spcPts val="60"/>
              </a:spcBef>
              <a:buAutoNum type="arabicPeriod"/>
              <a:tabLst>
                <a:tab pos="365760" algn="l"/>
                <a:tab pos="368935" algn="l"/>
              </a:tabLst>
            </a:pPr>
            <a:r>
              <a:rPr sz="1000" i="1" dirty="0">
                <a:latin typeface="Times New Roman"/>
                <a:cs typeface="Times New Roman"/>
              </a:rPr>
              <a:t>	За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відносну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відмітку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0.000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прийнято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рівень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верху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фундаментної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плити,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що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відповідає </a:t>
            </a:r>
            <a:r>
              <a:rPr sz="1000" i="1" dirty="0">
                <a:latin typeface="Times New Roman"/>
                <a:cs typeface="Times New Roman"/>
              </a:rPr>
              <a:t>абсолютній</a:t>
            </a:r>
            <a:r>
              <a:rPr sz="1000" i="1" spc="-3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відмітці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146.85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spc="-25" dirty="0">
                <a:latin typeface="Times New Roman"/>
                <a:cs typeface="Times New Roman"/>
              </a:rPr>
              <a:t>м.</a:t>
            </a:r>
            <a:endParaRPr sz="1000">
              <a:latin typeface="Times New Roman"/>
              <a:cs typeface="Times New Roman"/>
            </a:endParaRPr>
          </a:p>
          <a:p>
            <a:pPr marL="368935" indent="-347345">
              <a:lnSpc>
                <a:spcPts val="1090"/>
              </a:lnSpc>
              <a:buAutoNum type="arabicPeriod"/>
              <a:tabLst>
                <a:tab pos="368935" algn="l"/>
              </a:tabLst>
            </a:pPr>
            <a:r>
              <a:rPr sz="1000" i="1" dirty="0">
                <a:latin typeface="Times New Roman"/>
                <a:cs typeface="Times New Roman"/>
              </a:rPr>
              <a:t>За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основу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під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підошвою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прийнято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ущільнену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щебеневу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підсипку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по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ІГЕ-</a:t>
            </a:r>
            <a:r>
              <a:rPr sz="1000" i="1" dirty="0">
                <a:latin typeface="Times New Roman"/>
                <a:cs typeface="Times New Roman"/>
              </a:rPr>
              <a:t>2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(товщина</a:t>
            </a:r>
            <a:endParaRPr sz="1000">
              <a:latin typeface="Times New Roman"/>
              <a:cs typeface="Times New Roman"/>
            </a:endParaRPr>
          </a:p>
          <a:p>
            <a:pPr marL="365125" marR="215265" indent="1270">
              <a:lnSpc>
                <a:spcPts val="1130"/>
              </a:lnSpc>
              <a:spcBef>
                <a:spcPts val="70"/>
              </a:spcBef>
            </a:pPr>
            <a:r>
              <a:rPr sz="1000" i="1" dirty="0">
                <a:latin typeface="Times New Roman"/>
                <a:cs typeface="Times New Roman"/>
              </a:rPr>
              <a:t>підсипки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складає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близько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300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мм,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додатково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бетонна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підготовка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товщиною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100</a:t>
            </a:r>
            <a:r>
              <a:rPr sz="1000" i="1" spc="-20" dirty="0">
                <a:latin typeface="Times New Roman"/>
                <a:cs typeface="Times New Roman"/>
              </a:rPr>
              <a:t> мм), </a:t>
            </a:r>
            <a:r>
              <a:rPr sz="1000" i="1" dirty="0">
                <a:latin typeface="Times New Roman"/>
                <a:cs typeface="Times New Roman"/>
              </a:rPr>
              <a:t>влаштовану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після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рекультивації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рослинного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шару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ІГЕ-</a:t>
            </a:r>
            <a:r>
              <a:rPr sz="1000" i="1" dirty="0">
                <a:latin typeface="Times New Roman"/>
                <a:cs typeface="Times New Roman"/>
              </a:rPr>
              <a:t>1,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екскавації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поверхневого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spc="-20" dirty="0">
                <a:latin typeface="Times New Roman"/>
                <a:cs typeface="Times New Roman"/>
              </a:rPr>
              <a:t>шару</a:t>
            </a:r>
            <a:endParaRPr sz="1000">
              <a:latin typeface="Times New Roman"/>
              <a:cs typeface="Times New Roman"/>
            </a:endParaRPr>
          </a:p>
          <a:p>
            <a:pPr marL="368935">
              <a:lnSpc>
                <a:spcPts val="1090"/>
              </a:lnSpc>
            </a:pPr>
            <a:r>
              <a:rPr sz="1000" i="1" spc="-10" dirty="0">
                <a:latin typeface="Times New Roman"/>
                <a:cs typeface="Times New Roman"/>
              </a:rPr>
              <a:t>ІГЕ-</a:t>
            </a:r>
            <a:r>
              <a:rPr sz="1000" i="1" dirty="0">
                <a:latin typeface="Times New Roman"/>
                <a:cs typeface="Times New Roman"/>
              </a:rPr>
              <a:t>2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та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вкладання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георешіток.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Фізико-</a:t>
            </a:r>
            <a:r>
              <a:rPr sz="1000" i="1" dirty="0">
                <a:latin typeface="Times New Roman"/>
                <a:cs typeface="Times New Roman"/>
              </a:rPr>
              <a:t>механічні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характеристики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ущільненої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щебеневої</a:t>
            </a:r>
            <a:endParaRPr sz="1000">
              <a:latin typeface="Times New Roman"/>
              <a:cs typeface="Times New Roman"/>
            </a:endParaRPr>
          </a:p>
          <a:p>
            <a:pPr marL="366395">
              <a:lnSpc>
                <a:spcPts val="1145"/>
              </a:lnSpc>
            </a:pPr>
            <a:r>
              <a:rPr sz="1000" i="1" dirty="0">
                <a:latin typeface="Times New Roman"/>
                <a:cs typeface="Times New Roman"/>
              </a:rPr>
              <a:t>підсипки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прийнято</a:t>
            </a:r>
            <a:r>
              <a:rPr sz="1000" i="1" spc="-1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близькими</a:t>
            </a:r>
            <a:r>
              <a:rPr sz="1000" i="1" spc="-1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до</a:t>
            </a:r>
            <a:r>
              <a:rPr sz="1000" i="1" spc="-10" dirty="0">
                <a:latin typeface="Times New Roman"/>
                <a:cs typeface="Times New Roman"/>
              </a:rPr>
              <a:t> ІГЕ-</a:t>
            </a:r>
            <a:r>
              <a:rPr sz="1000" i="1" spc="-25" dirty="0">
                <a:latin typeface="Times New Roman"/>
                <a:cs typeface="Times New Roman"/>
              </a:rPr>
              <a:t>2.</a:t>
            </a:r>
            <a:endParaRPr sz="1000">
              <a:latin typeface="Times New Roman"/>
              <a:cs typeface="Times New Roman"/>
            </a:endParaRPr>
          </a:p>
          <a:p>
            <a:pPr marL="360680" marR="5080" indent="-339090">
              <a:lnSpc>
                <a:spcPts val="1140"/>
              </a:lnSpc>
              <a:spcBef>
                <a:spcPts val="60"/>
              </a:spcBef>
              <a:buAutoNum type="arabicPeriod" startAt="4"/>
              <a:tabLst>
                <a:tab pos="360680" algn="l"/>
                <a:tab pos="368935" algn="l"/>
              </a:tabLst>
            </a:pPr>
            <a:r>
              <a:rPr sz="1000" i="1" dirty="0">
                <a:latin typeface="Times New Roman"/>
                <a:cs typeface="Times New Roman"/>
              </a:rPr>
              <a:t>	Монолітні</a:t>
            </a:r>
            <a:r>
              <a:rPr sz="1000" i="1" spc="-3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конструкції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фундаментної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плити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виконувати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з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важкого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бетону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класу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C20/25 </a:t>
            </a:r>
            <a:r>
              <a:rPr sz="1000" i="1" dirty="0">
                <a:latin typeface="Times New Roman"/>
                <a:cs typeface="Times New Roman"/>
              </a:rPr>
              <a:t>(В25)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W6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F200.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Під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фундаментною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плитою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виконати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бетонну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підготовку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з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бетону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С8/10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70" name="object 470"/>
          <p:cNvSpPr txBox="1"/>
          <p:nvPr/>
        </p:nvSpPr>
        <p:spPr>
          <a:xfrm>
            <a:off x="10159941" y="11906094"/>
            <a:ext cx="1206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i="1" spc="-25" dirty="0">
                <a:latin typeface="Times New Roman"/>
                <a:cs typeface="Times New Roman"/>
              </a:rPr>
              <a:t>5.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71" name="object 471"/>
          <p:cNvSpPr txBox="1"/>
          <p:nvPr/>
        </p:nvSpPr>
        <p:spPr>
          <a:xfrm>
            <a:off x="10156398" y="12485436"/>
            <a:ext cx="1206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i="1" spc="-25" dirty="0">
                <a:latin typeface="Times New Roman"/>
                <a:cs typeface="Times New Roman"/>
              </a:rPr>
              <a:t>6.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72" name="object 472"/>
          <p:cNvSpPr txBox="1"/>
          <p:nvPr/>
        </p:nvSpPr>
        <p:spPr>
          <a:xfrm>
            <a:off x="10150326" y="12921081"/>
            <a:ext cx="1206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i="1" spc="-25" dirty="0">
                <a:latin typeface="Times New Roman"/>
                <a:cs typeface="Times New Roman"/>
              </a:rPr>
              <a:t>7.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73" name="object 473"/>
          <p:cNvSpPr txBox="1"/>
          <p:nvPr/>
        </p:nvSpPr>
        <p:spPr>
          <a:xfrm>
            <a:off x="10489837" y="11615664"/>
            <a:ext cx="4965065" cy="235521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26034" marR="133350" indent="-4445">
              <a:lnSpc>
                <a:spcPts val="1140"/>
              </a:lnSpc>
              <a:spcBef>
                <a:spcPts val="185"/>
              </a:spcBef>
            </a:pPr>
            <a:r>
              <a:rPr sz="1000" i="1" dirty="0">
                <a:latin typeface="Times New Roman"/>
                <a:cs typeface="Times New Roman"/>
              </a:rPr>
              <a:t>(В7.5)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товщиною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100мм,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що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перевищує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розміри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фундаментної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плити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на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100мм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в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кожен </a:t>
            </a:r>
            <a:r>
              <a:rPr sz="1000" i="1" spc="-20" dirty="0">
                <a:latin typeface="Times New Roman"/>
                <a:cs typeface="Times New Roman"/>
              </a:rPr>
              <a:t>бік.</a:t>
            </a:r>
            <a:endParaRPr sz="1000">
              <a:latin typeface="Times New Roman"/>
              <a:cs typeface="Times New Roman"/>
            </a:endParaRPr>
          </a:p>
          <a:p>
            <a:pPr marL="27305" marR="331470" indent="2540">
              <a:lnSpc>
                <a:spcPts val="1140"/>
              </a:lnSpc>
              <a:spcBef>
                <a:spcPts val="5"/>
              </a:spcBef>
            </a:pPr>
            <a:r>
              <a:rPr sz="1000" i="1" dirty="0">
                <a:latin typeface="Times New Roman"/>
                <a:cs typeface="Times New Roman"/>
              </a:rPr>
              <a:t>Згинання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стержнів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виконувати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тільки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у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холодному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стані.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Стики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стержнів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робочої </a:t>
            </a:r>
            <a:r>
              <a:rPr sz="1000" i="1" dirty="0">
                <a:latin typeface="Times New Roman"/>
                <a:cs typeface="Times New Roman"/>
              </a:rPr>
              <a:t>арматури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розташовувати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врозбіжку.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Витрати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сталі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на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стикування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з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перепуском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spc="-50" dirty="0">
                <a:latin typeface="Times New Roman"/>
                <a:cs typeface="Times New Roman"/>
              </a:rPr>
              <a:t>в</a:t>
            </a:r>
            <a:endParaRPr sz="1000">
              <a:latin typeface="Times New Roman"/>
              <a:cs typeface="Times New Roman"/>
            </a:endParaRPr>
          </a:p>
          <a:p>
            <a:pPr marL="30480" marR="69215" indent="-3810">
              <a:lnSpc>
                <a:spcPts val="1140"/>
              </a:lnSpc>
              <a:spcBef>
                <a:spcPts val="15"/>
              </a:spcBef>
            </a:pPr>
            <a:r>
              <a:rPr sz="1000" i="1" dirty="0">
                <a:latin typeface="Times New Roman"/>
                <a:cs typeface="Times New Roman"/>
              </a:rPr>
              <a:t>специфікації</a:t>
            </a:r>
            <a:r>
              <a:rPr sz="1000" i="1" spc="-4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не</a:t>
            </a:r>
            <a:r>
              <a:rPr sz="1000" i="1" spc="-3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враховані.</a:t>
            </a:r>
            <a:r>
              <a:rPr sz="1000" i="1" spc="-3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З'єднування</a:t>
            </a:r>
            <a:r>
              <a:rPr sz="1000" i="1" spc="-3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на</a:t>
            </a:r>
            <a:r>
              <a:rPr sz="1000" i="1" spc="-3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перетинах</a:t>
            </a:r>
            <a:r>
              <a:rPr sz="1000" i="1" spc="-3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стержнів</a:t>
            </a:r>
            <a:r>
              <a:rPr sz="1000" i="1" spc="-3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виконувати</a:t>
            </a:r>
            <a:r>
              <a:rPr sz="1000" i="1" spc="-3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за</a:t>
            </a:r>
            <a:r>
              <a:rPr sz="1000" i="1" spc="-3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допомогою </a:t>
            </a:r>
            <a:r>
              <a:rPr sz="1000" i="1" dirty="0">
                <a:latin typeface="Times New Roman"/>
                <a:cs typeface="Times New Roman"/>
              </a:rPr>
              <a:t>зв'язування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стальним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дротом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Ø0.8-</a:t>
            </a:r>
            <a:r>
              <a:rPr sz="1000" i="1" dirty="0">
                <a:latin typeface="Times New Roman"/>
                <a:cs typeface="Times New Roman"/>
              </a:rPr>
              <a:t>1.2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мм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через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один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стержень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в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шаховому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порядку.</a:t>
            </a:r>
            <a:endParaRPr sz="1000">
              <a:latin typeface="Times New Roman"/>
              <a:cs typeface="Times New Roman"/>
            </a:endParaRPr>
          </a:p>
          <a:p>
            <a:pPr marL="30480">
              <a:lnSpc>
                <a:spcPts val="1075"/>
              </a:lnSpc>
            </a:pPr>
            <a:r>
              <a:rPr sz="1000" i="1" dirty="0">
                <a:latin typeface="Times New Roman"/>
                <a:cs typeface="Times New Roman"/>
              </a:rPr>
              <a:t>Анкеровку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арматури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і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стики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арматури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в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напуск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виконувати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з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врахуванням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вимог</a:t>
            </a:r>
            <a:endParaRPr sz="1000">
              <a:latin typeface="Times New Roman"/>
              <a:cs typeface="Times New Roman"/>
            </a:endParaRPr>
          </a:p>
          <a:p>
            <a:pPr marL="28575" marR="5080" indent="-16510">
              <a:lnSpc>
                <a:spcPts val="1140"/>
              </a:lnSpc>
              <a:spcBef>
                <a:spcPts val="55"/>
              </a:spcBef>
            </a:pPr>
            <a:r>
              <a:rPr sz="1000" i="1" spc="-10" dirty="0">
                <a:latin typeface="Times New Roman"/>
                <a:cs typeface="Times New Roman"/>
              </a:rPr>
              <a:t>"Рекомендації </a:t>
            </a:r>
            <a:r>
              <a:rPr sz="1000" i="1" dirty="0">
                <a:latin typeface="Times New Roman"/>
                <a:cs typeface="Times New Roman"/>
              </a:rPr>
              <a:t>по</a:t>
            </a:r>
            <a:r>
              <a:rPr sz="1000" i="1" spc="-10" dirty="0">
                <a:latin typeface="Times New Roman"/>
                <a:cs typeface="Times New Roman"/>
              </a:rPr>
              <a:t> використанню </a:t>
            </a:r>
            <a:r>
              <a:rPr sz="1000" i="1" dirty="0">
                <a:latin typeface="Times New Roman"/>
                <a:cs typeface="Times New Roman"/>
              </a:rPr>
              <a:t>арматурного</a:t>
            </a:r>
            <a:r>
              <a:rPr sz="1000" i="1" spc="-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прокату</a:t>
            </a:r>
            <a:r>
              <a:rPr sz="1000" i="1" spc="-1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за</a:t>
            </a:r>
            <a:r>
              <a:rPr sz="1000" i="1" spc="-1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ДСТУ</a:t>
            </a:r>
            <a:r>
              <a:rPr sz="1000" i="1" spc="-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3760-</a:t>
            </a:r>
            <a:r>
              <a:rPr sz="1000" i="1" dirty="0">
                <a:latin typeface="Times New Roman"/>
                <a:cs typeface="Times New Roman"/>
              </a:rPr>
              <a:t>98</a:t>
            </a:r>
            <a:r>
              <a:rPr sz="1000" i="1" spc="-1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при</a:t>
            </a:r>
            <a:r>
              <a:rPr sz="1000" i="1" spc="-10" dirty="0">
                <a:latin typeface="Times New Roman"/>
                <a:cs typeface="Times New Roman"/>
              </a:rPr>
              <a:t> проєктуванні </a:t>
            </a:r>
            <a:r>
              <a:rPr sz="1000" i="1" dirty="0">
                <a:latin typeface="Times New Roman"/>
                <a:cs typeface="Times New Roman"/>
              </a:rPr>
              <a:t>та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виготовленні</a:t>
            </a:r>
            <a:r>
              <a:rPr sz="1000" i="1" spc="200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залізобетонних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конструкцій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без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передчасного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напруження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арматури". </a:t>
            </a:r>
            <a:r>
              <a:rPr sz="1000" i="1" dirty="0">
                <a:latin typeface="Times New Roman"/>
                <a:cs typeface="Times New Roman"/>
              </a:rPr>
              <a:t>Відповідно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до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ДБН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А.3.1-</a:t>
            </a:r>
            <a:r>
              <a:rPr sz="1000" i="1" dirty="0">
                <a:latin typeface="Times New Roman"/>
                <a:cs typeface="Times New Roman"/>
              </a:rPr>
              <a:t>5:2016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"Організація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будівельного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виробництва",</a:t>
            </a:r>
            <a:endParaRPr sz="1000">
              <a:latin typeface="Times New Roman"/>
              <a:cs typeface="Times New Roman"/>
            </a:endParaRPr>
          </a:p>
          <a:p>
            <a:pPr marL="30480" marR="63500" indent="-5080">
              <a:lnSpc>
                <a:spcPts val="1140"/>
              </a:lnSpc>
              <a:spcBef>
                <a:spcPts val="15"/>
              </a:spcBef>
            </a:pPr>
            <a:r>
              <a:rPr sz="1000" i="1" spc="-10" dirty="0">
                <a:latin typeface="Times New Roman"/>
                <a:cs typeface="Times New Roman"/>
              </a:rPr>
              <a:t>будівельно-</a:t>
            </a:r>
            <a:r>
              <a:rPr sz="1000" i="1" dirty="0">
                <a:latin typeface="Times New Roman"/>
                <a:cs typeface="Times New Roman"/>
              </a:rPr>
              <a:t>монтажні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організації,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які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здійснюють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будівництво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(розширення, реконструкцію...)</a:t>
            </a:r>
            <a:r>
              <a:rPr sz="1000" i="1" dirty="0">
                <a:latin typeface="Times New Roman"/>
                <a:cs typeface="Times New Roman"/>
              </a:rPr>
              <a:t> об'єкта, повинні </a:t>
            </a:r>
            <a:r>
              <a:rPr sz="1000" i="1" spc="-10" dirty="0">
                <a:latin typeface="Times New Roman"/>
                <a:cs typeface="Times New Roman"/>
              </a:rPr>
              <a:t>забезпечувати</a:t>
            </a:r>
            <a:r>
              <a:rPr sz="1000" i="1" dirty="0">
                <a:latin typeface="Times New Roman"/>
                <a:cs typeface="Times New Roman"/>
              </a:rPr>
              <a:t> потрібну якість і </a:t>
            </a:r>
            <a:r>
              <a:rPr sz="1000" i="1" spc="-10" dirty="0">
                <a:latin typeface="Times New Roman"/>
                <a:cs typeface="Times New Roman"/>
              </a:rPr>
              <a:t>надійність</a:t>
            </a:r>
            <a:r>
              <a:rPr sz="1000" i="1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будівель</a:t>
            </a:r>
            <a:r>
              <a:rPr sz="1000" i="1" dirty="0">
                <a:latin typeface="Times New Roman"/>
                <a:cs typeface="Times New Roman"/>
              </a:rPr>
              <a:t> </a:t>
            </a:r>
            <a:r>
              <a:rPr sz="1000" i="1" spc="-50" dirty="0">
                <a:latin typeface="Times New Roman"/>
                <a:cs typeface="Times New Roman"/>
              </a:rPr>
              <a:t>і</a:t>
            </a:r>
            <a:endParaRPr sz="1000">
              <a:latin typeface="Times New Roman"/>
              <a:cs typeface="Times New Roman"/>
            </a:endParaRPr>
          </a:p>
          <a:p>
            <a:pPr marL="26034" marR="88900" indent="635" algn="just">
              <a:lnSpc>
                <a:spcPts val="1140"/>
              </a:lnSpc>
              <a:spcBef>
                <a:spcPts val="10"/>
              </a:spcBef>
            </a:pPr>
            <a:r>
              <a:rPr sz="1000" i="1" dirty="0">
                <a:latin typeface="Times New Roman"/>
                <a:cs typeface="Times New Roman"/>
              </a:rPr>
              <a:t>споруд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відповідно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з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проектними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рішеннями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та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контролювати</a:t>
            </a:r>
            <a:r>
              <a:rPr sz="1000" i="1" spc="-1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якість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БМР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та</a:t>
            </a:r>
            <a:r>
              <a:rPr sz="1000" i="1" spc="-20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закінченої </a:t>
            </a:r>
            <a:r>
              <a:rPr sz="1000" i="1" dirty="0">
                <a:latin typeface="Times New Roman"/>
                <a:cs typeface="Times New Roman"/>
              </a:rPr>
              <a:t>будівельної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продукції.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Приховані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роботи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на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відповідальні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конструкції</a:t>
            </a:r>
            <a:r>
              <a:rPr sz="1000" i="1" spc="-2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належать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огляду</a:t>
            </a:r>
            <a:r>
              <a:rPr sz="1000" i="1" spc="-30" dirty="0">
                <a:latin typeface="Times New Roman"/>
                <a:cs typeface="Times New Roman"/>
              </a:rPr>
              <a:t> </a:t>
            </a:r>
            <a:r>
              <a:rPr sz="1000" i="1" spc="-50" dirty="0">
                <a:latin typeface="Times New Roman"/>
                <a:cs typeface="Times New Roman"/>
              </a:rPr>
              <a:t>з</a:t>
            </a:r>
            <a:r>
              <a:rPr sz="1000" i="1" spc="-10" dirty="0">
                <a:latin typeface="Times New Roman"/>
                <a:cs typeface="Times New Roman"/>
              </a:rPr>
              <a:t> підписом</a:t>
            </a:r>
            <a:r>
              <a:rPr sz="1000" i="1" spc="-4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актів</a:t>
            </a:r>
            <a:r>
              <a:rPr sz="1000" i="1" spc="-3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на</a:t>
            </a:r>
            <a:r>
              <a:rPr sz="1000" i="1" spc="-3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закриття</a:t>
            </a:r>
            <a:r>
              <a:rPr sz="1000" i="1" spc="-3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прихованих</a:t>
            </a:r>
            <a:r>
              <a:rPr sz="1000" i="1" spc="-40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робіт</a:t>
            </a:r>
            <a:r>
              <a:rPr sz="1000" i="1" spc="-3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і</a:t>
            </a:r>
            <a:r>
              <a:rPr sz="1000" i="1" spc="-3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актів</a:t>
            </a:r>
            <a:r>
              <a:rPr sz="1000" i="1" spc="-35" dirty="0">
                <a:latin typeface="Times New Roman"/>
                <a:cs typeface="Times New Roman"/>
              </a:rPr>
              <a:t> </a:t>
            </a:r>
            <a:r>
              <a:rPr sz="1000" i="1" dirty="0">
                <a:latin typeface="Times New Roman"/>
                <a:cs typeface="Times New Roman"/>
              </a:rPr>
              <a:t>проміжного</a:t>
            </a:r>
            <a:r>
              <a:rPr sz="1000" i="1" spc="-35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прийняття</a:t>
            </a:r>
            <a:endParaRPr sz="1000">
              <a:latin typeface="Times New Roman"/>
              <a:cs typeface="Times New Roman"/>
            </a:endParaRPr>
          </a:p>
          <a:p>
            <a:pPr marL="26670" algn="just">
              <a:lnSpc>
                <a:spcPts val="1120"/>
              </a:lnSpc>
            </a:pPr>
            <a:r>
              <a:rPr sz="1000" i="1" spc="-10" dirty="0">
                <a:latin typeface="Times New Roman"/>
                <a:cs typeface="Times New Roman"/>
              </a:rPr>
              <a:t>відповідальних</a:t>
            </a:r>
            <a:r>
              <a:rPr sz="1000" i="1" spc="70" dirty="0">
                <a:latin typeface="Times New Roman"/>
                <a:cs typeface="Times New Roman"/>
              </a:rPr>
              <a:t> </a:t>
            </a:r>
            <a:r>
              <a:rPr sz="1000" i="1" spc="-10" dirty="0">
                <a:latin typeface="Times New Roman"/>
                <a:cs typeface="Times New Roman"/>
              </a:rPr>
              <a:t>конструкцій.</a:t>
            </a:r>
            <a:endParaRPr sz="1000">
              <a:latin typeface="Times New Roman"/>
              <a:cs typeface="Times New Roman"/>
            </a:endParaRPr>
          </a:p>
        </p:txBody>
      </p:sp>
      <p:grpSp>
        <p:nvGrpSpPr>
          <p:cNvPr id="474" name="object 474"/>
          <p:cNvGrpSpPr/>
          <p:nvPr/>
        </p:nvGrpSpPr>
        <p:grpSpPr>
          <a:xfrm>
            <a:off x="5625169" y="9533652"/>
            <a:ext cx="14364969" cy="4552315"/>
            <a:chOff x="5625169" y="9533652"/>
            <a:chExt cx="14364969" cy="4552315"/>
          </a:xfrm>
        </p:grpSpPr>
        <p:sp>
          <p:nvSpPr>
            <p:cNvPr id="475" name="object 475"/>
            <p:cNvSpPr/>
            <p:nvPr/>
          </p:nvSpPr>
          <p:spPr>
            <a:xfrm>
              <a:off x="19983510" y="9540002"/>
              <a:ext cx="0" cy="3227705"/>
            </a:xfrm>
            <a:custGeom>
              <a:avLst/>
              <a:gdLst/>
              <a:ahLst/>
              <a:cxnLst/>
              <a:rect l="l" t="t" r="r" b="b"/>
              <a:pathLst>
                <a:path h="3227704">
                  <a:moveTo>
                    <a:pt x="0" y="0"/>
                  </a:moveTo>
                  <a:lnTo>
                    <a:pt x="0" y="3227112"/>
                  </a:lnTo>
                </a:path>
              </a:pathLst>
            </a:custGeom>
            <a:ln w="12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6" name="object 476"/>
            <p:cNvSpPr/>
            <p:nvPr/>
          </p:nvSpPr>
          <p:spPr>
            <a:xfrm>
              <a:off x="5628979" y="12767115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3227112" y="956294"/>
                  </a:moveTo>
                  <a:lnTo>
                    <a:pt x="3227112" y="1314524"/>
                  </a:lnTo>
                </a:path>
                <a:path w="4422775" h="1315084">
                  <a:moveTo>
                    <a:pt x="4422733" y="716967"/>
                  </a:moveTo>
                  <a:lnTo>
                    <a:pt x="3227112" y="716967"/>
                  </a:lnTo>
                </a:path>
                <a:path w="4422775" h="1315084">
                  <a:moveTo>
                    <a:pt x="3227112" y="597557"/>
                  </a:moveTo>
                  <a:lnTo>
                    <a:pt x="3227112" y="956294"/>
                  </a:lnTo>
                </a:path>
                <a:path w="4422775" h="1315084">
                  <a:moveTo>
                    <a:pt x="3944586" y="597557"/>
                  </a:moveTo>
                  <a:lnTo>
                    <a:pt x="3944586" y="956294"/>
                  </a:lnTo>
                </a:path>
                <a:path w="4422775" h="1315084">
                  <a:moveTo>
                    <a:pt x="3585849" y="597557"/>
                  </a:moveTo>
                  <a:lnTo>
                    <a:pt x="3585849" y="956294"/>
                  </a:lnTo>
                </a:path>
                <a:path w="4422775" h="1315084">
                  <a:moveTo>
                    <a:pt x="1553851" y="0"/>
                  </a:moveTo>
                  <a:lnTo>
                    <a:pt x="1553851" y="1314524"/>
                  </a:lnTo>
                </a:path>
                <a:path w="4422775" h="1315084">
                  <a:moveTo>
                    <a:pt x="4422733" y="956294"/>
                  </a:moveTo>
                  <a:lnTo>
                    <a:pt x="1553851" y="956294"/>
                  </a:lnTo>
                </a:path>
                <a:path w="4422775" h="1315084">
                  <a:moveTo>
                    <a:pt x="1315030" y="0"/>
                  </a:moveTo>
                  <a:lnTo>
                    <a:pt x="1315030" y="1314524"/>
                  </a:lnTo>
                </a:path>
                <a:path w="4422775" h="1315084">
                  <a:moveTo>
                    <a:pt x="956294" y="0"/>
                  </a:moveTo>
                  <a:lnTo>
                    <a:pt x="956294" y="1314524"/>
                  </a:lnTo>
                </a:path>
                <a:path w="4422775" h="1315084">
                  <a:moveTo>
                    <a:pt x="717473" y="0"/>
                  </a:moveTo>
                  <a:lnTo>
                    <a:pt x="717473" y="597557"/>
                  </a:lnTo>
                </a:path>
                <a:path w="4422775" h="1315084">
                  <a:moveTo>
                    <a:pt x="478147" y="0"/>
                  </a:moveTo>
                  <a:lnTo>
                    <a:pt x="478147" y="1314524"/>
                  </a:lnTo>
                </a:path>
                <a:path w="4422775" h="1315084">
                  <a:moveTo>
                    <a:pt x="239326" y="0"/>
                  </a:moveTo>
                  <a:lnTo>
                    <a:pt x="239326" y="597557"/>
                  </a:lnTo>
                </a:path>
                <a:path w="4422775" h="1315084">
                  <a:moveTo>
                    <a:pt x="0" y="597557"/>
                  </a:moveTo>
                  <a:lnTo>
                    <a:pt x="4422733" y="597557"/>
                  </a:lnTo>
                </a:path>
                <a:path w="4422775" h="1315084">
                  <a:moveTo>
                    <a:pt x="0" y="478147"/>
                  </a:moveTo>
                  <a:lnTo>
                    <a:pt x="1553851" y="478147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477"/>
            <p:cNvSpPr/>
            <p:nvPr/>
          </p:nvSpPr>
          <p:spPr>
            <a:xfrm>
              <a:off x="5628979" y="12886525"/>
              <a:ext cx="1553845" cy="1076325"/>
            </a:xfrm>
            <a:custGeom>
              <a:avLst/>
              <a:gdLst/>
              <a:ahLst/>
              <a:cxnLst/>
              <a:rect l="l" t="t" r="r" b="b"/>
              <a:pathLst>
                <a:path w="1553845" h="1076325">
                  <a:moveTo>
                    <a:pt x="0" y="239326"/>
                  </a:moveTo>
                  <a:lnTo>
                    <a:pt x="1553851" y="239326"/>
                  </a:lnTo>
                </a:path>
                <a:path w="1553845" h="1076325">
                  <a:moveTo>
                    <a:pt x="0" y="597557"/>
                  </a:moveTo>
                  <a:lnTo>
                    <a:pt x="1553851" y="597557"/>
                  </a:lnTo>
                </a:path>
                <a:path w="1553845" h="1076325">
                  <a:moveTo>
                    <a:pt x="0" y="716967"/>
                  </a:moveTo>
                  <a:lnTo>
                    <a:pt x="1553851" y="716967"/>
                  </a:lnTo>
                </a:path>
                <a:path w="1553845" h="1076325">
                  <a:moveTo>
                    <a:pt x="0" y="836883"/>
                  </a:moveTo>
                  <a:lnTo>
                    <a:pt x="1553851" y="836883"/>
                  </a:lnTo>
                </a:path>
                <a:path w="1553845" h="1076325">
                  <a:moveTo>
                    <a:pt x="0" y="956294"/>
                  </a:moveTo>
                  <a:lnTo>
                    <a:pt x="1553851" y="956294"/>
                  </a:lnTo>
                </a:path>
                <a:path w="1553845" h="1076325">
                  <a:moveTo>
                    <a:pt x="0" y="1075704"/>
                  </a:moveTo>
                  <a:lnTo>
                    <a:pt x="1553851" y="1075704"/>
                  </a:lnTo>
                </a:path>
                <a:path w="1553845" h="1076325">
                  <a:moveTo>
                    <a:pt x="0" y="119410"/>
                  </a:moveTo>
                  <a:lnTo>
                    <a:pt x="1553851" y="119410"/>
                  </a:lnTo>
                </a:path>
                <a:path w="1553845" h="1076325">
                  <a:moveTo>
                    <a:pt x="0" y="0"/>
                  </a:moveTo>
                  <a:lnTo>
                    <a:pt x="155385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8" name="object 478"/>
            <p:cNvSpPr/>
            <p:nvPr/>
          </p:nvSpPr>
          <p:spPr>
            <a:xfrm>
              <a:off x="5628979" y="12767115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4422733" y="238820"/>
                  </a:moveTo>
                  <a:lnTo>
                    <a:pt x="1553851" y="238820"/>
                  </a:lnTo>
                </a:path>
                <a:path w="4422775" h="1315084">
                  <a:moveTo>
                    <a:pt x="4422733" y="0"/>
                  </a:moveTo>
                  <a:lnTo>
                    <a:pt x="0" y="0"/>
                  </a:lnTo>
                  <a:lnTo>
                    <a:pt x="0" y="1314524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79" name="object 479"/>
          <p:cNvSpPr txBox="1"/>
          <p:nvPr/>
        </p:nvSpPr>
        <p:spPr>
          <a:xfrm>
            <a:off x="7788938" y="12762819"/>
            <a:ext cx="1654175" cy="21736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255" algn="ctr">
              <a:lnSpc>
                <a:spcPts val="819"/>
              </a:lnSpc>
              <a:spcBef>
                <a:spcPts val="95"/>
              </a:spcBef>
            </a:pPr>
            <a:r>
              <a:rPr lang="uk-UA" sz="700" i="1" spc="-10" dirty="0">
                <a:latin typeface="Times New Roman"/>
                <a:cs typeface="Times New Roman"/>
              </a:rPr>
              <a:t>КВАЛІФІКАЦІЙНА ВИПУСКНА</a:t>
            </a:r>
            <a:r>
              <a:rPr sz="700" i="1" spc="5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РОБОТА</a:t>
            </a:r>
            <a:endParaRPr sz="700" dirty="0">
              <a:latin typeface="Times New Roman"/>
              <a:cs typeface="Times New Roman"/>
            </a:endParaRPr>
          </a:p>
          <a:p>
            <a:pPr algn="ctr">
              <a:lnSpc>
                <a:spcPts val="819"/>
              </a:lnSpc>
            </a:pPr>
            <a:r>
              <a:rPr sz="700" i="1" dirty="0">
                <a:latin typeface="Times New Roman"/>
                <a:cs typeface="Times New Roman"/>
              </a:rPr>
              <a:t>здобувача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ступеня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вищої</a:t>
            </a:r>
            <a:r>
              <a:rPr sz="700" i="1" spc="-2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освіти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"магістр"</a:t>
            </a:r>
            <a:endParaRPr sz="700" dirty="0">
              <a:latin typeface="Times New Roman"/>
              <a:cs typeface="Times New Roman"/>
            </a:endParaRPr>
          </a:p>
        </p:txBody>
      </p:sp>
      <p:sp>
        <p:nvSpPr>
          <p:cNvPr id="480" name="object 480"/>
          <p:cNvSpPr txBox="1"/>
          <p:nvPr/>
        </p:nvSpPr>
        <p:spPr>
          <a:xfrm>
            <a:off x="8240269" y="13105364"/>
            <a:ext cx="756285" cy="1314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i="1" spc="-10" dirty="0">
                <a:latin typeface="Times New Roman"/>
                <a:cs typeface="Times New Roman"/>
              </a:rPr>
              <a:t>Інженерна</a:t>
            </a:r>
            <a:r>
              <a:rPr sz="700" i="1" spc="1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споруда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481" name="object 481"/>
          <p:cNvSpPr txBox="1"/>
          <p:nvPr/>
        </p:nvSpPr>
        <p:spPr>
          <a:xfrm>
            <a:off x="5552779" y="13220862"/>
            <a:ext cx="1704975" cy="8528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5250" marR="81280" indent="44450">
              <a:lnSpc>
                <a:spcPct val="111500"/>
              </a:lnSpc>
              <a:spcBef>
                <a:spcPts val="100"/>
              </a:spcBef>
              <a:tabLst>
                <a:tab pos="570865" algn="l"/>
              </a:tabLst>
            </a:pPr>
            <a:r>
              <a:rPr sz="700" i="1" dirty="0">
                <a:latin typeface="Times New Roman"/>
                <a:cs typeface="Times New Roman"/>
              </a:rPr>
              <a:t>Зм.</a:t>
            </a:r>
            <a:r>
              <a:rPr sz="700" i="1" spc="415" dirty="0">
                <a:latin typeface="Times New Roman"/>
                <a:cs typeface="Times New Roman"/>
              </a:rPr>
              <a:t> </a:t>
            </a:r>
            <a:r>
              <a:rPr sz="650" i="1" spc="-30" dirty="0">
                <a:latin typeface="Arial"/>
                <a:cs typeface="Arial"/>
              </a:rPr>
              <a:t>Кільк.</a:t>
            </a:r>
            <a:r>
              <a:rPr sz="650" i="1" spc="300" dirty="0">
                <a:latin typeface="Arial"/>
                <a:cs typeface="Arial"/>
              </a:rPr>
              <a:t> </a:t>
            </a:r>
            <a:r>
              <a:rPr sz="1050" i="1" baseline="7936" dirty="0">
                <a:latin typeface="Times New Roman"/>
                <a:cs typeface="Times New Roman"/>
              </a:rPr>
              <a:t>Арк.</a:t>
            </a:r>
            <a:r>
              <a:rPr sz="1050" i="1" spc="179" baseline="7936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№док.</a:t>
            </a:r>
            <a:r>
              <a:rPr sz="700" i="1" spc="15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Підпис</a:t>
            </a:r>
            <a:r>
              <a:rPr sz="700" i="1" spc="285" dirty="0">
                <a:latin typeface="Times New Roman"/>
                <a:cs typeface="Times New Roman"/>
              </a:rPr>
              <a:t> </a:t>
            </a:r>
            <a:r>
              <a:rPr sz="1050" i="1" spc="-30" baseline="3968" dirty="0">
                <a:latin typeface="Times New Roman"/>
                <a:cs typeface="Times New Roman"/>
              </a:rPr>
              <a:t>Дата</a:t>
            </a:r>
            <a:r>
              <a:rPr sz="1050" i="1" spc="750" baseline="3968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Виконав</a:t>
            </a:r>
            <a:r>
              <a:rPr sz="700" i="1" dirty="0">
                <a:latin typeface="Times New Roman"/>
                <a:cs typeface="Times New Roman"/>
              </a:rPr>
              <a:t>	</a:t>
            </a:r>
            <a:r>
              <a:rPr sz="900" i="1" spc="-15" baseline="4629" dirty="0">
                <a:latin typeface="Times New Roman"/>
                <a:cs typeface="Times New Roman"/>
              </a:rPr>
              <a:t>Візіренко</a:t>
            </a:r>
            <a:endParaRPr sz="900" baseline="4629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  <a:spcBef>
                <a:spcPts val="105"/>
              </a:spcBef>
            </a:pPr>
            <a:r>
              <a:rPr sz="900" i="1" spc="15" baseline="9259" dirty="0">
                <a:latin typeface="Times New Roman"/>
                <a:cs typeface="Times New Roman"/>
              </a:rPr>
              <a:t>Консультант </a:t>
            </a:r>
            <a:r>
              <a:rPr sz="700" i="1" spc="-10" dirty="0">
                <a:latin typeface="Times New Roman"/>
                <a:cs typeface="Times New Roman"/>
              </a:rPr>
              <a:t>Колякова</a:t>
            </a:r>
            <a:endParaRPr sz="700">
              <a:latin typeface="Times New Roman"/>
              <a:cs typeface="Times New Roman"/>
            </a:endParaRPr>
          </a:p>
          <a:p>
            <a:pPr marL="95250" marR="703580" indent="2540">
              <a:lnSpc>
                <a:spcPct val="216299"/>
              </a:lnSpc>
              <a:spcBef>
                <a:spcPts val="60"/>
              </a:spcBef>
              <a:tabLst>
                <a:tab pos="574040" algn="l"/>
              </a:tabLst>
            </a:pPr>
            <a:r>
              <a:rPr sz="1050" i="1" spc="-15" baseline="3968" dirty="0">
                <a:latin typeface="Times New Roman"/>
                <a:cs typeface="Times New Roman"/>
              </a:rPr>
              <a:t>Керівник</a:t>
            </a:r>
            <a:r>
              <a:rPr sz="1050" i="1" baseline="3968" dirty="0">
                <a:latin typeface="Times New Roman"/>
                <a:cs typeface="Times New Roman"/>
              </a:rPr>
              <a:t>	</a:t>
            </a:r>
            <a:r>
              <a:rPr sz="1050" i="1" spc="-247" baseline="3968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Колякова</a:t>
            </a:r>
            <a:r>
              <a:rPr sz="700" i="1" spc="50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Зав.</a:t>
            </a:r>
            <a:r>
              <a:rPr sz="700" i="1" spc="-35" dirty="0">
                <a:latin typeface="Times New Roman"/>
                <a:cs typeface="Times New Roman"/>
              </a:rPr>
              <a:t> </a:t>
            </a:r>
            <a:r>
              <a:rPr sz="700" i="1" spc="-20" dirty="0">
                <a:latin typeface="Times New Roman"/>
                <a:cs typeface="Times New Roman"/>
              </a:rPr>
              <a:t>каф.</a:t>
            </a:r>
            <a:r>
              <a:rPr sz="700" i="1" dirty="0">
                <a:latin typeface="Times New Roman"/>
                <a:cs typeface="Times New Roman"/>
              </a:rPr>
              <a:t>	</a:t>
            </a:r>
            <a:r>
              <a:rPr sz="600" i="1" spc="-10" dirty="0">
                <a:latin typeface="Times New Roman"/>
                <a:cs typeface="Times New Roman"/>
              </a:rPr>
              <a:t>Журавський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482" name="object 482"/>
          <p:cNvSpPr txBox="1"/>
          <p:nvPr/>
        </p:nvSpPr>
        <p:spPr>
          <a:xfrm>
            <a:off x="7306743" y="13413503"/>
            <a:ext cx="1430655" cy="382270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80010" marR="66675" algn="ctr">
              <a:lnSpc>
                <a:spcPts val="800"/>
              </a:lnSpc>
              <a:spcBef>
                <a:spcPts val="155"/>
              </a:spcBef>
            </a:pPr>
            <a:r>
              <a:rPr sz="700" i="1" dirty="0">
                <a:latin typeface="Times New Roman"/>
                <a:cs typeface="Times New Roman"/>
              </a:rPr>
              <a:t>Розділ</a:t>
            </a:r>
            <a:r>
              <a:rPr sz="700" i="1" spc="40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"Конструктивні</a:t>
            </a:r>
            <a:r>
              <a:rPr sz="700" i="1" spc="3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рішення".</a:t>
            </a:r>
            <a:r>
              <a:rPr sz="700" i="1" spc="50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"Будівельні</a:t>
            </a:r>
            <a:r>
              <a:rPr sz="700" i="1" spc="-2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конструкції"</a:t>
            </a:r>
            <a:endParaRPr sz="7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310"/>
              </a:spcBef>
            </a:pPr>
            <a:r>
              <a:rPr sz="700" i="1" dirty="0">
                <a:latin typeface="Times New Roman"/>
                <a:cs typeface="Times New Roman"/>
              </a:rPr>
              <a:t>Схема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розкладки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нижньої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арматури,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483" name="object 483"/>
          <p:cNvSpPr txBox="1"/>
          <p:nvPr/>
        </p:nvSpPr>
        <p:spPr>
          <a:xfrm>
            <a:off x="7290046" y="13765156"/>
            <a:ext cx="1449070" cy="334010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indent="8890" algn="ctr">
              <a:lnSpc>
                <a:spcPts val="800"/>
              </a:lnSpc>
              <a:spcBef>
                <a:spcPts val="155"/>
              </a:spcBef>
            </a:pPr>
            <a:r>
              <a:rPr sz="700" i="1" dirty="0">
                <a:latin typeface="Times New Roman"/>
                <a:cs typeface="Times New Roman"/>
              </a:rPr>
              <a:t>армування</a:t>
            </a:r>
            <a:r>
              <a:rPr sz="700" i="1" spc="-3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отворів,</a:t>
            </a:r>
            <a:r>
              <a:rPr sz="700" i="1" spc="-3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додаткове</a:t>
            </a:r>
            <a:r>
              <a:rPr sz="700" i="1" spc="50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армування,</a:t>
            </a:r>
            <a:r>
              <a:rPr sz="700" i="1" spc="-4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армування</a:t>
            </a:r>
            <a:r>
              <a:rPr sz="700" i="1" spc="-3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залізобетонної</a:t>
            </a:r>
            <a:r>
              <a:rPr sz="700" i="1" spc="500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фундаментної</a:t>
            </a:r>
            <a:r>
              <a:rPr sz="700" i="1" spc="2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плити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484" name="object 484"/>
          <p:cNvSpPr txBox="1"/>
          <p:nvPr/>
        </p:nvSpPr>
        <p:spPr>
          <a:xfrm>
            <a:off x="8844758" y="13353293"/>
            <a:ext cx="1173480" cy="6508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  <a:tabLst>
                <a:tab pos="763270" algn="l"/>
              </a:tabLst>
            </a:pPr>
            <a:r>
              <a:rPr sz="700" i="1" dirty="0">
                <a:latin typeface="Times New Roman"/>
                <a:cs typeface="Times New Roman"/>
              </a:rPr>
              <a:t>Стадія</a:t>
            </a:r>
            <a:r>
              <a:rPr sz="700" i="1" spc="204" dirty="0">
                <a:latin typeface="Times New Roman"/>
                <a:cs typeface="Times New Roman"/>
              </a:rPr>
              <a:t>  </a:t>
            </a:r>
            <a:r>
              <a:rPr sz="1050" i="1" spc="-15" baseline="7936" dirty="0">
                <a:latin typeface="Times New Roman"/>
                <a:cs typeface="Times New Roman"/>
              </a:rPr>
              <a:t>Аркуш</a:t>
            </a:r>
            <a:r>
              <a:rPr sz="1050" i="1" baseline="7936" dirty="0">
                <a:latin typeface="Times New Roman"/>
                <a:cs typeface="Times New Roman"/>
              </a:rPr>
              <a:t>	</a:t>
            </a:r>
            <a:r>
              <a:rPr sz="1050" i="1" spc="-15" baseline="7936" dirty="0">
                <a:latin typeface="Times New Roman"/>
                <a:cs typeface="Times New Roman"/>
              </a:rPr>
              <a:t>Аркушів</a:t>
            </a:r>
            <a:endParaRPr sz="1050" baseline="7936">
              <a:latin typeface="Times New Roman"/>
              <a:cs typeface="Times New Roman"/>
            </a:endParaRPr>
          </a:p>
          <a:p>
            <a:pPr marR="28575" algn="ctr">
              <a:lnSpc>
                <a:spcPct val="100000"/>
              </a:lnSpc>
              <a:spcBef>
                <a:spcPts val="540"/>
              </a:spcBef>
              <a:tabLst>
                <a:tab pos="398780" algn="l"/>
                <a:tab pos="793750" algn="l"/>
              </a:tabLst>
            </a:pPr>
            <a:r>
              <a:rPr sz="1050" i="1" spc="-37" baseline="3968" dirty="0">
                <a:latin typeface="Times New Roman"/>
                <a:cs typeface="Times New Roman"/>
              </a:rPr>
              <a:t>ПД</a:t>
            </a:r>
            <a:r>
              <a:rPr sz="1050" i="1" baseline="3968" dirty="0">
                <a:latin typeface="Times New Roman"/>
                <a:cs typeface="Times New Roman"/>
              </a:rPr>
              <a:t>	</a:t>
            </a:r>
            <a:r>
              <a:rPr sz="700" i="1" spc="-50" dirty="0">
                <a:latin typeface="Times New Roman"/>
                <a:cs typeface="Times New Roman"/>
              </a:rPr>
              <a:t>4</a:t>
            </a:r>
            <a:r>
              <a:rPr sz="700" i="1" dirty="0">
                <a:latin typeface="Times New Roman"/>
                <a:cs typeface="Times New Roman"/>
              </a:rPr>
              <a:t>	</a:t>
            </a:r>
            <a:r>
              <a:rPr sz="700" i="1" spc="-25" dirty="0">
                <a:latin typeface="Times New Roman"/>
                <a:cs typeface="Times New Roman"/>
              </a:rPr>
              <a:t>10</a:t>
            </a: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65"/>
              </a:spcBef>
            </a:pPr>
            <a:endParaRPr sz="700">
              <a:latin typeface="Times New Roman"/>
              <a:cs typeface="Times New Roman"/>
            </a:endParaRPr>
          </a:p>
          <a:p>
            <a:pPr marL="50800" algn="ctr">
              <a:lnSpc>
                <a:spcPts val="819"/>
              </a:lnSpc>
            </a:pPr>
            <a:r>
              <a:rPr sz="700" i="1" spc="-10" dirty="0">
                <a:latin typeface="Times New Roman"/>
                <a:cs typeface="Times New Roman"/>
              </a:rPr>
              <a:t>КНУБА</a:t>
            </a:r>
            <a:endParaRPr sz="700">
              <a:latin typeface="Times New Roman"/>
              <a:cs typeface="Times New Roman"/>
            </a:endParaRPr>
          </a:p>
          <a:p>
            <a:pPr marL="40005" algn="ctr">
              <a:lnSpc>
                <a:spcPts val="819"/>
              </a:lnSpc>
            </a:pPr>
            <a:r>
              <a:rPr sz="700" i="1" spc="-10" dirty="0">
                <a:latin typeface="Times New Roman"/>
                <a:cs typeface="Times New Roman"/>
              </a:rPr>
              <a:t>ПЦБм-</a:t>
            </a:r>
            <a:r>
              <a:rPr sz="700" i="1" dirty="0">
                <a:latin typeface="Times New Roman"/>
                <a:cs typeface="Times New Roman"/>
              </a:rPr>
              <a:t>23</a:t>
            </a:r>
            <a:r>
              <a:rPr sz="700" i="1" spc="-1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ЗБК</a:t>
            </a:r>
            <a:r>
              <a:rPr sz="700" i="1" spc="-1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каф.</a:t>
            </a:r>
            <a:r>
              <a:rPr sz="700" i="1" spc="-5" dirty="0">
                <a:latin typeface="Times New Roman"/>
                <a:cs typeface="Times New Roman"/>
              </a:rPr>
              <a:t> </a:t>
            </a:r>
            <a:r>
              <a:rPr sz="700" i="1" spc="-25" dirty="0">
                <a:latin typeface="Times New Roman"/>
                <a:cs typeface="Times New Roman"/>
              </a:rPr>
              <a:t>ЗБК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485" name="object 485"/>
          <p:cNvGrpSpPr/>
          <p:nvPr/>
        </p:nvGrpSpPr>
        <p:grpSpPr>
          <a:xfrm>
            <a:off x="15554932" y="12760765"/>
            <a:ext cx="4435475" cy="1325245"/>
            <a:chOff x="15554932" y="12760765"/>
            <a:chExt cx="4435475" cy="1325245"/>
          </a:xfrm>
        </p:grpSpPr>
        <p:sp>
          <p:nvSpPr>
            <p:cNvPr id="486" name="object 486"/>
            <p:cNvSpPr/>
            <p:nvPr/>
          </p:nvSpPr>
          <p:spPr>
            <a:xfrm>
              <a:off x="15561282" y="12767115"/>
              <a:ext cx="4422775" cy="0"/>
            </a:xfrm>
            <a:custGeom>
              <a:avLst/>
              <a:gdLst/>
              <a:ahLst/>
              <a:cxnLst/>
              <a:rect l="l" t="t" r="r" b="b"/>
              <a:pathLst>
                <a:path w="4422775">
                  <a:moveTo>
                    <a:pt x="0" y="0"/>
                  </a:moveTo>
                  <a:lnTo>
                    <a:pt x="4422227" y="0"/>
                  </a:lnTo>
                </a:path>
              </a:pathLst>
            </a:custGeom>
            <a:ln w="12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7" name="object 487"/>
            <p:cNvSpPr/>
            <p:nvPr/>
          </p:nvSpPr>
          <p:spPr>
            <a:xfrm>
              <a:off x="15561282" y="12767115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3227112" y="956294"/>
                  </a:moveTo>
                  <a:lnTo>
                    <a:pt x="3227112" y="1314524"/>
                  </a:lnTo>
                </a:path>
                <a:path w="4422775" h="1315084">
                  <a:moveTo>
                    <a:pt x="4422227" y="716967"/>
                  </a:moveTo>
                  <a:lnTo>
                    <a:pt x="3227112" y="716967"/>
                  </a:lnTo>
                </a:path>
                <a:path w="4422775" h="1315084">
                  <a:moveTo>
                    <a:pt x="3227112" y="597557"/>
                  </a:moveTo>
                  <a:lnTo>
                    <a:pt x="3227112" y="956294"/>
                  </a:lnTo>
                </a:path>
                <a:path w="4422775" h="1315084">
                  <a:moveTo>
                    <a:pt x="3944080" y="597557"/>
                  </a:moveTo>
                  <a:lnTo>
                    <a:pt x="3944080" y="956294"/>
                  </a:lnTo>
                </a:path>
                <a:path w="4422775" h="1315084">
                  <a:moveTo>
                    <a:pt x="3585849" y="597557"/>
                  </a:moveTo>
                  <a:lnTo>
                    <a:pt x="3585849" y="956294"/>
                  </a:lnTo>
                </a:path>
                <a:path w="4422775" h="1315084">
                  <a:moveTo>
                    <a:pt x="1553851" y="0"/>
                  </a:moveTo>
                  <a:lnTo>
                    <a:pt x="1553851" y="1314524"/>
                  </a:lnTo>
                </a:path>
                <a:path w="4422775" h="1315084">
                  <a:moveTo>
                    <a:pt x="4422227" y="956294"/>
                  </a:moveTo>
                  <a:lnTo>
                    <a:pt x="1553851" y="956294"/>
                  </a:lnTo>
                </a:path>
                <a:path w="4422775" h="1315084">
                  <a:moveTo>
                    <a:pt x="1315030" y="0"/>
                  </a:moveTo>
                  <a:lnTo>
                    <a:pt x="1315030" y="1314524"/>
                  </a:lnTo>
                </a:path>
                <a:path w="4422775" h="1315084">
                  <a:moveTo>
                    <a:pt x="956294" y="0"/>
                  </a:moveTo>
                  <a:lnTo>
                    <a:pt x="956294" y="1314524"/>
                  </a:lnTo>
                </a:path>
                <a:path w="4422775" h="1315084">
                  <a:moveTo>
                    <a:pt x="716967" y="0"/>
                  </a:moveTo>
                  <a:lnTo>
                    <a:pt x="716967" y="597557"/>
                  </a:lnTo>
                </a:path>
                <a:path w="4422775" h="1315084">
                  <a:moveTo>
                    <a:pt x="478147" y="0"/>
                  </a:moveTo>
                  <a:lnTo>
                    <a:pt x="478147" y="1314524"/>
                  </a:lnTo>
                </a:path>
                <a:path w="4422775" h="1315084">
                  <a:moveTo>
                    <a:pt x="239326" y="0"/>
                  </a:moveTo>
                  <a:lnTo>
                    <a:pt x="239326" y="597557"/>
                  </a:lnTo>
                </a:path>
                <a:path w="4422775" h="1315084">
                  <a:moveTo>
                    <a:pt x="0" y="597557"/>
                  </a:moveTo>
                  <a:lnTo>
                    <a:pt x="4422227" y="597557"/>
                  </a:lnTo>
                </a:path>
                <a:path w="4422775" h="1315084">
                  <a:moveTo>
                    <a:pt x="0" y="478147"/>
                  </a:moveTo>
                  <a:lnTo>
                    <a:pt x="1553851" y="478147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8" name="object 488"/>
            <p:cNvSpPr/>
            <p:nvPr/>
          </p:nvSpPr>
          <p:spPr>
            <a:xfrm>
              <a:off x="15561282" y="12886525"/>
              <a:ext cx="1553845" cy="1076325"/>
            </a:xfrm>
            <a:custGeom>
              <a:avLst/>
              <a:gdLst/>
              <a:ahLst/>
              <a:cxnLst/>
              <a:rect l="l" t="t" r="r" b="b"/>
              <a:pathLst>
                <a:path w="1553844" h="1076325">
                  <a:moveTo>
                    <a:pt x="0" y="239326"/>
                  </a:moveTo>
                  <a:lnTo>
                    <a:pt x="1553851" y="239326"/>
                  </a:lnTo>
                </a:path>
                <a:path w="1553844" h="1076325">
                  <a:moveTo>
                    <a:pt x="0" y="597557"/>
                  </a:moveTo>
                  <a:lnTo>
                    <a:pt x="1553851" y="597557"/>
                  </a:lnTo>
                </a:path>
                <a:path w="1553844" h="1076325">
                  <a:moveTo>
                    <a:pt x="0" y="716967"/>
                  </a:moveTo>
                  <a:lnTo>
                    <a:pt x="1553851" y="716967"/>
                  </a:lnTo>
                </a:path>
                <a:path w="1553844" h="1076325">
                  <a:moveTo>
                    <a:pt x="0" y="836883"/>
                  </a:moveTo>
                  <a:lnTo>
                    <a:pt x="1553851" y="836883"/>
                  </a:lnTo>
                </a:path>
                <a:path w="1553844" h="1076325">
                  <a:moveTo>
                    <a:pt x="0" y="956294"/>
                  </a:moveTo>
                  <a:lnTo>
                    <a:pt x="1553851" y="956294"/>
                  </a:lnTo>
                </a:path>
                <a:path w="1553844" h="1076325">
                  <a:moveTo>
                    <a:pt x="0" y="1075704"/>
                  </a:moveTo>
                  <a:lnTo>
                    <a:pt x="1553851" y="1075704"/>
                  </a:lnTo>
                </a:path>
                <a:path w="1553844" h="1076325">
                  <a:moveTo>
                    <a:pt x="0" y="119410"/>
                  </a:moveTo>
                  <a:lnTo>
                    <a:pt x="1553851" y="119410"/>
                  </a:lnTo>
                </a:path>
                <a:path w="1553844" h="1076325">
                  <a:moveTo>
                    <a:pt x="0" y="0"/>
                  </a:moveTo>
                  <a:lnTo>
                    <a:pt x="155385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9" name="object 489"/>
            <p:cNvSpPr/>
            <p:nvPr/>
          </p:nvSpPr>
          <p:spPr>
            <a:xfrm>
              <a:off x="15561282" y="12767115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4422227" y="238820"/>
                  </a:moveTo>
                  <a:lnTo>
                    <a:pt x="1553851" y="238820"/>
                  </a:lnTo>
                </a:path>
                <a:path w="4422775" h="1315084">
                  <a:moveTo>
                    <a:pt x="4422227" y="0"/>
                  </a:moveTo>
                  <a:lnTo>
                    <a:pt x="0" y="0"/>
                  </a:lnTo>
                  <a:lnTo>
                    <a:pt x="0" y="1314524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90" name="object 490"/>
          <p:cNvSpPr txBox="1"/>
          <p:nvPr/>
        </p:nvSpPr>
        <p:spPr>
          <a:xfrm>
            <a:off x="17720735" y="12762819"/>
            <a:ext cx="1654810" cy="233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1750">
              <a:lnSpc>
                <a:spcPts val="819"/>
              </a:lnSpc>
              <a:spcBef>
                <a:spcPts val="95"/>
              </a:spcBef>
            </a:pPr>
            <a:r>
              <a:rPr sz="700" i="1" spc="-10" dirty="0">
                <a:latin typeface="Times New Roman"/>
                <a:cs typeface="Times New Roman"/>
              </a:rPr>
              <a:t>КВАЛІФІКАЦІЙНА</a:t>
            </a:r>
            <a:r>
              <a:rPr sz="700" i="1" spc="1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ВИПУСКНА</a:t>
            </a:r>
            <a:r>
              <a:rPr sz="700" i="1" spc="1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РОБОТА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819"/>
              </a:lnSpc>
            </a:pPr>
            <a:r>
              <a:rPr sz="700" i="1" dirty="0">
                <a:latin typeface="Times New Roman"/>
                <a:cs typeface="Times New Roman"/>
              </a:rPr>
              <a:t>здобувача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ступеня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вищої</a:t>
            </a:r>
            <a:r>
              <a:rPr sz="700" i="1" spc="-2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освіти</a:t>
            </a:r>
            <a:r>
              <a:rPr sz="700" i="1" spc="-2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"магістр"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491" name="object 491"/>
          <p:cNvSpPr txBox="1"/>
          <p:nvPr/>
        </p:nvSpPr>
        <p:spPr>
          <a:xfrm>
            <a:off x="18172571" y="13105364"/>
            <a:ext cx="756285" cy="1314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i="1" spc="-10" dirty="0">
                <a:latin typeface="Times New Roman"/>
                <a:cs typeface="Times New Roman"/>
              </a:rPr>
              <a:t>Інженерна</a:t>
            </a:r>
            <a:r>
              <a:rPr sz="700" i="1" spc="1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споруда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492" name="object 492"/>
          <p:cNvSpPr txBox="1"/>
          <p:nvPr/>
        </p:nvSpPr>
        <p:spPr>
          <a:xfrm>
            <a:off x="17306847" y="13413503"/>
            <a:ext cx="1300480" cy="233045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66370" marR="5080" indent="-154305">
              <a:lnSpc>
                <a:spcPts val="800"/>
              </a:lnSpc>
              <a:spcBef>
                <a:spcPts val="155"/>
              </a:spcBef>
            </a:pPr>
            <a:r>
              <a:rPr sz="700" i="1" dirty="0">
                <a:latin typeface="Times New Roman"/>
                <a:cs typeface="Times New Roman"/>
              </a:rPr>
              <a:t>Розділ</a:t>
            </a:r>
            <a:r>
              <a:rPr sz="700" i="1" spc="-3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"Конструктивні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рішення".</a:t>
            </a:r>
            <a:r>
              <a:rPr sz="700" i="1" spc="50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"Будівельні</a:t>
            </a:r>
            <a:r>
              <a:rPr sz="700" i="1" spc="-2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конструкції"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493" name="object 493"/>
          <p:cNvSpPr txBox="1"/>
          <p:nvPr/>
        </p:nvSpPr>
        <p:spPr>
          <a:xfrm>
            <a:off x="15485081" y="13220862"/>
            <a:ext cx="1704975" cy="8528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5250" marR="81280" indent="44450">
              <a:lnSpc>
                <a:spcPct val="111500"/>
              </a:lnSpc>
              <a:spcBef>
                <a:spcPts val="100"/>
              </a:spcBef>
              <a:tabLst>
                <a:tab pos="570865" algn="l"/>
              </a:tabLst>
            </a:pPr>
            <a:r>
              <a:rPr sz="700" i="1" dirty="0">
                <a:latin typeface="Times New Roman"/>
                <a:cs typeface="Times New Roman"/>
              </a:rPr>
              <a:t>Зм.</a:t>
            </a:r>
            <a:r>
              <a:rPr sz="700" i="1" spc="420" dirty="0">
                <a:latin typeface="Times New Roman"/>
                <a:cs typeface="Times New Roman"/>
              </a:rPr>
              <a:t> </a:t>
            </a:r>
            <a:r>
              <a:rPr sz="650" i="1" spc="-30" dirty="0">
                <a:latin typeface="Arial"/>
                <a:cs typeface="Arial"/>
              </a:rPr>
              <a:t>Кільк.</a:t>
            </a:r>
            <a:r>
              <a:rPr sz="650" i="1" spc="300" dirty="0">
                <a:latin typeface="Arial"/>
                <a:cs typeface="Arial"/>
              </a:rPr>
              <a:t> </a:t>
            </a:r>
            <a:r>
              <a:rPr sz="1050" i="1" baseline="7936" dirty="0">
                <a:latin typeface="Times New Roman"/>
                <a:cs typeface="Times New Roman"/>
              </a:rPr>
              <a:t>Арк.</a:t>
            </a:r>
            <a:r>
              <a:rPr sz="1050" i="1" spc="172" baseline="7936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№док.</a:t>
            </a:r>
            <a:r>
              <a:rPr sz="700" i="1" spc="15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Підпис</a:t>
            </a:r>
            <a:r>
              <a:rPr sz="700" i="1" spc="290" dirty="0">
                <a:latin typeface="Times New Roman"/>
                <a:cs typeface="Times New Roman"/>
              </a:rPr>
              <a:t> </a:t>
            </a:r>
            <a:r>
              <a:rPr sz="1050" i="1" spc="-30" baseline="3968" dirty="0">
                <a:latin typeface="Times New Roman"/>
                <a:cs typeface="Times New Roman"/>
              </a:rPr>
              <a:t>Дата</a:t>
            </a:r>
            <a:r>
              <a:rPr sz="1050" i="1" spc="750" baseline="3968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Виконав</a:t>
            </a:r>
            <a:r>
              <a:rPr sz="700" i="1" dirty="0">
                <a:latin typeface="Times New Roman"/>
                <a:cs typeface="Times New Roman"/>
              </a:rPr>
              <a:t>	</a:t>
            </a:r>
            <a:r>
              <a:rPr sz="900" i="1" spc="-15" baseline="4629" dirty="0">
                <a:latin typeface="Times New Roman"/>
                <a:cs typeface="Times New Roman"/>
              </a:rPr>
              <a:t>Візіренко</a:t>
            </a:r>
            <a:endParaRPr sz="900" baseline="4629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  <a:spcBef>
                <a:spcPts val="114"/>
              </a:spcBef>
            </a:pPr>
            <a:r>
              <a:rPr sz="900" i="1" spc="15" baseline="9259" dirty="0">
                <a:latin typeface="Times New Roman"/>
                <a:cs typeface="Times New Roman"/>
              </a:rPr>
              <a:t>Консультант</a:t>
            </a:r>
            <a:r>
              <a:rPr sz="900" i="1" spc="7" baseline="9259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Кашоїда</a:t>
            </a:r>
            <a:endParaRPr sz="700">
              <a:latin typeface="Times New Roman"/>
              <a:cs typeface="Times New Roman"/>
            </a:endParaRPr>
          </a:p>
          <a:p>
            <a:pPr marL="95250" marR="703580" indent="2540">
              <a:lnSpc>
                <a:spcPct val="216299"/>
              </a:lnSpc>
              <a:spcBef>
                <a:spcPts val="50"/>
              </a:spcBef>
              <a:tabLst>
                <a:tab pos="574040" algn="l"/>
              </a:tabLst>
            </a:pPr>
            <a:r>
              <a:rPr sz="1050" i="1" spc="-15" baseline="3968" dirty="0">
                <a:latin typeface="Times New Roman"/>
                <a:cs typeface="Times New Roman"/>
              </a:rPr>
              <a:t>Керівник</a:t>
            </a:r>
            <a:r>
              <a:rPr sz="1050" i="1" baseline="3968" dirty="0">
                <a:latin typeface="Times New Roman"/>
                <a:cs typeface="Times New Roman"/>
              </a:rPr>
              <a:t>	</a:t>
            </a:r>
            <a:r>
              <a:rPr sz="1050" i="1" spc="-247" baseline="3968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Колякова</a:t>
            </a:r>
            <a:r>
              <a:rPr sz="700" i="1" spc="50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Зав.</a:t>
            </a:r>
            <a:r>
              <a:rPr sz="700" i="1" spc="-35" dirty="0">
                <a:latin typeface="Times New Roman"/>
                <a:cs typeface="Times New Roman"/>
              </a:rPr>
              <a:t> </a:t>
            </a:r>
            <a:r>
              <a:rPr sz="700" i="1" spc="-20" dirty="0">
                <a:latin typeface="Times New Roman"/>
                <a:cs typeface="Times New Roman"/>
              </a:rPr>
              <a:t>каф.</a:t>
            </a:r>
            <a:r>
              <a:rPr sz="700" i="1" dirty="0">
                <a:latin typeface="Times New Roman"/>
                <a:cs typeface="Times New Roman"/>
              </a:rPr>
              <a:t>	</a:t>
            </a:r>
            <a:r>
              <a:rPr sz="600" i="1" spc="-10" dirty="0">
                <a:latin typeface="Times New Roman"/>
                <a:cs typeface="Times New Roman"/>
              </a:rPr>
              <a:t>Журавський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494" name="object 494"/>
          <p:cNvSpPr txBox="1"/>
          <p:nvPr/>
        </p:nvSpPr>
        <p:spPr>
          <a:xfrm>
            <a:off x="17166186" y="13715572"/>
            <a:ext cx="1579245" cy="3321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05" algn="ctr">
              <a:lnSpc>
                <a:spcPts val="819"/>
              </a:lnSpc>
              <a:spcBef>
                <a:spcPts val="95"/>
              </a:spcBef>
            </a:pPr>
            <a:r>
              <a:rPr sz="700" i="1" dirty="0">
                <a:latin typeface="Times New Roman"/>
                <a:cs typeface="Times New Roman"/>
              </a:rPr>
              <a:t>План</a:t>
            </a:r>
            <a:r>
              <a:rPr sz="700" i="1" spc="1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влаштування</a:t>
            </a:r>
            <a:r>
              <a:rPr sz="700" i="1" spc="20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монолітної</a:t>
            </a:r>
            <a:r>
              <a:rPr sz="700" i="1" spc="20" dirty="0">
                <a:latin typeface="Times New Roman"/>
                <a:cs typeface="Times New Roman"/>
              </a:rPr>
              <a:t> </a:t>
            </a:r>
            <a:r>
              <a:rPr sz="700" i="1" spc="-20" dirty="0">
                <a:latin typeface="Times New Roman"/>
                <a:cs typeface="Times New Roman"/>
              </a:rPr>
              <a:t>з.б.</a:t>
            </a:r>
            <a:endParaRPr sz="700">
              <a:latin typeface="Times New Roman"/>
              <a:cs typeface="Times New Roman"/>
            </a:endParaRPr>
          </a:p>
          <a:p>
            <a:pPr marL="12700" marR="5080" algn="ctr">
              <a:lnSpc>
                <a:spcPts val="780"/>
              </a:lnSpc>
              <a:spcBef>
                <a:spcPts val="55"/>
              </a:spcBef>
            </a:pPr>
            <a:r>
              <a:rPr sz="700" i="1" spc="-10" dirty="0">
                <a:latin typeface="Times New Roman"/>
                <a:cs typeface="Times New Roman"/>
              </a:rPr>
              <a:t>фундаментної</a:t>
            </a:r>
            <a:r>
              <a:rPr sz="700" i="1" spc="1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плити,</a:t>
            </a:r>
            <a:r>
              <a:rPr sz="700" i="1" spc="1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геологічний</a:t>
            </a:r>
            <a:r>
              <a:rPr sz="700" i="1" spc="10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розріз,</a:t>
            </a:r>
            <a:r>
              <a:rPr sz="700" i="1" spc="50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вузол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1,</a:t>
            </a:r>
            <a:r>
              <a:rPr sz="700" i="1" spc="-2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схема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армування</a:t>
            </a:r>
            <a:r>
              <a:rPr sz="700" i="1" spc="-2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цоколя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495" name="object 495"/>
          <p:cNvSpPr txBox="1"/>
          <p:nvPr/>
        </p:nvSpPr>
        <p:spPr>
          <a:xfrm>
            <a:off x="18764360" y="13353293"/>
            <a:ext cx="1186180" cy="6508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  <a:tabLst>
                <a:tab pos="775970" algn="l"/>
              </a:tabLst>
            </a:pPr>
            <a:r>
              <a:rPr sz="700" i="1" dirty="0">
                <a:latin typeface="Times New Roman"/>
                <a:cs typeface="Times New Roman"/>
              </a:rPr>
              <a:t>Стадія</a:t>
            </a:r>
            <a:r>
              <a:rPr sz="700" i="1" spc="204" dirty="0">
                <a:latin typeface="Times New Roman"/>
                <a:cs typeface="Times New Roman"/>
              </a:rPr>
              <a:t>  </a:t>
            </a:r>
            <a:r>
              <a:rPr sz="1050" i="1" spc="-15" baseline="7936" dirty="0">
                <a:latin typeface="Times New Roman"/>
                <a:cs typeface="Times New Roman"/>
              </a:rPr>
              <a:t>Аркуш</a:t>
            </a:r>
            <a:r>
              <a:rPr sz="1050" i="1" baseline="7936" dirty="0">
                <a:latin typeface="Times New Roman"/>
                <a:cs typeface="Times New Roman"/>
              </a:rPr>
              <a:t>	</a:t>
            </a:r>
            <a:r>
              <a:rPr sz="1050" i="1" spc="-15" baseline="7936" dirty="0">
                <a:latin typeface="Times New Roman"/>
                <a:cs typeface="Times New Roman"/>
              </a:rPr>
              <a:t>Аркушів</a:t>
            </a:r>
            <a:endParaRPr sz="1050" baseline="7936">
              <a:latin typeface="Times New Roman"/>
              <a:cs typeface="Times New Roman"/>
            </a:endParaRPr>
          </a:p>
          <a:p>
            <a:pPr marR="16510" algn="ctr">
              <a:lnSpc>
                <a:spcPct val="100000"/>
              </a:lnSpc>
              <a:spcBef>
                <a:spcPts val="540"/>
              </a:spcBef>
              <a:tabLst>
                <a:tab pos="399415" algn="l"/>
                <a:tab pos="793750" algn="l"/>
              </a:tabLst>
            </a:pPr>
            <a:r>
              <a:rPr sz="1050" i="1" spc="-37" baseline="3968" dirty="0">
                <a:latin typeface="Times New Roman"/>
                <a:cs typeface="Times New Roman"/>
              </a:rPr>
              <a:t>ПД</a:t>
            </a:r>
            <a:r>
              <a:rPr sz="1050" i="1" baseline="3968" dirty="0">
                <a:latin typeface="Times New Roman"/>
                <a:cs typeface="Times New Roman"/>
              </a:rPr>
              <a:t>	</a:t>
            </a:r>
            <a:r>
              <a:rPr sz="700" i="1" spc="-50" dirty="0">
                <a:latin typeface="Times New Roman"/>
                <a:cs typeface="Times New Roman"/>
              </a:rPr>
              <a:t>4</a:t>
            </a:r>
            <a:r>
              <a:rPr sz="700" i="1" dirty="0">
                <a:latin typeface="Times New Roman"/>
                <a:cs typeface="Times New Roman"/>
              </a:rPr>
              <a:t>	</a:t>
            </a:r>
            <a:r>
              <a:rPr sz="700" i="1" spc="-25" dirty="0">
                <a:latin typeface="Times New Roman"/>
                <a:cs typeface="Times New Roman"/>
              </a:rPr>
              <a:t>10</a:t>
            </a: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65"/>
              </a:spcBef>
            </a:pPr>
            <a:endParaRPr sz="700">
              <a:latin typeface="Times New Roman"/>
              <a:cs typeface="Times New Roman"/>
            </a:endParaRPr>
          </a:p>
          <a:p>
            <a:pPr marL="63500" algn="ctr">
              <a:lnSpc>
                <a:spcPts val="819"/>
              </a:lnSpc>
            </a:pPr>
            <a:r>
              <a:rPr sz="700" i="1" spc="-10" dirty="0">
                <a:latin typeface="Times New Roman"/>
                <a:cs typeface="Times New Roman"/>
              </a:rPr>
              <a:t>КНУБА</a:t>
            </a:r>
            <a:endParaRPr sz="700">
              <a:latin typeface="Times New Roman"/>
              <a:cs typeface="Times New Roman"/>
            </a:endParaRPr>
          </a:p>
          <a:p>
            <a:pPr marL="52069" algn="ctr">
              <a:lnSpc>
                <a:spcPts val="819"/>
              </a:lnSpc>
            </a:pPr>
            <a:r>
              <a:rPr sz="700" i="1" spc="-10" dirty="0">
                <a:latin typeface="Times New Roman"/>
                <a:cs typeface="Times New Roman"/>
              </a:rPr>
              <a:t>ПЦБм-</a:t>
            </a:r>
            <a:r>
              <a:rPr sz="700" i="1" dirty="0">
                <a:latin typeface="Times New Roman"/>
                <a:cs typeface="Times New Roman"/>
              </a:rPr>
              <a:t>23</a:t>
            </a:r>
            <a:r>
              <a:rPr sz="700" i="1" spc="-1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ЗБК</a:t>
            </a:r>
            <a:r>
              <a:rPr sz="700" i="1" spc="-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каф.</a:t>
            </a:r>
            <a:r>
              <a:rPr sz="700" i="1" spc="-5" dirty="0">
                <a:latin typeface="Times New Roman"/>
                <a:cs typeface="Times New Roman"/>
              </a:rPr>
              <a:t> </a:t>
            </a:r>
            <a:r>
              <a:rPr sz="700" i="1" spc="-25" dirty="0">
                <a:latin typeface="Times New Roman"/>
                <a:cs typeface="Times New Roman"/>
              </a:rPr>
              <a:t>ЗБК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496" name="object 496"/>
          <p:cNvSpPr/>
          <p:nvPr/>
        </p:nvSpPr>
        <p:spPr>
          <a:xfrm>
            <a:off x="5628979" y="11076651"/>
            <a:ext cx="4422775" cy="1691005"/>
          </a:xfrm>
          <a:custGeom>
            <a:avLst/>
            <a:gdLst/>
            <a:ahLst/>
            <a:cxnLst/>
            <a:rect l="l" t="t" r="r" b="b"/>
            <a:pathLst>
              <a:path w="4422775" h="1691004">
                <a:moveTo>
                  <a:pt x="4422733" y="0"/>
                </a:moveTo>
                <a:lnTo>
                  <a:pt x="4422733" y="1690464"/>
                </a:lnTo>
                <a:lnTo>
                  <a:pt x="0" y="169046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7" name="object 497"/>
          <p:cNvSpPr txBox="1"/>
          <p:nvPr/>
        </p:nvSpPr>
        <p:spPr>
          <a:xfrm>
            <a:off x="16033812" y="11062218"/>
            <a:ext cx="3754754" cy="483234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R="1116965" algn="ctr">
              <a:lnSpc>
                <a:spcPct val="100000"/>
              </a:lnSpc>
              <a:spcBef>
                <a:spcPts val="229"/>
              </a:spcBef>
            </a:pPr>
            <a:r>
              <a:rPr sz="1350" spc="-50" dirty="0">
                <a:latin typeface="Times New Roman"/>
                <a:cs typeface="Times New Roman"/>
              </a:rPr>
              <a:t>3</a:t>
            </a:r>
            <a:endParaRPr sz="13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50" spc="-125" dirty="0">
                <a:latin typeface="Trebuchet MS"/>
                <a:cs typeface="Trebuchet MS"/>
              </a:rPr>
              <a:t>Специфікація</a:t>
            </a:r>
            <a:r>
              <a:rPr sz="1450" spc="40" dirty="0">
                <a:latin typeface="Trebuchet MS"/>
                <a:cs typeface="Trebuchet MS"/>
              </a:rPr>
              <a:t> </a:t>
            </a:r>
            <a:r>
              <a:rPr sz="1450" dirty="0">
                <a:latin typeface="Trebuchet MS"/>
                <a:cs typeface="Trebuchet MS"/>
              </a:rPr>
              <a:t>на</a:t>
            </a:r>
            <a:r>
              <a:rPr sz="1450" spc="40" dirty="0">
                <a:latin typeface="Trebuchet MS"/>
                <a:cs typeface="Trebuchet MS"/>
              </a:rPr>
              <a:t> </a:t>
            </a:r>
            <a:r>
              <a:rPr sz="1450" spc="-110" dirty="0">
                <a:latin typeface="Trebuchet MS"/>
                <a:cs typeface="Trebuchet MS"/>
              </a:rPr>
              <a:t>армування</a:t>
            </a:r>
            <a:r>
              <a:rPr sz="1450" spc="40" dirty="0">
                <a:latin typeface="Trebuchet MS"/>
                <a:cs typeface="Trebuchet MS"/>
              </a:rPr>
              <a:t> </a:t>
            </a:r>
            <a:r>
              <a:rPr sz="1450" spc="-85" dirty="0">
                <a:latin typeface="Trebuchet MS"/>
                <a:cs typeface="Trebuchet MS"/>
              </a:rPr>
              <a:t>фундаментної</a:t>
            </a:r>
            <a:r>
              <a:rPr sz="1450" spc="45" dirty="0">
                <a:latin typeface="Trebuchet MS"/>
                <a:cs typeface="Trebuchet MS"/>
              </a:rPr>
              <a:t> </a:t>
            </a:r>
            <a:r>
              <a:rPr sz="1450" spc="-45" dirty="0">
                <a:latin typeface="Trebuchet MS"/>
                <a:cs typeface="Trebuchet MS"/>
              </a:rPr>
              <a:t>плити</a:t>
            </a:r>
            <a:endParaRPr sz="1450">
              <a:latin typeface="Trebuchet MS"/>
              <a:cs typeface="Trebuchet MS"/>
            </a:endParaRPr>
          </a:p>
        </p:txBody>
      </p:sp>
      <p:sp>
        <p:nvSpPr>
          <p:cNvPr id="498" name="object 498"/>
          <p:cNvSpPr txBox="1"/>
          <p:nvPr/>
        </p:nvSpPr>
        <p:spPr>
          <a:xfrm>
            <a:off x="15542004" y="11664839"/>
            <a:ext cx="280670" cy="127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50" spc="-10" dirty="0">
                <a:latin typeface="Times New Roman"/>
                <a:cs typeface="Times New Roman"/>
              </a:rPr>
              <a:t>Марка,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499" name="object 499"/>
          <p:cNvSpPr txBox="1"/>
          <p:nvPr/>
        </p:nvSpPr>
        <p:spPr>
          <a:xfrm>
            <a:off x="15598672" y="11760468"/>
            <a:ext cx="168275" cy="127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50" spc="-20" dirty="0">
                <a:latin typeface="Times New Roman"/>
                <a:cs typeface="Times New Roman"/>
              </a:rPr>
              <a:t>поз.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500" name="object 500"/>
          <p:cNvSpPr txBox="1"/>
          <p:nvPr/>
        </p:nvSpPr>
        <p:spPr>
          <a:xfrm>
            <a:off x="16334362" y="11719366"/>
            <a:ext cx="404495" cy="1155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550" spc="-10" dirty="0">
                <a:latin typeface="Times New Roman"/>
                <a:cs typeface="Times New Roman"/>
              </a:rPr>
              <a:t>Позначення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501" name="object 501"/>
          <p:cNvSpPr txBox="1"/>
          <p:nvPr/>
        </p:nvSpPr>
        <p:spPr>
          <a:xfrm>
            <a:off x="17842169" y="11704305"/>
            <a:ext cx="556260" cy="127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50" spc="-10" dirty="0">
                <a:latin typeface="Times New Roman"/>
                <a:cs typeface="Times New Roman"/>
              </a:rPr>
              <a:t>Найменування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502" name="object 502"/>
          <p:cNvSpPr txBox="1"/>
          <p:nvPr/>
        </p:nvSpPr>
        <p:spPr>
          <a:xfrm>
            <a:off x="18730510" y="11665851"/>
            <a:ext cx="1252220" cy="22288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48895" marR="43180" indent="1270">
              <a:lnSpc>
                <a:spcPts val="750"/>
              </a:lnSpc>
              <a:spcBef>
                <a:spcPts val="165"/>
              </a:spcBef>
              <a:tabLst>
                <a:tab pos="450850" algn="l"/>
              </a:tabLst>
            </a:pPr>
            <a:r>
              <a:rPr sz="650" dirty="0">
                <a:latin typeface="Times New Roman"/>
                <a:cs typeface="Times New Roman"/>
              </a:rPr>
              <a:t>Кількі-</a:t>
            </a:r>
            <a:r>
              <a:rPr sz="650" spc="190" dirty="0">
                <a:latin typeface="Times New Roman"/>
                <a:cs typeface="Times New Roman"/>
              </a:rPr>
              <a:t> </a:t>
            </a:r>
            <a:r>
              <a:rPr sz="975" baseline="4273" dirty="0">
                <a:latin typeface="Times New Roman"/>
                <a:cs typeface="Times New Roman"/>
              </a:rPr>
              <a:t>Маса</a:t>
            </a:r>
            <a:r>
              <a:rPr sz="975" spc="30" baseline="4273" dirty="0">
                <a:latin typeface="Times New Roman"/>
                <a:cs typeface="Times New Roman"/>
              </a:rPr>
              <a:t> </a:t>
            </a:r>
            <a:r>
              <a:rPr sz="975" baseline="4273" dirty="0">
                <a:latin typeface="Times New Roman"/>
                <a:cs typeface="Times New Roman"/>
              </a:rPr>
              <a:t>од.</a:t>
            </a:r>
            <a:r>
              <a:rPr sz="975" spc="277" baseline="4273" dirty="0">
                <a:latin typeface="Times New Roman"/>
                <a:cs typeface="Times New Roman"/>
              </a:rPr>
              <a:t>  </a:t>
            </a:r>
            <a:r>
              <a:rPr sz="975" baseline="-25641" dirty="0">
                <a:latin typeface="Times New Roman"/>
                <a:cs typeface="Times New Roman"/>
              </a:rPr>
              <a:t>Примітка,</a:t>
            </a:r>
            <a:r>
              <a:rPr sz="975" spc="37" baseline="-25641" dirty="0">
                <a:latin typeface="Times New Roman"/>
                <a:cs typeface="Times New Roman"/>
              </a:rPr>
              <a:t> </a:t>
            </a:r>
            <a:r>
              <a:rPr sz="975" spc="-37" baseline="-25641" dirty="0">
                <a:latin typeface="Times New Roman"/>
                <a:cs typeface="Times New Roman"/>
              </a:rPr>
              <a:t>кг</a:t>
            </a:r>
            <a:r>
              <a:rPr sz="975" spc="750" baseline="-25641" dirty="0">
                <a:latin typeface="Times New Roman"/>
                <a:cs typeface="Times New Roman"/>
              </a:rPr>
              <a:t> </a:t>
            </a:r>
            <a:r>
              <a:rPr sz="650" dirty="0">
                <a:latin typeface="Times New Roman"/>
                <a:cs typeface="Times New Roman"/>
              </a:rPr>
              <a:t>сть</a:t>
            </a:r>
            <a:r>
              <a:rPr sz="650" spc="5" dirty="0">
                <a:latin typeface="Times New Roman"/>
                <a:cs typeface="Times New Roman"/>
              </a:rPr>
              <a:t> </a:t>
            </a:r>
            <a:r>
              <a:rPr sz="650" spc="-25" dirty="0">
                <a:latin typeface="Times New Roman"/>
                <a:cs typeface="Times New Roman"/>
              </a:rPr>
              <a:t>шт.</a:t>
            </a:r>
            <a:r>
              <a:rPr sz="650" dirty="0">
                <a:latin typeface="Times New Roman"/>
                <a:cs typeface="Times New Roman"/>
              </a:rPr>
              <a:t>	</a:t>
            </a:r>
            <a:r>
              <a:rPr sz="975" spc="-37" baseline="4273" dirty="0">
                <a:latin typeface="Times New Roman"/>
                <a:cs typeface="Times New Roman"/>
              </a:rPr>
              <a:t>,кг</a:t>
            </a:r>
            <a:endParaRPr sz="975" baseline="4273">
              <a:latin typeface="Times New Roman"/>
              <a:cs typeface="Times New Roman"/>
            </a:endParaRPr>
          </a:p>
        </p:txBody>
      </p:sp>
      <p:sp>
        <p:nvSpPr>
          <p:cNvPr id="503" name="object 503"/>
          <p:cNvSpPr txBox="1"/>
          <p:nvPr/>
        </p:nvSpPr>
        <p:spPr>
          <a:xfrm>
            <a:off x="17454086" y="11916816"/>
            <a:ext cx="1146810" cy="127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50" dirty="0">
                <a:latin typeface="Times New Roman"/>
                <a:cs typeface="Times New Roman"/>
              </a:rPr>
              <a:t>Монолітна</a:t>
            </a:r>
            <a:r>
              <a:rPr sz="650" spc="65" dirty="0">
                <a:latin typeface="Times New Roman"/>
                <a:cs typeface="Times New Roman"/>
              </a:rPr>
              <a:t> </a:t>
            </a:r>
            <a:r>
              <a:rPr sz="650" dirty="0">
                <a:latin typeface="Times New Roman"/>
                <a:cs typeface="Times New Roman"/>
              </a:rPr>
              <a:t>фундаментна</a:t>
            </a:r>
            <a:r>
              <a:rPr sz="650" spc="65" dirty="0">
                <a:latin typeface="Times New Roman"/>
                <a:cs typeface="Times New Roman"/>
              </a:rPr>
              <a:t> </a:t>
            </a:r>
            <a:r>
              <a:rPr sz="650" spc="-10" dirty="0">
                <a:latin typeface="Times New Roman"/>
                <a:cs typeface="Times New Roman"/>
              </a:rPr>
              <a:t>плита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504" name="object 504"/>
          <p:cNvSpPr txBox="1"/>
          <p:nvPr/>
        </p:nvSpPr>
        <p:spPr>
          <a:xfrm>
            <a:off x="17930209" y="12062030"/>
            <a:ext cx="285115" cy="127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50" spc="-10" dirty="0">
                <a:latin typeface="Times New Roman"/>
                <a:cs typeface="Times New Roman"/>
              </a:rPr>
              <a:t>Деталі: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505" name="object 505"/>
          <p:cNvSpPr txBox="1"/>
          <p:nvPr/>
        </p:nvSpPr>
        <p:spPr>
          <a:xfrm>
            <a:off x="15646741" y="12217871"/>
            <a:ext cx="67945" cy="127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50" spc="-50" dirty="0">
                <a:latin typeface="Times New Roman"/>
                <a:cs typeface="Times New Roman"/>
              </a:rPr>
              <a:t>9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506" name="object 506"/>
          <p:cNvSpPr txBox="1"/>
          <p:nvPr/>
        </p:nvSpPr>
        <p:spPr>
          <a:xfrm>
            <a:off x="17280940" y="12217871"/>
            <a:ext cx="1712595" cy="127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sz="975" baseline="8547" dirty="0">
                <a:latin typeface="Times New Roman"/>
                <a:cs typeface="Times New Roman"/>
              </a:rPr>
              <a:t>Ø16</a:t>
            </a:r>
            <a:r>
              <a:rPr sz="975" spc="30" baseline="8547" dirty="0">
                <a:latin typeface="Times New Roman"/>
                <a:cs typeface="Times New Roman"/>
              </a:rPr>
              <a:t> </a:t>
            </a:r>
            <a:r>
              <a:rPr sz="975" baseline="8547" dirty="0">
                <a:latin typeface="Times New Roman"/>
                <a:cs typeface="Times New Roman"/>
              </a:rPr>
              <a:t>А400С</a:t>
            </a:r>
            <a:r>
              <a:rPr sz="975" spc="30" baseline="8547" dirty="0">
                <a:latin typeface="Times New Roman"/>
                <a:cs typeface="Times New Roman"/>
              </a:rPr>
              <a:t> </a:t>
            </a:r>
            <a:r>
              <a:rPr sz="975" baseline="8547" dirty="0">
                <a:latin typeface="Times New Roman"/>
                <a:cs typeface="Times New Roman"/>
              </a:rPr>
              <a:t>ДСТУ</a:t>
            </a:r>
            <a:r>
              <a:rPr sz="975" spc="30" baseline="8547" dirty="0">
                <a:latin typeface="Times New Roman"/>
                <a:cs typeface="Times New Roman"/>
              </a:rPr>
              <a:t> </a:t>
            </a:r>
            <a:r>
              <a:rPr sz="975" baseline="8547" dirty="0">
                <a:latin typeface="Times New Roman"/>
                <a:cs typeface="Times New Roman"/>
              </a:rPr>
              <a:t>3760-2019</a:t>
            </a:r>
            <a:r>
              <a:rPr sz="975" spc="37" baseline="8547" dirty="0">
                <a:latin typeface="Times New Roman"/>
                <a:cs typeface="Times New Roman"/>
              </a:rPr>
              <a:t> </a:t>
            </a:r>
            <a:r>
              <a:rPr sz="975" baseline="8547" dirty="0">
                <a:latin typeface="Times New Roman"/>
                <a:cs typeface="Times New Roman"/>
              </a:rPr>
              <a:t>L=9000</a:t>
            </a:r>
            <a:r>
              <a:rPr sz="975" spc="37" baseline="8547" dirty="0">
                <a:latin typeface="Times New Roman"/>
                <a:cs typeface="Times New Roman"/>
              </a:rPr>
              <a:t> </a:t>
            </a:r>
            <a:r>
              <a:rPr sz="975" baseline="8547" dirty="0">
                <a:latin typeface="Times New Roman"/>
                <a:cs typeface="Times New Roman"/>
              </a:rPr>
              <a:t>мм</a:t>
            </a:r>
            <a:r>
              <a:rPr sz="975" spc="322" baseline="8547" dirty="0">
                <a:latin typeface="Times New Roman"/>
                <a:cs typeface="Times New Roman"/>
              </a:rPr>
              <a:t>  </a:t>
            </a:r>
            <a:r>
              <a:rPr sz="650" spc="-25" dirty="0">
                <a:latin typeface="Times New Roman"/>
                <a:cs typeface="Times New Roman"/>
              </a:rPr>
              <a:t>80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507" name="object 507"/>
          <p:cNvSpPr txBox="1"/>
          <p:nvPr/>
        </p:nvSpPr>
        <p:spPr>
          <a:xfrm>
            <a:off x="19089906" y="12217871"/>
            <a:ext cx="216535" cy="127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50" spc="-10" dirty="0">
                <a:latin typeface="Times New Roman"/>
                <a:cs typeface="Times New Roman"/>
              </a:rPr>
              <a:t>15.06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508" name="object 508"/>
          <p:cNvSpPr txBox="1"/>
          <p:nvPr/>
        </p:nvSpPr>
        <p:spPr>
          <a:xfrm>
            <a:off x="19528080" y="12217871"/>
            <a:ext cx="300990" cy="127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50" spc="-10" dirty="0">
                <a:latin typeface="Times New Roman"/>
                <a:cs typeface="Times New Roman"/>
              </a:rPr>
              <a:t>1204.90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509" name="object 509"/>
          <p:cNvSpPr txBox="1"/>
          <p:nvPr/>
        </p:nvSpPr>
        <p:spPr>
          <a:xfrm>
            <a:off x="15621948" y="12358026"/>
            <a:ext cx="110489" cy="127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50" spc="-25" dirty="0">
                <a:latin typeface="Times New Roman"/>
                <a:cs typeface="Times New Roman"/>
              </a:rPr>
              <a:t>10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510" name="object 510"/>
          <p:cNvSpPr/>
          <p:nvPr/>
        </p:nvSpPr>
        <p:spPr>
          <a:xfrm>
            <a:off x="15561282" y="11636259"/>
            <a:ext cx="4422775" cy="1130935"/>
          </a:xfrm>
          <a:custGeom>
            <a:avLst/>
            <a:gdLst/>
            <a:ahLst/>
            <a:cxnLst/>
            <a:rect l="l" t="t" r="r" b="b"/>
            <a:pathLst>
              <a:path w="4422775" h="1130934">
                <a:moveTo>
                  <a:pt x="0" y="0"/>
                </a:moveTo>
                <a:lnTo>
                  <a:pt x="4422227" y="0"/>
                </a:lnTo>
              </a:path>
              <a:path w="4422775" h="1130934">
                <a:moveTo>
                  <a:pt x="0" y="291441"/>
                </a:moveTo>
                <a:lnTo>
                  <a:pt x="4422227" y="291441"/>
                </a:lnTo>
              </a:path>
              <a:path w="4422775" h="1130934">
                <a:moveTo>
                  <a:pt x="0" y="432103"/>
                </a:moveTo>
                <a:lnTo>
                  <a:pt x="4422227" y="432103"/>
                </a:lnTo>
              </a:path>
              <a:path w="4422775" h="1130934">
                <a:moveTo>
                  <a:pt x="0" y="571246"/>
                </a:moveTo>
                <a:lnTo>
                  <a:pt x="4422227" y="571246"/>
                </a:lnTo>
              </a:path>
              <a:path w="4422775" h="1130934">
                <a:moveTo>
                  <a:pt x="0" y="710895"/>
                </a:moveTo>
                <a:lnTo>
                  <a:pt x="4422227" y="710895"/>
                </a:lnTo>
              </a:path>
              <a:path w="4422775" h="1130934">
                <a:moveTo>
                  <a:pt x="0" y="851051"/>
                </a:moveTo>
                <a:lnTo>
                  <a:pt x="4422227" y="851051"/>
                </a:lnTo>
              </a:path>
              <a:path w="4422775" h="1130934">
                <a:moveTo>
                  <a:pt x="0" y="990700"/>
                </a:moveTo>
                <a:lnTo>
                  <a:pt x="4422227" y="990700"/>
                </a:lnTo>
              </a:path>
              <a:path w="4422775" h="1130934">
                <a:moveTo>
                  <a:pt x="0" y="0"/>
                </a:moveTo>
                <a:lnTo>
                  <a:pt x="0" y="1130855"/>
                </a:lnTo>
                <a:lnTo>
                  <a:pt x="4422227" y="1130855"/>
                </a:lnTo>
              </a:path>
              <a:path w="4422775" h="1130934">
                <a:moveTo>
                  <a:pt x="238820" y="0"/>
                </a:moveTo>
                <a:lnTo>
                  <a:pt x="238820" y="432103"/>
                </a:lnTo>
                <a:lnTo>
                  <a:pt x="238820" y="1130855"/>
                </a:lnTo>
              </a:path>
              <a:path w="4422775" h="1130934">
                <a:moveTo>
                  <a:pt x="1673261" y="0"/>
                </a:moveTo>
                <a:lnTo>
                  <a:pt x="1673261" y="432103"/>
                </a:lnTo>
                <a:lnTo>
                  <a:pt x="1673261" y="1130855"/>
                </a:lnTo>
              </a:path>
              <a:path w="4422775" h="1130934">
                <a:moveTo>
                  <a:pt x="3465933" y="1130855"/>
                </a:moveTo>
                <a:lnTo>
                  <a:pt x="3465933" y="0"/>
                </a:lnTo>
                <a:lnTo>
                  <a:pt x="3465933" y="1130855"/>
                </a:lnTo>
              </a:path>
              <a:path w="4422775" h="1130934">
                <a:moveTo>
                  <a:pt x="3824670" y="0"/>
                </a:moveTo>
                <a:lnTo>
                  <a:pt x="3824670" y="1130855"/>
                </a:lnTo>
              </a:path>
              <a:path w="4422775" h="1130934">
                <a:moveTo>
                  <a:pt x="4422227" y="0"/>
                </a:moveTo>
                <a:lnTo>
                  <a:pt x="4422227" y="1130855"/>
                </a:lnTo>
              </a:path>
              <a:path w="4422775" h="1130934">
                <a:moveTo>
                  <a:pt x="0" y="0"/>
                </a:moveTo>
                <a:lnTo>
                  <a:pt x="238820" y="0"/>
                </a:lnTo>
              </a:path>
              <a:path w="4422775" h="1130934">
                <a:moveTo>
                  <a:pt x="3227112" y="135095"/>
                </a:moveTo>
                <a:lnTo>
                  <a:pt x="3227112" y="1130855"/>
                </a:lnTo>
              </a:path>
              <a:path w="4422775" h="1130934">
                <a:moveTo>
                  <a:pt x="3227112" y="0"/>
                </a:moveTo>
                <a:lnTo>
                  <a:pt x="3227112" y="113085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1" name="object 511"/>
          <p:cNvSpPr txBox="1"/>
          <p:nvPr/>
        </p:nvSpPr>
        <p:spPr>
          <a:xfrm>
            <a:off x="17280940" y="12358026"/>
            <a:ext cx="1712595" cy="127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sz="975" baseline="8547" dirty="0">
                <a:latin typeface="Times New Roman"/>
                <a:cs typeface="Times New Roman"/>
              </a:rPr>
              <a:t>Ø16</a:t>
            </a:r>
            <a:r>
              <a:rPr sz="975" spc="30" baseline="8547" dirty="0">
                <a:latin typeface="Times New Roman"/>
                <a:cs typeface="Times New Roman"/>
              </a:rPr>
              <a:t> </a:t>
            </a:r>
            <a:r>
              <a:rPr sz="975" baseline="8547" dirty="0">
                <a:latin typeface="Times New Roman"/>
                <a:cs typeface="Times New Roman"/>
              </a:rPr>
              <a:t>А400С</a:t>
            </a:r>
            <a:r>
              <a:rPr sz="975" spc="30" baseline="8547" dirty="0">
                <a:latin typeface="Times New Roman"/>
                <a:cs typeface="Times New Roman"/>
              </a:rPr>
              <a:t> </a:t>
            </a:r>
            <a:r>
              <a:rPr sz="975" baseline="8547" dirty="0">
                <a:latin typeface="Times New Roman"/>
                <a:cs typeface="Times New Roman"/>
              </a:rPr>
              <a:t>ДСТУ</a:t>
            </a:r>
            <a:r>
              <a:rPr sz="975" spc="30" baseline="8547" dirty="0">
                <a:latin typeface="Times New Roman"/>
                <a:cs typeface="Times New Roman"/>
              </a:rPr>
              <a:t> </a:t>
            </a:r>
            <a:r>
              <a:rPr sz="975" baseline="8547" dirty="0">
                <a:latin typeface="Times New Roman"/>
                <a:cs typeface="Times New Roman"/>
              </a:rPr>
              <a:t>3760-2019</a:t>
            </a:r>
            <a:r>
              <a:rPr sz="975" spc="37" baseline="8547" dirty="0">
                <a:latin typeface="Times New Roman"/>
                <a:cs typeface="Times New Roman"/>
              </a:rPr>
              <a:t> </a:t>
            </a:r>
            <a:r>
              <a:rPr sz="975" baseline="8547" dirty="0">
                <a:latin typeface="Times New Roman"/>
                <a:cs typeface="Times New Roman"/>
              </a:rPr>
              <a:t>L=4500</a:t>
            </a:r>
            <a:r>
              <a:rPr sz="975" spc="37" baseline="8547" dirty="0">
                <a:latin typeface="Times New Roman"/>
                <a:cs typeface="Times New Roman"/>
              </a:rPr>
              <a:t> </a:t>
            </a:r>
            <a:r>
              <a:rPr sz="975" baseline="8547" dirty="0">
                <a:latin typeface="Times New Roman"/>
                <a:cs typeface="Times New Roman"/>
              </a:rPr>
              <a:t>мм</a:t>
            </a:r>
            <a:r>
              <a:rPr sz="975" spc="322" baseline="8547" dirty="0">
                <a:latin typeface="Times New Roman"/>
                <a:cs typeface="Times New Roman"/>
              </a:rPr>
              <a:t>  </a:t>
            </a:r>
            <a:r>
              <a:rPr sz="650" spc="-25" dirty="0">
                <a:latin typeface="Times New Roman"/>
                <a:cs typeface="Times New Roman"/>
              </a:rPr>
              <a:t>80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512" name="object 512"/>
          <p:cNvSpPr txBox="1"/>
          <p:nvPr/>
        </p:nvSpPr>
        <p:spPr>
          <a:xfrm>
            <a:off x="19116721" y="12357520"/>
            <a:ext cx="173990" cy="127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50" spc="-20" dirty="0">
                <a:latin typeface="Times New Roman"/>
                <a:cs typeface="Times New Roman"/>
              </a:rPr>
              <a:t>7.53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513" name="object 513"/>
          <p:cNvSpPr txBox="1"/>
          <p:nvPr/>
        </p:nvSpPr>
        <p:spPr>
          <a:xfrm>
            <a:off x="19552367" y="12357520"/>
            <a:ext cx="258445" cy="127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50" spc="-10" dirty="0">
                <a:latin typeface="Times New Roman"/>
                <a:cs typeface="Times New Roman"/>
              </a:rPr>
              <a:t>602.40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514" name="object 514"/>
          <p:cNvSpPr txBox="1"/>
          <p:nvPr/>
        </p:nvSpPr>
        <p:spPr>
          <a:xfrm>
            <a:off x="17770826" y="12449250"/>
            <a:ext cx="1543050" cy="307975"/>
          </a:xfrm>
          <a:prstGeom prst="rect">
            <a:avLst/>
          </a:prstGeom>
        </p:spPr>
        <p:txBody>
          <a:bodyPr vert="horz" wrap="square" lIns="0" tIns="46990" rIns="0" bIns="0" rtlCol="0">
            <a:spAutoFit/>
          </a:bodyPr>
          <a:lstStyle/>
          <a:p>
            <a:pPr marL="62865">
              <a:lnSpc>
                <a:spcPct val="100000"/>
              </a:lnSpc>
              <a:spcBef>
                <a:spcPts val="370"/>
              </a:spcBef>
            </a:pPr>
            <a:r>
              <a:rPr sz="700" spc="-10" dirty="0">
                <a:latin typeface="Times New Roman"/>
                <a:cs typeface="Times New Roman"/>
              </a:rPr>
              <a:t>Матеріали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75"/>
              </a:spcBef>
              <a:tabLst>
                <a:tab pos="1090930" algn="l"/>
                <a:tab pos="1339215" algn="l"/>
              </a:tabLst>
            </a:pPr>
            <a:r>
              <a:rPr sz="700" dirty="0">
                <a:latin typeface="Times New Roman"/>
                <a:cs typeface="Times New Roman"/>
              </a:rPr>
              <a:t>Бетон</a:t>
            </a:r>
            <a:r>
              <a:rPr sz="700" spc="-45" dirty="0">
                <a:latin typeface="Times New Roman"/>
                <a:cs typeface="Times New Roman"/>
              </a:rPr>
              <a:t> </a:t>
            </a:r>
            <a:r>
              <a:rPr sz="700" spc="-10" dirty="0">
                <a:latin typeface="Times New Roman"/>
                <a:cs typeface="Times New Roman"/>
              </a:rPr>
              <a:t>С20/25</a:t>
            </a:r>
            <a:r>
              <a:rPr sz="700" dirty="0">
                <a:latin typeface="Times New Roman"/>
                <a:cs typeface="Times New Roman"/>
              </a:rPr>
              <a:t>	</a:t>
            </a:r>
            <a:r>
              <a:rPr sz="650" spc="-25" dirty="0">
                <a:latin typeface="Times New Roman"/>
                <a:cs typeface="Times New Roman"/>
              </a:rPr>
              <a:t>м3</a:t>
            </a:r>
            <a:r>
              <a:rPr sz="650" dirty="0">
                <a:latin typeface="Times New Roman"/>
                <a:cs typeface="Times New Roman"/>
              </a:rPr>
              <a:t>	</a:t>
            </a:r>
            <a:r>
              <a:rPr sz="650" spc="-10" dirty="0">
                <a:latin typeface="Times New Roman"/>
                <a:cs typeface="Times New Roman"/>
              </a:rPr>
              <a:t>238.5</a:t>
            </a:r>
            <a:endParaRPr sz="650">
              <a:latin typeface="Times New Roman"/>
              <a:cs typeface="Times New Roman"/>
            </a:endParaRPr>
          </a:p>
        </p:txBody>
      </p:sp>
      <p:grpSp>
        <p:nvGrpSpPr>
          <p:cNvPr id="515" name="object 515"/>
          <p:cNvGrpSpPr/>
          <p:nvPr/>
        </p:nvGrpSpPr>
        <p:grpSpPr>
          <a:xfrm>
            <a:off x="16498347" y="1556714"/>
            <a:ext cx="3205480" cy="9126220"/>
            <a:chOff x="16498347" y="1556714"/>
            <a:chExt cx="3205480" cy="9126220"/>
          </a:xfrm>
        </p:grpSpPr>
        <p:pic>
          <p:nvPicPr>
            <p:cNvPr id="516" name="object 516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16498347" y="1556714"/>
              <a:ext cx="3205362" cy="2864849"/>
            </a:xfrm>
            <a:prstGeom prst="rect">
              <a:avLst/>
            </a:prstGeom>
          </p:spPr>
        </p:pic>
        <p:pic>
          <p:nvPicPr>
            <p:cNvPr id="517" name="object 517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17356482" y="10620265"/>
              <a:ext cx="57175" cy="62229"/>
            </a:xfrm>
            <a:prstGeom prst="rect">
              <a:avLst/>
            </a:prstGeom>
          </p:spPr>
        </p:pic>
      </p:grpSp>
      <p:sp>
        <p:nvSpPr>
          <p:cNvPr id="518" name="object 518"/>
          <p:cNvSpPr txBox="1"/>
          <p:nvPr/>
        </p:nvSpPr>
        <p:spPr>
          <a:xfrm>
            <a:off x="11691528" y="268057"/>
            <a:ext cx="2882900" cy="43942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 indent="64135">
              <a:lnSpc>
                <a:spcPts val="1590"/>
              </a:lnSpc>
              <a:spcBef>
                <a:spcPts val="215"/>
              </a:spcBef>
            </a:pPr>
            <a:r>
              <a:rPr sz="1350" dirty="0">
                <a:latin typeface="Times New Roman"/>
                <a:cs typeface="Times New Roman"/>
              </a:rPr>
              <a:t>Схема</a:t>
            </a:r>
            <a:r>
              <a:rPr sz="1350" spc="145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розташування</a:t>
            </a:r>
            <a:r>
              <a:rPr sz="1350" spc="140" dirty="0">
                <a:latin typeface="Times New Roman"/>
                <a:cs typeface="Times New Roman"/>
              </a:rPr>
              <a:t> </a:t>
            </a:r>
            <a:r>
              <a:rPr sz="1350" spc="-10" dirty="0">
                <a:latin typeface="Times New Roman"/>
                <a:cs typeface="Times New Roman"/>
              </a:rPr>
              <a:t>залізобетонної </a:t>
            </a:r>
            <a:r>
              <a:rPr sz="1350" dirty="0">
                <a:latin typeface="Times New Roman"/>
                <a:cs typeface="Times New Roman"/>
              </a:rPr>
              <a:t>фундаментної</a:t>
            </a:r>
            <a:r>
              <a:rPr sz="1350" spc="100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плити</a:t>
            </a:r>
            <a:r>
              <a:rPr sz="1350" spc="100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на</a:t>
            </a:r>
            <a:r>
              <a:rPr sz="1350" spc="105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відмітці</a:t>
            </a:r>
            <a:r>
              <a:rPr sz="1350" spc="100" dirty="0">
                <a:latin typeface="Times New Roman"/>
                <a:cs typeface="Times New Roman"/>
              </a:rPr>
              <a:t> </a:t>
            </a:r>
            <a:r>
              <a:rPr sz="1350" spc="-10" dirty="0">
                <a:latin typeface="Times New Roman"/>
                <a:cs typeface="Times New Roman"/>
              </a:rPr>
              <a:t>0,000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519" name="object 519"/>
          <p:cNvSpPr txBox="1"/>
          <p:nvPr/>
        </p:nvSpPr>
        <p:spPr>
          <a:xfrm>
            <a:off x="11654087" y="5189177"/>
            <a:ext cx="1461135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dirty="0">
                <a:latin typeface="Times New Roman"/>
                <a:cs typeface="Times New Roman"/>
              </a:rPr>
              <a:t>Геологічний</a:t>
            </a:r>
            <a:r>
              <a:rPr sz="1350" spc="95" dirty="0">
                <a:latin typeface="Times New Roman"/>
                <a:cs typeface="Times New Roman"/>
              </a:rPr>
              <a:t> </a:t>
            </a:r>
            <a:r>
              <a:rPr sz="1350" spc="-10" dirty="0">
                <a:latin typeface="Times New Roman"/>
                <a:cs typeface="Times New Roman"/>
              </a:rPr>
              <a:t>розріз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520" name="object 520"/>
          <p:cNvSpPr txBox="1"/>
          <p:nvPr/>
        </p:nvSpPr>
        <p:spPr>
          <a:xfrm>
            <a:off x="16647560" y="10180825"/>
            <a:ext cx="505459" cy="233045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01600" marR="5080" indent="-89535">
              <a:lnSpc>
                <a:spcPts val="800"/>
              </a:lnSpc>
              <a:spcBef>
                <a:spcPts val="155"/>
              </a:spcBef>
            </a:pPr>
            <a:r>
              <a:rPr sz="700" spc="-10" dirty="0">
                <a:latin typeface="Times New Roman"/>
                <a:cs typeface="Times New Roman"/>
              </a:rPr>
              <a:t>Набухаючий</a:t>
            </a:r>
            <a:r>
              <a:rPr sz="700" spc="500" dirty="0">
                <a:latin typeface="Times New Roman"/>
                <a:cs typeface="Times New Roman"/>
              </a:rPr>
              <a:t> </a:t>
            </a:r>
            <a:r>
              <a:rPr sz="700" spc="-10" dirty="0">
                <a:latin typeface="Times New Roman"/>
                <a:cs typeface="Times New Roman"/>
              </a:rPr>
              <a:t>профіль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521" name="object 521"/>
          <p:cNvSpPr txBox="1"/>
          <p:nvPr/>
        </p:nvSpPr>
        <p:spPr>
          <a:xfrm>
            <a:off x="17400958" y="10579534"/>
            <a:ext cx="413384" cy="1314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dirty="0">
                <a:latin typeface="Times New Roman"/>
                <a:cs typeface="Times New Roman"/>
              </a:rPr>
              <a:t>12</a:t>
            </a:r>
            <a:r>
              <a:rPr sz="700" spc="-15" dirty="0">
                <a:latin typeface="Times New Roman"/>
                <a:cs typeface="Times New Roman"/>
              </a:rPr>
              <a:t> </a:t>
            </a:r>
            <a:r>
              <a:rPr sz="700" spc="-10" dirty="0">
                <a:latin typeface="Times New Roman"/>
                <a:cs typeface="Times New Roman"/>
              </a:rPr>
              <a:t>А400С,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522" name="object 522"/>
          <p:cNvSpPr txBox="1"/>
          <p:nvPr/>
        </p:nvSpPr>
        <p:spPr>
          <a:xfrm>
            <a:off x="17477866" y="10679210"/>
            <a:ext cx="222885" cy="1314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spc="-10" dirty="0">
                <a:latin typeface="Times New Roman"/>
                <a:cs typeface="Times New Roman"/>
              </a:rPr>
              <a:t>к.150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523" name="object 523"/>
          <p:cNvGrpSpPr/>
          <p:nvPr/>
        </p:nvGrpSpPr>
        <p:grpSpPr>
          <a:xfrm>
            <a:off x="474972" y="9793491"/>
            <a:ext cx="9451975" cy="4291330"/>
            <a:chOff x="474972" y="9793491"/>
            <a:chExt cx="9451975" cy="4291330"/>
          </a:xfrm>
        </p:grpSpPr>
        <p:pic>
          <p:nvPicPr>
            <p:cNvPr id="524" name="object 524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5039517" y="10033329"/>
              <a:ext cx="4887219" cy="1936874"/>
            </a:xfrm>
            <a:prstGeom prst="rect">
              <a:avLst/>
            </a:prstGeom>
          </p:spPr>
        </p:pic>
        <p:pic>
          <p:nvPicPr>
            <p:cNvPr id="525" name="object 525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683058" y="9793491"/>
              <a:ext cx="4277023" cy="2139778"/>
            </a:xfrm>
            <a:prstGeom prst="rect">
              <a:avLst/>
            </a:prstGeom>
          </p:spPr>
        </p:pic>
        <p:sp>
          <p:nvSpPr>
            <p:cNvPr id="526" name="object 526"/>
            <p:cNvSpPr/>
            <p:nvPr/>
          </p:nvSpPr>
          <p:spPr>
            <a:xfrm>
              <a:off x="478147" y="12933581"/>
              <a:ext cx="4900930" cy="1148080"/>
            </a:xfrm>
            <a:custGeom>
              <a:avLst/>
              <a:gdLst/>
              <a:ahLst/>
              <a:cxnLst/>
              <a:rect l="l" t="t" r="r" b="b"/>
              <a:pathLst>
                <a:path w="4900930" h="1148080">
                  <a:moveTo>
                    <a:pt x="3107702" y="1148058"/>
                  </a:moveTo>
                  <a:lnTo>
                    <a:pt x="3107702" y="0"/>
                  </a:lnTo>
                </a:path>
                <a:path w="4900930" h="1148080">
                  <a:moveTo>
                    <a:pt x="0" y="956294"/>
                  </a:moveTo>
                  <a:lnTo>
                    <a:pt x="2031998" y="956294"/>
                  </a:lnTo>
                  <a:lnTo>
                    <a:pt x="3107702" y="956294"/>
                  </a:lnTo>
                </a:path>
                <a:path w="4900930" h="1148080">
                  <a:moveTo>
                    <a:pt x="0" y="0"/>
                  </a:moveTo>
                  <a:lnTo>
                    <a:pt x="4900374" y="0"/>
                  </a:lnTo>
                </a:path>
                <a:path w="4900930" h="1148080">
                  <a:moveTo>
                    <a:pt x="956294" y="382517"/>
                  </a:moveTo>
                  <a:lnTo>
                    <a:pt x="2031998" y="382517"/>
                  </a:lnTo>
                  <a:lnTo>
                    <a:pt x="2748965" y="382517"/>
                  </a:lnTo>
                </a:path>
                <a:path w="4900930" h="1148080">
                  <a:moveTo>
                    <a:pt x="956294" y="573776"/>
                  </a:moveTo>
                  <a:lnTo>
                    <a:pt x="2031998" y="573776"/>
                  </a:lnTo>
                  <a:lnTo>
                    <a:pt x="2748965" y="573776"/>
                  </a:lnTo>
                </a:path>
                <a:path w="4900930" h="1148080">
                  <a:moveTo>
                    <a:pt x="956294" y="765035"/>
                  </a:moveTo>
                  <a:lnTo>
                    <a:pt x="2031998" y="765035"/>
                  </a:lnTo>
                  <a:lnTo>
                    <a:pt x="2748965" y="765035"/>
                  </a:lnTo>
                </a:path>
                <a:path w="4900930" h="1148080">
                  <a:moveTo>
                    <a:pt x="956294" y="191258"/>
                  </a:moveTo>
                  <a:lnTo>
                    <a:pt x="2446898" y="191258"/>
                  </a:lnTo>
                </a:path>
                <a:path w="4900930" h="1148080">
                  <a:moveTo>
                    <a:pt x="1997086" y="191258"/>
                  </a:moveTo>
                  <a:lnTo>
                    <a:pt x="4900374" y="191258"/>
                  </a:lnTo>
                </a:path>
                <a:path w="4900930" h="1148080">
                  <a:moveTo>
                    <a:pt x="0" y="1148058"/>
                  </a:moveTo>
                  <a:lnTo>
                    <a:pt x="0" y="0"/>
                  </a:lnTo>
                </a:path>
                <a:path w="4900930" h="1148080">
                  <a:moveTo>
                    <a:pt x="2748965" y="1148058"/>
                  </a:moveTo>
                  <a:lnTo>
                    <a:pt x="2748965" y="19125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27" name="object 527"/>
          <p:cNvSpPr txBox="1"/>
          <p:nvPr/>
        </p:nvSpPr>
        <p:spPr>
          <a:xfrm>
            <a:off x="5337486" y="12026932"/>
            <a:ext cx="4258945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dirty="0">
                <a:latin typeface="Times New Roman"/>
                <a:cs typeface="Times New Roman"/>
              </a:rPr>
              <a:t>Просторова</a:t>
            </a:r>
            <a:r>
              <a:rPr sz="1350" spc="85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модель</a:t>
            </a:r>
            <a:r>
              <a:rPr sz="1350" spc="75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плити</a:t>
            </a:r>
            <a:r>
              <a:rPr sz="1350" spc="80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перекриття</a:t>
            </a:r>
            <a:r>
              <a:rPr sz="1350" spc="80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в</a:t>
            </a:r>
            <a:r>
              <a:rPr sz="1350" spc="80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ПК</a:t>
            </a:r>
            <a:r>
              <a:rPr sz="1350" spc="75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SCAD</a:t>
            </a:r>
            <a:r>
              <a:rPr sz="1350" spc="80" dirty="0">
                <a:latin typeface="Times New Roman"/>
                <a:cs typeface="Times New Roman"/>
              </a:rPr>
              <a:t> </a:t>
            </a:r>
            <a:r>
              <a:rPr sz="1350" spc="-10" dirty="0">
                <a:latin typeface="Times New Roman"/>
                <a:cs typeface="Times New Roman"/>
              </a:rPr>
              <a:t>office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528" name="object 528"/>
          <p:cNvSpPr txBox="1"/>
          <p:nvPr/>
        </p:nvSpPr>
        <p:spPr>
          <a:xfrm>
            <a:off x="565630" y="11995056"/>
            <a:ext cx="4135120" cy="43942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953769" marR="5080" indent="-941705">
              <a:lnSpc>
                <a:spcPts val="1590"/>
              </a:lnSpc>
              <a:spcBef>
                <a:spcPts val="215"/>
              </a:spcBef>
            </a:pPr>
            <a:r>
              <a:rPr sz="1350" dirty="0">
                <a:latin typeface="Times New Roman"/>
                <a:cs typeface="Times New Roman"/>
              </a:rPr>
              <a:t>Просторова</a:t>
            </a:r>
            <a:r>
              <a:rPr sz="1350" spc="100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модель</a:t>
            </a:r>
            <a:r>
              <a:rPr sz="1350" spc="95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фундаментної</a:t>
            </a:r>
            <a:r>
              <a:rPr sz="1350" spc="100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плити</a:t>
            </a:r>
            <a:r>
              <a:rPr sz="1350" spc="95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з</a:t>
            </a:r>
            <a:r>
              <a:rPr sz="1350" spc="100" dirty="0">
                <a:latin typeface="Times New Roman"/>
                <a:cs typeface="Times New Roman"/>
              </a:rPr>
              <a:t> </a:t>
            </a:r>
            <a:r>
              <a:rPr sz="1350" spc="-10" dirty="0">
                <a:latin typeface="Times New Roman"/>
                <a:cs typeface="Times New Roman"/>
              </a:rPr>
              <a:t>показаними </a:t>
            </a:r>
            <a:r>
              <a:rPr sz="1350" dirty="0">
                <a:latin typeface="Times New Roman"/>
                <a:cs typeface="Times New Roman"/>
              </a:rPr>
              <a:t>приямками</a:t>
            </a:r>
            <a:r>
              <a:rPr sz="1350" spc="50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в</a:t>
            </a:r>
            <a:r>
              <a:rPr sz="1350" spc="55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ПК</a:t>
            </a:r>
            <a:r>
              <a:rPr sz="1350" spc="60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SCAD</a:t>
            </a:r>
            <a:r>
              <a:rPr sz="1350" spc="55" dirty="0">
                <a:latin typeface="Times New Roman"/>
                <a:cs typeface="Times New Roman"/>
              </a:rPr>
              <a:t> </a:t>
            </a:r>
            <a:r>
              <a:rPr sz="1350" spc="-10" dirty="0">
                <a:latin typeface="Times New Roman"/>
                <a:cs typeface="Times New Roman"/>
              </a:rPr>
              <a:t>office</a:t>
            </a:r>
            <a:endParaRPr sz="1350">
              <a:latin typeface="Times New Roman"/>
              <a:cs typeface="Times New Roman"/>
            </a:endParaRPr>
          </a:p>
        </p:txBody>
      </p:sp>
      <p:graphicFrame>
        <p:nvGraphicFramePr>
          <p:cNvPr id="529" name="object 529"/>
          <p:cNvGraphicFramePr>
            <a:graphicFrameLocks noGrp="1"/>
          </p:cNvGraphicFramePr>
          <p:nvPr/>
        </p:nvGraphicFramePr>
        <p:xfrm>
          <a:off x="10832433" y="8973815"/>
          <a:ext cx="3656329" cy="6616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62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42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0835">
                <a:tc>
                  <a:txBody>
                    <a:bodyPr/>
                    <a:lstStyle/>
                    <a:p>
                      <a:pPr marL="154940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№свердловини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93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930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Св.1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835">
                <a:tc>
                  <a:txBody>
                    <a:bodyPr/>
                    <a:lstStyle/>
                    <a:p>
                      <a:pPr marL="207645">
                        <a:lnSpc>
                          <a:spcPts val="1060"/>
                        </a:lnSpc>
                      </a:pP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Абс.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05740">
                        <a:lnSpc>
                          <a:spcPts val="1410"/>
                        </a:lnSpc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позначка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6605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146.85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666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30" name="object 530"/>
          <p:cNvSpPr txBox="1"/>
          <p:nvPr/>
        </p:nvSpPr>
        <p:spPr>
          <a:xfrm>
            <a:off x="2589532" y="5933671"/>
            <a:ext cx="4668520" cy="944880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2014855" marR="5080" indent="-2002789">
              <a:lnSpc>
                <a:spcPts val="2200"/>
              </a:lnSpc>
              <a:spcBef>
                <a:spcPts val="285"/>
              </a:spcBef>
            </a:pPr>
            <a:r>
              <a:rPr sz="1950" dirty="0">
                <a:latin typeface="Times New Roman"/>
                <a:cs typeface="Times New Roman"/>
              </a:rPr>
              <a:t>Армування</a:t>
            </a:r>
            <a:r>
              <a:rPr sz="1950" spc="-70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монолітної</a:t>
            </a:r>
            <a:r>
              <a:rPr sz="1950" spc="-65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фундаментної</a:t>
            </a:r>
            <a:r>
              <a:rPr sz="1950" spc="-65" dirty="0">
                <a:latin typeface="Times New Roman"/>
                <a:cs typeface="Times New Roman"/>
              </a:rPr>
              <a:t> </a:t>
            </a:r>
            <a:r>
              <a:rPr sz="1950" spc="-10" dirty="0">
                <a:latin typeface="Times New Roman"/>
                <a:cs typeface="Times New Roman"/>
              </a:rPr>
              <a:t>плити </a:t>
            </a:r>
            <a:r>
              <a:rPr sz="1950" spc="-25" dirty="0">
                <a:latin typeface="Times New Roman"/>
                <a:cs typeface="Times New Roman"/>
              </a:rPr>
              <a:t>ФП-1.</a:t>
            </a:r>
            <a:endParaRPr sz="1950">
              <a:latin typeface="Times New Roman"/>
              <a:cs typeface="Times New Roman"/>
            </a:endParaRPr>
          </a:p>
          <a:p>
            <a:pPr marL="109220" algn="ctr">
              <a:lnSpc>
                <a:spcPct val="100000"/>
              </a:lnSpc>
              <a:spcBef>
                <a:spcPts val="315"/>
              </a:spcBef>
            </a:pPr>
            <a:r>
              <a:rPr sz="1950" spc="-10" dirty="0">
                <a:latin typeface="Times New Roman"/>
                <a:cs typeface="Times New Roman"/>
              </a:rPr>
              <a:t>1-</a:t>
            </a:r>
            <a:r>
              <a:rPr sz="1950" spc="-50" dirty="0">
                <a:latin typeface="Times New Roman"/>
                <a:cs typeface="Times New Roman"/>
              </a:rPr>
              <a:t>1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531" name="object 531"/>
          <p:cNvSpPr txBox="1"/>
          <p:nvPr/>
        </p:nvSpPr>
        <p:spPr>
          <a:xfrm>
            <a:off x="1804258" y="12652823"/>
            <a:ext cx="1971675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dirty="0">
                <a:latin typeface="Times New Roman"/>
                <a:cs typeface="Times New Roman"/>
              </a:rPr>
              <a:t>Відомість</a:t>
            </a:r>
            <a:r>
              <a:rPr sz="1350" spc="90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витрат</a:t>
            </a:r>
            <a:r>
              <a:rPr sz="1350" spc="95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сталі,</a:t>
            </a:r>
            <a:r>
              <a:rPr sz="1350" spc="95" dirty="0">
                <a:latin typeface="Times New Roman"/>
                <a:cs typeface="Times New Roman"/>
              </a:rPr>
              <a:t> </a:t>
            </a:r>
            <a:r>
              <a:rPr sz="1350" spc="-25" dirty="0">
                <a:latin typeface="Times New Roman"/>
                <a:cs typeface="Times New Roman"/>
              </a:rPr>
              <a:t>кг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532" name="object 532"/>
          <p:cNvSpPr txBox="1"/>
          <p:nvPr/>
        </p:nvSpPr>
        <p:spPr>
          <a:xfrm>
            <a:off x="577773" y="13317935"/>
            <a:ext cx="755650" cy="15303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800" dirty="0">
                <a:latin typeface="Times New Roman"/>
                <a:cs typeface="Times New Roman"/>
              </a:rPr>
              <a:t>Марка</a:t>
            </a:r>
            <a:r>
              <a:rPr sz="800" spc="90" dirty="0">
                <a:latin typeface="Times New Roman"/>
                <a:cs typeface="Times New Roman"/>
              </a:rPr>
              <a:t> </a:t>
            </a:r>
            <a:r>
              <a:rPr sz="800" spc="-10" dirty="0">
                <a:latin typeface="Times New Roman"/>
                <a:cs typeface="Times New Roman"/>
              </a:rPr>
              <a:t>елемента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33" name="object 533"/>
          <p:cNvSpPr txBox="1"/>
          <p:nvPr/>
        </p:nvSpPr>
        <p:spPr>
          <a:xfrm>
            <a:off x="2878445" y="13711079"/>
            <a:ext cx="340995" cy="15303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800" spc="-10" dirty="0">
                <a:latin typeface="Times New Roman"/>
                <a:cs typeface="Times New Roman"/>
              </a:rPr>
              <a:t>Всього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34" name="object 534"/>
          <p:cNvSpPr txBox="1"/>
          <p:nvPr/>
        </p:nvSpPr>
        <p:spPr>
          <a:xfrm>
            <a:off x="2679090" y="13316480"/>
            <a:ext cx="38290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А240С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535" name="object 535"/>
          <p:cNvSpPr/>
          <p:nvPr/>
        </p:nvSpPr>
        <p:spPr>
          <a:xfrm>
            <a:off x="2510145" y="13316098"/>
            <a:ext cx="0" cy="765810"/>
          </a:xfrm>
          <a:custGeom>
            <a:avLst/>
            <a:gdLst/>
            <a:ahLst/>
            <a:cxnLst/>
            <a:rect l="l" t="t" r="r" b="b"/>
            <a:pathLst>
              <a:path h="765809">
                <a:moveTo>
                  <a:pt x="0" y="765541"/>
                </a:moveTo>
                <a:lnTo>
                  <a:pt x="0" y="382517"/>
                </a:lnTo>
              </a:path>
              <a:path h="765809">
                <a:moveTo>
                  <a:pt x="0" y="19125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6" name="object 536"/>
          <p:cNvSpPr txBox="1"/>
          <p:nvPr/>
        </p:nvSpPr>
        <p:spPr>
          <a:xfrm>
            <a:off x="1960605" y="13126677"/>
            <a:ext cx="740410" cy="15303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800" dirty="0">
                <a:latin typeface="Times New Roman"/>
                <a:cs typeface="Times New Roman"/>
              </a:rPr>
              <a:t>Арматура</a:t>
            </a:r>
            <a:r>
              <a:rPr sz="800" spc="135" dirty="0">
                <a:latin typeface="Times New Roman"/>
                <a:cs typeface="Times New Roman"/>
              </a:rPr>
              <a:t> </a:t>
            </a:r>
            <a:r>
              <a:rPr sz="800" spc="-10" dirty="0">
                <a:latin typeface="Times New Roman"/>
                <a:cs typeface="Times New Roman"/>
              </a:rPr>
              <a:t>класа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37" name="object 537"/>
          <p:cNvSpPr txBox="1"/>
          <p:nvPr/>
        </p:nvSpPr>
        <p:spPr>
          <a:xfrm>
            <a:off x="2086592" y="12935924"/>
            <a:ext cx="848360" cy="15303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800" dirty="0">
                <a:latin typeface="Times New Roman"/>
                <a:cs typeface="Times New Roman"/>
              </a:rPr>
              <a:t>Вироби</a:t>
            </a:r>
            <a:r>
              <a:rPr sz="800" spc="80" dirty="0">
                <a:latin typeface="Times New Roman"/>
                <a:cs typeface="Times New Roman"/>
              </a:rPr>
              <a:t> </a:t>
            </a:r>
            <a:r>
              <a:rPr sz="800" spc="-10" dirty="0">
                <a:latin typeface="Times New Roman"/>
                <a:cs typeface="Times New Roman"/>
              </a:rPr>
              <a:t>арматурні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38" name="object 538"/>
          <p:cNvSpPr txBox="1"/>
          <p:nvPr/>
        </p:nvSpPr>
        <p:spPr>
          <a:xfrm>
            <a:off x="1807800" y="13328561"/>
            <a:ext cx="332105" cy="15303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800" spc="-10" dirty="0">
                <a:latin typeface="Times New Roman"/>
                <a:cs typeface="Times New Roman"/>
              </a:rPr>
              <a:t>А400С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39" name="object 539"/>
          <p:cNvSpPr txBox="1"/>
          <p:nvPr/>
        </p:nvSpPr>
        <p:spPr>
          <a:xfrm>
            <a:off x="3334591" y="13312908"/>
            <a:ext cx="142875" cy="389255"/>
          </a:xfrm>
          <a:prstGeom prst="rect">
            <a:avLst/>
          </a:prstGeom>
        </p:spPr>
        <p:txBody>
          <a:bodyPr vert="vert270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800" spc="-10" dirty="0">
                <a:latin typeface="Times New Roman"/>
                <a:cs typeface="Times New Roman"/>
              </a:rPr>
              <a:t>Загалом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40" name="object 540"/>
          <p:cNvSpPr/>
          <p:nvPr/>
        </p:nvSpPr>
        <p:spPr>
          <a:xfrm>
            <a:off x="1434441" y="12933581"/>
            <a:ext cx="0" cy="1148080"/>
          </a:xfrm>
          <a:custGeom>
            <a:avLst/>
            <a:gdLst/>
            <a:ahLst/>
            <a:cxnLst/>
            <a:rect l="l" t="t" r="r" b="b"/>
            <a:pathLst>
              <a:path h="1148080">
                <a:moveTo>
                  <a:pt x="0" y="114805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1" name="object 541"/>
          <p:cNvSpPr txBox="1"/>
          <p:nvPr/>
        </p:nvSpPr>
        <p:spPr>
          <a:xfrm>
            <a:off x="1952669" y="13510206"/>
            <a:ext cx="787400" cy="15303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800" dirty="0">
                <a:latin typeface="Times New Roman"/>
                <a:cs typeface="Times New Roman"/>
              </a:rPr>
              <a:t>ДСТУ</a:t>
            </a:r>
            <a:r>
              <a:rPr sz="800" spc="90" dirty="0">
                <a:latin typeface="Times New Roman"/>
                <a:cs typeface="Times New Roman"/>
              </a:rPr>
              <a:t> </a:t>
            </a:r>
            <a:r>
              <a:rPr sz="800" spc="-10" dirty="0">
                <a:latin typeface="Times New Roman"/>
                <a:cs typeface="Times New Roman"/>
              </a:rPr>
              <a:t>3760:2019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42" name="object 542"/>
          <p:cNvSpPr/>
          <p:nvPr/>
        </p:nvSpPr>
        <p:spPr>
          <a:xfrm>
            <a:off x="477641" y="13698616"/>
            <a:ext cx="4900930" cy="383540"/>
          </a:xfrm>
          <a:custGeom>
            <a:avLst/>
            <a:gdLst/>
            <a:ahLst/>
            <a:cxnLst/>
            <a:rect l="l" t="t" r="r" b="b"/>
            <a:pathLst>
              <a:path w="4900930" h="383540">
                <a:moveTo>
                  <a:pt x="2391241" y="383023"/>
                </a:moveTo>
                <a:lnTo>
                  <a:pt x="2391241" y="0"/>
                </a:lnTo>
              </a:path>
              <a:path w="4900930" h="383540">
                <a:moveTo>
                  <a:pt x="1673767" y="383023"/>
                </a:moveTo>
                <a:lnTo>
                  <a:pt x="1673767" y="0"/>
                </a:lnTo>
              </a:path>
              <a:path w="4900930" h="383540">
                <a:moveTo>
                  <a:pt x="0" y="383023"/>
                </a:moveTo>
                <a:lnTo>
                  <a:pt x="4900374" y="38302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3" name="object 543"/>
          <p:cNvSpPr txBox="1"/>
          <p:nvPr/>
        </p:nvSpPr>
        <p:spPr>
          <a:xfrm>
            <a:off x="2920946" y="13894748"/>
            <a:ext cx="264160" cy="15303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800" spc="-10" dirty="0">
                <a:latin typeface="Times New Roman"/>
                <a:cs typeface="Times New Roman"/>
              </a:rPr>
              <a:t>255,1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44" name="object 544"/>
          <p:cNvSpPr txBox="1"/>
          <p:nvPr/>
        </p:nvSpPr>
        <p:spPr>
          <a:xfrm>
            <a:off x="3248819" y="13894748"/>
            <a:ext cx="316865" cy="15303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800" spc="-10" dirty="0">
                <a:latin typeface="Times New Roman"/>
                <a:cs typeface="Times New Roman"/>
              </a:rPr>
              <a:t>2062,2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45" name="object 545"/>
          <p:cNvSpPr/>
          <p:nvPr/>
        </p:nvSpPr>
        <p:spPr>
          <a:xfrm>
            <a:off x="477641" y="13698616"/>
            <a:ext cx="4900930" cy="383540"/>
          </a:xfrm>
          <a:custGeom>
            <a:avLst/>
            <a:gdLst/>
            <a:ahLst/>
            <a:cxnLst/>
            <a:rect l="l" t="t" r="r" b="b"/>
            <a:pathLst>
              <a:path w="4900930" h="383540">
                <a:moveTo>
                  <a:pt x="0" y="383023"/>
                </a:moveTo>
                <a:lnTo>
                  <a:pt x="4900374" y="383023"/>
                </a:lnTo>
              </a:path>
              <a:path w="4900930" h="383540">
                <a:moveTo>
                  <a:pt x="1315536" y="383023"/>
                </a:moveTo>
                <a:lnTo>
                  <a:pt x="1315536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6" name="object 546"/>
          <p:cNvSpPr txBox="1"/>
          <p:nvPr/>
        </p:nvSpPr>
        <p:spPr>
          <a:xfrm>
            <a:off x="464435" y="13871926"/>
            <a:ext cx="981710" cy="13462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700" dirty="0">
                <a:latin typeface="Times New Roman"/>
                <a:cs typeface="Times New Roman"/>
              </a:rPr>
              <a:t>Монолітна</a:t>
            </a:r>
            <a:r>
              <a:rPr sz="700" spc="30" dirty="0">
                <a:latin typeface="Times New Roman"/>
                <a:cs typeface="Times New Roman"/>
              </a:rPr>
              <a:t> </a:t>
            </a:r>
            <a:r>
              <a:rPr sz="700" spc="-10" dirty="0">
                <a:latin typeface="Times New Roman"/>
                <a:cs typeface="Times New Roman"/>
              </a:rPr>
              <a:t>фундаментна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547" name="object 547"/>
          <p:cNvSpPr txBox="1"/>
          <p:nvPr/>
        </p:nvSpPr>
        <p:spPr>
          <a:xfrm>
            <a:off x="720964" y="13955918"/>
            <a:ext cx="483234" cy="13462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700" dirty="0">
                <a:latin typeface="Times New Roman"/>
                <a:cs typeface="Times New Roman"/>
              </a:rPr>
              <a:t>плита</a:t>
            </a:r>
            <a:r>
              <a:rPr sz="700" spc="4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ФП-</a:t>
            </a:r>
            <a:r>
              <a:rPr sz="700" spc="-50" dirty="0">
                <a:latin typeface="Times New Roman"/>
                <a:cs typeface="Times New Roman"/>
              </a:rPr>
              <a:t>1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548" name="object 548"/>
          <p:cNvSpPr txBox="1"/>
          <p:nvPr/>
        </p:nvSpPr>
        <p:spPr>
          <a:xfrm>
            <a:off x="1510286" y="13645870"/>
            <a:ext cx="1316355" cy="410209"/>
          </a:xfrm>
          <a:prstGeom prst="rect">
            <a:avLst/>
          </a:prstGeom>
        </p:spPr>
        <p:txBody>
          <a:bodyPr vert="horz" wrap="square" lIns="0" tIns="81915" rIns="0" bIns="0" rtlCol="0">
            <a:spAutoFit/>
          </a:bodyPr>
          <a:lstStyle/>
          <a:p>
            <a:pPr marR="62865" algn="r">
              <a:lnSpc>
                <a:spcPct val="100000"/>
              </a:lnSpc>
              <a:spcBef>
                <a:spcPts val="645"/>
              </a:spcBef>
              <a:tabLst>
                <a:tab pos="358140" algn="l"/>
                <a:tab pos="1102360" algn="l"/>
              </a:tabLst>
            </a:pPr>
            <a:r>
              <a:rPr sz="800" spc="-25" dirty="0">
                <a:latin typeface="Times New Roman"/>
                <a:cs typeface="Times New Roman"/>
              </a:rPr>
              <a:t>Ø12</a:t>
            </a:r>
            <a:r>
              <a:rPr sz="800" dirty="0">
                <a:latin typeface="Times New Roman"/>
                <a:cs typeface="Times New Roman"/>
              </a:rPr>
              <a:t>	Ø16</a:t>
            </a:r>
            <a:r>
              <a:rPr sz="800" spc="260" dirty="0">
                <a:latin typeface="Times New Roman"/>
                <a:cs typeface="Times New Roman"/>
              </a:rPr>
              <a:t>  </a:t>
            </a:r>
            <a:r>
              <a:rPr sz="800" spc="-10" dirty="0">
                <a:latin typeface="Times New Roman"/>
                <a:cs typeface="Times New Roman"/>
              </a:rPr>
              <a:t>Всього</a:t>
            </a:r>
            <a:r>
              <a:rPr sz="800" dirty="0">
                <a:latin typeface="Times New Roman"/>
                <a:cs typeface="Times New Roman"/>
              </a:rPr>
              <a:t>	</a:t>
            </a:r>
            <a:r>
              <a:rPr sz="800" spc="-25" dirty="0">
                <a:latin typeface="Times New Roman"/>
                <a:cs typeface="Times New Roman"/>
              </a:rPr>
              <a:t>Ø8</a:t>
            </a:r>
            <a:endParaRPr sz="8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555"/>
              </a:spcBef>
              <a:tabLst>
                <a:tab pos="230504" algn="l"/>
              </a:tabLst>
            </a:pPr>
            <a:r>
              <a:rPr sz="800" spc="-50" dirty="0">
                <a:latin typeface="Times New Roman"/>
                <a:cs typeface="Times New Roman"/>
              </a:rPr>
              <a:t>-</a:t>
            </a:r>
            <a:r>
              <a:rPr sz="800" dirty="0">
                <a:latin typeface="Times New Roman"/>
                <a:cs typeface="Times New Roman"/>
              </a:rPr>
              <a:t>	</a:t>
            </a:r>
            <a:r>
              <a:rPr sz="1200" baseline="3472" dirty="0">
                <a:latin typeface="Times New Roman"/>
                <a:cs typeface="Times New Roman"/>
              </a:rPr>
              <a:t>1807,1</a:t>
            </a:r>
            <a:r>
              <a:rPr sz="1200" spc="600" baseline="3472" dirty="0">
                <a:latin typeface="Times New Roman"/>
                <a:cs typeface="Times New Roman"/>
              </a:rPr>
              <a:t> </a:t>
            </a:r>
            <a:r>
              <a:rPr sz="1200" baseline="3472" dirty="0">
                <a:latin typeface="Times New Roman"/>
                <a:cs typeface="Times New Roman"/>
              </a:rPr>
              <a:t>1807,1</a:t>
            </a:r>
            <a:r>
              <a:rPr sz="1200" spc="359" baseline="3472" dirty="0">
                <a:latin typeface="Times New Roman"/>
                <a:cs typeface="Times New Roman"/>
              </a:rPr>
              <a:t>  </a:t>
            </a:r>
            <a:r>
              <a:rPr sz="1200" spc="-15" baseline="3472" dirty="0">
                <a:latin typeface="Times New Roman"/>
                <a:cs typeface="Times New Roman"/>
              </a:rPr>
              <a:t>255,1</a:t>
            </a:r>
            <a:endParaRPr sz="1200" baseline="3472">
              <a:latin typeface="Times New Roman"/>
              <a:cs typeface="Times New Roman"/>
            </a:endParaRPr>
          </a:p>
        </p:txBody>
      </p:sp>
      <p:sp>
        <p:nvSpPr>
          <p:cNvPr id="549" name="object 549"/>
          <p:cNvSpPr/>
          <p:nvPr/>
        </p:nvSpPr>
        <p:spPr>
          <a:xfrm>
            <a:off x="3585849" y="13698616"/>
            <a:ext cx="1793239" cy="191770"/>
          </a:xfrm>
          <a:custGeom>
            <a:avLst/>
            <a:gdLst/>
            <a:ahLst/>
            <a:cxnLst/>
            <a:rect l="l" t="t" r="r" b="b"/>
            <a:pathLst>
              <a:path w="1793239" h="191769">
                <a:moveTo>
                  <a:pt x="1792671" y="191258"/>
                </a:moveTo>
                <a:lnTo>
                  <a:pt x="0" y="191258"/>
                </a:lnTo>
                <a:lnTo>
                  <a:pt x="1075704" y="191258"/>
                </a:lnTo>
              </a:path>
              <a:path w="1793239" h="191769">
                <a:moveTo>
                  <a:pt x="0" y="0"/>
                </a:moveTo>
                <a:lnTo>
                  <a:pt x="1421285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0" name="object 550"/>
          <p:cNvSpPr txBox="1"/>
          <p:nvPr/>
        </p:nvSpPr>
        <p:spPr>
          <a:xfrm>
            <a:off x="4094810" y="12936430"/>
            <a:ext cx="775970" cy="15303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800" dirty="0">
                <a:latin typeface="Times New Roman"/>
                <a:cs typeface="Times New Roman"/>
              </a:rPr>
              <a:t>Вироби</a:t>
            </a:r>
            <a:r>
              <a:rPr sz="800" spc="80" dirty="0">
                <a:latin typeface="Times New Roman"/>
                <a:cs typeface="Times New Roman"/>
              </a:rPr>
              <a:t> </a:t>
            </a:r>
            <a:r>
              <a:rPr sz="800" spc="-10" dirty="0">
                <a:latin typeface="Times New Roman"/>
                <a:cs typeface="Times New Roman"/>
              </a:rPr>
              <a:t>закладні</a:t>
            </a:r>
            <a:endParaRPr sz="800">
              <a:latin typeface="Times New Roman"/>
              <a:cs typeface="Times New Roman"/>
            </a:endParaRPr>
          </a:p>
        </p:txBody>
      </p:sp>
      <p:grpSp>
        <p:nvGrpSpPr>
          <p:cNvPr id="551" name="object 551"/>
          <p:cNvGrpSpPr/>
          <p:nvPr/>
        </p:nvGrpSpPr>
        <p:grpSpPr>
          <a:xfrm>
            <a:off x="3582674" y="13121665"/>
            <a:ext cx="1440815" cy="963294"/>
            <a:chOff x="3582674" y="13121665"/>
            <a:chExt cx="1440815" cy="963294"/>
          </a:xfrm>
        </p:grpSpPr>
        <p:pic>
          <p:nvPicPr>
            <p:cNvPr id="552" name="object 552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4446008" y="13757816"/>
              <a:ext cx="187210" cy="72860"/>
            </a:xfrm>
            <a:prstGeom prst="rect">
              <a:avLst/>
            </a:prstGeom>
          </p:spPr>
        </p:pic>
        <p:sp>
          <p:nvSpPr>
            <p:cNvPr id="553" name="object 553"/>
            <p:cNvSpPr/>
            <p:nvPr/>
          </p:nvSpPr>
          <p:spPr>
            <a:xfrm>
              <a:off x="3585849" y="13124840"/>
              <a:ext cx="1434465" cy="956944"/>
            </a:xfrm>
            <a:custGeom>
              <a:avLst/>
              <a:gdLst/>
              <a:ahLst/>
              <a:cxnLst/>
              <a:rect l="l" t="t" r="r" b="b"/>
              <a:pathLst>
                <a:path w="1434464" h="956944">
                  <a:moveTo>
                    <a:pt x="0" y="191258"/>
                  </a:moveTo>
                  <a:lnTo>
                    <a:pt x="1434441" y="191258"/>
                  </a:lnTo>
                </a:path>
                <a:path w="1434464" h="956944">
                  <a:moveTo>
                    <a:pt x="0" y="382517"/>
                  </a:moveTo>
                  <a:lnTo>
                    <a:pt x="1434441" y="382517"/>
                  </a:lnTo>
                </a:path>
                <a:path w="1434464" h="956944">
                  <a:moveTo>
                    <a:pt x="0" y="573776"/>
                  </a:moveTo>
                  <a:lnTo>
                    <a:pt x="1434441" y="573776"/>
                  </a:lnTo>
                </a:path>
                <a:path w="1434464" h="956944">
                  <a:moveTo>
                    <a:pt x="1075704" y="573776"/>
                  </a:moveTo>
                  <a:lnTo>
                    <a:pt x="1075704" y="956800"/>
                  </a:lnTo>
                </a:path>
                <a:path w="1434464" h="956944">
                  <a:moveTo>
                    <a:pt x="1434441" y="0"/>
                  </a:moveTo>
                  <a:lnTo>
                    <a:pt x="1434441" y="956800"/>
                  </a:lnTo>
                </a:path>
                <a:path w="1434464" h="956944">
                  <a:moveTo>
                    <a:pt x="358736" y="573776"/>
                  </a:moveTo>
                  <a:lnTo>
                    <a:pt x="358736" y="956800"/>
                  </a:lnTo>
                </a:path>
                <a:path w="1434464" h="956944">
                  <a:moveTo>
                    <a:pt x="716967" y="0"/>
                  </a:moveTo>
                  <a:lnTo>
                    <a:pt x="716967" y="95680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54" name="object 554"/>
          <p:cNvSpPr txBox="1"/>
          <p:nvPr/>
        </p:nvSpPr>
        <p:spPr>
          <a:xfrm>
            <a:off x="5127262" y="13312908"/>
            <a:ext cx="142875" cy="389255"/>
          </a:xfrm>
          <a:prstGeom prst="rect">
            <a:avLst/>
          </a:prstGeom>
        </p:spPr>
        <p:txBody>
          <a:bodyPr vert="vert270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800" spc="-10" dirty="0">
                <a:latin typeface="Times New Roman"/>
                <a:cs typeface="Times New Roman"/>
              </a:rPr>
              <a:t>Загалом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55" name="object 555"/>
          <p:cNvSpPr txBox="1"/>
          <p:nvPr/>
        </p:nvSpPr>
        <p:spPr>
          <a:xfrm>
            <a:off x="3574161" y="13051854"/>
            <a:ext cx="1414780" cy="42925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18440" marR="5080" indent="-206375">
              <a:lnSpc>
                <a:spcPct val="165600"/>
              </a:lnSpc>
              <a:spcBef>
                <a:spcPts val="90"/>
              </a:spcBef>
              <a:tabLst>
                <a:tab pos="973455" algn="l"/>
              </a:tabLst>
            </a:pPr>
            <a:r>
              <a:rPr sz="800" dirty="0">
                <a:latin typeface="Times New Roman"/>
                <a:cs typeface="Times New Roman"/>
              </a:rPr>
              <a:t>Арматура</a:t>
            </a:r>
            <a:r>
              <a:rPr sz="800" spc="90" dirty="0">
                <a:latin typeface="Times New Roman"/>
                <a:cs typeface="Times New Roman"/>
              </a:rPr>
              <a:t> </a:t>
            </a:r>
            <a:r>
              <a:rPr sz="800" dirty="0">
                <a:latin typeface="Times New Roman"/>
                <a:cs typeface="Times New Roman"/>
              </a:rPr>
              <a:t>класа</a:t>
            </a:r>
            <a:r>
              <a:rPr sz="800" spc="310" dirty="0">
                <a:latin typeface="Times New Roman"/>
                <a:cs typeface="Times New Roman"/>
              </a:rPr>
              <a:t> </a:t>
            </a:r>
            <a:r>
              <a:rPr sz="800" dirty="0">
                <a:latin typeface="Times New Roman"/>
                <a:cs typeface="Times New Roman"/>
              </a:rPr>
              <a:t>Прокат</a:t>
            </a:r>
            <a:r>
              <a:rPr sz="800" spc="90" dirty="0">
                <a:latin typeface="Times New Roman"/>
                <a:cs typeface="Times New Roman"/>
              </a:rPr>
              <a:t> </a:t>
            </a:r>
            <a:r>
              <a:rPr sz="800" spc="-10" dirty="0">
                <a:latin typeface="Times New Roman"/>
                <a:cs typeface="Times New Roman"/>
              </a:rPr>
              <a:t>марки</a:t>
            </a:r>
            <a:r>
              <a:rPr sz="800" spc="500" dirty="0">
                <a:latin typeface="Times New Roman"/>
                <a:cs typeface="Times New Roman"/>
              </a:rPr>
              <a:t> </a:t>
            </a:r>
            <a:r>
              <a:rPr sz="800" spc="-10" dirty="0">
                <a:latin typeface="Times New Roman"/>
                <a:cs typeface="Times New Roman"/>
              </a:rPr>
              <a:t>А240С</a:t>
            </a:r>
            <a:r>
              <a:rPr sz="800" dirty="0">
                <a:latin typeface="Times New Roman"/>
                <a:cs typeface="Times New Roman"/>
              </a:rPr>
              <a:t>	</a:t>
            </a:r>
            <a:r>
              <a:rPr sz="800" spc="-20" dirty="0">
                <a:latin typeface="Times New Roman"/>
                <a:cs typeface="Times New Roman"/>
              </a:rPr>
              <a:t>С245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56" name="object 556"/>
          <p:cNvSpPr txBox="1"/>
          <p:nvPr/>
        </p:nvSpPr>
        <p:spPr>
          <a:xfrm>
            <a:off x="3614812" y="13518266"/>
            <a:ext cx="140462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dirty="0">
                <a:latin typeface="Times New Roman"/>
                <a:cs typeface="Times New Roman"/>
              </a:rPr>
              <a:t>ДСТУ</a:t>
            </a:r>
            <a:r>
              <a:rPr sz="700" spc="4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3760:2019</a:t>
            </a:r>
            <a:r>
              <a:rPr sz="700" spc="140" dirty="0">
                <a:latin typeface="Times New Roman"/>
                <a:cs typeface="Times New Roman"/>
              </a:rPr>
              <a:t> </a:t>
            </a:r>
            <a:r>
              <a:rPr sz="750" dirty="0">
                <a:latin typeface="Times New Roman"/>
                <a:cs typeface="Times New Roman"/>
              </a:rPr>
              <a:t>ДСТУ</a:t>
            </a:r>
            <a:r>
              <a:rPr sz="750" spc="45" dirty="0">
                <a:latin typeface="Times New Roman"/>
                <a:cs typeface="Times New Roman"/>
              </a:rPr>
              <a:t> </a:t>
            </a:r>
            <a:r>
              <a:rPr sz="750" spc="-10" dirty="0">
                <a:latin typeface="Times New Roman"/>
                <a:cs typeface="Times New Roman"/>
              </a:rPr>
              <a:t>2251:2018</a:t>
            </a:r>
            <a:endParaRPr sz="750">
              <a:latin typeface="Times New Roman"/>
              <a:cs typeface="Times New Roman"/>
            </a:endParaRPr>
          </a:p>
          <a:p>
            <a:pPr marL="59055">
              <a:lnSpc>
                <a:spcPct val="100000"/>
              </a:lnSpc>
              <a:spcBef>
                <a:spcPts val="650"/>
              </a:spcBef>
              <a:tabLst>
                <a:tab pos="1069340" algn="l"/>
              </a:tabLst>
            </a:pPr>
            <a:r>
              <a:rPr sz="800" dirty="0">
                <a:latin typeface="Times New Roman"/>
                <a:cs typeface="Times New Roman"/>
              </a:rPr>
              <a:t>Ø12</a:t>
            </a:r>
            <a:r>
              <a:rPr sz="800" spc="260" dirty="0">
                <a:latin typeface="Times New Roman"/>
                <a:cs typeface="Times New Roman"/>
              </a:rPr>
              <a:t>  </a:t>
            </a:r>
            <a:r>
              <a:rPr sz="800" spc="-10" dirty="0">
                <a:latin typeface="Times New Roman"/>
                <a:cs typeface="Times New Roman"/>
              </a:rPr>
              <a:t>Всього</a:t>
            </a:r>
            <a:r>
              <a:rPr sz="800" dirty="0">
                <a:latin typeface="Times New Roman"/>
                <a:cs typeface="Times New Roman"/>
              </a:rPr>
              <a:t>	</a:t>
            </a:r>
            <a:r>
              <a:rPr sz="800" spc="-10" dirty="0">
                <a:latin typeface="Times New Roman"/>
                <a:cs typeface="Times New Roman"/>
              </a:rPr>
              <a:t>Всього</a:t>
            </a:r>
            <a:endParaRPr sz="800">
              <a:latin typeface="Times New Roman"/>
              <a:cs typeface="Times New Roman"/>
            </a:endParaRPr>
          </a:p>
        </p:txBody>
      </p:sp>
      <p:grpSp>
        <p:nvGrpSpPr>
          <p:cNvPr id="557" name="object 557"/>
          <p:cNvGrpSpPr/>
          <p:nvPr/>
        </p:nvGrpSpPr>
        <p:grpSpPr>
          <a:xfrm>
            <a:off x="3736630" y="12933581"/>
            <a:ext cx="1644650" cy="1148080"/>
            <a:chOff x="3736630" y="12933581"/>
            <a:chExt cx="1644650" cy="1148080"/>
          </a:xfrm>
        </p:grpSpPr>
        <p:sp>
          <p:nvSpPr>
            <p:cNvPr id="558" name="object 558"/>
            <p:cNvSpPr/>
            <p:nvPr/>
          </p:nvSpPr>
          <p:spPr>
            <a:xfrm>
              <a:off x="3736630" y="13986010"/>
              <a:ext cx="1490345" cy="0"/>
            </a:xfrm>
            <a:custGeom>
              <a:avLst/>
              <a:gdLst/>
              <a:ahLst/>
              <a:cxnLst/>
              <a:rect l="l" t="t" r="r" b="b"/>
              <a:pathLst>
                <a:path w="1490345">
                  <a:moveTo>
                    <a:pt x="0" y="0"/>
                  </a:moveTo>
                  <a:lnTo>
                    <a:pt x="56163" y="0"/>
                  </a:lnTo>
                </a:path>
                <a:path w="1490345">
                  <a:moveTo>
                    <a:pt x="358736" y="0"/>
                  </a:moveTo>
                  <a:lnTo>
                    <a:pt x="414394" y="0"/>
                  </a:lnTo>
                </a:path>
                <a:path w="1490345">
                  <a:moveTo>
                    <a:pt x="717473" y="0"/>
                  </a:moveTo>
                  <a:lnTo>
                    <a:pt x="773130" y="0"/>
                  </a:lnTo>
                </a:path>
                <a:path w="1490345">
                  <a:moveTo>
                    <a:pt x="1075704" y="0"/>
                  </a:moveTo>
                  <a:lnTo>
                    <a:pt x="1131361" y="0"/>
                  </a:lnTo>
                </a:path>
                <a:path w="1490345">
                  <a:moveTo>
                    <a:pt x="1434441" y="0"/>
                  </a:moveTo>
                  <a:lnTo>
                    <a:pt x="1490098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9" name="object 559"/>
            <p:cNvSpPr/>
            <p:nvPr/>
          </p:nvSpPr>
          <p:spPr>
            <a:xfrm>
              <a:off x="4377701" y="13764899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59705" y="59705"/>
                  </a:moveTo>
                  <a:lnTo>
                    <a:pt x="0" y="59705"/>
                  </a:lnTo>
                  <a:lnTo>
                    <a:pt x="0" y="0"/>
                  </a:lnTo>
                </a:path>
              </a:pathLst>
            </a:custGeom>
            <a:ln w="141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0" name="object 560"/>
            <p:cNvSpPr/>
            <p:nvPr/>
          </p:nvSpPr>
          <p:spPr>
            <a:xfrm>
              <a:off x="5378015" y="12933581"/>
              <a:ext cx="0" cy="1148080"/>
            </a:xfrm>
            <a:custGeom>
              <a:avLst/>
              <a:gdLst/>
              <a:ahLst/>
              <a:cxnLst/>
              <a:rect l="l" t="t" r="r" b="b"/>
              <a:pathLst>
                <a:path h="1148080">
                  <a:moveTo>
                    <a:pt x="0" y="1148058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295297" y="1381650"/>
            <a:ext cx="4094479" cy="2921000"/>
            <a:chOff x="1295297" y="1381650"/>
            <a:chExt cx="4094479" cy="2921000"/>
          </a:xfrm>
        </p:grpSpPr>
        <p:sp>
          <p:nvSpPr>
            <p:cNvPr id="3" name="object 3"/>
            <p:cNvSpPr/>
            <p:nvPr/>
          </p:nvSpPr>
          <p:spPr>
            <a:xfrm>
              <a:off x="1295297" y="4299106"/>
              <a:ext cx="2332990" cy="0"/>
            </a:xfrm>
            <a:custGeom>
              <a:avLst/>
              <a:gdLst/>
              <a:ahLst/>
              <a:cxnLst/>
              <a:rect l="l" t="t" r="r" b="b"/>
              <a:pathLst>
                <a:path w="2332990">
                  <a:moveTo>
                    <a:pt x="293465" y="0"/>
                  </a:moveTo>
                  <a:lnTo>
                    <a:pt x="2039082" y="0"/>
                  </a:lnTo>
                  <a:lnTo>
                    <a:pt x="2332547" y="0"/>
                  </a:lnTo>
                </a:path>
                <a:path w="2332990">
                  <a:moveTo>
                    <a:pt x="293465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82595" y="1381650"/>
              <a:ext cx="3307057" cy="2917456"/>
            </a:xfrm>
            <a:prstGeom prst="rect">
              <a:avLst/>
            </a:prstGeom>
          </p:spPr>
        </p:pic>
      </p:grpSp>
      <p:sp>
        <p:nvSpPr>
          <p:cNvPr id="5" name="object 5"/>
          <p:cNvSpPr/>
          <p:nvPr/>
        </p:nvSpPr>
        <p:spPr>
          <a:xfrm>
            <a:off x="6947046" y="1867387"/>
            <a:ext cx="258445" cy="261620"/>
          </a:xfrm>
          <a:custGeom>
            <a:avLst/>
            <a:gdLst/>
            <a:ahLst/>
            <a:cxnLst/>
            <a:rect l="l" t="t" r="r" b="b"/>
            <a:pathLst>
              <a:path w="258445" h="261619">
                <a:moveTo>
                  <a:pt x="0" y="14167"/>
                </a:moveTo>
                <a:lnTo>
                  <a:pt x="21250" y="37442"/>
                </a:lnTo>
                <a:lnTo>
                  <a:pt x="34406" y="24286"/>
                </a:lnTo>
                <a:lnTo>
                  <a:pt x="241856" y="261083"/>
                </a:lnTo>
              </a:path>
              <a:path w="258445" h="261619">
                <a:moveTo>
                  <a:pt x="41490" y="0"/>
                </a:moveTo>
                <a:lnTo>
                  <a:pt x="258047" y="24792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108958" y="2393601"/>
            <a:ext cx="15240" cy="15240"/>
          </a:xfrm>
          <a:custGeom>
            <a:avLst/>
            <a:gdLst/>
            <a:ahLst/>
            <a:cxnLst/>
            <a:rect l="l" t="t" r="r" b="b"/>
            <a:pathLst>
              <a:path w="15240" h="15239">
                <a:moveTo>
                  <a:pt x="0" y="15179"/>
                </a:moveTo>
                <a:lnTo>
                  <a:pt x="15179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108958" y="2503904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5" h="120014">
                <a:moveTo>
                  <a:pt x="0" y="119410"/>
                </a:moveTo>
                <a:lnTo>
                  <a:pt x="59705" y="59705"/>
                </a:lnTo>
                <a:lnTo>
                  <a:pt x="11941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108958" y="2718438"/>
            <a:ext cx="120014" cy="120650"/>
          </a:xfrm>
          <a:custGeom>
            <a:avLst/>
            <a:gdLst/>
            <a:ahLst/>
            <a:cxnLst/>
            <a:rect l="l" t="t" r="r" b="b"/>
            <a:pathLst>
              <a:path w="120015" h="120650">
                <a:moveTo>
                  <a:pt x="0" y="120422"/>
                </a:moveTo>
                <a:lnTo>
                  <a:pt x="59705" y="59705"/>
                </a:lnTo>
                <a:lnTo>
                  <a:pt x="11941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108958" y="2933983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5" h="120014">
                <a:moveTo>
                  <a:pt x="0" y="119410"/>
                </a:moveTo>
                <a:lnTo>
                  <a:pt x="59705" y="59705"/>
                </a:lnTo>
                <a:lnTo>
                  <a:pt x="11941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108958" y="3148517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5" h="120014">
                <a:moveTo>
                  <a:pt x="0" y="119410"/>
                </a:moveTo>
                <a:lnTo>
                  <a:pt x="59705" y="59705"/>
                </a:lnTo>
                <a:lnTo>
                  <a:pt x="11941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108958" y="3363051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5" h="120014">
                <a:moveTo>
                  <a:pt x="0" y="119410"/>
                </a:moveTo>
                <a:lnTo>
                  <a:pt x="59705" y="59705"/>
                </a:lnTo>
                <a:lnTo>
                  <a:pt x="11941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108958" y="3577585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5" h="120014">
                <a:moveTo>
                  <a:pt x="0" y="119410"/>
                </a:moveTo>
                <a:lnTo>
                  <a:pt x="59705" y="59705"/>
                </a:lnTo>
                <a:lnTo>
                  <a:pt x="11941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108958" y="3792118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5" h="120014">
                <a:moveTo>
                  <a:pt x="0" y="119410"/>
                </a:moveTo>
                <a:lnTo>
                  <a:pt x="59705" y="59705"/>
                </a:lnTo>
                <a:lnTo>
                  <a:pt x="11941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108958" y="4006652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5" h="120014">
                <a:moveTo>
                  <a:pt x="0" y="119410"/>
                </a:moveTo>
                <a:lnTo>
                  <a:pt x="59705" y="59705"/>
                </a:lnTo>
                <a:lnTo>
                  <a:pt x="11941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186878" y="4221186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0" y="41490"/>
                </a:moveTo>
                <a:lnTo>
                  <a:pt x="4149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140956" y="2189187"/>
            <a:ext cx="120014" cy="120650"/>
          </a:xfrm>
          <a:custGeom>
            <a:avLst/>
            <a:gdLst/>
            <a:ahLst/>
            <a:cxnLst/>
            <a:rect l="l" t="t" r="r" b="b"/>
            <a:pathLst>
              <a:path w="120015" h="120650">
                <a:moveTo>
                  <a:pt x="119410" y="0"/>
                </a:moveTo>
                <a:lnTo>
                  <a:pt x="59705" y="59705"/>
                </a:lnTo>
                <a:lnTo>
                  <a:pt x="0" y="12042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9140956" y="2404733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5" h="120014">
                <a:moveTo>
                  <a:pt x="0" y="119410"/>
                </a:moveTo>
                <a:lnTo>
                  <a:pt x="59705" y="59705"/>
                </a:lnTo>
                <a:lnTo>
                  <a:pt x="11941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9140956" y="2619267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5" h="120014">
                <a:moveTo>
                  <a:pt x="0" y="119410"/>
                </a:moveTo>
                <a:lnTo>
                  <a:pt x="59705" y="59705"/>
                </a:lnTo>
                <a:lnTo>
                  <a:pt x="11941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140956" y="2833800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5" h="120014">
                <a:moveTo>
                  <a:pt x="0" y="119410"/>
                </a:moveTo>
                <a:lnTo>
                  <a:pt x="59705" y="59705"/>
                </a:lnTo>
                <a:lnTo>
                  <a:pt x="11941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9140956" y="3048334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5" h="120014">
                <a:moveTo>
                  <a:pt x="0" y="119410"/>
                </a:moveTo>
                <a:lnTo>
                  <a:pt x="59705" y="59705"/>
                </a:lnTo>
                <a:lnTo>
                  <a:pt x="11941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140956" y="3262868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5" h="120014">
                <a:moveTo>
                  <a:pt x="0" y="119410"/>
                </a:moveTo>
                <a:lnTo>
                  <a:pt x="59705" y="59705"/>
                </a:lnTo>
                <a:lnTo>
                  <a:pt x="11941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9140956" y="3477401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5" h="120014">
                <a:moveTo>
                  <a:pt x="0" y="119410"/>
                </a:moveTo>
                <a:lnTo>
                  <a:pt x="59705" y="59705"/>
                </a:lnTo>
                <a:lnTo>
                  <a:pt x="11941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140956" y="3691935"/>
            <a:ext cx="120014" cy="120650"/>
          </a:xfrm>
          <a:custGeom>
            <a:avLst/>
            <a:gdLst/>
            <a:ahLst/>
            <a:cxnLst/>
            <a:rect l="l" t="t" r="r" b="b"/>
            <a:pathLst>
              <a:path w="120015" h="120650">
                <a:moveTo>
                  <a:pt x="0" y="120422"/>
                </a:moveTo>
                <a:lnTo>
                  <a:pt x="59705" y="60717"/>
                </a:lnTo>
                <a:lnTo>
                  <a:pt x="11941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9140956" y="3907481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5" h="120014">
                <a:moveTo>
                  <a:pt x="0" y="119410"/>
                </a:moveTo>
                <a:lnTo>
                  <a:pt x="59705" y="59705"/>
                </a:lnTo>
                <a:lnTo>
                  <a:pt x="11941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9140956" y="4122014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5" h="120014">
                <a:moveTo>
                  <a:pt x="0" y="119410"/>
                </a:moveTo>
                <a:lnTo>
                  <a:pt x="59705" y="59705"/>
                </a:lnTo>
                <a:lnTo>
                  <a:pt x="11941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108958" y="2433067"/>
            <a:ext cx="84455" cy="83185"/>
          </a:xfrm>
          <a:custGeom>
            <a:avLst/>
            <a:gdLst/>
            <a:ahLst/>
            <a:cxnLst/>
            <a:rect l="l" t="t" r="r" b="b"/>
            <a:pathLst>
              <a:path w="84454" h="83185">
                <a:moveTo>
                  <a:pt x="0" y="82980"/>
                </a:moveTo>
                <a:lnTo>
                  <a:pt x="59705" y="23274"/>
                </a:lnTo>
                <a:lnTo>
                  <a:pt x="83991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7" name="object 27"/>
          <p:cNvGrpSpPr/>
          <p:nvPr/>
        </p:nvGrpSpPr>
        <p:grpSpPr>
          <a:xfrm>
            <a:off x="7105922" y="2608135"/>
            <a:ext cx="125730" cy="125730"/>
            <a:chOff x="7105922" y="2608135"/>
            <a:chExt cx="125730" cy="125730"/>
          </a:xfrm>
        </p:grpSpPr>
        <p:sp>
          <p:nvSpPr>
            <p:cNvPr id="28" name="object 28"/>
            <p:cNvSpPr/>
            <p:nvPr/>
          </p:nvSpPr>
          <p:spPr>
            <a:xfrm>
              <a:off x="7108958" y="2688079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5" h="42544">
                  <a:moveTo>
                    <a:pt x="0" y="42501"/>
                  </a:moveTo>
                  <a:lnTo>
                    <a:pt x="4250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7175747" y="2659745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4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7175747" y="2659745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4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7205094" y="2611171"/>
              <a:ext cx="23495" cy="23495"/>
            </a:xfrm>
            <a:custGeom>
              <a:avLst/>
              <a:gdLst/>
              <a:ahLst/>
              <a:cxnLst/>
              <a:rect l="l" t="t" r="r" b="b"/>
              <a:pathLst>
                <a:path w="23495" h="23494">
                  <a:moveTo>
                    <a:pt x="0" y="23274"/>
                  </a:moveTo>
                  <a:lnTo>
                    <a:pt x="23274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/>
          <p:nvPr/>
        </p:nvSpPr>
        <p:spPr>
          <a:xfrm>
            <a:off x="7124138" y="2825705"/>
            <a:ext cx="104775" cy="104775"/>
          </a:xfrm>
          <a:custGeom>
            <a:avLst/>
            <a:gdLst/>
            <a:ahLst/>
            <a:cxnLst/>
            <a:rect l="l" t="t" r="r" b="b"/>
            <a:pathLst>
              <a:path w="104775" h="104775">
                <a:moveTo>
                  <a:pt x="0" y="104230"/>
                </a:moveTo>
                <a:lnTo>
                  <a:pt x="44525" y="60717"/>
                </a:lnTo>
                <a:lnTo>
                  <a:pt x="10423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3" name="object 33"/>
          <p:cNvGrpSpPr/>
          <p:nvPr/>
        </p:nvGrpSpPr>
        <p:grpSpPr>
          <a:xfrm>
            <a:off x="7105922" y="3062501"/>
            <a:ext cx="101600" cy="101600"/>
            <a:chOff x="7105922" y="3062501"/>
            <a:chExt cx="101600" cy="101600"/>
          </a:xfrm>
        </p:grpSpPr>
        <p:sp>
          <p:nvSpPr>
            <p:cNvPr id="34" name="object 34"/>
            <p:cNvSpPr/>
            <p:nvPr/>
          </p:nvSpPr>
          <p:spPr>
            <a:xfrm>
              <a:off x="7108958" y="3090836"/>
              <a:ext cx="69215" cy="69850"/>
            </a:xfrm>
            <a:custGeom>
              <a:avLst/>
              <a:gdLst/>
              <a:ahLst/>
              <a:cxnLst/>
              <a:rect l="l" t="t" r="r" b="b"/>
              <a:pathLst>
                <a:path w="69215" h="69850">
                  <a:moveTo>
                    <a:pt x="0" y="69824"/>
                  </a:moveTo>
                  <a:lnTo>
                    <a:pt x="59705" y="10119"/>
                  </a:lnTo>
                  <a:lnTo>
                    <a:pt x="6881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7203070" y="306250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4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7203070" y="306250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4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7" name="object 37"/>
          <p:cNvGrpSpPr/>
          <p:nvPr/>
        </p:nvGrpSpPr>
        <p:grpSpPr>
          <a:xfrm>
            <a:off x="7122114" y="3252748"/>
            <a:ext cx="109855" cy="108585"/>
            <a:chOff x="7122114" y="3252748"/>
            <a:chExt cx="109855" cy="108585"/>
          </a:xfrm>
        </p:grpSpPr>
        <p:sp>
          <p:nvSpPr>
            <p:cNvPr id="38" name="object 38"/>
            <p:cNvSpPr/>
            <p:nvPr/>
          </p:nvSpPr>
          <p:spPr>
            <a:xfrm>
              <a:off x="7122114" y="335697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7122114" y="335697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7151460" y="3255784"/>
              <a:ext cx="77470" cy="77470"/>
            </a:xfrm>
            <a:custGeom>
              <a:avLst/>
              <a:gdLst/>
              <a:ahLst/>
              <a:cxnLst/>
              <a:rect l="l" t="t" r="r" b="b"/>
              <a:pathLst>
                <a:path w="77470" h="77470">
                  <a:moveTo>
                    <a:pt x="0" y="76908"/>
                  </a:moveTo>
                  <a:lnTo>
                    <a:pt x="17203" y="59705"/>
                  </a:lnTo>
                  <a:lnTo>
                    <a:pt x="76908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1" name="object 41"/>
          <p:cNvSpPr/>
          <p:nvPr/>
        </p:nvSpPr>
        <p:spPr>
          <a:xfrm>
            <a:off x="7108958" y="3493592"/>
            <a:ext cx="96520" cy="96520"/>
          </a:xfrm>
          <a:custGeom>
            <a:avLst/>
            <a:gdLst/>
            <a:ahLst/>
            <a:cxnLst/>
            <a:rect l="l" t="t" r="r" b="b"/>
            <a:pathLst>
              <a:path w="96520" h="96520">
                <a:moveTo>
                  <a:pt x="0" y="96135"/>
                </a:moveTo>
                <a:lnTo>
                  <a:pt x="59705" y="36430"/>
                </a:lnTo>
                <a:lnTo>
                  <a:pt x="96135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2" name="object 42"/>
          <p:cNvGrpSpPr/>
          <p:nvPr/>
        </p:nvGrpSpPr>
        <p:grpSpPr>
          <a:xfrm>
            <a:off x="7105922" y="3681815"/>
            <a:ext cx="125730" cy="125730"/>
            <a:chOff x="7105922" y="3681815"/>
            <a:chExt cx="125730" cy="125730"/>
          </a:xfrm>
        </p:grpSpPr>
        <p:sp>
          <p:nvSpPr>
            <p:cNvPr id="43" name="object 43"/>
            <p:cNvSpPr/>
            <p:nvPr/>
          </p:nvSpPr>
          <p:spPr>
            <a:xfrm>
              <a:off x="7108958" y="3789082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40" h="15239">
                  <a:moveTo>
                    <a:pt x="0" y="15179"/>
                  </a:moveTo>
                  <a:lnTo>
                    <a:pt x="1517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7149436" y="375973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7149436" y="375973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7177771" y="3684851"/>
              <a:ext cx="50800" cy="50800"/>
            </a:xfrm>
            <a:custGeom>
              <a:avLst/>
              <a:gdLst/>
              <a:ahLst/>
              <a:cxnLst/>
              <a:rect l="l" t="t" r="r" b="b"/>
              <a:pathLst>
                <a:path w="50800" h="50800">
                  <a:moveTo>
                    <a:pt x="0" y="50597"/>
                  </a:moveTo>
                  <a:lnTo>
                    <a:pt x="5059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7" name="object 47"/>
          <p:cNvSpPr/>
          <p:nvPr/>
        </p:nvSpPr>
        <p:spPr>
          <a:xfrm>
            <a:off x="7108958" y="3899385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5" h="120014">
                <a:moveTo>
                  <a:pt x="0" y="119410"/>
                </a:moveTo>
                <a:lnTo>
                  <a:pt x="59705" y="59705"/>
                </a:lnTo>
                <a:lnTo>
                  <a:pt x="11941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108958" y="4191839"/>
            <a:ext cx="42545" cy="42545"/>
          </a:xfrm>
          <a:custGeom>
            <a:avLst/>
            <a:gdLst/>
            <a:ahLst/>
            <a:cxnLst/>
            <a:rect l="l" t="t" r="r" b="b"/>
            <a:pathLst>
              <a:path w="42545" h="42545">
                <a:moveTo>
                  <a:pt x="0" y="42501"/>
                </a:moveTo>
                <a:lnTo>
                  <a:pt x="42501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9200661" y="2125434"/>
            <a:ext cx="17780" cy="16510"/>
          </a:xfrm>
          <a:custGeom>
            <a:avLst/>
            <a:gdLst/>
            <a:ahLst/>
            <a:cxnLst/>
            <a:rect l="l" t="t" r="r" b="b"/>
            <a:pathLst>
              <a:path w="17779" h="16510">
                <a:moveTo>
                  <a:pt x="0" y="16191"/>
                </a:moveTo>
                <a:lnTo>
                  <a:pt x="17203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0" name="object 50"/>
          <p:cNvGrpSpPr/>
          <p:nvPr/>
        </p:nvGrpSpPr>
        <p:grpSpPr>
          <a:xfrm>
            <a:off x="7175747" y="4110883"/>
            <a:ext cx="55880" cy="55880"/>
            <a:chOff x="7175747" y="4110883"/>
            <a:chExt cx="55880" cy="55880"/>
          </a:xfrm>
        </p:grpSpPr>
        <p:sp>
          <p:nvSpPr>
            <p:cNvPr id="51" name="object 51"/>
            <p:cNvSpPr/>
            <p:nvPr/>
          </p:nvSpPr>
          <p:spPr>
            <a:xfrm>
              <a:off x="7175747" y="416249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7175747" y="416249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7205093" y="4113919"/>
              <a:ext cx="23495" cy="24765"/>
            </a:xfrm>
            <a:custGeom>
              <a:avLst/>
              <a:gdLst/>
              <a:ahLst/>
              <a:cxnLst/>
              <a:rect l="l" t="t" r="r" b="b"/>
              <a:pathLst>
                <a:path w="23495" h="24764">
                  <a:moveTo>
                    <a:pt x="0" y="24286"/>
                  </a:moveTo>
                  <a:lnTo>
                    <a:pt x="23274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4" name="object 54"/>
          <p:cNvSpPr/>
          <p:nvPr/>
        </p:nvSpPr>
        <p:spPr>
          <a:xfrm>
            <a:off x="9140956" y="2141626"/>
            <a:ext cx="60325" cy="60325"/>
          </a:xfrm>
          <a:custGeom>
            <a:avLst/>
            <a:gdLst/>
            <a:ahLst/>
            <a:cxnLst/>
            <a:rect l="l" t="t" r="r" b="b"/>
            <a:pathLst>
              <a:path w="60325" h="60325">
                <a:moveTo>
                  <a:pt x="0" y="59705"/>
                </a:moveTo>
                <a:lnTo>
                  <a:pt x="59705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5" name="object 55"/>
          <p:cNvGrpSpPr/>
          <p:nvPr/>
        </p:nvGrpSpPr>
        <p:grpSpPr>
          <a:xfrm>
            <a:off x="9162207" y="2293418"/>
            <a:ext cx="101600" cy="102235"/>
            <a:chOff x="9162207" y="2293418"/>
            <a:chExt cx="101600" cy="102235"/>
          </a:xfrm>
        </p:grpSpPr>
        <p:sp>
          <p:nvSpPr>
            <p:cNvPr id="56" name="object 56"/>
            <p:cNvSpPr/>
            <p:nvPr/>
          </p:nvSpPr>
          <p:spPr>
            <a:xfrm>
              <a:off x="9162207" y="2391578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4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9162207" y="2391578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4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9191554" y="2296454"/>
              <a:ext cx="69215" cy="69850"/>
            </a:xfrm>
            <a:custGeom>
              <a:avLst/>
              <a:gdLst/>
              <a:ahLst/>
              <a:cxnLst/>
              <a:rect l="l" t="t" r="r" b="b"/>
              <a:pathLst>
                <a:path w="69215" h="69850">
                  <a:moveTo>
                    <a:pt x="0" y="69824"/>
                  </a:moveTo>
                  <a:lnTo>
                    <a:pt x="9107" y="60717"/>
                  </a:lnTo>
                  <a:lnTo>
                    <a:pt x="6881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9" name="object 59"/>
          <p:cNvSpPr/>
          <p:nvPr/>
        </p:nvSpPr>
        <p:spPr>
          <a:xfrm>
            <a:off x="9140956" y="2527179"/>
            <a:ext cx="104775" cy="104775"/>
          </a:xfrm>
          <a:custGeom>
            <a:avLst/>
            <a:gdLst/>
            <a:ahLst/>
            <a:cxnLst/>
            <a:rect l="l" t="t" r="r" b="b"/>
            <a:pathLst>
              <a:path w="104775" h="104775">
                <a:moveTo>
                  <a:pt x="0" y="104230"/>
                </a:moveTo>
                <a:lnTo>
                  <a:pt x="59705" y="44525"/>
                </a:lnTo>
                <a:lnTo>
                  <a:pt x="10423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0" name="object 60"/>
          <p:cNvGrpSpPr/>
          <p:nvPr/>
        </p:nvGrpSpPr>
        <p:grpSpPr>
          <a:xfrm>
            <a:off x="9137920" y="2723498"/>
            <a:ext cx="125730" cy="125730"/>
            <a:chOff x="9137920" y="2723498"/>
            <a:chExt cx="125730" cy="125730"/>
          </a:xfrm>
        </p:grpSpPr>
        <p:sp>
          <p:nvSpPr>
            <p:cNvPr id="61" name="object 61"/>
            <p:cNvSpPr/>
            <p:nvPr/>
          </p:nvSpPr>
          <p:spPr>
            <a:xfrm>
              <a:off x="9140956" y="2822669"/>
              <a:ext cx="23495" cy="23495"/>
            </a:xfrm>
            <a:custGeom>
              <a:avLst/>
              <a:gdLst/>
              <a:ahLst/>
              <a:cxnLst/>
              <a:rect l="l" t="t" r="r" b="b"/>
              <a:pathLst>
                <a:path w="23495" h="23494">
                  <a:moveTo>
                    <a:pt x="0" y="23274"/>
                  </a:moveTo>
                  <a:lnTo>
                    <a:pt x="23274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9189530" y="279433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4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9189530" y="279433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4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9217864" y="2726533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5" h="42544">
                  <a:moveTo>
                    <a:pt x="0" y="42501"/>
                  </a:moveTo>
                  <a:lnTo>
                    <a:pt x="4250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5" name="object 65"/>
          <p:cNvSpPr/>
          <p:nvPr/>
        </p:nvSpPr>
        <p:spPr>
          <a:xfrm>
            <a:off x="9140956" y="2941067"/>
            <a:ext cx="120014" cy="120014"/>
          </a:xfrm>
          <a:custGeom>
            <a:avLst/>
            <a:gdLst/>
            <a:ahLst/>
            <a:cxnLst/>
            <a:rect l="l" t="t" r="r" b="b"/>
            <a:pathLst>
              <a:path w="120015" h="120014">
                <a:moveTo>
                  <a:pt x="0" y="119410"/>
                </a:moveTo>
                <a:lnTo>
                  <a:pt x="59705" y="59705"/>
                </a:lnTo>
                <a:lnTo>
                  <a:pt x="11941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6" name="object 66"/>
          <p:cNvGrpSpPr/>
          <p:nvPr/>
        </p:nvGrpSpPr>
        <p:grpSpPr>
          <a:xfrm>
            <a:off x="9137920" y="3152565"/>
            <a:ext cx="125730" cy="125730"/>
            <a:chOff x="9137920" y="3152565"/>
            <a:chExt cx="125730" cy="125730"/>
          </a:xfrm>
        </p:grpSpPr>
        <p:sp>
          <p:nvSpPr>
            <p:cNvPr id="67" name="object 67"/>
            <p:cNvSpPr/>
            <p:nvPr/>
          </p:nvSpPr>
          <p:spPr>
            <a:xfrm>
              <a:off x="9140956" y="3225426"/>
              <a:ext cx="50800" cy="50165"/>
            </a:xfrm>
            <a:custGeom>
              <a:avLst/>
              <a:gdLst/>
              <a:ahLst/>
              <a:cxnLst/>
              <a:rect l="l" t="t" r="r" b="b"/>
              <a:pathLst>
                <a:path w="50800" h="50164">
                  <a:moveTo>
                    <a:pt x="0" y="49585"/>
                  </a:moveTo>
                  <a:lnTo>
                    <a:pt x="5059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9215840" y="319607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4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9215840" y="319607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4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9245187" y="3155601"/>
              <a:ext cx="15240" cy="16510"/>
            </a:xfrm>
            <a:custGeom>
              <a:avLst/>
              <a:gdLst/>
              <a:ahLst/>
              <a:cxnLst/>
              <a:rect l="l" t="t" r="r" b="b"/>
              <a:pathLst>
                <a:path w="15240" h="16510">
                  <a:moveTo>
                    <a:pt x="0" y="16191"/>
                  </a:moveTo>
                  <a:lnTo>
                    <a:pt x="1517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1" name="object 71"/>
          <p:cNvSpPr/>
          <p:nvPr/>
        </p:nvSpPr>
        <p:spPr>
          <a:xfrm>
            <a:off x="9164231" y="3370134"/>
            <a:ext cx="96520" cy="97155"/>
          </a:xfrm>
          <a:custGeom>
            <a:avLst/>
            <a:gdLst/>
            <a:ahLst/>
            <a:cxnLst/>
            <a:rect l="l" t="t" r="r" b="b"/>
            <a:pathLst>
              <a:path w="96520" h="97154">
                <a:moveTo>
                  <a:pt x="0" y="97147"/>
                </a:moveTo>
                <a:lnTo>
                  <a:pt x="36430" y="59705"/>
                </a:lnTo>
                <a:lnTo>
                  <a:pt x="96135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2" name="object 72"/>
          <p:cNvGrpSpPr/>
          <p:nvPr/>
        </p:nvGrpSpPr>
        <p:grpSpPr>
          <a:xfrm>
            <a:off x="9137920" y="3598836"/>
            <a:ext cx="109855" cy="109855"/>
            <a:chOff x="9137920" y="3598836"/>
            <a:chExt cx="109855" cy="109855"/>
          </a:xfrm>
        </p:grpSpPr>
        <p:sp>
          <p:nvSpPr>
            <p:cNvPr id="73" name="object 73"/>
            <p:cNvSpPr/>
            <p:nvPr/>
          </p:nvSpPr>
          <p:spPr>
            <a:xfrm>
              <a:off x="9140956" y="3628182"/>
              <a:ext cx="77470" cy="77470"/>
            </a:xfrm>
            <a:custGeom>
              <a:avLst/>
              <a:gdLst/>
              <a:ahLst/>
              <a:cxnLst/>
              <a:rect l="l" t="t" r="r" b="b"/>
              <a:pathLst>
                <a:path w="77470" h="77470">
                  <a:moveTo>
                    <a:pt x="0" y="76908"/>
                  </a:moveTo>
                  <a:lnTo>
                    <a:pt x="59705" y="16191"/>
                  </a:lnTo>
                  <a:lnTo>
                    <a:pt x="76908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9243163" y="359883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9243163" y="359883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6" name="object 76"/>
          <p:cNvGrpSpPr/>
          <p:nvPr/>
        </p:nvGrpSpPr>
        <p:grpSpPr>
          <a:xfrm>
            <a:off x="9162207" y="3797178"/>
            <a:ext cx="101600" cy="101600"/>
            <a:chOff x="9162207" y="3797178"/>
            <a:chExt cx="101600" cy="101600"/>
          </a:xfrm>
        </p:grpSpPr>
        <p:sp>
          <p:nvSpPr>
            <p:cNvPr id="77" name="object 77"/>
            <p:cNvSpPr/>
            <p:nvPr/>
          </p:nvSpPr>
          <p:spPr>
            <a:xfrm>
              <a:off x="9162207" y="3894325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9162207" y="3894325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9191554" y="3800214"/>
              <a:ext cx="69215" cy="69215"/>
            </a:xfrm>
            <a:custGeom>
              <a:avLst/>
              <a:gdLst/>
              <a:ahLst/>
              <a:cxnLst/>
              <a:rect l="l" t="t" r="r" b="b"/>
              <a:pathLst>
                <a:path w="69215" h="69214">
                  <a:moveTo>
                    <a:pt x="0" y="68812"/>
                  </a:moveTo>
                  <a:lnTo>
                    <a:pt x="9107" y="59705"/>
                  </a:lnTo>
                  <a:lnTo>
                    <a:pt x="6881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0" name="object 80"/>
          <p:cNvSpPr/>
          <p:nvPr/>
        </p:nvSpPr>
        <p:spPr>
          <a:xfrm>
            <a:off x="9140956" y="4029927"/>
            <a:ext cx="104775" cy="104775"/>
          </a:xfrm>
          <a:custGeom>
            <a:avLst/>
            <a:gdLst/>
            <a:ahLst/>
            <a:cxnLst/>
            <a:rect l="l" t="t" r="r" b="b"/>
            <a:pathLst>
              <a:path w="104775" h="104775">
                <a:moveTo>
                  <a:pt x="0" y="104230"/>
                </a:moveTo>
                <a:lnTo>
                  <a:pt x="59705" y="44525"/>
                </a:lnTo>
                <a:lnTo>
                  <a:pt x="10423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9226972" y="4229281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4" h="33654">
                <a:moveTo>
                  <a:pt x="0" y="33394"/>
                </a:moveTo>
                <a:lnTo>
                  <a:pt x="3339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2" name="object 8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02075" y="4379050"/>
            <a:ext cx="4356450" cy="221617"/>
          </a:xfrm>
          <a:prstGeom prst="rect">
            <a:avLst/>
          </a:prstGeom>
        </p:spPr>
      </p:pic>
      <p:sp>
        <p:nvSpPr>
          <p:cNvPr id="83" name="object 83"/>
          <p:cNvSpPr/>
          <p:nvPr/>
        </p:nvSpPr>
        <p:spPr>
          <a:xfrm>
            <a:off x="5076959" y="2111267"/>
            <a:ext cx="4184015" cy="2152015"/>
          </a:xfrm>
          <a:custGeom>
            <a:avLst/>
            <a:gdLst/>
            <a:ahLst/>
            <a:cxnLst/>
            <a:rect l="l" t="t" r="r" b="b"/>
            <a:pathLst>
              <a:path w="4184015" h="2152015">
                <a:moveTo>
                  <a:pt x="4063996" y="2151408"/>
                </a:moveTo>
                <a:lnTo>
                  <a:pt x="4063996" y="0"/>
                </a:lnTo>
              </a:path>
              <a:path w="4184015" h="2152015">
                <a:moveTo>
                  <a:pt x="0" y="2151408"/>
                </a:moveTo>
                <a:lnTo>
                  <a:pt x="4183406" y="2151408"/>
                </a:lnTo>
              </a:path>
              <a:path w="4184015" h="2152015">
                <a:moveTo>
                  <a:pt x="2031998" y="0"/>
                </a:moveTo>
                <a:lnTo>
                  <a:pt x="2031998" y="2151408"/>
                </a:lnTo>
              </a:path>
              <a:path w="4184015" h="2152015">
                <a:moveTo>
                  <a:pt x="2151408" y="2023"/>
                </a:moveTo>
                <a:lnTo>
                  <a:pt x="2151408" y="215140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7168663" y="4478221"/>
            <a:ext cx="0" cy="728980"/>
          </a:xfrm>
          <a:custGeom>
            <a:avLst/>
            <a:gdLst/>
            <a:ahLst/>
            <a:cxnLst/>
            <a:rect l="l" t="t" r="r" b="b"/>
            <a:pathLst>
              <a:path h="728979">
                <a:moveTo>
                  <a:pt x="0" y="0"/>
                </a:moveTo>
                <a:lnTo>
                  <a:pt x="0" y="72860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9260367" y="2111267"/>
            <a:ext cx="0" cy="2271395"/>
          </a:xfrm>
          <a:custGeom>
            <a:avLst/>
            <a:gdLst/>
            <a:ahLst/>
            <a:cxnLst/>
            <a:rect l="l" t="t" r="r" b="b"/>
            <a:pathLst>
              <a:path h="2271395">
                <a:moveTo>
                  <a:pt x="0" y="227081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5196370" y="4334524"/>
            <a:ext cx="0" cy="930275"/>
          </a:xfrm>
          <a:custGeom>
            <a:avLst/>
            <a:gdLst/>
            <a:ahLst/>
            <a:cxnLst/>
            <a:rect l="l" t="t" r="r" b="b"/>
            <a:pathLst>
              <a:path h="930275">
                <a:moveTo>
                  <a:pt x="0" y="0"/>
                </a:moveTo>
                <a:lnTo>
                  <a:pt x="0" y="92998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5172083" y="4550070"/>
            <a:ext cx="2021205" cy="715010"/>
          </a:xfrm>
          <a:custGeom>
            <a:avLst/>
            <a:gdLst/>
            <a:ahLst/>
            <a:cxnLst/>
            <a:rect l="l" t="t" r="r" b="b"/>
            <a:pathLst>
              <a:path w="2021204" h="715010">
                <a:moveTo>
                  <a:pt x="1996580" y="0"/>
                </a:moveTo>
                <a:lnTo>
                  <a:pt x="1996580" y="714437"/>
                </a:lnTo>
              </a:path>
              <a:path w="2021204" h="715010">
                <a:moveTo>
                  <a:pt x="24286" y="685091"/>
                </a:moveTo>
                <a:lnTo>
                  <a:pt x="1996580" y="685091"/>
                </a:lnTo>
              </a:path>
              <a:path w="2021204" h="715010">
                <a:moveTo>
                  <a:pt x="48573" y="660804"/>
                </a:moveTo>
                <a:lnTo>
                  <a:pt x="0" y="708365"/>
                </a:lnTo>
              </a:path>
              <a:path w="2021204" h="715010">
                <a:moveTo>
                  <a:pt x="1972293" y="708365"/>
                </a:moveTo>
                <a:lnTo>
                  <a:pt x="2020866" y="66080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 txBox="1"/>
          <p:nvPr/>
        </p:nvSpPr>
        <p:spPr>
          <a:xfrm>
            <a:off x="6044840" y="5081706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7144376" y="4550070"/>
            <a:ext cx="2021205" cy="715010"/>
          </a:xfrm>
          <a:custGeom>
            <a:avLst/>
            <a:gdLst/>
            <a:ahLst/>
            <a:cxnLst/>
            <a:rect l="l" t="t" r="r" b="b"/>
            <a:pathLst>
              <a:path w="2021204" h="715010">
                <a:moveTo>
                  <a:pt x="24286" y="0"/>
                </a:moveTo>
                <a:lnTo>
                  <a:pt x="24286" y="714437"/>
                </a:lnTo>
              </a:path>
              <a:path w="2021204" h="715010">
                <a:moveTo>
                  <a:pt x="1996580" y="0"/>
                </a:moveTo>
                <a:lnTo>
                  <a:pt x="1996580" y="714437"/>
                </a:lnTo>
              </a:path>
              <a:path w="2021204" h="715010">
                <a:moveTo>
                  <a:pt x="24286" y="685091"/>
                </a:moveTo>
                <a:lnTo>
                  <a:pt x="1996580" y="685091"/>
                </a:lnTo>
              </a:path>
              <a:path w="2021204" h="715010">
                <a:moveTo>
                  <a:pt x="48573" y="660804"/>
                </a:moveTo>
                <a:lnTo>
                  <a:pt x="0" y="708365"/>
                </a:lnTo>
              </a:path>
              <a:path w="2021204" h="715010">
                <a:moveTo>
                  <a:pt x="1973305" y="708365"/>
                </a:moveTo>
                <a:lnTo>
                  <a:pt x="2020866" y="66080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 txBox="1"/>
          <p:nvPr/>
        </p:nvSpPr>
        <p:spPr>
          <a:xfrm>
            <a:off x="8017133" y="5081706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8250</a:t>
            </a:r>
            <a:endParaRPr sz="950">
              <a:latin typeface="Times New Roman"/>
              <a:cs typeface="Times New Roman"/>
            </a:endParaRPr>
          </a:p>
        </p:txBody>
      </p:sp>
      <p:pic>
        <p:nvPicPr>
          <p:cNvPr id="91" name="object 9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046217" y="5541782"/>
            <a:ext cx="245904" cy="245904"/>
          </a:xfrm>
          <a:prstGeom prst="rect">
            <a:avLst/>
          </a:prstGeom>
        </p:spPr>
      </p:pic>
      <p:sp>
        <p:nvSpPr>
          <p:cNvPr id="92" name="object 92"/>
          <p:cNvSpPr txBox="1"/>
          <p:nvPr/>
        </p:nvSpPr>
        <p:spPr>
          <a:xfrm>
            <a:off x="7098282" y="5529671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2</a:t>
            </a:r>
            <a:endParaRPr sz="1350">
              <a:latin typeface="Times New Roman"/>
              <a:cs typeface="Times New Roman"/>
            </a:endParaRPr>
          </a:p>
        </p:txBody>
      </p:sp>
      <p:grpSp>
        <p:nvGrpSpPr>
          <p:cNvPr id="93" name="object 93"/>
          <p:cNvGrpSpPr/>
          <p:nvPr/>
        </p:nvGrpSpPr>
        <p:grpSpPr>
          <a:xfrm>
            <a:off x="9018510" y="2108092"/>
            <a:ext cx="246379" cy="3620135"/>
            <a:chOff x="9018510" y="2108092"/>
            <a:chExt cx="246379" cy="3620135"/>
          </a:xfrm>
        </p:grpSpPr>
        <p:sp>
          <p:nvSpPr>
            <p:cNvPr id="94" name="object 94"/>
            <p:cNvSpPr/>
            <p:nvPr/>
          </p:nvSpPr>
          <p:spPr>
            <a:xfrm>
              <a:off x="9140956" y="2111267"/>
              <a:ext cx="0" cy="3375025"/>
            </a:xfrm>
            <a:custGeom>
              <a:avLst/>
              <a:gdLst/>
              <a:ahLst/>
              <a:cxnLst/>
              <a:rect l="l" t="t" r="r" b="b"/>
              <a:pathLst>
                <a:path h="3375025">
                  <a:moveTo>
                    <a:pt x="0" y="3374857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5" name="object 9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018510" y="5482077"/>
              <a:ext cx="245904" cy="245904"/>
            </a:xfrm>
            <a:prstGeom prst="rect">
              <a:avLst/>
            </a:prstGeom>
          </p:spPr>
        </p:pic>
      </p:grpSp>
      <p:sp>
        <p:nvSpPr>
          <p:cNvPr id="96" name="object 96"/>
          <p:cNvSpPr txBox="1"/>
          <p:nvPr/>
        </p:nvSpPr>
        <p:spPr>
          <a:xfrm>
            <a:off x="9066527" y="5468954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3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5172083" y="1619459"/>
            <a:ext cx="1997075" cy="3926840"/>
          </a:xfrm>
          <a:custGeom>
            <a:avLst/>
            <a:gdLst/>
            <a:ahLst/>
            <a:cxnLst/>
            <a:rect l="l" t="t" r="r" b="b"/>
            <a:pathLst>
              <a:path w="1997075" h="3926840">
                <a:moveTo>
                  <a:pt x="1996580" y="3926371"/>
                </a:moveTo>
                <a:lnTo>
                  <a:pt x="1996580" y="0"/>
                </a:lnTo>
              </a:path>
              <a:path w="1997075" h="3926840">
                <a:moveTo>
                  <a:pt x="24286" y="2715065"/>
                </a:moveTo>
                <a:lnTo>
                  <a:pt x="24286" y="3350570"/>
                </a:lnTo>
              </a:path>
              <a:path w="1997075" h="3926840">
                <a:moveTo>
                  <a:pt x="1936874" y="2715065"/>
                </a:moveTo>
                <a:lnTo>
                  <a:pt x="1936874" y="3350570"/>
                </a:lnTo>
              </a:path>
              <a:path w="1997075" h="3926840">
                <a:moveTo>
                  <a:pt x="24286" y="3320212"/>
                </a:moveTo>
                <a:lnTo>
                  <a:pt x="1936874" y="3320212"/>
                </a:lnTo>
              </a:path>
              <a:path w="1997075" h="3926840">
                <a:moveTo>
                  <a:pt x="48573" y="3296937"/>
                </a:moveTo>
                <a:lnTo>
                  <a:pt x="0" y="3344499"/>
                </a:lnTo>
              </a:path>
              <a:path w="1997075" h="3926840">
                <a:moveTo>
                  <a:pt x="1912588" y="3344499"/>
                </a:moveTo>
                <a:lnTo>
                  <a:pt x="1961161" y="329693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 txBox="1"/>
          <p:nvPr/>
        </p:nvSpPr>
        <p:spPr>
          <a:xfrm>
            <a:off x="6014482" y="4787228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6863053" y="4309225"/>
            <a:ext cx="611505" cy="794385"/>
          </a:xfrm>
          <a:custGeom>
            <a:avLst/>
            <a:gdLst/>
            <a:ahLst/>
            <a:cxnLst/>
            <a:rect l="l" t="t" r="r" b="b"/>
            <a:pathLst>
              <a:path w="611504" h="794385">
                <a:moveTo>
                  <a:pt x="305609" y="240844"/>
                </a:moveTo>
                <a:lnTo>
                  <a:pt x="305609" y="660804"/>
                </a:lnTo>
              </a:path>
              <a:path w="611504" h="794385">
                <a:moveTo>
                  <a:pt x="245904" y="0"/>
                </a:moveTo>
                <a:lnTo>
                  <a:pt x="245904" y="660804"/>
                </a:lnTo>
              </a:path>
              <a:path w="611504" h="794385">
                <a:moveTo>
                  <a:pt x="305609" y="630445"/>
                </a:moveTo>
                <a:lnTo>
                  <a:pt x="245904" y="630445"/>
                </a:lnTo>
              </a:path>
              <a:path w="611504" h="794385">
                <a:moveTo>
                  <a:pt x="276262" y="630445"/>
                </a:moveTo>
                <a:lnTo>
                  <a:pt x="208461" y="794381"/>
                </a:lnTo>
                <a:lnTo>
                  <a:pt x="0" y="794381"/>
                </a:lnTo>
              </a:path>
              <a:path w="611504" h="794385">
                <a:moveTo>
                  <a:pt x="281322" y="654732"/>
                </a:moveTo>
                <a:lnTo>
                  <a:pt x="329896" y="607170"/>
                </a:lnTo>
              </a:path>
              <a:path w="611504" h="794385">
                <a:moveTo>
                  <a:pt x="270191" y="607170"/>
                </a:moveTo>
                <a:lnTo>
                  <a:pt x="221617" y="654732"/>
                </a:lnTo>
              </a:path>
              <a:path w="611504" h="794385">
                <a:moveTo>
                  <a:pt x="305609" y="240844"/>
                </a:moveTo>
                <a:lnTo>
                  <a:pt x="305609" y="660804"/>
                </a:lnTo>
              </a:path>
              <a:path w="611504" h="794385">
                <a:moveTo>
                  <a:pt x="365314" y="0"/>
                </a:moveTo>
                <a:lnTo>
                  <a:pt x="365314" y="660804"/>
                </a:lnTo>
              </a:path>
              <a:path w="611504" h="794385">
                <a:moveTo>
                  <a:pt x="305609" y="630445"/>
                </a:moveTo>
                <a:lnTo>
                  <a:pt x="365314" y="630445"/>
                </a:lnTo>
              </a:path>
              <a:path w="611504" h="794385">
                <a:moveTo>
                  <a:pt x="335967" y="630445"/>
                </a:moveTo>
                <a:lnTo>
                  <a:pt x="402756" y="794381"/>
                </a:lnTo>
                <a:lnTo>
                  <a:pt x="611218" y="79438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 txBox="1"/>
          <p:nvPr/>
        </p:nvSpPr>
        <p:spPr>
          <a:xfrm>
            <a:off x="6862497" y="4950152"/>
            <a:ext cx="61404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415290" algn="l"/>
              </a:tabLst>
            </a:pPr>
            <a:r>
              <a:rPr sz="950" spc="-25" dirty="0">
                <a:latin typeface="Times New Roman"/>
                <a:cs typeface="Times New Roman"/>
              </a:rPr>
              <a:t>250</a:t>
            </a:r>
            <a:r>
              <a:rPr sz="950" dirty="0">
                <a:latin typeface="Times New Roman"/>
                <a:cs typeface="Times New Roman"/>
              </a:rPr>
              <a:t>	</a:t>
            </a:r>
            <a:r>
              <a:rPr sz="950" spc="-25" dirty="0">
                <a:latin typeface="Times New Roman"/>
                <a:cs typeface="Times New Roman"/>
              </a:rPr>
              <a:t>250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01" name="object 101"/>
          <p:cNvSpPr/>
          <p:nvPr/>
        </p:nvSpPr>
        <p:spPr>
          <a:xfrm>
            <a:off x="7144376" y="4453934"/>
            <a:ext cx="2021205" cy="516255"/>
          </a:xfrm>
          <a:custGeom>
            <a:avLst/>
            <a:gdLst/>
            <a:ahLst/>
            <a:cxnLst/>
            <a:rect l="l" t="t" r="r" b="b"/>
            <a:pathLst>
              <a:path w="2021204" h="516254">
                <a:moveTo>
                  <a:pt x="48573" y="462461"/>
                </a:moveTo>
                <a:lnTo>
                  <a:pt x="0" y="510023"/>
                </a:lnTo>
              </a:path>
              <a:path w="2021204" h="516254">
                <a:moveTo>
                  <a:pt x="60717" y="510023"/>
                </a:moveTo>
                <a:lnTo>
                  <a:pt x="108278" y="462461"/>
                </a:lnTo>
              </a:path>
              <a:path w="2021204" h="516254">
                <a:moveTo>
                  <a:pt x="83991" y="0"/>
                </a:moveTo>
                <a:lnTo>
                  <a:pt x="83991" y="516095"/>
                </a:lnTo>
              </a:path>
              <a:path w="2021204" h="516254">
                <a:moveTo>
                  <a:pt x="1996580" y="96135"/>
                </a:moveTo>
                <a:lnTo>
                  <a:pt x="1996580" y="516095"/>
                </a:lnTo>
              </a:path>
              <a:path w="2021204" h="516254">
                <a:moveTo>
                  <a:pt x="83991" y="485736"/>
                </a:moveTo>
                <a:lnTo>
                  <a:pt x="1996580" y="485736"/>
                </a:lnTo>
              </a:path>
              <a:path w="2021204" h="516254">
                <a:moveTo>
                  <a:pt x="108278" y="462461"/>
                </a:moveTo>
                <a:lnTo>
                  <a:pt x="60717" y="510023"/>
                </a:lnTo>
              </a:path>
              <a:path w="2021204" h="516254">
                <a:moveTo>
                  <a:pt x="1973305" y="510023"/>
                </a:moveTo>
                <a:lnTo>
                  <a:pt x="2020866" y="46246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 txBox="1"/>
          <p:nvPr/>
        </p:nvSpPr>
        <p:spPr>
          <a:xfrm>
            <a:off x="8047492" y="4787228"/>
            <a:ext cx="27305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0" dirty="0">
                <a:latin typeface="Times New Roman"/>
                <a:cs typeface="Times New Roman"/>
              </a:rPr>
              <a:t>8000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9140956" y="4453934"/>
            <a:ext cx="436245" cy="810895"/>
          </a:xfrm>
          <a:custGeom>
            <a:avLst/>
            <a:gdLst/>
            <a:ahLst/>
            <a:cxnLst/>
            <a:rect l="l" t="t" r="r" b="b"/>
            <a:pathLst>
              <a:path w="436245" h="810895">
                <a:moveTo>
                  <a:pt x="119410" y="0"/>
                </a:moveTo>
                <a:lnTo>
                  <a:pt x="119410" y="810573"/>
                </a:lnTo>
              </a:path>
              <a:path w="436245" h="810895">
                <a:moveTo>
                  <a:pt x="0" y="96135"/>
                </a:moveTo>
                <a:lnTo>
                  <a:pt x="0" y="810573"/>
                </a:lnTo>
              </a:path>
              <a:path w="436245" h="810895">
                <a:moveTo>
                  <a:pt x="0" y="781226"/>
                </a:moveTo>
                <a:lnTo>
                  <a:pt x="119410" y="781226"/>
                </a:lnTo>
                <a:lnTo>
                  <a:pt x="436151" y="78122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 txBox="1"/>
          <p:nvPr/>
        </p:nvSpPr>
        <p:spPr>
          <a:xfrm>
            <a:off x="9368088" y="5081706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05" name="object 105"/>
          <p:cNvSpPr/>
          <p:nvPr/>
        </p:nvSpPr>
        <p:spPr>
          <a:xfrm>
            <a:off x="5052673" y="2111267"/>
            <a:ext cx="4232275" cy="3305175"/>
          </a:xfrm>
          <a:custGeom>
            <a:avLst/>
            <a:gdLst/>
            <a:ahLst/>
            <a:cxnLst/>
            <a:rect l="l" t="t" r="r" b="b"/>
            <a:pathLst>
              <a:path w="4232275" h="3305175">
                <a:moveTo>
                  <a:pt x="4184418" y="3147168"/>
                </a:moveTo>
                <a:lnTo>
                  <a:pt x="4231980" y="3099607"/>
                </a:lnTo>
              </a:path>
              <a:path w="4232275" h="3305175">
                <a:moveTo>
                  <a:pt x="4112570" y="3099607"/>
                </a:moveTo>
                <a:lnTo>
                  <a:pt x="4065008" y="3147168"/>
                </a:lnTo>
              </a:path>
              <a:path w="4232275" h="3305175">
                <a:moveTo>
                  <a:pt x="143697" y="2151408"/>
                </a:moveTo>
                <a:lnTo>
                  <a:pt x="143697" y="0"/>
                </a:lnTo>
              </a:path>
              <a:path w="4232275" h="3305175">
                <a:moveTo>
                  <a:pt x="24286" y="2270818"/>
                </a:moveTo>
                <a:lnTo>
                  <a:pt x="24286" y="0"/>
                </a:lnTo>
              </a:path>
              <a:path w="4232275" h="3305175">
                <a:moveTo>
                  <a:pt x="24286" y="2438802"/>
                </a:moveTo>
                <a:lnTo>
                  <a:pt x="24286" y="3305033"/>
                </a:lnTo>
              </a:path>
              <a:path w="4232275" h="3305175">
                <a:moveTo>
                  <a:pt x="4207693" y="2342667"/>
                </a:moveTo>
                <a:lnTo>
                  <a:pt x="4207693" y="3305033"/>
                </a:lnTo>
              </a:path>
              <a:path w="4232275" h="3305175">
                <a:moveTo>
                  <a:pt x="24286" y="3274674"/>
                </a:moveTo>
                <a:lnTo>
                  <a:pt x="4207693" y="3274674"/>
                </a:lnTo>
              </a:path>
              <a:path w="4232275" h="3305175">
                <a:moveTo>
                  <a:pt x="47561" y="3251399"/>
                </a:moveTo>
                <a:lnTo>
                  <a:pt x="0" y="3298961"/>
                </a:lnTo>
              </a:path>
              <a:path w="4232275" h="3305175">
                <a:moveTo>
                  <a:pt x="4184418" y="3298961"/>
                </a:moveTo>
                <a:lnTo>
                  <a:pt x="4231980" y="325139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 txBox="1"/>
          <p:nvPr/>
        </p:nvSpPr>
        <p:spPr>
          <a:xfrm>
            <a:off x="6996075" y="5233498"/>
            <a:ext cx="334645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17500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107" name="object 107"/>
          <p:cNvGrpSpPr/>
          <p:nvPr/>
        </p:nvGrpSpPr>
        <p:grpSpPr>
          <a:xfrm>
            <a:off x="5073924" y="1616284"/>
            <a:ext cx="246379" cy="4171950"/>
            <a:chOff x="5073924" y="1616284"/>
            <a:chExt cx="246379" cy="4171950"/>
          </a:xfrm>
        </p:grpSpPr>
        <p:sp>
          <p:nvSpPr>
            <p:cNvPr id="108" name="object 108"/>
            <p:cNvSpPr/>
            <p:nvPr/>
          </p:nvSpPr>
          <p:spPr>
            <a:xfrm>
              <a:off x="5196370" y="1619459"/>
              <a:ext cx="0" cy="3926840"/>
            </a:xfrm>
            <a:custGeom>
              <a:avLst/>
              <a:gdLst/>
              <a:ahLst/>
              <a:cxnLst/>
              <a:rect l="l" t="t" r="r" b="b"/>
              <a:pathLst>
                <a:path h="3926840">
                  <a:moveTo>
                    <a:pt x="0" y="3926371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9" name="object 10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073924" y="5541782"/>
              <a:ext cx="245904" cy="245904"/>
            </a:xfrm>
            <a:prstGeom prst="rect">
              <a:avLst/>
            </a:prstGeom>
          </p:spPr>
        </p:pic>
      </p:grpSp>
      <p:sp>
        <p:nvSpPr>
          <p:cNvPr id="110" name="object 110"/>
          <p:cNvSpPr txBox="1"/>
          <p:nvPr/>
        </p:nvSpPr>
        <p:spPr>
          <a:xfrm>
            <a:off x="5123965" y="5535743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1</a:t>
            </a:r>
            <a:endParaRPr sz="1350">
              <a:latin typeface="Times New Roman"/>
              <a:cs typeface="Times New Roman"/>
            </a:endParaRPr>
          </a:p>
        </p:txBody>
      </p:sp>
      <p:grpSp>
        <p:nvGrpSpPr>
          <p:cNvPr id="111" name="object 111"/>
          <p:cNvGrpSpPr/>
          <p:nvPr/>
        </p:nvGrpSpPr>
        <p:grpSpPr>
          <a:xfrm>
            <a:off x="4776271" y="4294978"/>
            <a:ext cx="4922520" cy="972819"/>
            <a:chOff x="4776271" y="4294978"/>
            <a:chExt cx="4922520" cy="972819"/>
          </a:xfrm>
        </p:grpSpPr>
        <p:sp>
          <p:nvSpPr>
            <p:cNvPr id="112" name="object 112"/>
            <p:cNvSpPr/>
            <p:nvPr/>
          </p:nvSpPr>
          <p:spPr>
            <a:xfrm>
              <a:off x="9260366" y="4299106"/>
              <a:ext cx="434340" cy="0"/>
            </a:xfrm>
            <a:custGeom>
              <a:avLst/>
              <a:gdLst/>
              <a:ahLst/>
              <a:cxnLst/>
              <a:rect l="l" t="t" r="r" b="b"/>
              <a:pathLst>
                <a:path w="434340">
                  <a:moveTo>
                    <a:pt x="0" y="0"/>
                  </a:moveTo>
                  <a:lnTo>
                    <a:pt x="434127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4779446" y="4309225"/>
              <a:ext cx="417195" cy="955675"/>
            </a:xfrm>
            <a:custGeom>
              <a:avLst/>
              <a:gdLst/>
              <a:ahLst/>
              <a:cxnLst/>
              <a:rect l="l" t="t" r="r" b="b"/>
              <a:pathLst>
                <a:path w="417195" h="955675">
                  <a:moveTo>
                    <a:pt x="297513" y="240844"/>
                  </a:moveTo>
                  <a:lnTo>
                    <a:pt x="297513" y="955282"/>
                  </a:lnTo>
                </a:path>
                <a:path w="417195" h="955675">
                  <a:moveTo>
                    <a:pt x="416923" y="0"/>
                  </a:moveTo>
                  <a:lnTo>
                    <a:pt x="416923" y="955282"/>
                  </a:lnTo>
                </a:path>
                <a:path w="417195" h="955675">
                  <a:moveTo>
                    <a:pt x="416923" y="925935"/>
                  </a:moveTo>
                  <a:lnTo>
                    <a:pt x="297513" y="925935"/>
                  </a:lnTo>
                  <a:lnTo>
                    <a:pt x="0" y="92593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4" name="object 114"/>
          <p:cNvSpPr txBox="1"/>
          <p:nvPr/>
        </p:nvSpPr>
        <p:spPr>
          <a:xfrm>
            <a:off x="4775853" y="5081706"/>
            <a:ext cx="21082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15" name="object 115"/>
          <p:cNvSpPr/>
          <p:nvPr/>
        </p:nvSpPr>
        <p:spPr>
          <a:xfrm>
            <a:off x="5005111" y="4215114"/>
            <a:ext cx="4399280" cy="1043940"/>
          </a:xfrm>
          <a:custGeom>
            <a:avLst/>
            <a:gdLst/>
            <a:ahLst/>
            <a:cxnLst/>
            <a:rect l="l" t="t" r="r" b="b"/>
            <a:pathLst>
              <a:path w="4399280" h="1043939">
                <a:moveTo>
                  <a:pt x="95123" y="995760"/>
                </a:moveTo>
                <a:lnTo>
                  <a:pt x="47561" y="1043321"/>
                </a:lnTo>
              </a:path>
              <a:path w="4399280" h="1043939">
                <a:moveTo>
                  <a:pt x="166971" y="1043321"/>
                </a:moveTo>
                <a:lnTo>
                  <a:pt x="214533" y="995760"/>
                </a:lnTo>
              </a:path>
              <a:path w="4399280" h="1043939">
                <a:moveTo>
                  <a:pt x="0" y="191258"/>
                </a:moveTo>
                <a:lnTo>
                  <a:pt x="708365" y="191258"/>
                </a:lnTo>
              </a:path>
              <a:path w="4399280" h="1043939">
                <a:moveTo>
                  <a:pt x="1580668" y="191258"/>
                </a:moveTo>
                <a:lnTo>
                  <a:pt x="2740364" y="191258"/>
                </a:lnTo>
              </a:path>
              <a:path w="4399280" h="1043939">
                <a:moveTo>
                  <a:pt x="3612666" y="191258"/>
                </a:moveTo>
                <a:lnTo>
                  <a:pt x="4398952" y="191258"/>
                </a:lnTo>
              </a:path>
              <a:path w="4399280" h="1043939">
                <a:moveTo>
                  <a:pt x="71848" y="263107"/>
                </a:moveTo>
                <a:lnTo>
                  <a:pt x="679019" y="263107"/>
                </a:lnTo>
              </a:path>
              <a:path w="4399280" h="1043939">
                <a:moveTo>
                  <a:pt x="1610014" y="263107"/>
                </a:moveTo>
                <a:lnTo>
                  <a:pt x="2711017" y="263107"/>
                </a:lnTo>
              </a:path>
              <a:path w="4399280" h="1043939">
                <a:moveTo>
                  <a:pt x="3643024" y="263107"/>
                </a:moveTo>
                <a:lnTo>
                  <a:pt x="4398952" y="263107"/>
                </a:lnTo>
              </a:path>
              <a:path w="4399280" h="1043939">
                <a:moveTo>
                  <a:pt x="4327104" y="191258"/>
                </a:moveTo>
                <a:lnTo>
                  <a:pt x="4327104" y="166971"/>
                </a:lnTo>
                <a:lnTo>
                  <a:pt x="4255255" y="166971"/>
                </a:lnTo>
              </a:path>
              <a:path w="4399280" h="1043939">
                <a:moveTo>
                  <a:pt x="4398952" y="263107"/>
                </a:moveTo>
                <a:lnTo>
                  <a:pt x="4398952" y="191258"/>
                </a:lnTo>
              </a:path>
              <a:path w="4399280" h="1043939">
                <a:moveTo>
                  <a:pt x="4327104" y="166971"/>
                </a:moveTo>
                <a:lnTo>
                  <a:pt x="3469981" y="166971"/>
                </a:lnTo>
              </a:path>
              <a:path w="4399280" h="1043939">
                <a:moveTo>
                  <a:pt x="2884061" y="166971"/>
                </a:moveTo>
                <a:lnTo>
                  <a:pt x="1436970" y="166971"/>
                </a:lnTo>
              </a:path>
              <a:path w="4399280" h="1043939">
                <a:moveTo>
                  <a:pt x="4255255" y="166971"/>
                </a:moveTo>
                <a:lnTo>
                  <a:pt x="4255255" y="0"/>
                </a:lnTo>
              </a:path>
              <a:path w="4399280" h="1043939">
                <a:moveTo>
                  <a:pt x="1317560" y="166971"/>
                </a:moveTo>
                <a:lnTo>
                  <a:pt x="971473" y="166971"/>
                </a:lnTo>
                <a:lnTo>
                  <a:pt x="971473" y="47561"/>
                </a:lnTo>
              </a:path>
              <a:path w="4399280" h="1043939">
                <a:moveTo>
                  <a:pt x="852063" y="287394"/>
                </a:moveTo>
                <a:lnTo>
                  <a:pt x="852063" y="166971"/>
                </a:lnTo>
              </a:path>
              <a:path w="4399280" h="1043939">
                <a:moveTo>
                  <a:pt x="1317560" y="166971"/>
                </a:moveTo>
                <a:lnTo>
                  <a:pt x="1317560" y="47561"/>
                </a:lnTo>
              </a:path>
              <a:path w="4399280" h="1043939">
                <a:moveTo>
                  <a:pt x="1508819" y="166971"/>
                </a:moveTo>
                <a:lnTo>
                  <a:pt x="1706150" y="166971"/>
                </a:lnTo>
              </a:path>
              <a:path w="4399280" h="1043939">
                <a:moveTo>
                  <a:pt x="1508819" y="287394"/>
                </a:moveTo>
                <a:lnTo>
                  <a:pt x="1706150" y="287394"/>
                </a:lnTo>
              </a:path>
              <a:path w="4399280" h="1043939">
                <a:moveTo>
                  <a:pt x="1675791" y="166971"/>
                </a:moveTo>
                <a:lnTo>
                  <a:pt x="1675791" y="287394"/>
                </a:lnTo>
                <a:lnTo>
                  <a:pt x="1675791" y="539370"/>
                </a:lnTo>
              </a:path>
              <a:path w="4399280" h="1043939">
                <a:moveTo>
                  <a:pt x="1700078" y="191258"/>
                </a:moveTo>
                <a:lnTo>
                  <a:pt x="1651504" y="143697"/>
                </a:lnTo>
              </a:path>
              <a:path w="4399280" h="1043939">
                <a:moveTo>
                  <a:pt x="1651504" y="263107"/>
                </a:moveTo>
                <a:lnTo>
                  <a:pt x="1700078" y="31066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 txBox="1"/>
          <p:nvPr/>
        </p:nvSpPr>
        <p:spPr>
          <a:xfrm>
            <a:off x="6541912" y="4547348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17" name="object 117"/>
          <p:cNvSpPr/>
          <p:nvPr/>
        </p:nvSpPr>
        <p:spPr>
          <a:xfrm>
            <a:off x="5196370" y="4133146"/>
            <a:ext cx="1912620" cy="464820"/>
          </a:xfrm>
          <a:custGeom>
            <a:avLst/>
            <a:gdLst/>
            <a:ahLst/>
            <a:cxnLst/>
            <a:rect l="l" t="t" r="r" b="b"/>
            <a:pathLst>
              <a:path w="1912620" h="464820">
                <a:moveTo>
                  <a:pt x="517107" y="273226"/>
                </a:moveTo>
                <a:lnTo>
                  <a:pt x="636517" y="392637"/>
                </a:lnTo>
              </a:path>
              <a:path w="1912620" h="464820">
                <a:moveTo>
                  <a:pt x="487760" y="345075"/>
                </a:moveTo>
                <a:lnTo>
                  <a:pt x="607170" y="464485"/>
                </a:lnTo>
              </a:path>
              <a:path w="1912620" h="464820">
                <a:moveTo>
                  <a:pt x="636517" y="392637"/>
                </a:moveTo>
                <a:lnTo>
                  <a:pt x="1269998" y="392637"/>
                </a:lnTo>
              </a:path>
              <a:path w="1912620" h="464820">
                <a:moveTo>
                  <a:pt x="607170" y="464485"/>
                </a:moveTo>
                <a:lnTo>
                  <a:pt x="1299345" y="464485"/>
                </a:lnTo>
              </a:path>
              <a:path w="1912620" h="464820">
                <a:moveTo>
                  <a:pt x="1269998" y="392637"/>
                </a:moveTo>
                <a:lnTo>
                  <a:pt x="1389409" y="273226"/>
                </a:lnTo>
              </a:path>
              <a:path w="1912620" h="464820">
                <a:moveTo>
                  <a:pt x="1299345" y="464485"/>
                </a:moveTo>
                <a:lnTo>
                  <a:pt x="1418755" y="345075"/>
                </a:lnTo>
              </a:path>
              <a:path w="1912620" h="464820">
                <a:moveTo>
                  <a:pt x="660804" y="369362"/>
                </a:moveTo>
                <a:lnTo>
                  <a:pt x="660804" y="248940"/>
                </a:lnTo>
              </a:path>
              <a:path w="1912620" h="464820">
                <a:moveTo>
                  <a:pt x="1126301" y="129529"/>
                </a:moveTo>
                <a:lnTo>
                  <a:pt x="1912588" y="63752"/>
                </a:lnTo>
              </a:path>
              <a:path w="1912620" h="464820">
                <a:moveTo>
                  <a:pt x="780214" y="129529"/>
                </a:moveTo>
                <a:lnTo>
                  <a:pt x="0" y="63752"/>
                </a:lnTo>
                <a:lnTo>
                  <a:pt x="1912588" y="63752"/>
                </a:lnTo>
              </a:path>
              <a:path w="1912620" h="464820">
                <a:moveTo>
                  <a:pt x="377457" y="0"/>
                </a:moveTo>
                <a:lnTo>
                  <a:pt x="417935" y="25298"/>
                </a:lnTo>
                <a:lnTo>
                  <a:pt x="370374" y="2529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 txBox="1"/>
          <p:nvPr/>
        </p:nvSpPr>
        <p:spPr>
          <a:xfrm>
            <a:off x="5273733" y="4044456"/>
            <a:ext cx="303530" cy="1739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-10" dirty="0">
                <a:latin typeface="Times New Roman"/>
                <a:cs typeface="Times New Roman"/>
              </a:rPr>
              <a:t>0,005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19" name="object 119"/>
          <p:cNvSpPr/>
          <p:nvPr/>
        </p:nvSpPr>
        <p:spPr>
          <a:xfrm>
            <a:off x="7889172" y="4262676"/>
            <a:ext cx="854710" cy="492125"/>
          </a:xfrm>
          <a:custGeom>
            <a:avLst/>
            <a:gdLst/>
            <a:ahLst/>
            <a:cxnLst/>
            <a:rect l="l" t="t" r="r" b="b"/>
            <a:pathLst>
              <a:path w="854709" h="492125">
                <a:moveTo>
                  <a:pt x="585919" y="119410"/>
                </a:moveTo>
                <a:lnTo>
                  <a:pt x="585919" y="239832"/>
                </a:lnTo>
                <a:lnTo>
                  <a:pt x="0" y="239832"/>
                </a:lnTo>
                <a:lnTo>
                  <a:pt x="585919" y="239832"/>
                </a:lnTo>
              </a:path>
              <a:path w="854709" h="492125">
                <a:moveTo>
                  <a:pt x="119410" y="0"/>
                </a:moveTo>
                <a:lnTo>
                  <a:pt x="119410" y="119410"/>
                </a:lnTo>
                <a:lnTo>
                  <a:pt x="465497" y="119410"/>
                </a:lnTo>
                <a:lnTo>
                  <a:pt x="119410" y="119410"/>
                </a:lnTo>
              </a:path>
              <a:path w="854709" h="492125">
                <a:moveTo>
                  <a:pt x="0" y="239832"/>
                </a:moveTo>
                <a:lnTo>
                  <a:pt x="0" y="119410"/>
                </a:lnTo>
              </a:path>
              <a:path w="854709" h="492125">
                <a:moveTo>
                  <a:pt x="465497" y="119410"/>
                </a:moveTo>
                <a:lnTo>
                  <a:pt x="465497" y="0"/>
                </a:lnTo>
              </a:path>
              <a:path w="854709" h="492125">
                <a:moveTo>
                  <a:pt x="656756" y="119410"/>
                </a:moveTo>
                <a:lnTo>
                  <a:pt x="854086" y="119410"/>
                </a:lnTo>
              </a:path>
              <a:path w="854709" h="492125">
                <a:moveTo>
                  <a:pt x="656756" y="239832"/>
                </a:moveTo>
                <a:lnTo>
                  <a:pt x="854086" y="239832"/>
                </a:lnTo>
              </a:path>
              <a:path w="854709" h="492125">
                <a:moveTo>
                  <a:pt x="823728" y="119410"/>
                </a:moveTo>
                <a:lnTo>
                  <a:pt x="823728" y="239832"/>
                </a:lnTo>
                <a:lnTo>
                  <a:pt x="823728" y="491808"/>
                </a:lnTo>
              </a:path>
              <a:path w="854709" h="492125">
                <a:moveTo>
                  <a:pt x="848015" y="143697"/>
                </a:moveTo>
                <a:lnTo>
                  <a:pt x="800453" y="96135"/>
                </a:lnTo>
              </a:path>
              <a:path w="854709" h="492125">
                <a:moveTo>
                  <a:pt x="800453" y="215545"/>
                </a:moveTo>
                <a:lnTo>
                  <a:pt x="848015" y="26310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 txBox="1"/>
          <p:nvPr/>
        </p:nvSpPr>
        <p:spPr>
          <a:xfrm>
            <a:off x="8573910" y="4547348"/>
            <a:ext cx="162560" cy="210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50" spc="-25" dirty="0">
                <a:latin typeface="Times New Roman"/>
                <a:cs typeface="Times New Roman"/>
              </a:rPr>
              <a:t>500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1" name="object 121"/>
          <p:cNvSpPr/>
          <p:nvPr/>
        </p:nvSpPr>
        <p:spPr>
          <a:xfrm>
            <a:off x="7228368" y="4196899"/>
            <a:ext cx="1912620" cy="401320"/>
          </a:xfrm>
          <a:custGeom>
            <a:avLst/>
            <a:gdLst/>
            <a:ahLst/>
            <a:cxnLst/>
            <a:rect l="l" t="t" r="r" b="b"/>
            <a:pathLst>
              <a:path w="1912620" h="401320">
                <a:moveTo>
                  <a:pt x="517107" y="209473"/>
                </a:moveTo>
                <a:lnTo>
                  <a:pt x="636517" y="328884"/>
                </a:lnTo>
              </a:path>
              <a:path w="1912620" h="401320">
                <a:moveTo>
                  <a:pt x="487760" y="281322"/>
                </a:moveTo>
                <a:lnTo>
                  <a:pt x="607170" y="400732"/>
                </a:lnTo>
              </a:path>
              <a:path w="1912620" h="401320">
                <a:moveTo>
                  <a:pt x="636517" y="328884"/>
                </a:moveTo>
                <a:lnTo>
                  <a:pt x="1269998" y="328884"/>
                </a:lnTo>
              </a:path>
              <a:path w="1912620" h="401320">
                <a:moveTo>
                  <a:pt x="607170" y="400732"/>
                </a:moveTo>
                <a:lnTo>
                  <a:pt x="1300357" y="400732"/>
                </a:lnTo>
              </a:path>
              <a:path w="1912620" h="401320">
                <a:moveTo>
                  <a:pt x="1269998" y="328884"/>
                </a:moveTo>
                <a:lnTo>
                  <a:pt x="1389409" y="209473"/>
                </a:lnTo>
              </a:path>
              <a:path w="1912620" h="401320">
                <a:moveTo>
                  <a:pt x="1300357" y="400732"/>
                </a:moveTo>
                <a:lnTo>
                  <a:pt x="1419767" y="281322"/>
                </a:lnTo>
              </a:path>
              <a:path w="1912620" h="401320">
                <a:moveTo>
                  <a:pt x="660804" y="305609"/>
                </a:moveTo>
                <a:lnTo>
                  <a:pt x="660804" y="185187"/>
                </a:lnTo>
              </a:path>
              <a:path w="1912620" h="401320">
                <a:moveTo>
                  <a:pt x="780214" y="65776"/>
                </a:moveTo>
                <a:lnTo>
                  <a:pt x="0" y="0"/>
                </a:lnTo>
                <a:lnTo>
                  <a:pt x="1912588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 txBox="1"/>
          <p:nvPr/>
        </p:nvSpPr>
        <p:spPr>
          <a:xfrm rot="21360000">
            <a:off x="8530052" y="4118080"/>
            <a:ext cx="305609" cy="1238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5"/>
              </a:lnSpc>
            </a:pPr>
            <a:r>
              <a:rPr sz="950" spc="-10" dirty="0">
                <a:latin typeface="Times New Roman"/>
                <a:cs typeface="Times New Roman"/>
              </a:rPr>
              <a:t>0,005</a:t>
            </a:r>
            <a:endParaRPr sz="950">
              <a:latin typeface="Times New Roman"/>
              <a:cs typeface="Times New Roman"/>
            </a:endParaRPr>
          </a:p>
        </p:txBody>
      </p:sp>
      <p:grpSp>
        <p:nvGrpSpPr>
          <p:cNvPr id="123" name="object 123"/>
          <p:cNvGrpSpPr/>
          <p:nvPr/>
        </p:nvGrpSpPr>
        <p:grpSpPr>
          <a:xfrm>
            <a:off x="1301289" y="4177532"/>
            <a:ext cx="8106409" cy="304165"/>
            <a:chOff x="1301289" y="4177532"/>
            <a:chExt cx="8106409" cy="304165"/>
          </a:xfrm>
        </p:grpSpPr>
        <p:sp>
          <p:nvSpPr>
            <p:cNvPr id="124" name="object 124"/>
            <p:cNvSpPr/>
            <p:nvPr/>
          </p:nvSpPr>
          <p:spPr>
            <a:xfrm>
              <a:off x="4933263" y="4180707"/>
              <a:ext cx="4471035" cy="297815"/>
            </a:xfrm>
            <a:custGeom>
              <a:avLst/>
              <a:gdLst/>
              <a:ahLst/>
              <a:cxnLst/>
              <a:rect l="l" t="t" r="r" b="b"/>
              <a:pathLst>
                <a:path w="4471034" h="297814">
                  <a:moveTo>
                    <a:pt x="3421407" y="81968"/>
                  </a:moveTo>
                  <a:lnTo>
                    <a:pt x="4207693" y="16191"/>
                  </a:lnTo>
                </a:path>
                <a:path w="4471034" h="297814">
                  <a:moveTo>
                    <a:pt x="3601534" y="0"/>
                  </a:moveTo>
                  <a:lnTo>
                    <a:pt x="3563080" y="28334"/>
                  </a:lnTo>
                  <a:lnTo>
                    <a:pt x="3610642" y="25298"/>
                  </a:lnTo>
                </a:path>
                <a:path w="4471034" h="297814">
                  <a:moveTo>
                    <a:pt x="143697" y="201378"/>
                  </a:moveTo>
                  <a:lnTo>
                    <a:pt x="71848" y="201378"/>
                  </a:lnTo>
                </a:path>
                <a:path w="4471034" h="297814">
                  <a:moveTo>
                    <a:pt x="4398952" y="225665"/>
                  </a:moveTo>
                  <a:lnTo>
                    <a:pt x="4470801" y="225665"/>
                  </a:lnTo>
                </a:path>
                <a:path w="4471034" h="297814">
                  <a:moveTo>
                    <a:pt x="143697" y="297513"/>
                  </a:moveTo>
                  <a:lnTo>
                    <a:pt x="0" y="297513"/>
                  </a:lnTo>
                  <a:lnTo>
                    <a:pt x="0" y="225665"/>
                  </a:lnTo>
                  <a:lnTo>
                    <a:pt x="71848" y="225665"/>
                  </a:lnTo>
                  <a:lnTo>
                    <a:pt x="71848" y="20137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1305417" y="4299106"/>
              <a:ext cx="3771900" cy="0"/>
            </a:xfrm>
            <a:custGeom>
              <a:avLst/>
              <a:gdLst/>
              <a:ahLst/>
              <a:cxnLst/>
              <a:rect l="l" t="t" r="r" b="b"/>
              <a:pathLst>
                <a:path w="3771900">
                  <a:moveTo>
                    <a:pt x="3771542" y="0"/>
                  </a:moveTo>
                  <a:lnTo>
                    <a:pt x="0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6" name="object 126"/>
          <p:cNvSpPr txBox="1"/>
          <p:nvPr/>
        </p:nvSpPr>
        <p:spPr>
          <a:xfrm>
            <a:off x="5941621" y="298117"/>
            <a:ext cx="2129155" cy="604520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67945" marR="5080" indent="-55880">
              <a:lnSpc>
                <a:spcPts val="2220"/>
              </a:lnSpc>
              <a:spcBef>
                <a:spcPts val="270"/>
              </a:spcBef>
            </a:pPr>
            <a:r>
              <a:rPr sz="1950" dirty="0">
                <a:latin typeface="Times New Roman"/>
                <a:cs typeface="Times New Roman"/>
              </a:rPr>
              <a:t>Бетонування</a:t>
            </a:r>
            <a:r>
              <a:rPr sz="1950" spc="-70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стін</a:t>
            </a:r>
            <a:r>
              <a:rPr sz="1950" spc="-65" dirty="0">
                <a:latin typeface="Times New Roman"/>
                <a:cs typeface="Times New Roman"/>
              </a:rPr>
              <a:t> </a:t>
            </a:r>
            <a:r>
              <a:rPr sz="1950" spc="-25" dirty="0">
                <a:latin typeface="Times New Roman"/>
                <a:cs typeface="Times New Roman"/>
              </a:rPr>
              <a:t>та </a:t>
            </a:r>
            <a:r>
              <a:rPr sz="1950" dirty="0">
                <a:latin typeface="Times New Roman"/>
                <a:cs typeface="Times New Roman"/>
              </a:rPr>
              <a:t>перекриття</a:t>
            </a:r>
            <a:r>
              <a:rPr sz="1950" spc="-100" dirty="0">
                <a:latin typeface="Times New Roman"/>
                <a:cs typeface="Times New Roman"/>
              </a:rPr>
              <a:t> </a:t>
            </a:r>
            <a:r>
              <a:rPr sz="1950" spc="-10" dirty="0">
                <a:latin typeface="Times New Roman"/>
                <a:cs typeface="Times New Roman"/>
              </a:rPr>
              <a:t>будівлі</a:t>
            </a:r>
            <a:endParaRPr sz="1950">
              <a:latin typeface="Times New Roman"/>
              <a:cs typeface="Times New Roman"/>
            </a:endParaRPr>
          </a:p>
        </p:txBody>
      </p:sp>
      <p:grpSp>
        <p:nvGrpSpPr>
          <p:cNvPr id="127" name="object 127"/>
          <p:cNvGrpSpPr/>
          <p:nvPr/>
        </p:nvGrpSpPr>
        <p:grpSpPr>
          <a:xfrm>
            <a:off x="5073784" y="1988682"/>
            <a:ext cx="5607685" cy="2397125"/>
            <a:chOff x="5073784" y="1988682"/>
            <a:chExt cx="5607685" cy="2397125"/>
          </a:xfrm>
        </p:grpSpPr>
        <p:sp>
          <p:nvSpPr>
            <p:cNvPr id="128" name="object 128"/>
            <p:cNvSpPr/>
            <p:nvPr/>
          </p:nvSpPr>
          <p:spPr>
            <a:xfrm>
              <a:off x="5076959" y="4262676"/>
              <a:ext cx="899794" cy="120014"/>
            </a:xfrm>
            <a:custGeom>
              <a:avLst/>
              <a:gdLst/>
              <a:ahLst/>
              <a:cxnLst/>
              <a:rect l="l" t="t" r="r" b="b"/>
              <a:pathLst>
                <a:path w="899795" h="120014">
                  <a:moveTo>
                    <a:pt x="102207" y="119410"/>
                  </a:moveTo>
                  <a:lnTo>
                    <a:pt x="0" y="17203"/>
                  </a:lnTo>
                </a:path>
                <a:path w="899795" h="120014">
                  <a:moveTo>
                    <a:pt x="316740" y="119410"/>
                  </a:moveTo>
                  <a:lnTo>
                    <a:pt x="197330" y="0"/>
                  </a:lnTo>
                </a:path>
                <a:path w="899795" h="120014">
                  <a:moveTo>
                    <a:pt x="531274" y="119410"/>
                  </a:moveTo>
                  <a:lnTo>
                    <a:pt x="411864" y="0"/>
                  </a:lnTo>
                </a:path>
                <a:path w="899795" h="120014">
                  <a:moveTo>
                    <a:pt x="745808" y="119410"/>
                  </a:moveTo>
                  <a:lnTo>
                    <a:pt x="626397" y="0"/>
                  </a:lnTo>
                </a:path>
                <a:path w="899795" h="120014">
                  <a:moveTo>
                    <a:pt x="899624" y="58693"/>
                  </a:moveTo>
                  <a:lnTo>
                    <a:pt x="840931" y="0"/>
                  </a:lnTo>
                </a:path>
                <a:path w="899795" h="120014">
                  <a:moveTo>
                    <a:pt x="209473" y="119410"/>
                  </a:moveTo>
                  <a:lnTo>
                    <a:pt x="166971" y="779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5215597" y="431124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5215597" y="431124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5167023" y="4262676"/>
              <a:ext cx="548640" cy="120014"/>
            </a:xfrm>
            <a:custGeom>
              <a:avLst/>
              <a:gdLst/>
              <a:ahLst/>
              <a:cxnLst/>
              <a:rect l="l" t="t" r="r" b="b"/>
              <a:pathLst>
                <a:path w="548639" h="120014">
                  <a:moveTo>
                    <a:pt x="23274" y="24286"/>
                  </a:moveTo>
                  <a:lnTo>
                    <a:pt x="0" y="0"/>
                  </a:lnTo>
                </a:path>
                <a:path w="548639" h="120014">
                  <a:moveTo>
                    <a:pt x="318764" y="104230"/>
                  </a:moveTo>
                  <a:lnTo>
                    <a:pt x="214533" y="0"/>
                  </a:lnTo>
                </a:path>
                <a:path w="548639" h="120014">
                  <a:moveTo>
                    <a:pt x="548477" y="119410"/>
                  </a:moveTo>
                  <a:lnTo>
                    <a:pt x="479664" y="5059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5618353" y="428493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5618353" y="428493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5912831" y="436488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5912831" y="436488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5810624" y="4262676"/>
              <a:ext cx="2118360" cy="120014"/>
            </a:xfrm>
            <a:custGeom>
              <a:avLst/>
              <a:gdLst/>
              <a:ahLst/>
              <a:cxnLst/>
              <a:rect l="l" t="t" r="r" b="b"/>
              <a:pathLst>
                <a:path w="2118359" h="120014">
                  <a:moveTo>
                    <a:pt x="77920" y="77920"/>
                  </a:moveTo>
                  <a:lnTo>
                    <a:pt x="0" y="0"/>
                  </a:lnTo>
                </a:path>
                <a:path w="2118359" h="120014">
                  <a:moveTo>
                    <a:pt x="614254" y="119410"/>
                  </a:moveTo>
                  <a:lnTo>
                    <a:pt x="512047" y="17203"/>
                  </a:lnTo>
                </a:path>
                <a:path w="2118359" h="120014">
                  <a:moveTo>
                    <a:pt x="829800" y="119410"/>
                  </a:moveTo>
                  <a:lnTo>
                    <a:pt x="709377" y="0"/>
                  </a:lnTo>
                </a:path>
                <a:path w="2118359" h="120014">
                  <a:moveTo>
                    <a:pt x="1044333" y="119410"/>
                  </a:moveTo>
                  <a:lnTo>
                    <a:pt x="924923" y="0"/>
                  </a:lnTo>
                </a:path>
                <a:path w="2118359" h="120014">
                  <a:moveTo>
                    <a:pt x="1258867" y="119410"/>
                  </a:moveTo>
                  <a:lnTo>
                    <a:pt x="1139457" y="0"/>
                  </a:lnTo>
                </a:path>
                <a:path w="2118359" h="120014">
                  <a:moveTo>
                    <a:pt x="1473401" y="119410"/>
                  </a:moveTo>
                  <a:lnTo>
                    <a:pt x="1353990" y="0"/>
                  </a:lnTo>
                </a:path>
                <a:path w="2118359" h="120014">
                  <a:moveTo>
                    <a:pt x="1687934" y="119410"/>
                  </a:moveTo>
                  <a:lnTo>
                    <a:pt x="1568524" y="0"/>
                  </a:lnTo>
                </a:path>
                <a:path w="2118359" h="120014">
                  <a:moveTo>
                    <a:pt x="1902468" y="119410"/>
                  </a:moveTo>
                  <a:lnTo>
                    <a:pt x="1783058" y="0"/>
                  </a:lnTo>
                </a:path>
                <a:path w="2118359" h="120014">
                  <a:moveTo>
                    <a:pt x="2118014" y="119410"/>
                  </a:moveTo>
                  <a:lnTo>
                    <a:pt x="1997592" y="0"/>
                  </a:lnTo>
                </a:path>
                <a:path w="2118359" h="120014">
                  <a:moveTo>
                    <a:pt x="721521" y="119410"/>
                  </a:moveTo>
                  <a:lnTo>
                    <a:pt x="680031" y="779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6461309" y="431124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6461309" y="431124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6412735" y="4262676"/>
              <a:ext cx="549910" cy="120014"/>
            </a:xfrm>
            <a:custGeom>
              <a:avLst/>
              <a:gdLst/>
              <a:ahLst/>
              <a:cxnLst/>
              <a:rect l="l" t="t" r="r" b="b"/>
              <a:pathLst>
                <a:path w="549909" h="120014">
                  <a:moveTo>
                    <a:pt x="24286" y="24286"/>
                  </a:moveTo>
                  <a:lnTo>
                    <a:pt x="0" y="0"/>
                  </a:lnTo>
                </a:path>
                <a:path w="549909" h="120014">
                  <a:moveTo>
                    <a:pt x="318764" y="104230"/>
                  </a:moveTo>
                  <a:lnTo>
                    <a:pt x="214533" y="0"/>
                  </a:lnTo>
                </a:path>
                <a:path w="549909" h="120014">
                  <a:moveTo>
                    <a:pt x="549489" y="119410"/>
                  </a:moveTo>
                  <a:lnTo>
                    <a:pt x="479664" y="5059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6864065" y="428493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6864065" y="428493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7159555" y="436488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7159555" y="436488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7057348" y="4262676"/>
              <a:ext cx="548640" cy="120014"/>
            </a:xfrm>
            <a:custGeom>
              <a:avLst/>
              <a:gdLst/>
              <a:ahLst/>
              <a:cxnLst/>
              <a:rect l="l" t="t" r="r" b="b"/>
              <a:pathLst>
                <a:path w="548640" h="120014">
                  <a:moveTo>
                    <a:pt x="76908" y="77920"/>
                  </a:moveTo>
                  <a:lnTo>
                    <a:pt x="0" y="0"/>
                  </a:lnTo>
                </a:path>
                <a:path w="548640" h="120014">
                  <a:moveTo>
                    <a:pt x="333943" y="119410"/>
                  </a:moveTo>
                  <a:lnTo>
                    <a:pt x="237808" y="24286"/>
                  </a:lnTo>
                </a:path>
                <a:path w="548640" h="120014">
                  <a:moveTo>
                    <a:pt x="548477" y="119410"/>
                  </a:moveTo>
                  <a:lnTo>
                    <a:pt x="533298" y="10423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7562312" y="433857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7562312" y="433857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7486416" y="4262676"/>
              <a:ext cx="522605" cy="120014"/>
            </a:xfrm>
            <a:custGeom>
              <a:avLst/>
              <a:gdLst/>
              <a:ahLst/>
              <a:cxnLst/>
              <a:rect l="l" t="t" r="r" b="b"/>
              <a:pathLst>
                <a:path w="522604" h="120014">
                  <a:moveTo>
                    <a:pt x="50597" y="50597"/>
                  </a:moveTo>
                  <a:lnTo>
                    <a:pt x="0" y="0"/>
                  </a:lnTo>
                </a:path>
                <a:path w="522604" h="120014">
                  <a:moveTo>
                    <a:pt x="333943" y="119410"/>
                  </a:moveTo>
                  <a:lnTo>
                    <a:pt x="214533" y="0"/>
                  </a:lnTo>
                </a:path>
                <a:path w="522604" h="120014">
                  <a:moveTo>
                    <a:pt x="522166" y="93099"/>
                  </a:moveTo>
                  <a:lnTo>
                    <a:pt x="506987" y="779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7964057" y="431124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7964057" y="431124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7915483" y="4262676"/>
              <a:ext cx="1339215" cy="120014"/>
            </a:xfrm>
            <a:custGeom>
              <a:avLst/>
              <a:gdLst/>
              <a:ahLst/>
              <a:cxnLst/>
              <a:rect l="l" t="t" r="r" b="b"/>
              <a:pathLst>
                <a:path w="1339215" h="120014">
                  <a:moveTo>
                    <a:pt x="24286" y="24286"/>
                  </a:moveTo>
                  <a:lnTo>
                    <a:pt x="0" y="0"/>
                  </a:lnTo>
                </a:path>
                <a:path w="1339215" h="120014">
                  <a:moveTo>
                    <a:pt x="542405" y="119410"/>
                  </a:moveTo>
                  <a:lnTo>
                    <a:pt x="439186" y="17203"/>
                  </a:lnTo>
                </a:path>
                <a:path w="1339215" h="120014">
                  <a:moveTo>
                    <a:pt x="756939" y="119410"/>
                  </a:moveTo>
                  <a:lnTo>
                    <a:pt x="637529" y="0"/>
                  </a:lnTo>
                </a:path>
                <a:path w="1339215" h="120014">
                  <a:moveTo>
                    <a:pt x="971473" y="119410"/>
                  </a:moveTo>
                  <a:lnTo>
                    <a:pt x="852063" y="0"/>
                  </a:lnTo>
                </a:path>
                <a:path w="1339215" h="120014">
                  <a:moveTo>
                    <a:pt x="1186007" y="119410"/>
                  </a:moveTo>
                  <a:lnTo>
                    <a:pt x="1066596" y="0"/>
                  </a:lnTo>
                </a:path>
                <a:path w="1339215" h="120014">
                  <a:moveTo>
                    <a:pt x="1338811" y="58693"/>
                  </a:moveTo>
                  <a:lnTo>
                    <a:pt x="1281130" y="0"/>
                  </a:lnTo>
                </a:path>
                <a:path w="1339215" h="120014">
                  <a:moveTo>
                    <a:pt x="649672" y="119410"/>
                  </a:moveTo>
                  <a:lnTo>
                    <a:pt x="607170" y="779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8493307" y="431124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8493307" y="431124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8445746" y="4262676"/>
              <a:ext cx="548640" cy="120014"/>
            </a:xfrm>
            <a:custGeom>
              <a:avLst/>
              <a:gdLst/>
              <a:ahLst/>
              <a:cxnLst/>
              <a:rect l="l" t="t" r="r" b="b"/>
              <a:pathLst>
                <a:path w="548640" h="120014">
                  <a:moveTo>
                    <a:pt x="23274" y="24286"/>
                  </a:moveTo>
                  <a:lnTo>
                    <a:pt x="0" y="0"/>
                  </a:lnTo>
                </a:path>
                <a:path w="548640" h="120014">
                  <a:moveTo>
                    <a:pt x="318764" y="104230"/>
                  </a:moveTo>
                  <a:lnTo>
                    <a:pt x="214533" y="0"/>
                  </a:lnTo>
                </a:path>
                <a:path w="548640" h="120014">
                  <a:moveTo>
                    <a:pt x="548477" y="119410"/>
                  </a:moveTo>
                  <a:lnTo>
                    <a:pt x="479664" y="5059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8896064" y="428493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8896064" y="428493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9191554" y="436488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9191554" y="436488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5076959" y="2111267"/>
              <a:ext cx="4184015" cy="2229485"/>
            </a:xfrm>
            <a:custGeom>
              <a:avLst/>
              <a:gdLst/>
              <a:ahLst/>
              <a:cxnLst/>
              <a:rect l="l" t="t" r="r" b="b"/>
              <a:pathLst>
                <a:path w="4184015" h="2229485">
                  <a:moveTo>
                    <a:pt x="4089295" y="2229328"/>
                  </a:moveTo>
                  <a:lnTo>
                    <a:pt x="4012387" y="2151408"/>
                  </a:lnTo>
                </a:path>
                <a:path w="4184015" h="2229485">
                  <a:moveTo>
                    <a:pt x="2007711" y="0"/>
                  </a:moveTo>
                  <a:lnTo>
                    <a:pt x="2007711" y="2151408"/>
                  </a:lnTo>
                </a:path>
                <a:path w="4184015" h="2229485">
                  <a:moveTo>
                    <a:pt x="2175695" y="16191"/>
                  </a:moveTo>
                  <a:lnTo>
                    <a:pt x="2175695" y="2151408"/>
                  </a:lnTo>
                </a:path>
                <a:path w="4184015" h="2229485">
                  <a:moveTo>
                    <a:pt x="119410" y="0"/>
                  </a:moveTo>
                  <a:lnTo>
                    <a:pt x="0" y="0"/>
                  </a:lnTo>
                </a:path>
                <a:path w="4184015" h="2229485">
                  <a:moveTo>
                    <a:pt x="4183406" y="0"/>
                  </a:moveTo>
                  <a:lnTo>
                    <a:pt x="4063996" y="0"/>
                  </a:lnTo>
                </a:path>
                <a:path w="4184015" h="2229485">
                  <a:moveTo>
                    <a:pt x="2007711" y="220605"/>
                  </a:moveTo>
                  <a:lnTo>
                    <a:pt x="2031998" y="220605"/>
                  </a:lnTo>
                </a:path>
                <a:path w="4184015" h="2229485">
                  <a:moveTo>
                    <a:pt x="2007711" y="231736"/>
                  </a:moveTo>
                  <a:lnTo>
                    <a:pt x="2031998" y="231736"/>
                  </a:lnTo>
                </a:path>
                <a:path w="4184015" h="2229485">
                  <a:moveTo>
                    <a:pt x="2151408" y="220605"/>
                  </a:moveTo>
                  <a:lnTo>
                    <a:pt x="2175695" y="220605"/>
                  </a:lnTo>
                </a:path>
                <a:path w="4184015" h="2229485">
                  <a:moveTo>
                    <a:pt x="2151408" y="231736"/>
                  </a:moveTo>
                  <a:lnTo>
                    <a:pt x="2175695" y="231736"/>
                  </a:lnTo>
                </a:path>
                <a:path w="4184015" h="2229485">
                  <a:moveTo>
                    <a:pt x="2007711" y="459425"/>
                  </a:moveTo>
                  <a:lnTo>
                    <a:pt x="2031998" y="459425"/>
                  </a:lnTo>
                </a:path>
                <a:path w="4184015" h="2229485">
                  <a:moveTo>
                    <a:pt x="2007711" y="471569"/>
                  </a:moveTo>
                  <a:lnTo>
                    <a:pt x="2031998" y="471569"/>
                  </a:lnTo>
                </a:path>
                <a:path w="4184015" h="2229485">
                  <a:moveTo>
                    <a:pt x="2151408" y="459425"/>
                  </a:moveTo>
                  <a:lnTo>
                    <a:pt x="2175695" y="459425"/>
                  </a:lnTo>
                </a:path>
                <a:path w="4184015" h="2229485">
                  <a:moveTo>
                    <a:pt x="2151408" y="471569"/>
                  </a:moveTo>
                  <a:lnTo>
                    <a:pt x="2175695" y="471569"/>
                  </a:lnTo>
                </a:path>
                <a:path w="4184015" h="2229485">
                  <a:moveTo>
                    <a:pt x="2007711" y="698246"/>
                  </a:moveTo>
                  <a:lnTo>
                    <a:pt x="2031998" y="698246"/>
                  </a:lnTo>
                </a:path>
                <a:path w="4184015" h="2229485">
                  <a:moveTo>
                    <a:pt x="2007711" y="710389"/>
                  </a:moveTo>
                  <a:lnTo>
                    <a:pt x="2031998" y="710389"/>
                  </a:lnTo>
                </a:path>
                <a:path w="4184015" h="2229485">
                  <a:moveTo>
                    <a:pt x="2151408" y="698246"/>
                  </a:moveTo>
                  <a:lnTo>
                    <a:pt x="2175695" y="698246"/>
                  </a:lnTo>
                </a:path>
                <a:path w="4184015" h="2229485">
                  <a:moveTo>
                    <a:pt x="2151408" y="710389"/>
                  </a:moveTo>
                  <a:lnTo>
                    <a:pt x="2175695" y="710389"/>
                  </a:lnTo>
                </a:path>
                <a:path w="4184015" h="2229485">
                  <a:moveTo>
                    <a:pt x="2007711" y="937066"/>
                  </a:moveTo>
                  <a:lnTo>
                    <a:pt x="2031998" y="937066"/>
                  </a:lnTo>
                </a:path>
                <a:path w="4184015" h="2229485">
                  <a:moveTo>
                    <a:pt x="2007711" y="949210"/>
                  </a:moveTo>
                  <a:lnTo>
                    <a:pt x="2031998" y="949210"/>
                  </a:lnTo>
                </a:path>
                <a:path w="4184015" h="2229485">
                  <a:moveTo>
                    <a:pt x="2151408" y="937066"/>
                  </a:moveTo>
                  <a:lnTo>
                    <a:pt x="2175695" y="937066"/>
                  </a:lnTo>
                </a:path>
                <a:path w="4184015" h="2229485">
                  <a:moveTo>
                    <a:pt x="2151408" y="949210"/>
                  </a:moveTo>
                  <a:lnTo>
                    <a:pt x="2175695" y="949210"/>
                  </a:lnTo>
                </a:path>
                <a:path w="4184015" h="2229485">
                  <a:moveTo>
                    <a:pt x="2007711" y="1176899"/>
                  </a:moveTo>
                  <a:lnTo>
                    <a:pt x="2031998" y="1176899"/>
                  </a:lnTo>
                </a:path>
                <a:path w="4184015" h="2229485">
                  <a:moveTo>
                    <a:pt x="2007711" y="1188030"/>
                  </a:moveTo>
                  <a:lnTo>
                    <a:pt x="2031998" y="1188030"/>
                  </a:lnTo>
                </a:path>
                <a:path w="4184015" h="2229485">
                  <a:moveTo>
                    <a:pt x="2151408" y="1176899"/>
                  </a:moveTo>
                  <a:lnTo>
                    <a:pt x="2175695" y="1176899"/>
                  </a:lnTo>
                </a:path>
                <a:path w="4184015" h="2229485">
                  <a:moveTo>
                    <a:pt x="2151408" y="1188030"/>
                  </a:moveTo>
                  <a:lnTo>
                    <a:pt x="2175695" y="1188030"/>
                  </a:lnTo>
                </a:path>
                <a:path w="4184015" h="2229485">
                  <a:moveTo>
                    <a:pt x="2007711" y="1415719"/>
                  </a:moveTo>
                  <a:lnTo>
                    <a:pt x="2031998" y="1415719"/>
                  </a:lnTo>
                </a:path>
                <a:path w="4184015" h="2229485">
                  <a:moveTo>
                    <a:pt x="2007711" y="1427863"/>
                  </a:moveTo>
                  <a:lnTo>
                    <a:pt x="2031998" y="1427863"/>
                  </a:lnTo>
                </a:path>
                <a:path w="4184015" h="2229485">
                  <a:moveTo>
                    <a:pt x="2151408" y="1415719"/>
                  </a:moveTo>
                  <a:lnTo>
                    <a:pt x="2175695" y="1415719"/>
                  </a:lnTo>
                </a:path>
                <a:path w="4184015" h="2229485">
                  <a:moveTo>
                    <a:pt x="2151408" y="1427863"/>
                  </a:moveTo>
                  <a:lnTo>
                    <a:pt x="2175695" y="1427863"/>
                  </a:lnTo>
                </a:path>
                <a:path w="4184015" h="2229485">
                  <a:moveTo>
                    <a:pt x="2007711" y="1654540"/>
                  </a:moveTo>
                  <a:lnTo>
                    <a:pt x="2031998" y="1654540"/>
                  </a:lnTo>
                </a:path>
                <a:path w="4184015" h="2229485">
                  <a:moveTo>
                    <a:pt x="2007711" y="1666683"/>
                  </a:moveTo>
                  <a:lnTo>
                    <a:pt x="2031998" y="1666683"/>
                  </a:lnTo>
                </a:path>
                <a:path w="4184015" h="2229485">
                  <a:moveTo>
                    <a:pt x="2151408" y="1654540"/>
                  </a:moveTo>
                  <a:lnTo>
                    <a:pt x="2175695" y="1654540"/>
                  </a:lnTo>
                </a:path>
                <a:path w="4184015" h="2229485">
                  <a:moveTo>
                    <a:pt x="2151408" y="1666683"/>
                  </a:moveTo>
                  <a:lnTo>
                    <a:pt x="2175695" y="1666683"/>
                  </a:lnTo>
                </a:path>
                <a:path w="4184015" h="2229485">
                  <a:moveTo>
                    <a:pt x="2007711" y="1893361"/>
                  </a:moveTo>
                  <a:lnTo>
                    <a:pt x="2031998" y="1893361"/>
                  </a:lnTo>
                </a:path>
                <a:path w="4184015" h="2229485">
                  <a:moveTo>
                    <a:pt x="2007711" y="1905504"/>
                  </a:moveTo>
                  <a:lnTo>
                    <a:pt x="2031998" y="1905504"/>
                  </a:lnTo>
                </a:path>
                <a:path w="4184015" h="2229485">
                  <a:moveTo>
                    <a:pt x="2151408" y="1893361"/>
                  </a:moveTo>
                  <a:lnTo>
                    <a:pt x="2175695" y="1893361"/>
                  </a:lnTo>
                </a:path>
                <a:path w="4184015" h="2229485">
                  <a:moveTo>
                    <a:pt x="2151408" y="1905504"/>
                  </a:moveTo>
                  <a:lnTo>
                    <a:pt x="2175695" y="1905504"/>
                  </a:lnTo>
                </a:path>
                <a:path w="4184015" h="2229485">
                  <a:moveTo>
                    <a:pt x="2033011" y="231843"/>
                  </a:moveTo>
                  <a:lnTo>
                    <a:pt x="2042883" y="272874"/>
                  </a:lnTo>
                  <a:lnTo>
                    <a:pt x="2070626" y="304675"/>
                  </a:lnTo>
                  <a:lnTo>
                    <a:pt x="2109938" y="320023"/>
                  </a:lnTo>
                  <a:lnTo>
                    <a:pt x="2131042" y="320280"/>
                  </a:lnTo>
                  <a:lnTo>
                    <a:pt x="2151889" y="315430"/>
                  </a:lnTo>
                </a:path>
                <a:path w="4184015" h="2229485">
                  <a:moveTo>
                    <a:pt x="1548285" y="2130157"/>
                  </a:moveTo>
                  <a:lnTo>
                    <a:pt x="1802285" y="1666683"/>
                  </a:lnTo>
                </a:path>
                <a:path w="4184015" h="2229485">
                  <a:moveTo>
                    <a:pt x="1536142" y="2130157"/>
                  </a:moveTo>
                  <a:lnTo>
                    <a:pt x="1802285" y="1644420"/>
                  </a:lnTo>
                </a:path>
                <a:path w="4184015" h="2229485">
                  <a:moveTo>
                    <a:pt x="1648468" y="1898420"/>
                  </a:moveTo>
                  <a:lnTo>
                    <a:pt x="1660612" y="1904492"/>
                  </a:lnTo>
                </a:path>
                <a:path w="4184015" h="2229485">
                  <a:moveTo>
                    <a:pt x="1669719" y="1909552"/>
                  </a:moveTo>
                  <a:lnTo>
                    <a:pt x="1681863" y="1914611"/>
                  </a:lnTo>
                </a:path>
                <a:path w="4184015" h="2229485">
                  <a:moveTo>
                    <a:pt x="1653528" y="1887289"/>
                  </a:moveTo>
                  <a:lnTo>
                    <a:pt x="1665671" y="1893361"/>
                  </a:lnTo>
                </a:path>
                <a:path w="4184015" h="2229485">
                  <a:moveTo>
                    <a:pt x="1674779" y="1898420"/>
                  </a:moveTo>
                  <a:lnTo>
                    <a:pt x="1686922" y="1904492"/>
                  </a:lnTo>
                </a:path>
                <a:path w="4184015" h="2229485">
                  <a:moveTo>
                    <a:pt x="1505783" y="2130157"/>
                  </a:moveTo>
                  <a:lnTo>
                    <a:pt x="1802285" y="946174"/>
                  </a:lnTo>
                </a:path>
                <a:path w="4184015" h="2229485">
                  <a:moveTo>
                    <a:pt x="1493640" y="2130157"/>
                  </a:moveTo>
                  <a:lnTo>
                    <a:pt x="1802285" y="898612"/>
                  </a:lnTo>
                </a:path>
                <a:path w="4184015" h="2229485">
                  <a:moveTo>
                    <a:pt x="1575608" y="1748651"/>
                  </a:moveTo>
                  <a:lnTo>
                    <a:pt x="1587751" y="1752699"/>
                  </a:lnTo>
                </a:path>
                <a:path w="4184015" h="2229485">
                  <a:moveTo>
                    <a:pt x="1599895" y="1755735"/>
                  </a:moveTo>
                  <a:lnTo>
                    <a:pt x="1612038" y="1758771"/>
                  </a:lnTo>
                </a:path>
                <a:path w="4184015" h="2229485">
                  <a:moveTo>
                    <a:pt x="1578644" y="1737520"/>
                  </a:moveTo>
                  <a:lnTo>
                    <a:pt x="1590787" y="1740556"/>
                  </a:lnTo>
                </a:path>
                <a:path w="4184015" h="2229485">
                  <a:moveTo>
                    <a:pt x="1602930" y="1743592"/>
                  </a:moveTo>
                  <a:lnTo>
                    <a:pt x="1615074" y="1747640"/>
                  </a:lnTo>
                </a:path>
                <a:path w="4184015" h="2229485">
                  <a:moveTo>
                    <a:pt x="1663648" y="1396492"/>
                  </a:moveTo>
                  <a:lnTo>
                    <a:pt x="1676803" y="1399528"/>
                  </a:lnTo>
                </a:path>
                <a:path w="4184015" h="2229485">
                  <a:moveTo>
                    <a:pt x="1687934" y="1402564"/>
                  </a:moveTo>
                  <a:lnTo>
                    <a:pt x="1701090" y="1405600"/>
                  </a:lnTo>
                </a:path>
                <a:path w="4184015" h="2229485">
                  <a:moveTo>
                    <a:pt x="1666683" y="1384349"/>
                  </a:moveTo>
                  <a:lnTo>
                    <a:pt x="1679839" y="1388397"/>
                  </a:lnTo>
                </a:path>
                <a:path w="4184015" h="2229485">
                  <a:moveTo>
                    <a:pt x="1690970" y="1391433"/>
                  </a:moveTo>
                  <a:lnTo>
                    <a:pt x="1704126" y="1394468"/>
                  </a:lnTo>
                </a:path>
                <a:path w="4184015" h="2229485">
                  <a:moveTo>
                    <a:pt x="1425839" y="2151408"/>
                  </a:moveTo>
                  <a:lnTo>
                    <a:pt x="1425839" y="2130157"/>
                  </a:lnTo>
                  <a:lnTo>
                    <a:pt x="1561440" y="2130157"/>
                  </a:lnTo>
                  <a:lnTo>
                    <a:pt x="1561440" y="215140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7598742" y="24097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7601778" y="2412829"/>
              <a:ext cx="1270" cy="0"/>
            </a:xfrm>
            <a:custGeom>
              <a:avLst/>
              <a:gdLst/>
              <a:ahLst/>
              <a:cxnLst/>
              <a:rect l="l" t="t" r="r" b="b"/>
              <a:pathLst>
                <a:path w="1270">
                  <a:moveTo>
                    <a:pt x="0" y="0"/>
                  </a:moveTo>
                  <a:lnTo>
                    <a:pt x="1011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7599754" y="24097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7536001" y="1991857"/>
              <a:ext cx="3142615" cy="421005"/>
            </a:xfrm>
            <a:custGeom>
              <a:avLst/>
              <a:gdLst/>
              <a:ahLst/>
              <a:cxnLst/>
              <a:rect l="l" t="t" r="r" b="b"/>
              <a:pathLst>
                <a:path w="3142615" h="421005">
                  <a:moveTo>
                    <a:pt x="90063" y="420971"/>
                  </a:moveTo>
                  <a:lnTo>
                    <a:pt x="110302" y="420971"/>
                  </a:lnTo>
                </a:path>
                <a:path w="3142615" h="421005">
                  <a:moveTo>
                    <a:pt x="0" y="420971"/>
                  </a:moveTo>
                  <a:lnTo>
                    <a:pt x="71848" y="420971"/>
                  </a:lnTo>
                </a:path>
                <a:path w="3142615" h="421005">
                  <a:moveTo>
                    <a:pt x="2712029" y="119410"/>
                  </a:moveTo>
                  <a:lnTo>
                    <a:pt x="2712029" y="0"/>
                  </a:lnTo>
                  <a:lnTo>
                    <a:pt x="3142109" y="0"/>
                  </a:lnTo>
                </a:path>
                <a:path w="3142615" h="421005">
                  <a:moveTo>
                    <a:pt x="2831439" y="119410"/>
                  </a:moveTo>
                  <a:lnTo>
                    <a:pt x="2472197" y="11941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3" name="object 163"/>
          <p:cNvSpPr txBox="1"/>
          <p:nvPr/>
        </p:nvSpPr>
        <p:spPr>
          <a:xfrm>
            <a:off x="10321346" y="1840557"/>
            <a:ext cx="298450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spc="-70" dirty="0">
                <a:latin typeface="Trebuchet MS"/>
                <a:cs typeface="Trebuchet MS"/>
              </a:rPr>
              <a:t>+9.000</a:t>
            </a:r>
            <a:endParaRPr sz="850">
              <a:latin typeface="Trebuchet MS"/>
              <a:cs typeface="Trebuchet MS"/>
            </a:endParaRPr>
          </a:p>
        </p:txBody>
      </p:sp>
      <p:grpSp>
        <p:nvGrpSpPr>
          <p:cNvPr id="164" name="object 164"/>
          <p:cNvGrpSpPr/>
          <p:nvPr/>
        </p:nvGrpSpPr>
        <p:grpSpPr>
          <a:xfrm>
            <a:off x="1236465" y="2053586"/>
            <a:ext cx="9062720" cy="2249170"/>
            <a:chOff x="1236465" y="2053586"/>
            <a:chExt cx="9062720" cy="2249170"/>
          </a:xfrm>
        </p:grpSpPr>
        <p:sp>
          <p:nvSpPr>
            <p:cNvPr id="165" name="object 165"/>
            <p:cNvSpPr/>
            <p:nvPr/>
          </p:nvSpPr>
          <p:spPr>
            <a:xfrm>
              <a:off x="10197433" y="2053586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19">
                  <a:moveTo>
                    <a:pt x="6071" y="0"/>
                  </a:moveTo>
                  <a:lnTo>
                    <a:pt x="0" y="7083"/>
                  </a:lnTo>
                  <a:lnTo>
                    <a:pt x="13155" y="7083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10197433" y="2053586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19">
                  <a:moveTo>
                    <a:pt x="6071" y="0"/>
                  </a:moveTo>
                  <a:lnTo>
                    <a:pt x="13155" y="7083"/>
                  </a:lnTo>
                  <a:lnTo>
                    <a:pt x="0" y="7083"/>
                  </a:lnTo>
                  <a:lnTo>
                    <a:pt x="60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10284461" y="2053586"/>
              <a:ext cx="14604" cy="7620"/>
            </a:xfrm>
            <a:custGeom>
              <a:avLst/>
              <a:gdLst/>
              <a:ahLst/>
              <a:cxnLst/>
              <a:rect l="l" t="t" r="r" b="b"/>
              <a:pathLst>
                <a:path w="14604" h="7619">
                  <a:moveTo>
                    <a:pt x="7083" y="0"/>
                  </a:moveTo>
                  <a:lnTo>
                    <a:pt x="0" y="7083"/>
                  </a:lnTo>
                  <a:lnTo>
                    <a:pt x="14167" y="7083"/>
                  </a:lnTo>
                  <a:lnTo>
                    <a:pt x="70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10284461" y="2053586"/>
              <a:ext cx="14604" cy="7620"/>
            </a:xfrm>
            <a:custGeom>
              <a:avLst/>
              <a:gdLst/>
              <a:ahLst/>
              <a:cxnLst/>
              <a:rect l="l" t="t" r="r" b="b"/>
              <a:pathLst>
                <a:path w="14604" h="7619">
                  <a:moveTo>
                    <a:pt x="7083" y="0"/>
                  </a:moveTo>
                  <a:lnTo>
                    <a:pt x="14167" y="7083"/>
                  </a:lnTo>
                  <a:lnTo>
                    <a:pt x="0" y="7083"/>
                  </a:lnTo>
                  <a:lnTo>
                    <a:pt x="7083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10233863" y="2098112"/>
              <a:ext cx="27940" cy="13335"/>
            </a:xfrm>
            <a:custGeom>
              <a:avLst/>
              <a:gdLst/>
              <a:ahLst/>
              <a:cxnLst/>
              <a:rect l="l" t="t" r="r" b="b"/>
              <a:pathLst>
                <a:path w="27940" h="13335">
                  <a:moveTo>
                    <a:pt x="14167" y="0"/>
                  </a:moveTo>
                  <a:lnTo>
                    <a:pt x="0" y="0"/>
                  </a:lnTo>
                  <a:lnTo>
                    <a:pt x="14167" y="13155"/>
                  </a:lnTo>
                  <a:lnTo>
                    <a:pt x="14167" y="0"/>
                  </a:lnTo>
                  <a:close/>
                </a:path>
                <a:path w="27940" h="13335">
                  <a:moveTo>
                    <a:pt x="27322" y="0"/>
                  </a:moveTo>
                  <a:lnTo>
                    <a:pt x="14167" y="0"/>
                  </a:lnTo>
                  <a:lnTo>
                    <a:pt x="14167" y="13155"/>
                  </a:lnTo>
                  <a:lnTo>
                    <a:pt x="2732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10233864" y="2098112"/>
              <a:ext cx="27940" cy="13335"/>
            </a:xfrm>
            <a:custGeom>
              <a:avLst/>
              <a:gdLst/>
              <a:ahLst/>
              <a:cxnLst/>
              <a:rect l="l" t="t" r="r" b="b"/>
              <a:pathLst>
                <a:path w="27940" h="13335">
                  <a:moveTo>
                    <a:pt x="0" y="0"/>
                  </a:moveTo>
                  <a:lnTo>
                    <a:pt x="14167" y="0"/>
                  </a:lnTo>
                  <a:lnTo>
                    <a:pt x="14167" y="13155"/>
                  </a:lnTo>
                  <a:lnTo>
                    <a:pt x="0" y="0"/>
                  </a:lnTo>
                  <a:close/>
                </a:path>
                <a:path w="27940" h="13335">
                  <a:moveTo>
                    <a:pt x="14167" y="0"/>
                  </a:moveTo>
                  <a:lnTo>
                    <a:pt x="14167" y="13155"/>
                  </a:lnTo>
                  <a:lnTo>
                    <a:pt x="27322" y="0"/>
                  </a:lnTo>
                  <a:lnTo>
                    <a:pt x="1416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10248030" y="2060670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4">
                  <a:moveTo>
                    <a:pt x="36430" y="0"/>
                  </a:moveTo>
                  <a:lnTo>
                    <a:pt x="0" y="37442"/>
                  </a:lnTo>
                  <a:lnTo>
                    <a:pt x="13155" y="37442"/>
                  </a:lnTo>
                  <a:lnTo>
                    <a:pt x="36430" y="0"/>
                  </a:lnTo>
                  <a:close/>
                </a:path>
                <a:path w="50800" h="37464">
                  <a:moveTo>
                    <a:pt x="50597" y="0"/>
                  </a:moveTo>
                  <a:lnTo>
                    <a:pt x="36430" y="0"/>
                  </a:lnTo>
                  <a:lnTo>
                    <a:pt x="13155" y="37442"/>
                  </a:lnTo>
                  <a:lnTo>
                    <a:pt x="5059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10248031" y="2060669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4">
                  <a:moveTo>
                    <a:pt x="50597" y="0"/>
                  </a:moveTo>
                  <a:lnTo>
                    <a:pt x="36430" y="0"/>
                  </a:lnTo>
                  <a:lnTo>
                    <a:pt x="13155" y="37442"/>
                  </a:lnTo>
                  <a:lnTo>
                    <a:pt x="50597" y="0"/>
                  </a:lnTo>
                  <a:close/>
                </a:path>
                <a:path w="50800" h="37464">
                  <a:moveTo>
                    <a:pt x="36430" y="0"/>
                  </a:moveTo>
                  <a:lnTo>
                    <a:pt x="13155" y="37442"/>
                  </a:lnTo>
                  <a:lnTo>
                    <a:pt x="0" y="37442"/>
                  </a:lnTo>
                  <a:lnTo>
                    <a:pt x="3643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10197433" y="2060670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4">
                  <a:moveTo>
                    <a:pt x="0" y="0"/>
                  </a:moveTo>
                  <a:lnTo>
                    <a:pt x="36430" y="37442"/>
                  </a:lnTo>
                  <a:lnTo>
                    <a:pt x="50597" y="37442"/>
                  </a:lnTo>
                  <a:lnTo>
                    <a:pt x="0" y="0"/>
                  </a:lnTo>
                  <a:close/>
                </a:path>
                <a:path w="50800" h="37464">
                  <a:moveTo>
                    <a:pt x="13155" y="0"/>
                  </a:moveTo>
                  <a:lnTo>
                    <a:pt x="0" y="0"/>
                  </a:lnTo>
                  <a:lnTo>
                    <a:pt x="50597" y="37442"/>
                  </a:lnTo>
                  <a:lnTo>
                    <a:pt x="1315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10197433" y="2060669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4">
                  <a:moveTo>
                    <a:pt x="13155" y="0"/>
                  </a:moveTo>
                  <a:lnTo>
                    <a:pt x="0" y="0"/>
                  </a:lnTo>
                  <a:lnTo>
                    <a:pt x="50597" y="37442"/>
                  </a:lnTo>
                  <a:lnTo>
                    <a:pt x="13155" y="0"/>
                  </a:lnTo>
                  <a:close/>
                </a:path>
                <a:path w="50800" h="37464">
                  <a:moveTo>
                    <a:pt x="0" y="0"/>
                  </a:moveTo>
                  <a:lnTo>
                    <a:pt x="50597" y="37442"/>
                  </a:lnTo>
                  <a:lnTo>
                    <a:pt x="36430" y="3744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1482508" y="2084956"/>
              <a:ext cx="6308090" cy="2000885"/>
            </a:xfrm>
            <a:custGeom>
              <a:avLst/>
              <a:gdLst/>
              <a:ahLst/>
              <a:cxnLst/>
              <a:rect l="l" t="t" r="r" b="b"/>
              <a:pathLst>
                <a:path w="6308090" h="2000885">
                  <a:moveTo>
                    <a:pt x="5706393" y="43513"/>
                  </a:moveTo>
                  <a:lnTo>
                    <a:pt x="5722584" y="30358"/>
                  </a:lnTo>
                </a:path>
                <a:path w="6308090" h="2000885">
                  <a:moveTo>
                    <a:pt x="6284218" y="327872"/>
                  </a:moveTo>
                  <a:lnTo>
                    <a:pt x="5974560" y="327872"/>
                  </a:lnTo>
                </a:path>
                <a:path w="6308090" h="2000885">
                  <a:moveTo>
                    <a:pt x="6284218" y="351147"/>
                  </a:moveTo>
                  <a:lnTo>
                    <a:pt x="5974560" y="351147"/>
                  </a:lnTo>
                </a:path>
                <a:path w="6308090" h="2000885">
                  <a:moveTo>
                    <a:pt x="6284218" y="0"/>
                  </a:moveTo>
                  <a:lnTo>
                    <a:pt x="6284218" y="399720"/>
                  </a:lnTo>
                </a:path>
                <a:path w="6308090" h="2000885">
                  <a:moveTo>
                    <a:pt x="6284218" y="0"/>
                  </a:moveTo>
                  <a:lnTo>
                    <a:pt x="6307492" y="0"/>
                  </a:lnTo>
                  <a:lnTo>
                    <a:pt x="6307492" y="399720"/>
                  </a:lnTo>
                  <a:lnTo>
                    <a:pt x="6284218" y="399720"/>
                  </a:lnTo>
                </a:path>
                <a:path w="6308090" h="2000885">
                  <a:moveTo>
                    <a:pt x="6284218" y="48573"/>
                  </a:moveTo>
                  <a:lnTo>
                    <a:pt x="6307492" y="48573"/>
                  </a:lnTo>
                </a:path>
                <a:path w="6308090" h="2000885">
                  <a:moveTo>
                    <a:pt x="6284218" y="59705"/>
                  </a:moveTo>
                  <a:lnTo>
                    <a:pt x="6307492" y="59705"/>
                  </a:lnTo>
                </a:path>
                <a:path w="6308090" h="2000885">
                  <a:moveTo>
                    <a:pt x="6284218" y="96135"/>
                  </a:moveTo>
                  <a:lnTo>
                    <a:pt x="6307492" y="96135"/>
                  </a:lnTo>
                </a:path>
                <a:path w="6308090" h="2000885">
                  <a:moveTo>
                    <a:pt x="6284218" y="107266"/>
                  </a:moveTo>
                  <a:lnTo>
                    <a:pt x="6307492" y="107266"/>
                  </a:lnTo>
                </a:path>
                <a:path w="6308090" h="2000885">
                  <a:moveTo>
                    <a:pt x="6284218" y="143697"/>
                  </a:moveTo>
                  <a:lnTo>
                    <a:pt x="6307492" y="143697"/>
                  </a:lnTo>
                </a:path>
                <a:path w="6308090" h="2000885">
                  <a:moveTo>
                    <a:pt x="6284218" y="154828"/>
                  </a:moveTo>
                  <a:lnTo>
                    <a:pt x="6307492" y="154828"/>
                  </a:lnTo>
                </a:path>
                <a:path w="6308090" h="2000885">
                  <a:moveTo>
                    <a:pt x="6284218" y="191258"/>
                  </a:moveTo>
                  <a:lnTo>
                    <a:pt x="6307492" y="191258"/>
                  </a:lnTo>
                </a:path>
                <a:path w="6308090" h="2000885">
                  <a:moveTo>
                    <a:pt x="6284218" y="202390"/>
                  </a:moveTo>
                  <a:lnTo>
                    <a:pt x="6307492" y="202390"/>
                  </a:lnTo>
                </a:path>
                <a:path w="6308090" h="2000885">
                  <a:moveTo>
                    <a:pt x="6284218" y="239832"/>
                  </a:moveTo>
                  <a:lnTo>
                    <a:pt x="6307492" y="239832"/>
                  </a:lnTo>
                </a:path>
                <a:path w="6308090" h="2000885">
                  <a:moveTo>
                    <a:pt x="6284218" y="250963"/>
                  </a:moveTo>
                  <a:lnTo>
                    <a:pt x="6307492" y="250963"/>
                  </a:lnTo>
                </a:path>
                <a:path w="6308090" h="2000885">
                  <a:moveTo>
                    <a:pt x="6284218" y="287394"/>
                  </a:moveTo>
                  <a:lnTo>
                    <a:pt x="6307492" y="287394"/>
                  </a:lnTo>
                </a:path>
                <a:path w="6308090" h="2000885">
                  <a:moveTo>
                    <a:pt x="6284218" y="298525"/>
                  </a:moveTo>
                  <a:lnTo>
                    <a:pt x="6307492" y="298525"/>
                  </a:lnTo>
                </a:path>
                <a:path w="6308090" h="2000885">
                  <a:moveTo>
                    <a:pt x="6284218" y="334955"/>
                  </a:moveTo>
                  <a:lnTo>
                    <a:pt x="6307492" y="334955"/>
                  </a:lnTo>
                </a:path>
                <a:path w="6308090" h="2000885">
                  <a:moveTo>
                    <a:pt x="6284218" y="346087"/>
                  </a:moveTo>
                  <a:lnTo>
                    <a:pt x="6307492" y="346087"/>
                  </a:lnTo>
                </a:path>
                <a:path w="6308090" h="2000885">
                  <a:moveTo>
                    <a:pt x="6252847" y="351147"/>
                  </a:moveTo>
                  <a:lnTo>
                    <a:pt x="6032242" y="498892"/>
                  </a:lnTo>
                  <a:lnTo>
                    <a:pt x="5974560" y="498892"/>
                  </a:lnTo>
                </a:path>
                <a:path w="6308090" h="2000885">
                  <a:moveTo>
                    <a:pt x="6284218" y="354182"/>
                  </a:moveTo>
                  <a:lnTo>
                    <a:pt x="6032242" y="523178"/>
                  </a:lnTo>
                  <a:lnTo>
                    <a:pt x="5974560" y="523178"/>
                  </a:lnTo>
                </a:path>
                <a:path w="6308090" h="2000885">
                  <a:moveTo>
                    <a:pt x="6142544" y="425019"/>
                  </a:moveTo>
                  <a:lnTo>
                    <a:pt x="6062600" y="351147"/>
                  </a:lnTo>
                </a:path>
                <a:path w="6308090" h="2000885">
                  <a:moveTo>
                    <a:pt x="6128377" y="435139"/>
                  </a:moveTo>
                  <a:lnTo>
                    <a:pt x="6039325" y="351147"/>
                  </a:lnTo>
                </a:path>
                <a:path w="6308090" h="2000885">
                  <a:moveTo>
                    <a:pt x="207450" y="1585727"/>
                  </a:moveTo>
                  <a:lnTo>
                    <a:pt x="205426" y="1574596"/>
                  </a:lnTo>
                </a:path>
                <a:path w="6308090" h="2000885">
                  <a:moveTo>
                    <a:pt x="37442" y="1629241"/>
                  </a:moveTo>
                  <a:lnTo>
                    <a:pt x="39466" y="1629241"/>
                  </a:lnTo>
                </a:path>
                <a:path w="6308090" h="2000885">
                  <a:moveTo>
                    <a:pt x="0" y="1937886"/>
                  </a:moveTo>
                  <a:lnTo>
                    <a:pt x="0" y="1923719"/>
                  </a:lnTo>
                </a:path>
                <a:path w="6308090" h="2000885">
                  <a:moveTo>
                    <a:pt x="10119" y="1989496"/>
                  </a:moveTo>
                  <a:lnTo>
                    <a:pt x="10119" y="1982412"/>
                  </a:lnTo>
                </a:path>
                <a:path w="6308090" h="2000885">
                  <a:moveTo>
                    <a:pt x="10119" y="1937886"/>
                  </a:moveTo>
                  <a:lnTo>
                    <a:pt x="10119" y="1930803"/>
                  </a:lnTo>
                  <a:lnTo>
                    <a:pt x="11131" y="1924731"/>
                  </a:lnTo>
                  <a:lnTo>
                    <a:pt x="14167" y="1920683"/>
                  </a:lnTo>
                </a:path>
                <a:path w="6308090" h="2000885">
                  <a:moveTo>
                    <a:pt x="19227" y="1918659"/>
                  </a:moveTo>
                  <a:lnTo>
                    <a:pt x="31370" y="1918659"/>
                  </a:lnTo>
                  <a:lnTo>
                    <a:pt x="31370" y="1911576"/>
                  </a:lnTo>
                </a:path>
                <a:path w="6308090" h="2000885">
                  <a:moveTo>
                    <a:pt x="15179" y="1911576"/>
                  </a:moveTo>
                  <a:lnTo>
                    <a:pt x="8095" y="1912588"/>
                  </a:lnTo>
                </a:path>
                <a:path w="6308090" h="2000885">
                  <a:moveTo>
                    <a:pt x="31370" y="1989496"/>
                  </a:moveTo>
                  <a:lnTo>
                    <a:pt x="10119" y="1989496"/>
                  </a:lnTo>
                </a:path>
                <a:path w="6308090" h="2000885">
                  <a:moveTo>
                    <a:pt x="233760" y="2000627"/>
                  </a:moveTo>
                  <a:lnTo>
                    <a:pt x="262095" y="1998603"/>
                  </a:lnTo>
                </a:path>
                <a:path w="6308090" h="2000885">
                  <a:moveTo>
                    <a:pt x="233760" y="1991520"/>
                  </a:moveTo>
                  <a:lnTo>
                    <a:pt x="234772" y="1989496"/>
                  </a:lnTo>
                  <a:lnTo>
                    <a:pt x="255011" y="1989496"/>
                  </a:lnTo>
                  <a:lnTo>
                    <a:pt x="233760" y="1991520"/>
                  </a:lnTo>
                </a:path>
                <a:path w="6308090" h="2000885">
                  <a:moveTo>
                    <a:pt x="245904" y="1918659"/>
                  </a:moveTo>
                  <a:lnTo>
                    <a:pt x="234772" y="1918659"/>
                  </a:lnTo>
                </a:path>
                <a:path w="6308090" h="2000885">
                  <a:moveTo>
                    <a:pt x="265131" y="1937886"/>
                  </a:moveTo>
                  <a:lnTo>
                    <a:pt x="265131" y="1923719"/>
                  </a:lnTo>
                </a:path>
                <a:path w="6308090" h="2000885">
                  <a:moveTo>
                    <a:pt x="249951" y="1911576"/>
                  </a:moveTo>
                  <a:lnTo>
                    <a:pt x="258047" y="1912588"/>
                  </a:lnTo>
                </a:path>
                <a:path w="6308090" h="2000885">
                  <a:moveTo>
                    <a:pt x="234772" y="1911576"/>
                  </a:moveTo>
                  <a:lnTo>
                    <a:pt x="234772" y="1918659"/>
                  </a:lnTo>
                </a:path>
                <a:path w="6308090" h="2000885">
                  <a:moveTo>
                    <a:pt x="250963" y="1920683"/>
                  </a:moveTo>
                  <a:lnTo>
                    <a:pt x="253999" y="1924731"/>
                  </a:lnTo>
                  <a:lnTo>
                    <a:pt x="255011" y="1930803"/>
                  </a:lnTo>
                </a:path>
                <a:path w="6308090" h="2000885">
                  <a:moveTo>
                    <a:pt x="255011" y="1989496"/>
                  </a:moveTo>
                  <a:lnTo>
                    <a:pt x="255011" y="1982412"/>
                  </a:lnTo>
                </a:path>
                <a:path w="6308090" h="2000885">
                  <a:moveTo>
                    <a:pt x="252987" y="1937886"/>
                  </a:moveTo>
                  <a:lnTo>
                    <a:pt x="255011" y="1937886"/>
                  </a:lnTo>
                  <a:lnTo>
                    <a:pt x="255011" y="193080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1734484" y="401980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1280118" y="3896349"/>
              <a:ext cx="241935" cy="186690"/>
            </a:xfrm>
            <a:custGeom>
              <a:avLst/>
              <a:gdLst/>
              <a:ahLst/>
              <a:cxnLst/>
              <a:rect l="l" t="t" r="r" b="b"/>
              <a:pathLst>
                <a:path w="241934" h="186689">
                  <a:moveTo>
                    <a:pt x="233760" y="186199"/>
                  </a:moveTo>
                  <a:lnTo>
                    <a:pt x="241856" y="186199"/>
                  </a:lnTo>
                </a:path>
                <a:path w="241934" h="186689">
                  <a:moveTo>
                    <a:pt x="206438" y="99171"/>
                  </a:moveTo>
                  <a:lnTo>
                    <a:pt x="203402" y="99171"/>
                  </a:lnTo>
                </a:path>
                <a:path w="241934" h="186689">
                  <a:moveTo>
                    <a:pt x="16191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1261903" y="392367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1264939" y="3896349"/>
              <a:ext cx="15240" cy="35560"/>
            </a:xfrm>
            <a:custGeom>
              <a:avLst/>
              <a:gdLst/>
              <a:ahLst/>
              <a:cxnLst/>
              <a:rect l="l" t="t" r="r" b="b"/>
              <a:pathLst>
                <a:path w="15240" h="35560">
                  <a:moveTo>
                    <a:pt x="0" y="35418"/>
                  </a:moveTo>
                  <a:lnTo>
                    <a:pt x="1517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1261903" y="392367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1296309" y="3762772"/>
              <a:ext cx="190500" cy="224790"/>
            </a:xfrm>
            <a:custGeom>
              <a:avLst/>
              <a:gdLst/>
              <a:ahLst/>
              <a:cxnLst/>
              <a:rect l="l" t="t" r="r" b="b"/>
              <a:pathLst>
                <a:path w="190500" h="224789">
                  <a:moveTo>
                    <a:pt x="176079" y="224653"/>
                  </a:moveTo>
                  <a:lnTo>
                    <a:pt x="190246" y="224653"/>
                  </a:lnTo>
                </a:path>
                <a:path w="190500" h="224789">
                  <a:moveTo>
                    <a:pt x="11131" y="11131"/>
                  </a:moveTo>
                  <a:lnTo>
                    <a:pt x="9107" y="17203"/>
                  </a:lnTo>
                </a:path>
                <a:path w="190500" h="224789">
                  <a:moveTo>
                    <a:pt x="5059" y="34406"/>
                  </a:moveTo>
                  <a:lnTo>
                    <a:pt x="5059" y="28334"/>
                  </a:lnTo>
                </a:path>
                <a:path w="190500" h="224789">
                  <a:moveTo>
                    <a:pt x="7083" y="23274"/>
                  </a:moveTo>
                  <a:lnTo>
                    <a:pt x="9107" y="17203"/>
                  </a:lnTo>
                </a:path>
                <a:path w="190500" h="224789">
                  <a:moveTo>
                    <a:pt x="14167" y="6071"/>
                  </a:moveTo>
                  <a:lnTo>
                    <a:pt x="18215" y="0"/>
                  </a:lnTo>
                </a:path>
                <a:path w="190500" h="224789">
                  <a:moveTo>
                    <a:pt x="5059" y="34406"/>
                  </a:moveTo>
                  <a:lnTo>
                    <a:pt x="0" y="83991"/>
                  </a:lnTo>
                  <a:lnTo>
                    <a:pt x="0" y="8803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1293273" y="384372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1239640" y="3556334"/>
              <a:ext cx="48895" cy="187325"/>
            </a:xfrm>
            <a:custGeom>
              <a:avLst/>
              <a:gdLst/>
              <a:ahLst/>
              <a:cxnLst/>
              <a:rect l="l" t="t" r="r" b="b"/>
              <a:pathLst>
                <a:path w="48894" h="187325">
                  <a:moveTo>
                    <a:pt x="23274" y="7083"/>
                  </a:moveTo>
                  <a:lnTo>
                    <a:pt x="23274" y="6071"/>
                  </a:lnTo>
                </a:path>
                <a:path w="48894" h="187325">
                  <a:moveTo>
                    <a:pt x="31370" y="5059"/>
                  </a:moveTo>
                  <a:lnTo>
                    <a:pt x="30358" y="6071"/>
                  </a:lnTo>
                </a:path>
                <a:path w="48894" h="187325">
                  <a:moveTo>
                    <a:pt x="24286" y="4047"/>
                  </a:moveTo>
                  <a:lnTo>
                    <a:pt x="25298" y="3035"/>
                  </a:lnTo>
                </a:path>
                <a:path w="48894" h="187325">
                  <a:moveTo>
                    <a:pt x="31370" y="0"/>
                  </a:moveTo>
                  <a:lnTo>
                    <a:pt x="32382" y="0"/>
                  </a:lnTo>
                </a:path>
                <a:path w="48894" h="187325">
                  <a:moveTo>
                    <a:pt x="25298" y="3035"/>
                  </a:moveTo>
                  <a:lnTo>
                    <a:pt x="26310" y="2023"/>
                  </a:lnTo>
                </a:path>
                <a:path w="48894" h="187325">
                  <a:moveTo>
                    <a:pt x="45537" y="187211"/>
                  </a:moveTo>
                  <a:lnTo>
                    <a:pt x="21250" y="147744"/>
                  </a:lnTo>
                </a:path>
                <a:path w="48894" h="187325">
                  <a:moveTo>
                    <a:pt x="23274" y="6071"/>
                  </a:moveTo>
                  <a:lnTo>
                    <a:pt x="24286" y="4047"/>
                  </a:lnTo>
                </a:path>
                <a:path w="48894" h="187325">
                  <a:moveTo>
                    <a:pt x="30358" y="6071"/>
                  </a:moveTo>
                  <a:lnTo>
                    <a:pt x="29346" y="6071"/>
                  </a:lnTo>
                </a:path>
                <a:path w="48894" h="187325">
                  <a:moveTo>
                    <a:pt x="26310" y="146732"/>
                  </a:moveTo>
                  <a:lnTo>
                    <a:pt x="48573" y="182151"/>
                  </a:lnTo>
                </a:path>
                <a:path w="48894" h="187325">
                  <a:moveTo>
                    <a:pt x="29346" y="7083"/>
                  </a:moveTo>
                  <a:lnTo>
                    <a:pt x="28334" y="8095"/>
                  </a:lnTo>
                </a:path>
                <a:path w="48894" h="187325">
                  <a:moveTo>
                    <a:pt x="21250" y="12143"/>
                  </a:moveTo>
                  <a:lnTo>
                    <a:pt x="22262" y="10119"/>
                  </a:lnTo>
                  <a:lnTo>
                    <a:pt x="22262" y="9107"/>
                  </a:lnTo>
                  <a:lnTo>
                    <a:pt x="23274" y="7083"/>
                  </a:lnTo>
                </a:path>
                <a:path w="48894" h="187325">
                  <a:moveTo>
                    <a:pt x="27322" y="8095"/>
                  </a:moveTo>
                  <a:lnTo>
                    <a:pt x="27322" y="9107"/>
                  </a:lnTo>
                </a:path>
                <a:path w="48894" h="187325">
                  <a:moveTo>
                    <a:pt x="29346" y="6071"/>
                  </a:moveTo>
                  <a:lnTo>
                    <a:pt x="29346" y="7083"/>
                  </a:lnTo>
                </a:path>
                <a:path w="48894" h="187325">
                  <a:moveTo>
                    <a:pt x="3035" y="41490"/>
                  </a:moveTo>
                  <a:lnTo>
                    <a:pt x="2023" y="49585"/>
                  </a:lnTo>
                </a:path>
                <a:path w="48894" h="187325">
                  <a:moveTo>
                    <a:pt x="7083" y="139649"/>
                  </a:moveTo>
                  <a:lnTo>
                    <a:pt x="3035" y="137625"/>
                  </a:lnTo>
                </a:path>
                <a:path w="48894" h="187325">
                  <a:moveTo>
                    <a:pt x="0" y="89051"/>
                  </a:moveTo>
                  <a:lnTo>
                    <a:pt x="0" y="97147"/>
                  </a:lnTo>
                </a:path>
                <a:path w="48894" h="187325">
                  <a:moveTo>
                    <a:pt x="2023" y="49585"/>
                  </a:moveTo>
                  <a:lnTo>
                    <a:pt x="2023" y="57681"/>
                  </a:lnTo>
                </a:path>
                <a:path w="48894" h="187325">
                  <a:moveTo>
                    <a:pt x="14167" y="141673"/>
                  </a:moveTo>
                  <a:lnTo>
                    <a:pt x="10119" y="140661"/>
                  </a:lnTo>
                </a:path>
                <a:path w="48894" h="187325">
                  <a:moveTo>
                    <a:pt x="1011" y="65776"/>
                  </a:moveTo>
                  <a:lnTo>
                    <a:pt x="0" y="73872"/>
                  </a:lnTo>
                </a:path>
                <a:path w="48894" h="187325">
                  <a:moveTo>
                    <a:pt x="17203" y="142685"/>
                  </a:moveTo>
                  <a:lnTo>
                    <a:pt x="14167" y="14167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1283154" y="359580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1239640" y="3594788"/>
              <a:ext cx="55244" cy="104775"/>
            </a:xfrm>
            <a:custGeom>
              <a:avLst/>
              <a:gdLst/>
              <a:ahLst/>
              <a:cxnLst/>
              <a:rect l="l" t="t" r="r" b="b"/>
              <a:pathLst>
                <a:path w="55244" h="104775">
                  <a:moveTo>
                    <a:pt x="2023" y="82980"/>
                  </a:moveTo>
                  <a:lnTo>
                    <a:pt x="2023" y="91075"/>
                  </a:lnTo>
                </a:path>
                <a:path w="55244" h="104775">
                  <a:moveTo>
                    <a:pt x="6071" y="3035"/>
                  </a:moveTo>
                  <a:lnTo>
                    <a:pt x="3035" y="3035"/>
                  </a:lnTo>
                </a:path>
                <a:path w="55244" h="104775">
                  <a:moveTo>
                    <a:pt x="21250" y="104230"/>
                  </a:moveTo>
                  <a:lnTo>
                    <a:pt x="17203" y="104230"/>
                  </a:lnTo>
                </a:path>
                <a:path w="55244" h="104775">
                  <a:moveTo>
                    <a:pt x="6071" y="99171"/>
                  </a:moveTo>
                  <a:lnTo>
                    <a:pt x="3035" y="99171"/>
                  </a:lnTo>
                </a:path>
                <a:path w="55244" h="104775">
                  <a:moveTo>
                    <a:pt x="0" y="58693"/>
                  </a:moveTo>
                  <a:lnTo>
                    <a:pt x="0" y="66788"/>
                  </a:lnTo>
                </a:path>
                <a:path w="55244" h="104775">
                  <a:moveTo>
                    <a:pt x="0" y="35418"/>
                  </a:moveTo>
                  <a:lnTo>
                    <a:pt x="0" y="43513"/>
                  </a:lnTo>
                </a:path>
                <a:path w="55244" h="104775">
                  <a:moveTo>
                    <a:pt x="2023" y="91075"/>
                  </a:moveTo>
                  <a:lnTo>
                    <a:pt x="3035" y="99171"/>
                  </a:lnTo>
                </a:path>
                <a:path w="55244" h="104775">
                  <a:moveTo>
                    <a:pt x="21250" y="0"/>
                  </a:moveTo>
                  <a:lnTo>
                    <a:pt x="17203" y="0"/>
                  </a:lnTo>
                </a:path>
                <a:path w="55244" h="104775">
                  <a:moveTo>
                    <a:pt x="14167" y="0"/>
                  </a:moveTo>
                  <a:lnTo>
                    <a:pt x="10119" y="1011"/>
                  </a:lnTo>
                </a:path>
                <a:path w="55244" h="104775">
                  <a:moveTo>
                    <a:pt x="0" y="43513"/>
                  </a:moveTo>
                  <a:lnTo>
                    <a:pt x="0" y="50597"/>
                  </a:lnTo>
                </a:path>
                <a:path w="55244" h="104775">
                  <a:moveTo>
                    <a:pt x="0" y="66788"/>
                  </a:moveTo>
                  <a:lnTo>
                    <a:pt x="1011" y="74884"/>
                  </a:lnTo>
                </a:path>
                <a:path w="55244" h="104775">
                  <a:moveTo>
                    <a:pt x="10119" y="102207"/>
                  </a:moveTo>
                  <a:lnTo>
                    <a:pt x="7083" y="101195"/>
                  </a:lnTo>
                </a:path>
                <a:path w="55244" h="104775">
                  <a:moveTo>
                    <a:pt x="10119" y="1011"/>
                  </a:moveTo>
                  <a:lnTo>
                    <a:pt x="7083" y="2023"/>
                  </a:lnTo>
                  <a:lnTo>
                    <a:pt x="3035" y="3035"/>
                  </a:lnTo>
                </a:path>
                <a:path w="55244" h="104775">
                  <a:moveTo>
                    <a:pt x="17203" y="0"/>
                  </a:moveTo>
                  <a:lnTo>
                    <a:pt x="14167" y="0"/>
                  </a:lnTo>
                </a:path>
                <a:path w="55244" h="104775">
                  <a:moveTo>
                    <a:pt x="1011" y="74884"/>
                  </a:moveTo>
                  <a:lnTo>
                    <a:pt x="2023" y="82980"/>
                  </a:lnTo>
                </a:path>
                <a:path w="55244" h="104775">
                  <a:moveTo>
                    <a:pt x="2023" y="19227"/>
                  </a:moveTo>
                  <a:lnTo>
                    <a:pt x="1011" y="27322"/>
                  </a:lnTo>
                </a:path>
                <a:path w="55244" h="104775">
                  <a:moveTo>
                    <a:pt x="30358" y="103219"/>
                  </a:moveTo>
                  <a:lnTo>
                    <a:pt x="34406" y="102207"/>
                  </a:lnTo>
                  <a:lnTo>
                    <a:pt x="37442" y="101195"/>
                  </a:lnTo>
                  <a:lnTo>
                    <a:pt x="41490" y="100183"/>
                  </a:lnTo>
                  <a:lnTo>
                    <a:pt x="44525" y="99171"/>
                  </a:lnTo>
                  <a:lnTo>
                    <a:pt x="47561" y="98159"/>
                  </a:lnTo>
                  <a:lnTo>
                    <a:pt x="48573" y="91075"/>
                  </a:lnTo>
                  <a:lnTo>
                    <a:pt x="49585" y="82980"/>
                  </a:lnTo>
                  <a:lnTo>
                    <a:pt x="50597" y="74884"/>
                  </a:lnTo>
                  <a:lnTo>
                    <a:pt x="51609" y="66788"/>
                  </a:lnTo>
                  <a:lnTo>
                    <a:pt x="51609" y="58693"/>
                  </a:lnTo>
                  <a:lnTo>
                    <a:pt x="52621" y="50597"/>
                  </a:lnTo>
                  <a:lnTo>
                    <a:pt x="51609" y="43513"/>
                  </a:lnTo>
                  <a:lnTo>
                    <a:pt x="51609" y="35418"/>
                  </a:lnTo>
                  <a:lnTo>
                    <a:pt x="50597" y="27322"/>
                  </a:lnTo>
                  <a:lnTo>
                    <a:pt x="49585" y="19227"/>
                  </a:lnTo>
                  <a:lnTo>
                    <a:pt x="48573" y="11131"/>
                  </a:lnTo>
                  <a:lnTo>
                    <a:pt x="47561" y="4047"/>
                  </a:lnTo>
                </a:path>
                <a:path w="55244" h="104775">
                  <a:moveTo>
                    <a:pt x="44525" y="4047"/>
                  </a:moveTo>
                  <a:lnTo>
                    <a:pt x="41490" y="3035"/>
                  </a:lnTo>
                  <a:lnTo>
                    <a:pt x="37442" y="2023"/>
                  </a:lnTo>
                  <a:lnTo>
                    <a:pt x="34406" y="1011"/>
                  </a:lnTo>
                  <a:lnTo>
                    <a:pt x="30358" y="1011"/>
                  </a:lnTo>
                </a:path>
                <a:path w="55244" h="104775">
                  <a:moveTo>
                    <a:pt x="31370" y="104230"/>
                  </a:moveTo>
                  <a:lnTo>
                    <a:pt x="35418" y="104230"/>
                  </a:lnTo>
                  <a:lnTo>
                    <a:pt x="38454" y="103219"/>
                  </a:lnTo>
                  <a:lnTo>
                    <a:pt x="42501" y="102207"/>
                  </a:lnTo>
                  <a:lnTo>
                    <a:pt x="45537" y="101195"/>
                  </a:lnTo>
                  <a:lnTo>
                    <a:pt x="49585" y="99171"/>
                  </a:lnTo>
                  <a:lnTo>
                    <a:pt x="50597" y="91075"/>
                  </a:lnTo>
                  <a:lnTo>
                    <a:pt x="51609" y="82980"/>
                  </a:lnTo>
                  <a:lnTo>
                    <a:pt x="52621" y="74884"/>
                  </a:lnTo>
                  <a:lnTo>
                    <a:pt x="53633" y="66788"/>
                  </a:lnTo>
                  <a:lnTo>
                    <a:pt x="54645" y="58693"/>
                  </a:lnTo>
                  <a:lnTo>
                    <a:pt x="54645" y="50597"/>
                  </a:lnTo>
                  <a:lnTo>
                    <a:pt x="54645" y="43513"/>
                  </a:lnTo>
                  <a:lnTo>
                    <a:pt x="53633" y="35418"/>
                  </a:lnTo>
                  <a:lnTo>
                    <a:pt x="52621" y="27322"/>
                  </a:lnTo>
                  <a:lnTo>
                    <a:pt x="51609" y="19227"/>
                  </a:lnTo>
                  <a:lnTo>
                    <a:pt x="50597" y="11131"/>
                  </a:lnTo>
                  <a:lnTo>
                    <a:pt x="49585" y="3035"/>
                  </a:lnTo>
                  <a:lnTo>
                    <a:pt x="45537" y="2023"/>
                  </a:lnTo>
                  <a:lnTo>
                    <a:pt x="42501" y="1011"/>
                  </a:lnTo>
                  <a:lnTo>
                    <a:pt x="38454" y="0"/>
                  </a:lnTo>
                  <a:lnTo>
                    <a:pt x="35418" y="0"/>
                  </a:lnTo>
                  <a:lnTo>
                    <a:pt x="31370" y="0"/>
                  </a:lnTo>
                </a:path>
                <a:path w="55244" h="104775">
                  <a:moveTo>
                    <a:pt x="24286" y="104230"/>
                  </a:moveTo>
                  <a:lnTo>
                    <a:pt x="20239" y="104230"/>
                  </a:lnTo>
                  <a:lnTo>
                    <a:pt x="16191" y="103219"/>
                  </a:lnTo>
                  <a:lnTo>
                    <a:pt x="13155" y="102207"/>
                  </a:lnTo>
                  <a:lnTo>
                    <a:pt x="10119" y="101195"/>
                  </a:lnTo>
                  <a:lnTo>
                    <a:pt x="6071" y="99171"/>
                  </a:lnTo>
                  <a:lnTo>
                    <a:pt x="5059" y="91075"/>
                  </a:lnTo>
                  <a:lnTo>
                    <a:pt x="4047" y="82980"/>
                  </a:lnTo>
                  <a:lnTo>
                    <a:pt x="4047" y="74884"/>
                  </a:lnTo>
                  <a:lnTo>
                    <a:pt x="3035" y="66788"/>
                  </a:lnTo>
                  <a:lnTo>
                    <a:pt x="3035" y="58693"/>
                  </a:lnTo>
                  <a:lnTo>
                    <a:pt x="3035" y="50597"/>
                  </a:lnTo>
                  <a:lnTo>
                    <a:pt x="3035" y="43513"/>
                  </a:lnTo>
                  <a:lnTo>
                    <a:pt x="3035" y="35418"/>
                  </a:lnTo>
                  <a:lnTo>
                    <a:pt x="4047" y="27322"/>
                  </a:lnTo>
                  <a:lnTo>
                    <a:pt x="4047" y="19227"/>
                  </a:lnTo>
                  <a:lnTo>
                    <a:pt x="5059" y="11131"/>
                  </a:lnTo>
                  <a:lnTo>
                    <a:pt x="6071" y="3035"/>
                  </a:lnTo>
                  <a:lnTo>
                    <a:pt x="10119" y="2023"/>
                  </a:lnTo>
                  <a:lnTo>
                    <a:pt x="13155" y="1011"/>
                  </a:lnTo>
                  <a:lnTo>
                    <a:pt x="17203" y="0"/>
                  </a:lnTo>
                  <a:lnTo>
                    <a:pt x="20239" y="0"/>
                  </a:lnTo>
                  <a:lnTo>
                    <a:pt x="24286" y="0"/>
                  </a:lnTo>
                </a:path>
                <a:path w="55244" h="104775">
                  <a:moveTo>
                    <a:pt x="4047" y="58693"/>
                  </a:moveTo>
                  <a:lnTo>
                    <a:pt x="5059" y="66788"/>
                  </a:lnTo>
                  <a:lnTo>
                    <a:pt x="5059" y="74884"/>
                  </a:lnTo>
                  <a:lnTo>
                    <a:pt x="6071" y="82980"/>
                  </a:lnTo>
                  <a:lnTo>
                    <a:pt x="17203" y="101195"/>
                  </a:lnTo>
                  <a:lnTo>
                    <a:pt x="20239" y="102207"/>
                  </a:lnTo>
                  <a:lnTo>
                    <a:pt x="24286" y="103219"/>
                  </a:lnTo>
                </a:path>
                <a:path w="55244" h="104775">
                  <a:moveTo>
                    <a:pt x="31370" y="103219"/>
                  </a:moveTo>
                  <a:lnTo>
                    <a:pt x="34406" y="102207"/>
                  </a:lnTo>
                  <a:lnTo>
                    <a:pt x="38454" y="101195"/>
                  </a:lnTo>
                  <a:lnTo>
                    <a:pt x="41490" y="100183"/>
                  </a:lnTo>
                  <a:lnTo>
                    <a:pt x="45537" y="99171"/>
                  </a:lnTo>
                  <a:lnTo>
                    <a:pt x="47561" y="98159"/>
                  </a:lnTo>
                  <a:lnTo>
                    <a:pt x="49585" y="91075"/>
                  </a:lnTo>
                  <a:lnTo>
                    <a:pt x="50597" y="82980"/>
                  </a:lnTo>
                  <a:lnTo>
                    <a:pt x="51609" y="74884"/>
                  </a:lnTo>
                  <a:lnTo>
                    <a:pt x="52621" y="66788"/>
                  </a:lnTo>
                  <a:lnTo>
                    <a:pt x="52621" y="58693"/>
                  </a:lnTo>
                  <a:lnTo>
                    <a:pt x="52621" y="50597"/>
                  </a:lnTo>
                  <a:lnTo>
                    <a:pt x="52621" y="43513"/>
                  </a:lnTo>
                  <a:lnTo>
                    <a:pt x="52621" y="35418"/>
                  </a:lnTo>
                  <a:lnTo>
                    <a:pt x="51609" y="27322"/>
                  </a:lnTo>
                  <a:lnTo>
                    <a:pt x="50597" y="19227"/>
                  </a:lnTo>
                  <a:lnTo>
                    <a:pt x="49585" y="11131"/>
                  </a:lnTo>
                  <a:lnTo>
                    <a:pt x="47561" y="4047"/>
                  </a:lnTo>
                </a:path>
                <a:path w="55244" h="104775">
                  <a:moveTo>
                    <a:pt x="45537" y="4047"/>
                  </a:moveTo>
                  <a:lnTo>
                    <a:pt x="41490" y="3035"/>
                  </a:lnTo>
                  <a:lnTo>
                    <a:pt x="38454" y="2023"/>
                  </a:lnTo>
                  <a:lnTo>
                    <a:pt x="34406" y="1011"/>
                  </a:lnTo>
                  <a:lnTo>
                    <a:pt x="31370" y="1011"/>
                  </a:lnTo>
                </a:path>
                <a:path w="55244" h="104775">
                  <a:moveTo>
                    <a:pt x="24286" y="1011"/>
                  </a:moveTo>
                  <a:lnTo>
                    <a:pt x="20239" y="1011"/>
                  </a:lnTo>
                  <a:lnTo>
                    <a:pt x="17203" y="2023"/>
                  </a:lnTo>
                  <a:lnTo>
                    <a:pt x="13155" y="3035"/>
                  </a:lnTo>
                  <a:lnTo>
                    <a:pt x="10119" y="4047"/>
                  </a:lnTo>
                  <a:lnTo>
                    <a:pt x="8095" y="4047"/>
                  </a:lnTo>
                  <a:lnTo>
                    <a:pt x="7083" y="11131"/>
                  </a:lnTo>
                  <a:lnTo>
                    <a:pt x="6071" y="19227"/>
                  </a:lnTo>
                  <a:lnTo>
                    <a:pt x="5059" y="27322"/>
                  </a:lnTo>
                  <a:lnTo>
                    <a:pt x="5059" y="35418"/>
                  </a:lnTo>
                  <a:lnTo>
                    <a:pt x="4047" y="43513"/>
                  </a:lnTo>
                  <a:lnTo>
                    <a:pt x="4047" y="50597"/>
                  </a:lnTo>
                  <a:lnTo>
                    <a:pt x="4047" y="5869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1284160" y="3595800"/>
              <a:ext cx="6350" cy="100330"/>
            </a:xfrm>
            <a:custGeom>
              <a:avLst/>
              <a:gdLst/>
              <a:ahLst/>
              <a:cxnLst/>
              <a:rect l="l" t="t" r="r" b="b"/>
              <a:pathLst>
                <a:path w="6350" h="100329">
                  <a:moveTo>
                    <a:pt x="6070" y="97155"/>
                  </a:moveTo>
                  <a:lnTo>
                    <a:pt x="5181" y="95008"/>
                  </a:lnTo>
                  <a:lnTo>
                    <a:pt x="3035" y="94119"/>
                  </a:lnTo>
                  <a:lnTo>
                    <a:pt x="889" y="95008"/>
                  </a:lnTo>
                  <a:lnTo>
                    <a:pt x="0" y="97155"/>
                  </a:lnTo>
                  <a:lnTo>
                    <a:pt x="889" y="99301"/>
                  </a:lnTo>
                  <a:lnTo>
                    <a:pt x="3035" y="100190"/>
                  </a:lnTo>
                  <a:lnTo>
                    <a:pt x="5181" y="99301"/>
                  </a:lnTo>
                  <a:lnTo>
                    <a:pt x="6070" y="97155"/>
                  </a:lnTo>
                  <a:close/>
                </a:path>
                <a:path w="6350" h="100329">
                  <a:moveTo>
                    <a:pt x="6070" y="3048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48"/>
                  </a:lnTo>
                  <a:lnTo>
                    <a:pt x="889" y="5194"/>
                  </a:lnTo>
                  <a:lnTo>
                    <a:pt x="3035" y="6083"/>
                  </a:lnTo>
                  <a:lnTo>
                    <a:pt x="5181" y="5194"/>
                  </a:lnTo>
                  <a:lnTo>
                    <a:pt x="6070" y="304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1265951" y="3556334"/>
              <a:ext cx="669290" cy="531495"/>
            </a:xfrm>
            <a:custGeom>
              <a:avLst/>
              <a:gdLst/>
              <a:ahLst/>
              <a:cxnLst/>
              <a:rect l="l" t="t" r="r" b="b"/>
              <a:pathLst>
                <a:path w="669289" h="531495">
                  <a:moveTo>
                    <a:pt x="7083" y="5059"/>
                  </a:moveTo>
                  <a:lnTo>
                    <a:pt x="6071" y="5059"/>
                  </a:lnTo>
                </a:path>
                <a:path w="669289" h="531495">
                  <a:moveTo>
                    <a:pt x="1011" y="9107"/>
                  </a:moveTo>
                  <a:lnTo>
                    <a:pt x="1011" y="10119"/>
                  </a:lnTo>
                </a:path>
                <a:path w="669289" h="531495">
                  <a:moveTo>
                    <a:pt x="6071" y="5059"/>
                  </a:moveTo>
                  <a:lnTo>
                    <a:pt x="5059" y="5059"/>
                  </a:lnTo>
                </a:path>
                <a:path w="669289" h="531495">
                  <a:moveTo>
                    <a:pt x="6071" y="0"/>
                  </a:moveTo>
                  <a:lnTo>
                    <a:pt x="8095" y="0"/>
                  </a:lnTo>
                </a:path>
                <a:path w="669289" h="531495">
                  <a:moveTo>
                    <a:pt x="3035" y="1011"/>
                  </a:moveTo>
                  <a:lnTo>
                    <a:pt x="5059" y="0"/>
                  </a:lnTo>
                </a:path>
                <a:path w="669289" h="531495">
                  <a:moveTo>
                    <a:pt x="8095" y="5059"/>
                  </a:moveTo>
                  <a:lnTo>
                    <a:pt x="7083" y="5059"/>
                  </a:lnTo>
                </a:path>
                <a:path w="669289" h="531495">
                  <a:moveTo>
                    <a:pt x="0" y="2023"/>
                  </a:moveTo>
                  <a:lnTo>
                    <a:pt x="2023" y="2023"/>
                  </a:lnTo>
                </a:path>
                <a:path w="669289" h="531495">
                  <a:moveTo>
                    <a:pt x="2023" y="8095"/>
                  </a:moveTo>
                  <a:lnTo>
                    <a:pt x="1011" y="8095"/>
                  </a:lnTo>
                </a:path>
                <a:path w="669289" h="531495">
                  <a:moveTo>
                    <a:pt x="2023" y="2023"/>
                  </a:moveTo>
                  <a:lnTo>
                    <a:pt x="3035" y="1011"/>
                  </a:lnTo>
                </a:path>
                <a:path w="669289" h="531495">
                  <a:moveTo>
                    <a:pt x="1011" y="10119"/>
                  </a:moveTo>
                  <a:lnTo>
                    <a:pt x="0" y="11131"/>
                  </a:lnTo>
                  <a:lnTo>
                    <a:pt x="0" y="12143"/>
                  </a:lnTo>
                </a:path>
                <a:path w="669289" h="531495">
                  <a:moveTo>
                    <a:pt x="485736" y="451330"/>
                  </a:moveTo>
                  <a:lnTo>
                    <a:pt x="481688" y="451330"/>
                  </a:lnTo>
                </a:path>
                <a:path w="669289" h="531495">
                  <a:moveTo>
                    <a:pt x="427043" y="526214"/>
                  </a:moveTo>
                  <a:lnTo>
                    <a:pt x="427043" y="531274"/>
                  </a:lnTo>
                </a:path>
                <a:path w="669289" h="531495">
                  <a:moveTo>
                    <a:pt x="477641" y="439186"/>
                  </a:moveTo>
                  <a:lnTo>
                    <a:pt x="485736" y="439186"/>
                  </a:lnTo>
                </a:path>
                <a:path w="669289" h="531495">
                  <a:moveTo>
                    <a:pt x="665864" y="340015"/>
                  </a:moveTo>
                  <a:lnTo>
                    <a:pt x="668899" y="34001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1960149" y="392367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1951042" y="3903433"/>
              <a:ext cx="12700" cy="28575"/>
            </a:xfrm>
            <a:custGeom>
              <a:avLst/>
              <a:gdLst/>
              <a:ahLst/>
              <a:cxnLst/>
              <a:rect l="l" t="t" r="r" b="b"/>
              <a:pathLst>
                <a:path w="12700" h="28575">
                  <a:moveTo>
                    <a:pt x="12143" y="28334"/>
                  </a:moveTo>
                  <a:lnTo>
                    <a:pt x="7083" y="17203"/>
                  </a:lnTo>
                </a:path>
                <a:path w="12700" h="28575">
                  <a:moveTo>
                    <a:pt x="5059" y="12143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1960149" y="392367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1913600" y="3762772"/>
              <a:ext cx="15240" cy="55244"/>
            </a:xfrm>
            <a:custGeom>
              <a:avLst/>
              <a:gdLst/>
              <a:ahLst/>
              <a:cxnLst/>
              <a:rect l="l" t="t" r="r" b="b"/>
              <a:pathLst>
                <a:path w="15239" h="55245">
                  <a:moveTo>
                    <a:pt x="15179" y="54645"/>
                  </a:moveTo>
                  <a:lnTo>
                    <a:pt x="13155" y="34406"/>
                  </a:lnTo>
                  <a:lnTo>
                    <a:pt x="12143" y="28334"/>
                  </a:lnTo>
                </a:path>
                <a:path w="15239" h="55245">
                  <a:moveTo>
                    <a:pt x="11131" y="23274"/>
                  </a:moveTo>
                  <a:lnTo>
                    <a:pt x="9107" y="17203"/>
                  </a:lnTo>
                  <a:lnTo>
                    <a:pt x="7083" y="11131"/>
                  </a:lnTo>
                </a:path>
                <a:path w="15239" h="55245">
                  <a:moveTo>
                    <a:pt x="3035" y="6071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1898408" y="3747603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6083" y="3035"/>
                  </a:moveTo>
                  <a:lnTo>
                    <a:pt x="5194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94" y="5181"/>
                  </a:lnTo>
                  <a:lnTo>
                    <a:pt x="6083" y="3035"/>
                  </a:lnTo>
                  <a:close/>
                </a:path>
                <a:path w="14605" h="14604">
                  <a:moveTo>
                    <a:pt x="14173" y="11125"/>
                  </a:moveTo>
                  <a:lnTo>
                    <a:pt x="13284" y="8978"/>
                  </a:lnTo>
                  <a:lnTo>
                    <a:pt x="11137" y="8089"/>
                  </a:lnTo>
                  <a:lnTo>
                    <a:pt x="8991" y="8978"/>
                  </a:lnTo>
                  <a:lnTo>
                    <a:pt x="8102" y="11125"/>
                  </a:lnTo>
                  <a:lnTo>
                    <a:pt x="8991" y="13271"/>
                  </a:lnTo>
                  <a:lnTo>
                    <a:pt x="11137" y="14160"/>
                  </a:lnTo>
                  <a:lnTo>
                    <a:pt x="13284" y="13271"/>
                  </a:lnTo>
                  <a:lnTo>
                    <a:pt x="14173" y="1112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1931815" y="3848787"/>
              <a:ext cx="0" cy="2540"/>
            </a:xfrm>
            <a:custGeom>
              <a:avLst/>
              <a:gdLst/>
              <a:ahLst/>
              <a:cxnLst/>
              <a:rect l="l" t="t" r="r" b="b"/>
              <a:pathLst>
                <a:path h="2539">
                  <a:moveTo>
                    <a:pt x="0" y="2023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1928774" y="3871060"/>
              <a:ext cx="6350" cy="10160"/>
            </a:xfrm>
            <a:custGeom>
              <a:avLst/>
              <a:gdLst/>
              <a:ahLst/>
              <a:cxnLst/>
              <a:rect l="l" t="t" r="r" b="b"/>
              <a:pathLst>
                <a:path w="6350" h="1016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406" y="4051"/>
                  </a:lnTo>
                  <a:lnTo>
                    <a:pt x="0" y="5054"/>
                  </a:lnTo>
                  <a:lnTo>
                    <a:pt x="419" y="6070"/>
                  </a:lnTo>
                  <a:lnTo>
                    <a:pt x="0" y="7086"/>
                  </a:lnTo>
                  <a:lnTo>
                    <a:pt x="889" y="9232"/>
                  </a:lnTo>
                  <a:lnTo>
                    <a:pt x="3035" y="10121"/>
                  </a:lnTo>
                  <a:lnTo>
                    <a:pt x="5181" y="9232"/>
                  </a:lnTo>
                  <a:lnTo>
                    <a:pt x="6070" y="7086"/>
                  </a:lnTo>
                  <a:lnTo>
                    <a:pt x="5638" y="6070"/>
                  </a:lnTo>
                  <a:lnTo>
                    <a:pt x="6070" y="5054"/>
                  </a:lnTo>
                  <a:lnTo>
                    <a:pt x="5651" y="4051"/>
                  </a:lnTo>
                  <a:lnTo>
                    <a:pt x="607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1743592" y="3556334"/>
              <a:ext cx="217804" cy="431165"/>
            </a:xfrm>
            <a:custGeom>
              <a:avLst/>
              <a:gdLst/>
              <a:ahLst/>
              <a:cxnLst/>
              <a:rect l="l" t="t" r="r" b="b"/>
              <a:pathLst>
                <a:path w="217805" h="431164">
                  <a:moveTo>
                    <a:pt x="0" y="431091"/>
                  </a:moveTo>
                  <a:lnTo>
                    <a:pt x="15179" y="431091"/>
                  </a:lnTo>
                </a:path>
                <a:path w="217805" h="431164">
                  <a:moveTo>
                    <a:pt x="188222" y="292453"/>
                  </a:moveTo>
                  <a:lnTo>
                    <a:pt x="188222" y="294477"/>
                  </a:lnTo>
                </a:path>
                <a:path w="217805" h="431164">
                  <a:moveTo>
                    <a:pt x="189234" y="0"/>
                  </a:moveTo>
                  <a:lnTo>
                    <a:pt x="185187" y="0"/>
                  </a:lnTo>
                </a:path>
                <a:path w="217805" h="431164">
                  <a:moveTo>
                    <a:pt x="217569" y="12143"/>
                  </a:moveTo>
                  <a:lnTo>
                    <a:pt x="217569" y="222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1906516" y="374050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1909552" y="3704078"/>
              <a:ext cx="57150" cy="40005"/>
            </a:xfrm>
            <a:custGeom>
              <a:avLst/>
              <a:gdLst/>
              <a:ahLst/>
              <a:cxnLst/>
              <a:rect l="l" t="t" r="r" b="b"/>
              <a:pathLst>
                <a:path w="57150" h="40004">
                  <a:moveTo>
                    <a:pt x="0" y="39466"/>
                  </a:moveTo>
                  <a:lnTo>
                    <a:pt x="32382" y="39466"/>
                  </a:lnTo>
                  <a:lnTo>
                    <a:pt x="39466" y="29346"/>
                  </a:lnTo>
                </a:path>
                <a:path w="57150" h="40004">
                  <a:moveTo>
                    <a:pt x="47561" y="15179"/>
                  </a:moveTo>
                  <a:lnTo>
                    <a:pt x="5666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1959137" y="356544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1909552" y="3738485"/>
              <a:ext cx="30480" cy="0"/>
            </a:xfrm>
            <a:custGeom>
              <a:avLst/>
              <a:gdLst/>
              <a:ahLst/>
              <a:cxnLst/>
              <a:rect l="l" t="t" r="r" b="b"/>
              <a:pathLst>
                <a:path w="30480">
                  <a:moveTo>
                    <a:pt x="30358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1906516" y="373544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1939910" y="3563417"/>
              <a:ext cx="48895" cy="175260"/>
            </a:xfrm>
            <a:custGeom>
              <a:avLst/>
              <a:gdLst/>
              <a:ahLst/>
              <a:cxnLst/>
              <a:rect l="l" t="t" r="r" b="b"/>
              <a:pathLst>
                <a:path w="48894" h="175260">
                  <a:moveTo>
                    <a:pt x="21250" y="139649"/>
                  </a:moveTo>
                  <a:lnTo>
                    <a:pt x="18215" y="144709"/>
                  </a:lnTo>
                </a:path>
                <a:path w="48894" h="175260">
                  <a:moveTo>
                    <a:pt x="10119" y="158876"/>
                  </a:moveTo>
                  <a:lnTo>
                    <a:pt x="0" y="175067"/>
                  </a:lnTo>
                </a:path>
                <a:path w="48894" h="175260">
                  <a:moveTo>
                    <a:pt x="19227" y="0"/>
                  </a:moveTo>
                  <a:lnTo>
                    <a:pt x="20239" y="1011"/>
                  </a:lnTo>
                  <a:lnTo>
                    <a:pt x="21250" y="2023"/>
                  </a:lnTo>
                </a:path>
                <a:path w="48894" h="175260">
                  <a:moveTo>
                    <a:pt x="44525" y="34406"/>
                  </a:moveTo>
                  <a:lnTo>
                    <a:pt x="45537" y="42501"/>
                  </a:lnTo>
                </a:path>
                <a:path w="48894" h="175260">
                  <a:moveTo>
                    <a:pt x="41490" y="132565"/>
                  </a:moveTo>
                  <a:lnTo>
                    <a:pt x="44525" y="130541"/>
                  </a:lnTo>
                </a:path>
                <a:path w="48894" h="175260">
                  <a:moveTo>
                    <a:pt x="48573" y="81968"/>
                  </a:moveTo>
                  <a:lnTo>
                    <a:pt x="48573" y="90063"/>
                  </a:lnTo>
                </a:path>
                <a:path w="48894" h="175260">
                  <a:moveTo>
                    <a:pt x="45537" y="42501"/>
                  </a:moveTo>
                  <a:lnTo>
                    <a:pt x="46549" y="50597"/>
                  </a:lnTo>
                </a:path>
                <a:path w="48894" h="175260">
                  <a:moveTo>
                    <a:pt x="34406" y="134589"/>
                  </a:moveTo>
                  <a:lnTo>
                    <a:pt x="38454" y="133577"/>
                  </a:lnTo>
                </a:path>
                <a:path w="48894" h="175260">
                  <a:moveTo>
                    <a:pt x="47561" y="58693"/>
                  </a:moveTo>
                  <a:lnTo>
                    <a:pt x="47561" y="66788"/>
                  </a:lnTo>
                </a:path>
                <a:path w="48894" h="175260">
                  <a:moveTo>
                    <a:pt x="30358" y="135601"/>
                  </a:moveTo>
                  <a:lnTo>
                    <a:pt x="34406" y="13458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1938898" y="359580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3"/>
            <p:cNvSpPr/>
            <p:nvPr/>
          </p:nvSpPr>
          <p:spPr>
            <a:xfrm>
              <a:off x="1935862" y="3594788"/>
              <a:ext cx="52705" cy="104775"/>
            </a:xfrm>
            <a:custGeom>
              <a:avLst/>
              <a:gdLst/>
              <a:ahLst/>
              <a:cxnLst/>
              <a:rect l="l" t="t" r="r" b="b"/>
              <a:pathLst>
                <a:path w="52705" h="104775">
                  <a:moveTo>
                    <a:pt x="50597" y="82980"/>
                  </a:moveTo>
                  <a:lnTo>
                    <a:pt x="49585" y="91075"/>
                  </a:lnTo>
                </a:path>
                <a:path w="52705" h="104775">
                  <a:moveTo>
                    <a:pt x="46549" y="3035"/>
                  </a:moveTo>
                  <a:lnTo>
                    <a:pt x="48573" y="3035"/>
                  </a:lnTo>
                </a:path>
                <a:path w="52705" h="104775">
                  <a:moveTo>
                    <a:pt x="31370" y="104230"/>
                  </a:moveTo>
                  <a:lnTo>
                    <a:pt x="34406" y="104230"/>
                  </a:lnTo>
                </a:path>
                <a:path w="52705" h="104775">
                  <a:moveTo>
                    <a:pt x="46549" y="99171"/>
                  </a:moveTo>
                  <a:lnTo>
                    <a:pt x="48573" y="99171"/>
                  </a:lnTo>
                </a:path>
                <a:path w="52705" h="104775">
                  <a:moveTo>
                    <a:pt x="52621" y="58693"/>
                  </a:moveTo>
                  <a:lnTo>
                    <a:pt x="51609" y="66788"/>
                  </a:lnTo>
                </a:path>
                <a:path w="52705" h="104775">
                  <a:moveTo>
                    <a:pt x="51609" y="35418"/>
                  </a:moveTo>
                  <a:lnTo>
                    <a:pt x="52621" y="43513"/>
                  </a:lnTo>
                </a:path>
                <a:path w="52705" h="104775">
                  <a:moveTo>
                    <a:pt x="49585" y="91075"/>
                  </a:moveTo>
                  <a:lnTo>
                    <a:pt x="48573" y="99171"/>
                  </a:lnTo>
                </a:path>
                <a:path w="52705" h="104775">
                  <a:moveTo>
                    <a:pt x="33394" y="0"/>
                  </a:moveTo>
                  <a:lnTo>
                    <a:pt x="34406" y="0"/>
                  </a:lnTo>
                </a:path>
                <a:path w="52705" h="104775">
                  <a:moveTo>
                    <a:pt x="38454" y="0"/>
                  </a:moveTo>
                  <a:lnTo>
                    <a:pt x="41490" y="1011"/>
                  </a:lnTo>
                </a:path>
                <a:path w="52705" h="104775">
                  <a:moveTo>
                    <a:pt x="52621" y="43513"/>
                  </a:moveTo>
                  <a:lnTo>
                    <a:pt x="52621" y="50597"/>
                  </a:lnTo>
                </a:path>
                <a:path w="52705" h="104775">
                  <a:moveTo>
                    <a:pt x="51609" y="66788"/>
                  </a:moveTo>
                  <a:lnTo>
                    <a:pt x="51609" y="74884"/>
                  </a:lnTo>
                </a:path>
                <a:path w="52705" h="104775">
                  <a:moveTo>
                    <a:pt x="42501" y="102207"/>
                  </a:moveTo>
                  <a:lnTo>
                    <a:pt x="45537" y="101195"/>
                  </a:lnTo>
                </a:path>
                <a:path w="52705" h="104775">
                  <a:moveTo>
                    <a:pt x="41490" y="1011"/>
                  </a:moveTo>
                  <a:lnTo>
                    <a:pt x="45537" y="2023"/>
                  </a:lnTo>
                  <a:lnTo>
                    <a:pt x="48573" y="3035"/>
                  </a:lnTo>
                </a:path>
                <a:path w="52705" h="104775">
                  <a:moveTo>
                    <a:pt x="34406" y="0"/>
                  </a:moveTo>
                  <a:lnTo>
                    <a:pt x="38454" y="0"/>
                  </a:lnTo>
                </a:path>
                <a:path w="52705" h="104775">
                  <a:moveTo>
                    <a:pt x="51609" y="74884"/>
                  </a:moveTo>
                  <a:lnTo>
                    <a:pt x="50597" y="82980"/>
                  </a:lnTo>
                </a:path>
                <a:path w="52705" h="104775">
                  <a:moveTo>
                    <a:pt x="50597" y="19227"/>
                  </a:moveTo>
                  <a:lnTo>
                    <a:pt x="51609" y="27322"/>
                  </a:lnTo>
                </a:path>
                <a:path w="52705" h="104775">
                  <a:moveTo>
                    <a:pt x="16191" y="102207"/>
                  </a:moveTo>
                  <a:lnTo>
                    <a:pt x="15179" y="101195"/>
                  </a:lnTo>
                  <a:lnTo>
                    <a:pt x="11131" y="100183"/>
                  </a:lnTo>
                  <a:lnTo>
                    <a:pt x="8095" y="99171"/>
                  </a:lnTo>
                  <a:lnTo>
                    <a:pt x="5059" y="98159"/>
                  </a:lnTo>
                  <a:lnTo>
                    <a:pt x="4047" y="91075"/>
                  </a:lnTo>
                  <a:lnTo>
                    <a:pt x="2023" y="82980"/>
                  </a:lnTo>
                  <a:lnTo>
                    <a:pt x="1011" y="74884"/>
                  </a:lnTo>
                  <a:lnTo>
                    <a:pt x="1011" y="66788"/>
                  </a:lnTo>
                  <a:lnTo>
                    <a:pt x="0" y="58693"/>
                  </a:lnTo>
                  <a:lnTo>
                    <a:pt x="0" y="50597"/>
                  </a:lnTo>
                  <a:lnTo>
                    <a:pt x="0" y="43513"/>
                  </a:lnTo>
                  <a:lnTo>
                    <a:pt x="1011" y="35418"/>
                  </a:lnTo>
                  <a:lnTo>
                    <a:pt x="1011" y="3238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1934850" y="361300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1933839" y="3565441"/>
              <a:ext cx="52069" cy="133985"/>
            </a:xfrm>
            <a:custGeom>
              <a:avLst/>
              <a:gdLst/>
              <a:ahLst/>
              <a:cxnLst/>
              <a:rect l="l" t="t" r="r" b="b"/>
              <a:pathLst>
                <a:path w="52069" h="133985">
                  <a:moveTo>
                    <a:pt x="4047" y="50597"/>
                  </a:moveTo>
                  <a:lnTo>
                    <a:pt x="4047" y="48573"/>
                  </a:lnTo>
                  <a:lnTo>
                    <a:pt x="6071" y="40478"/>
                  </a:lnTo>
                  <a:lnTo>
                    <a:pt x="7083" y="33394"/>
                  </a:lnTo>
                </a:path>
                <a:path w="52069" h="133985">
                  <a:moveTo>
                    <a:pt x="10119" y="33394"/>
                  </a:moveTo>
                  <a:lnTo>
                    <a:pt x="13155" y="32382"/>
                  </a:lnTo>
                  <a:lnTo>
                    <a:pt x="17203" y="31370"/>
                  </a:lnTo>
                  <a:lnTo>
                    <a:pt x="20239" y="30358"/>
                  </a:lnTo>
                  <a:lnTo>
                    <a:pt x="24286" y="30358"/>
                  </a:lnTo>
                  <a:lnTo>
                    <a:pt x="26310" y="30358"/>
                  </a:lnTo>
                </a:path>
                <a:path w="52069" h="133985">
                  <a:moveTo>
                    <a:pt x="2023" y="52621"/>
                  </a:moveTo>
                  <a:lnTo>
                    <a:pt x="2023" y="51609"/>
                  </a:lnTo>
                  <a:lnTo>
                    <a:pt x="2023" y="48573"/>
                  </a:lnTo>
                  <a:lnTo>
                    <a:pt x="4047" y="40478"/>
                  </a:lnTo>
                  <a:lnTo>
                    <a:pt x="5059" y="32382"/>
                  </a:lnTo>
                  <a:lnTo>
                    <a:pt x="9107" y="31370"/>
                  </a:lnTo>
                  <a:lnTo>
                    <a:pt x="12143" y="30358"/>
                  </a:lnTo>
                  <a:lnTo>
                    <a:pt x="16191" y="29346"/>
                  </a:lnTo>
                  <a:lnTo>
                    <a:pt x="19227" y="29346"/>
                  </a:lnTo>
                  <a:lnTo>
                    <a:pt x="23274" y="29346"/>
                  </a:lnTo>
                </a:path>
                <a:path w="52069" h="133985">
                  <a:moveTo>
                    <a:pt x="1011" y="62740"/>
                  </a:moveTo>
                  <a:lnTo>
                    <a:pt x="1011" y="64764"/>
                  </a:lnTo>
                  <a:lnTo>
                    <a:pt x="0" y="72860"/>
                  </a:lnTo>
                  <a:lnTo>
                    <a:pt x="0" y="79944"/>
                  </a:lnTo>
                  <a:lnTo>
                    <a:pt x="0" y="88039"/>
                  </a:lnTo>
                  <a:lnTo>
                    <a:pt x="1011" y="96135"/>
                  </a:lnTo>
                  <a:lnTo>
                    <a:pt x="1011" y="104230"/>
                  </a:lnTo>
                  <a:lnTo>
                    <a:pt x="2023" y="112326"/>
                  </a:lnTo>
                  <a:lnTo>
                    <a:pt x="4047" y="120422"/>
                  </a:lnTo>
                  <a:lnTo>
                    <a:pt x="5059" y="128517"/>
                  </a:lnTo>
                  <a:lnTo>
                    <a:pt x="9107" y="130541"/>
                  </a:lnTo>
                  <a:lnTo>
                    <a:pt x="12143" y="131553"/>
                  </a:lnTo>
                  <a:lnTo>
                    <a:pt x="15179" y="132565"/>
                  </a:lnTo>
                  <a:lnTo>
                    <a:pt x="18215" y="132565"/>
                  </a:lnTo>
                </a:path>
                <a:path w="52069" h="133985">
                  <a:moveTo>
                    <a:pt x="30358" y="133577"/>
                  </a:moveTo>
                  <a:lnTo>
                    <a:pt x="34406" y="133577"/>
                  </a:lnTo>
                  <a:lnTo>
                    <a:pt x="37442" y="132565"/>
                  </a:lnTo>
                  <a:lnTo>
                    <a:pt x="41490" y="131553"/>
                  </a:lnTo>
                  <a:lnTo>
                    <a:pt x="44525" y="130541"/>
                  </a:lnTo>
                  <a:lnTo>
                    <a:pt x="48573" y="128517"/>
                  </a:lnTo>
                  <a:lnTo>
                    <a:pt x="49585" y="120422"/>
                  </a:lnTo>
                  <a:lnTo>
                    <a:pt x="49585" y="112326"/>
                  </a:lnTo>
                  <a:lnTo>
                    <a:pt x="50597" y="104230"/>
                  </a:lnTo>
                  <a:lnTo>
                    <a:pt x="51609" y="96135"/>
                  </a:lnTo>
                  <a:lnTo>
                    <a:pt x="51609" y="88039"/>
                  </a:lnTo>
                  <a:lnTo>
                    <a:pt x="51609" y="79944"/>
                  </a:lnTo>
                  <a:lnTo>
                    <a:pt x="51609" y="72860"/>
                  </a:lnTo>
                  <a:lnTo>
                    <a:pt x="51609" y="64764"/>
                  </a:lnTo>
                  <a:lnTo>
                    <a:pt x="50597" y="56669"/>
                  </a:lnTo>
                  <a:lnTo>
                    <a:pt x="49585" y="48573"/>
                  </a:lnTo>
                  <a:lnTo>
                    <a:pt x="49585" y="40478"/>
                  </a:lnTo>
                  <a:lnTo>
                    <a:pt x="48573" y="32382"/>
                  </a:lnTo>
                  <a:lnTo>
                    <a:pt x="44525" y="31370"/>
                  </a:lnTo>
                  <a:lnTo>
                    <a:pt x="41490" y="30358"/>
                  </a:lnTo>
                  <a:lnTo>
                    <a:pt x="37442" y="29346"/>
                  </a:lnTo>
                  <a:lnTo>
                    <a:pt x="35418" y="29346"/>
                  </a:lnTo>
                </a:path>
                <a:path w="52069" h="133985">
                  <a:moveTo>
                    <a:pt x="49585" y="88039"/>
                  </a:moveTo>
                  <a:lnTo>
                    <a:pt x="49585" y="96135"/>
                  </a:lnTo>
                  <a:lnTo>
                    <a:pt x="49585" y="104230"/>
                  </a:lnTo>
                  <a:lnTo>
                    <a:pt x="48573" y="112326"/>
                  </a:lnTo>
                  <a:lnTo>
                    <a:pt x="47561" y="120422"/>
                  </a:lnTo>
                  <a:lnTo>
                    <a:pt x="46549" y="127505"/>
                  </a:lnTo>
                  <a:lnTo>
                    <a:pt x="44525" y="128517"/>
                  </a:lnTo>
                  <a:lnTo>
                    <a:pt x="40478" y="129529"/>
                  </a:lnTo>
                  <a:lnTo>
                    <a:pt x="37442" y="130541"/>
                  </a:lnTo>
                  <a:lnTo>
                    <a:pt x="33394" y="131553"/>
                  </a:lnTo>
                  <a:lnTo>
                    <a:pt x="30358" y="132565"/>
                  </a:lnTo>
                </a:path>
                <a:path w="52069" h="133985">
                  <a:moveTo>
                    <a:pt x="18215" y="131553"/>
                  </a:moveTo>
                  <a:lnTo>
                    <a:pt x="16191" y="130541"/>
                  </a:lnTo>
                  <a:lnTo>
                    <a:pt x="12143" y="129529"/>
                  </a:lnTo>
                  <a:lnTo>
                    <a:pt x="9107" y="128517"/>
                  </a:lnTo>
                  <a:lnTo>
                    <a:pt x="6071" y="127505"/>
                  </a:lnTo>
                  <a:lnTo>
                    <a:pt x="5059" y="120422"/>
                  </a:lnTo>
                  <a:lnTo>
                    <a:pt x="4047" y="112326"/>
                  </a:lnTo>
                  <a:lnTo>
                    <a:pt x="3035" y="104230"/>
                  </a:lnTo>
                  <a:lnTo>
                    <a:pt x="2023" y="96135"/>
                  </a:lnTo>
                  <a:lnTo>
                    <a:pt x="2023" y="88039"/>
                  </a:lnTo>
                  <a:lnTo>
                    <a:pt x="1011" y="79944"/>
                  </a:lnTo>
                  <a:lnTo>
                    <a:pt x="2023" y="72860"/>
                  </a:lnTo>
                  <a:lnTo>
                    <a:pt x="2023" y="64764"/>
                  </a:lnTo>
                  <a:lnTo>
                    <a:pt x="2023" y="61729"/>
                  </a:lnTo>
                </a:path>
                <a:path w="52069" h="133985">
                  <a:moveTo>
                    <a:pt x="3035" y="51609"/>
                  </a:moveTo>
                  <a:lnTo>
                    <a:pt x="3035" y="50597"/>
                  </a:lnTo>
                  <a:lnTo>
                    <a:pt x="4047" y="48573"/>
                  </a:lnTo>
                  <a:lnTo>
                    <a:pt x="5059" y="40478"/>
                  </a:lnTo>
                  <a:lnTo>
                    <a:pt x="6071" y="33394"/>
                  </a:lnTo>
                </a:path>
                <a:path w="52069" h="133985">
                  <a:moveTo>
                    <a:pt x="9107" y="33394"/>
                  </a:moveTo>
                  <a:lnTo>
                    <a:pt x="12143" y="32382"/>
                  </a:lnTo>
                  <a:lnTo>
                    <a:pt x="16191" y="31370"/>
                  </a:lnTo>
                  <a:lnTo>
                    <a:pt x="19227" y="30358"/>
                  </a:lnTo>
                  <a:lnTo>
                    <a:pt x="23274" y="30358"/>
                  </a:lnTo>
                </a:path>
                <a:path w="52069" h="133985">
                  <a:moveTo>
                    <a:pt x="35418" y="31370"/>
                  </a:moveTo>
                  <a:lnTo>
                    <a:pt x="37442" y="31370"/>
                  </a:lnTo>
                  <a:lnTo>
                    <a:pt x="40478" y="32382"/>
                  </a:lnTo>
                  <a:lnTo>
                    <a:pt x="44525" y="33394"/>
                  </a:lnTo>
                  <a:lnTo>
                    <a:pt x="46549" y="33394"/>
                  </a:lnTo>
                  <a:lnTo>
                    <a:pt x="47561" y="40478"/>
                  </a:lnTo>
                  <a:lnTo>
                    <a:pt x="48573" y="48573"/>
                  </a:lnTo>
                  <a:lnTo>
                    <a:pt x="49585" y="56669"/>
                  </a:lnTo>
                  <a:lnTo>
                    <a:pt x="49585" y="64764"/>
                  </a:lnTo>
                  <a:lnTo>
                    <a:pt x="49585" y="72860"/>
                  </a:lnTo>
                  <a:lnTo>
                    <a:pt x="49585" y="79944"/>
                  </a:lnTo>
                  <a:lnTo>
                    <a:pt x="49585" y="88039"/>
                  </a:lnTo>
                </a:path>
                <a:path w="52069" h="133985">
                  <a:moveTo>
                    <a:pt x="7083" y="127505"/>
                  </a:moveTo>
                  <a:lnTo>
                    <a:pt x="6071" y="127505"/>
                  </a:lnTo>
                </a:path>
                <a:path w="52069" h="133985">
                  <a:moveTo>
                    <a:pt x="7083" y="33394"/>
                  </a:moveTo>
                  <a:lnTo>
                    <a:pt x="6071" y="33394"/>
                  </a:lnTo>
                </a:path>
                <a:path w="52069" h="133985">
                  <a:moveTo>
                    <a:pt x="27322" y="0"/>
                  </a:moveTo>
                  <a:lnTo>
                    <a:pt x="27322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1957113" y="356139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7"/>
            <p:cNvSpPr/>
            <p:nvPr/>
          </p:nvSpPr>
          <p:spPr>
            <a:xfrm>
              <a:off x="1472389" y="3566453"/>
              <a:ext cx="488950" cy="423545"/>
            </a:xfrm>
            <a:custGeom>
              <a:avLst/>
              <a:gdLst/>
              <a:ahLst/>
              <a:cxnLst/>
              <a:rect l="l" t="t" r="r" b="b"/>
              <a:pathLst>
                <a:path w="488950" h="423545">
                  <a:moveTo>
                    <a:pt x="488772" y="0"/>
                  </a:moveTo>
                  <a:lnTo>
                    <a:pt x="488772" y="1011"/>
                  </a:lnTo>
                  <a:lnTo>
                    <a:pt x="488772" y="2023"/>
                  </a:lnTo>
                </a:path>
                <a:path w="488950" h="423545">
                  <a:moveTo>
                    <a:pt x="11131" y="422995"/>
                  </a:moveTo>
                  <a:lnTo>
                    <a:pt x="0" y="42299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8"/>
            <p:cNvSpPr/>
            <p:nvPr/>
          </p:nvSpPr>
          <p:spPr>
            <a:xfrm>
              <a:off x="1313512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9"/>
            <p:cNvSpPr/>
            <p:nvPr/>
          </p:nvSpPr>
          <p:spPr>
            <a:xfrm>
              <a:off x="1499711" y="4067369"/>
              <a:ext cx="194310" cy="50800"/>
            </a:xfrm>
            <a:custGeom>
              <a:avLst/>
              <a:gdLst/>
              <a:ahLst/>
              <a:cxnLst/>
              <a:rect l="l" t="t" r="r" b="b"/>
              <a:pathLst>
                <a:path w="194310" h="50800">
                  <a:moveTo>
                    <a:pt x="0" y="29346"/>
                  </a:moveTo>
                  <a:lnTo>
                    <a:pt x="15179" y="27322"/>
                  </a:lnTo>
                </a:path>
                <a:path w="194310" h="50800">
                  <a:moveTo>
                    <a:pt x="49585" y="2023"/>
                  </a:moveTo>
                  <a:lnTo>
                    <a:pt x="40478" y="5059"/>
                  </a:lnTo>
                </a:path>
                <a:path w="194310" h="50800">
                  <a:moveTo>
                    <a:pt x="39466" y="3035"/>
                  </a:moveTo>
                  <a:lnTo>
                    <a:pt x="29346" y="8095"/>
                  </a:lnTo>
                </a:path>
                <a:path w="194310" h="50800">
                  <a:moveTo>
                    <a:pt x="40478" y="5059"/>
                  </a:moveTo>
                  <a:lnTo>
                    <a:pt x="31370" y="10119"/>
                  </a:lnTo>
                </a:path>
                <a:path w="194310" h="50800">
                  <a:moveTo>
                    <a:pt x="22262" y="15179"/>
                  </a:moveTo>
                  <a:lnTo>
                    <a:pt x="16191" y="25298"/>
                  </a:lnTo>
                </a:path>
                <a:path w="194310" h="50800">
                  <a:moveTo>
                    <a:pt x="56669" y="2023"/>
                  </a:moveTo>
                  <a:lnTo>
                    <a:pt x="49585" y="2023"/>
                  </a:lnTo>
                </a:path>
                <a:path w="194310" h="50800">
                  <a:moveTo>
                    <a:pt x="60717" y="0"/>
                  </a:moveTo>
                  <a:lnTo>
                    <a:pt x="49585" y="0"/>
                  </a:lnTo>
                </a:path>
                <a:path w="194310" h="50800">
                  <a:moveTo>
                    <a:pt x="16191" y="25298"/>
                  </a:moveTo>
                  <a:lnTo>
                    <a:pt x="15179" y="27322"/>
                  </a:lnTo>
                </a:path>
                <a:path w="194310" h="50800">
                  <a:moveTo>
                    <a:pt x="23274" y="17203"/>
                  </a:moveTo>
                  <a:lnTo>
                    <a:pt x="18215" y="25298"/>
                  </a:lnTo>
                  <a:lnTo>
                    <a:pt x="17203" y="29346"/>
                  </a:lnTo>
                </a:path>
                <a:path w="194310" h="50800">
                  <a:moveTo>
                    <a:pt x="61729" y="0"/>
                  </a:moveTo>
                  <a:lnTo>
                    <a:pt x="60717" y="0"/>
                  </a:lnTo>
                </a:path>
                <a:path w="194310" h="50800">
                  <a:moveTo>
                    <a:pt x="49585" y="0"/>
                  </a:moveTo>
                  <a:lnTo>
                    <a:pt x="39466" y="3035"/>
                  </a:lnTo>
                </a:path>
                <a:path w="194310" h="50800">
                  <a:moveTo>
                    <a:pt x="31370" y="10119"/>
                  </a:moveTo>
                  <a:lnTo>
                    <a:pt x="23274" y="17203"/>
                  </a:lnTo>
                </a:path>
                <a:path w="194310" h="50800">
                  <a:moveTo>
                    <a:pt x="97147" y="15179"/>
                  </a:moveTo>
                  <a:lnTo>
                    <a:pt x="96135" y="12143"/>
                  </a:lnTo>
                </a:path>
                <a:path w="194310" h="50800">
                  <a:moveTo>
                    <a:pt x="43513" y="26310"/>
                  </a:moveTo>
                  <a:lnTo>
                    <a:pt x="44525" y="29346"/>
                  </a:lnTo>
                </a:path>
                <a:path w="194310" h="50800">
                  <a:moveTo>
                    <a:pt x="96135" y="12143"/>
                  </a:moveTo>
                  <a:lnTo>
                    <a:pt x="92087" y="6071"/>
                  </a:lnTo>
                </a:path>
                <a:path w="194310" h="50800">
                  <a:moveTo>
                    <a:pt x="52621" y="6071"/>
                  </a:moveTo>
                  <a:lnTo>
                    <a:pt x="47561" y="12143"/>
                  </a:lnTo>
                  <a:lnTo>
                    <a:pt x="44525" y="18215"/>
                  </a:lnTo>
                  <a:lnTo>
                    <a:pt x="43513" y="26310"/>
                  </a:lnTo>
                </a:path>
                <a:path w="194310" h="50800">
                  <a:moveTo>
                    <a:pt x="92087" y="6071"/>
                  </a:moveTo>
                  <a:lnTo>
                    <a:pt x="86015" y="2023"/>
                  </a:lnTo>
                  <a:lnTo>
                    <a:pt x="81968" y="0"/>
                  </a:lnTo>
                </a:path>
                <a:path w="194310" h="50800">
                  <a:moveTo>
                    <a:pt x="190246" y="12143"/>
                  </a:moveTo>
                  <a:lnTo>
                    <a:pt x="185187" y="6071"/>
                  </a:lnTo>
                </a:path>
                <a:path w="194310" h="50800">
                  <a:moveTo>
                    <a:pt x="145720" y="6071"/>
                  </a:moveTo>
                  <a:lnTo>
                    <a:pt x="141673" y="12143"/>
                  </a:lnTo>
                </a:path>
                <a:path w="194310" h="50800">
                  <a:moveTo>
                    <a:pt x="155840" y="0"/>
                  </a:moveTo>
                  <a:lnTo>
                    <a:pt x="151792" y="2023"/>
                  </a:lnTo>
                </a:path>
                <a:path w="194310" h="50800">
                  <a:moveTo>
                    <a:pt x="141673" y="12143"/>
                  </a:moveTo>
                  <a:lnTo>
                    <a:pt x="140661" y="13155"/>
                  </a:lnTo>
                </a:path>
                <a:path w="194310" h="50800">
                  <a:moveTo>
                    <a:pt x="151792" y="2023"/>
                  </a:moveTo>
                  <a:lnTo>
                    <a:pt x="145720" y="6071"/>
                  </a:lnTo>
                </a:path>
                <a:path w="194310" h="50800">
                  <a:moveTo>
                    <a:pt x="179115" y="50597"/>
                  </a:moveTo>
                  <a:lnTo>
                    <a:pt x="180127" y="50597"/>
                  </a:lnTo>
                </a:path>
                <a:path w="194310" h="50800">
                  <a:moveTo>
                    <a:pt x="185187" y="6071"/>
                  </a:moveTo>
                  <a:lnTo>
                    <a:pt x="180127" y="2023"/>
                  </a:lnTo>
                  <a:lnTo>
                    <a:pt x="176079" y="0"/>
                  </a:lnTo>
                </a:path>
                <a:path w="194310" h="50800">
                  <a:moveTo>
                    <a:pt x="193282" y="29346"/>
                  </a:moveTo>
                  <a:lnTo>
                    <a:pt x="194294" y="26310"/>
                  </a:lnTo>
                </a:path>
                <a:path w="194310" h="50800">
                  <a:moveTo>
                    <a:pt x="180127" y="50597"/>
                  </a:moveTo>
                  <a:lnTo>
                    <a:pt x="182151" y="4857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1406601" y="4123028"/>
              <a:ext cx="412115" cy="6350"/>
            </a:xfrm>
            <a:custGeom>
              <a:avLst/>
              <a:gdLst/>
              <a:ahLst/>
              <a:cxnLst/>
              <a:rect l="l" t="t" r="r" b="b"/>
              <a:pathLst>
                <a:path w="412114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412114" h="6350">
                  <a:moveTo>
                    <a:pt x="312699" y="3035"/>
                  </a:moveTo>
                  <a:lnTo>
                    <a:pt x="311810" y="889"/>
                  </a:lnTo>
                  <a:lnTo>
                    <a:pt x="309664" y="0"/>
                  </a:lnTo>
                  <a:lnTo>
                    <a:pt x="307517" y="889"/>
                  </a:lnTo>
                  <a:lnTo>
                    <a:pt x="306628" y="3035"/>
                  </a:lnTo>
                  <a:lnTo>
                    <a:pt x="307517" y="5181"/>
                  </a:lnTo>
                  <a:lnTo>
                    <a:pt x="309664" y="6070"/>
                  </a:lnTo>
                  <a:lnTo>
                    <a:pt x="311810" y="5181"/>
                  </a:lnTo>
                  <a:lnTo>
                    <a:pt x="312699" y="3035"/>
                  </a:lnTo>
                  <a:close/>
                </a:path>
                <a:path w="412114" h="6350">
                  <a:moveTo>
                    <a:pt x="322821" y="3035"/>
                  </a:moveTo>
                  <a:lnTo>
                    <a:pt x="321932" y="889"/>
                  </a:lnTo>
                  <a:lnTo>
                    <a:pt x="319786" y="0"/>
                  </a:lnTo>
                  <a:lnTo>
                    <a:pt x="317639" y="889"/>
                  </a:lnTo>
                  <a:lnTo>
                    <a:pt x="316750" y="3035"/>
                  </a:lnTo>
                  <a:lnTo>
                    <a:pt x="317639" y="5181"/>
                  </a:lnTo>
                  <a:lnTo>
                    <a:pt x="319786" y="6070"/>
                  </a:lnTo>
                  <a:lnTo>
                    <a:pt x="321932" y="5181"/>
                  </a:lnTo>
                  <a:lnTo>
                    <a:pt x="322821" y="3035"/>
                  </a:lnTo>
                  <a:close/>
                </a:path>
                <a:path w="412114" h="6350">
                  <a:moveTo>
                    <a:pt x="345084" y="3035"/>
                  </a:moveTo>
                  <a:lnTo>
                    <a:pt x="344195" y="889"/>
                  </a:lnTo>
                  <a:lnTo>
                    <a:pt x="342049" y="0"/>
                  </a:lnTo>
                  <a:lnTo>
                    <a:pt x="339902" y="889"/>
                  </a:lnTo>
                  <a:lnTo>
                    <a:pt x="339013" y="3035"/>
                  </a:lnTo>
                  <a:lnTo>
                    <a:pt x="339902" y="5181"/>
                  </a:lnTo>
                  <a:lnTo>
                    <a:pt x="342049" y="6070"/>
                  </a:lnTo>
                  <a:lnTo>
                    <a:pt x="344195" y="5181"/>
                  </a:lnTo>
                  <a:lnTo>
                    <a:pt x="345084" y="3035"/>
                  </a:lnTo>
                  <a:close/>
                </a:path>
                <a:path w="412114" h="6350">
                  <a:moveTo>
                    <a:pt x="411873" y="3035"/>
                  </a:moveTo>
                  <a:lnTo>
                    <a:pt x="410984" y="889"/>
                  </a:lnTo>
                  <a:lnTo>
                    <a:pt x="408838" y="0"/>
                  </a:lnTo>
                  <a:lnTo>
                    <a:pt x="406692" y="889"/>
                  </a:lnTo>
                  <a:lnTo>
                    <a:pt x="405803" y="3035"/>
                  </a:lnTo>
                  <a:lnTo>
                    <a:pt x="406692" y="5181"/>
                  </a:lnTo>
                  <a:lnTo>
                    <a:pt x="408838" y="6070"/>
                  </a:lnTo>
                  <a:lnTo>
                    <a:pt x="410984" y="5181"/>
                  </a:lnTo>
                  <a:lnTo>
                    <a:pt x="411873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1748651" y="4094692"/>
              <a:ext cx="0" cy="2540"/>
            </a:xfrm>
            <a:custGeom>
              <a:avLst/>
              <a:gdLst/>
              <a:ahLst/>
              <a:cxnLst/>
              <a:rect l="l" t="t" r="r" b="b"/>
              <a:pathLst>
                <a:path h="2539">
                  <a:moveTo>
                    <a:pt x="0" y="0"/>
                  </a:moveTo>
                  <a:lnTo>
                    <a:pt x="0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1770914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3"/>
            <p:cNvSpPr/>
            <p:nvPr/>
          </p:nvSpPr>
          <p:spPr>
            <a:xfrm>
              <a:off x="1882229" y="4194875"/>
              <a:ext cx="4445" cy="11430"/>
            </a:xfrm>
            <a:custGeom>
              <a:avLst/>
              <a:gdLst/>
              <a:ahLst/>
              <a:cxnLst/>
              <a:rect l="l" t="t" r="r" b="b"/>
              <a:pathLst>
                <a:path w="4444" h="11429">
                  <a:moveTo>
                    <a:pt x="0" y="11131"/>
                  </a:moveTo>
                  <a:lnTo>
                    <a:pt x="1011" y="11131"/>
                  </a:lnTo>
                  <a:lnTo>
                    <a:pt x="3035" y="6071"/>
                  </a:lnTo>
                  <a:lnTo>
                    <a:pt x="404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4"/>
            <p:cNvSpPr/>
            <p:nvPr/>
          </p:nvSpPr>
          <p:spPr>
            <a:xfrm>
              <a:off x="1874133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5"/>
            <p:cNvSpPr/>
            <p:nvPr/>
          </p:nvSpPr>
          <p:spPr>
            <a:xfrm>
              <a:off x="1963185" y="3974270"/>
              <a:ext cx="13335" cy="325120"/>
            </a:xfrm>
            <a:custGeom>
              <a:avLst/>
              <a:gdLst/>
              <a:ahLst/>
              <a:cxnLst/>
              <a:rect l="l" t="t" r="r" b="b"/>
              <a:pathLst>
                <a:path w="13335" h="325120">
                  <a:moveTo>
                    <a:pt x="8095" y="324836"/>
                  </a:moveTo>
                  <a:lnTo>
                    <a:pt x="13155" y="315728"/>
                  </a:lnTo>
                </a:path>
                <a:path w="13335" h="325120">
                  <a:moveTo>
                    <a:pt x="8095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6"/>
            <p:cNvSpPr/>
            <p:nvPr/>
          </p:nvSpPr>
          <p:spPr>
            <a:xfrm>
              <a:off x="1346898" y="4123028"/>
              <a:ext cx="537845" cy="86360"/>
            </a:xfrm>
            <a:custGeom>
              <a:avLst/>
              <a:gdLst/>
              <a:ahLst/>
              <a:cxnLst/>
              <a:rect l="l" t="t" r="r" b="b"/>
              <a:pathLst>
                <a:path w="537844" h="8636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537844" h="86360">
                  <a:moveTo>
                    <a:pt x="10121" y="82981"/>
                  </a:moveTo>
                  <a:lnTo>
                    <a:pt x="9232" y="80835"/>
                  </a:lnTo>
                  <a:lnTo>
                    <a:pt x="7086" y="79946"/>
                  </a:lnTo>
                  <a:lnTo>
                    <a:pt x="4940" y="80835"/>
                  </a:lnTo>
                  <a:lnTo>
                    <a:pt x="4051" y="82981"/>
                  </a:lnTo>
                  <a:lnTo>
                    <a:pt x="4940" y="85128"/>
                  </a:lnTo>
                  <a:lnTo>
                    <a:pt x="7086" y="86017"/>
                  </a:lnTo>
                  <a:lnTo>
                    <a:pt x="9232" y="85128"/>
                  </a:lnTo>
                  <a:lnTo>
                    <a:pt x="10121" y="82981"/>
                  </a:lnTo>
                  <a:close/>
                </a:path>
                <a:path w="537844" h="86360">
                  <a:moveTo>
                    <a:pt x="15176" y="3035"/>
                  </a:moveTo>
                  <a:lnTo>
                    <a:pt x="14287" y="889"/>
                  </a:lnTo>
                  <a:lnTo>
                    <a:pt x="12141" y="0"/>
                  </a:lnTo>
                  <a:lnTo>
                    <a:pt x="9994" y="889"/>
                  </a:lnTo>
                  <a:lnTo>
                    <a:pt x="9105" y="3035"/>
                  </a:lnTo>
                  <a:lnTo>
                    <a:pt x="9994" y="5181"/>
                  </a:lnTo>
                  <a:lnTo>
                    <a:pt x="12141" y="6070"/>
                  </a:lnTo>
                  <a:lnTo>
                    <a:pt x="14287" y="5181"/>
                  </a:lnTo>
                  <a:lnTo>
                    <a:pt x="15176" y="3035"/>
                  </a:lnTo>
                  <a:close/>
                </a:path>
                <a:path w="537844" h="86360">
                  <a:moveTo>
                    <a:pt x="458419" y="3035"/>
                  </a:moveTo>
                  <a:lnTo>
                    <a:pt x="457530" y="889"/>
                  </a:lnTo>
                  <a:lnTo>
                    <a:pt x="455383" y="0"/>
                  </a:lnTo>
                  <a:lnTo>
                    <a:pt x="454367" y="431"/>
                  </a:lnTo>
                  <a:lnTo>
                    <a:pt x="453351" y="0"/>
                  </a:lnTo>
                  <a:lnTo>
                    <a:pt x="451205" y="889"/>
                  </a:lnTo>
                  <a:lnTo>
                    <a:pt x="450316" y="3035"/>
                  </a:lnTo>
                  <a:lnTo>
                    <a:pt x="451205" y="5181"/>
                  </a:lnTo>
                  <a:lnTo>
                    <a:pt x="453351" y="6070"/>
                  </a:lnTo>
                  <a:lnTo>
                    <a:pt x="454367" y="5651"/>
                  </a:lnTo>
                  <a:lnTo>
                    <a:pt x="455383" y="6070"/>
                  </a:lnTo>
                  <a:lnTo>
                    <a:pt x="457530" y="5181"/>
                  </a:lnTo>
                  <a:lnTo>
                    <a:pt x="458419" y="3035"/>
                  </a:lnTo>
                  <a:close/>
                </a:path>
                <a:path w="537844" h="86360">
                  <a:moveTo>
                    <a:pt x="467525" y="3035"/>
                  </a:moveTo>
                  <a:lnTo>
                    <a:pt x="466636" y="889"/>
                  </a:lnTo>
                  <a:lnTo>
                    <a:pt x="464489" y="0"/>
                  </a:lnTo>
                  <a:lnTo>
                    <a:pt x="462343" y="889"/>
                  </a:lnTo>
                  <a:lnTo>
                    <a:pt x="461454" y="3035"/>
                  </a:lnTo>
                  <a:lnTo>
                    <a:pt x="462343" y="5181"/>
                  </a:lnTo>
                  <a:lnTo>
                    <a:pt x="464489" y="6070"/>
                  </a:lnTo>
                  <a:lnTo>
                    <a:pt x="466636" y="5181"/>
                  </a:lnTo>
                  <a:lnTo>
                    <a:pt x="467525" y="3035"/>
                  </a:lnTo>
                  <a:close/>
                </a:path>
                <a:path w="537844" h="86360">
                  <a:moveTo>
                    <a:pt x="475615" y="3035"/>
                  </a:moveTo>
                  <a:lnTo>
                    <a:pt x="474726" y="889"/>
                  </a:lnTo>
                  <a:lnTo>
                    <a:pt x="472579" y="0"/>
                  </a:lnTo>
                  <a:lnTo>
                    <a:pt x="470433" y="889"/>
                  </a:lnTo>
                  <a:lnTo>
                    <a:pt x="469544" y="3035"/>
                  </a:lnTo>
                  <a:lnTo>
                    <a:pt x="470433" y="5181"/>
                  </a:lnTo>
                  <a:lnTo>
                    <a:pt x="472579" y="6070"/>
                  </a:lnTo>
                  <a:lnTo>
                    <a:pt x="474726" y="5181"/>
                  </a:lnTo>
                  <a:lnTo>
                    <a:pt x="475615" y="3035"/>
                  </a:lnTo>
                  <a:close/>
                </a:path>
                <a:path w="537844" h="86360">
                  <a:moveTo>
                    <a:pt x="483717" y="3035"/>
                  </a:moveTo>
                  <a:lnTo>
                    <a:pt x="482828" y="889"/>
                  </a:lnTo>
                  <a:lnTo>
                    <a:pt x="480682" y="0"/>
                  </a:lnTo>
                  <a:lnTo>
                    <a:pt x="478536" y="889"/>
                  </a:lnTo>
                  <a:lnTo>
                    <a:pt x="477647" y="3035"/>
                  </a:lnTo>
                  <a:lnTo>
                    <a:pt x="478536" y="5181"/>
                  </a:lnTo>
                  <a:lnTo>
                    <a:pt x="480682" y="6070"/>
                  </a:lnTo>
                  <a:lnTo>
                    <a:pt x="482828" y="5181"/>
                  </a:lnTo>
                  <a:lnTo>
                    <a:pt x="483717" y="3035"/>
                  </a:lnTo>
                  <a:close/>
                </a:path>
                <a:path w="537844" h="86360">
                  <a:moveTo>
                    <a:pt x="491807" y="3035"/>
                  </a:moveTo>
                  <a:lnTo>
                    <a:pt x="490918" y="889"/>
                  </a:lnTo>
                  <a:lnTo>
                    <a:pt x="488772" y="0"/>
                  </a:lnTo>
                  <a:lnTo>
                    <a:pt x="486625" y="889"/>
                  </a:lnTo>
                  <a:lnTo>
                    <a:pt x="485736" y="3035"/>
                  </a:lnTo>
                  <a:lnTo>
                    <a:pt x="486625" y="5181"/>
                  </a:lnTo>
                  <a:lnTo>
                    <a:pt x="488772" y="6070"/>
                  </a:lnTo>
                  <a:lnTo>
                    <a:pt x="490918" y="5181"/>
                  </a:lnTo>
                  <a:lnTo>
                    <a:pt x="491807" y="3035"/>
                  </a:lnTo>
                  <a:close/>
                </a:path>
                <a:path w="537844" h="86360">
                  <a:moveTo>
                    <a:pt x="499910" y="3035"/>
                  </a:moveTo>
                  <a:lnTo>
                    <a:pt x="499021" y="889"/>
                  </a:lnTo>
                  <a:lnTo>
                    <a:pt x="496874" y="0"/>
                  </a:lnTo>
                  <a:lnTo>
                    <a:pt x="494728" y="889"/>
                  </a:lnTo>
                  <a:lnTo>
                    <a:pt x="493839" y="3035"/>
                  </a:lnTo>
                  <a:lnTo>
                    <a:pt x="494728" y="5181"/>
                  </a:lnTo>
                  <a:lnTo>
                    <a:pt x="496874" y="6070"/>
                  </a:lnTo>
                  <a:lnTo>
                    <a:pt x="499021" y="5181"/>
                  </a:lnTo>
                  <a:lnTo>
                    <a:pt x="499910" y="3035"/>
                  </a:lnTo>
                  <a:close/>
                </a:path>
                <a:path w="537844" h="86360">
                  <a:moveTo>
                    <a:pt x="508000" y="3035"/>
                  </a:moveTo>
                  <a:lnTo>
                    <a:pt x="507111" y="889"/>
                  </a:lnTo>
                  <a:lnTo>
                    <a:pt x="504964" y="0"/>
                  </a:lnTo>
                  <a:lnTo>
                    <a:pt x="502818" y="889"/>
                  </a:lnTo>
                  <a:lnTo>
                    <a:pt x="501929" y="3035"/>
                  </a:lnTo>
                  <a:lnTo>
                    <a:pt x="502818" y="5181"/>
                  </a:lnTo>
                  <a:lnTo>
                    <a:pt x="504964" y="6070"/>
                  </a:lnTo>
                  <a:lnTo>
                    <a:pt x="507111" y="5181"/>
                  </a:lnTo>
                  <a:lnTo>
                    <a:pt x="508000" y="3035"/>
                  </a:lnTo>
                  <a:close/>
                </a:path>
                <a:path w="537844" h="86360">
                  <a:moveTo>
                    <a:pt x="516102" y="3035"/>
                  </a:moveTo>
                  <a:lnTo>
                    <a:pt x="515213" y="889"/>
                  </a:lnTo>
                  <a:lnTo>
                    <a:pt x="513067" y="0"/>
                  </a:lnTo>
                  <a:lnTo>
                    <a:pt x="510921" y="889"/>
                  </a:lnTo>
                  <a:lnTo>
                    <a:pt x="510032" y="3035"/>
                  </a:lnTo>
                  <a:lnTo>
                    <a:pt x="510921" y="5181"/>
                  </a:lnTo>
                  <a:lnTo>
                    <a:pt x="513067" y="6070"/>
                  </a:lnTo>
                  <a:lnTo>
                    <a:pt x="515213" y="5181"/>
                  </a:lnTo>
                  <a:lnTo>
                    <a:pt x="516102" y="3035"/>
                  </a:lnTo>
                  <a:close/>
                </a:path>
                <a:path w="537844" h="86360">
                  <a:moveTo>
                    <a:pt x="524192" y="3035"/>
                  </a:moveTo>
                  <a:lnTo>
                    <a:pt x="523303" y="889"/>
                  </a:lnTo>
                  <a:lnTo>
                    <a:pt x="521157" y="0"/>
                  </a:lnTo>
                  <a:lnTo>
                    <a:pt x="519010" y="889"/>
                  </a:lnTo>
                  <a:lnTo>
                    <a:pt x="518121" y="3035"/>
                  </a:lnTo>
                  <a:lnTo>
                    <a:pt x="519010" y="5181"/>
                  </a:lnTo>
                  <a:lnTo>
                    <a:pt x="521157" y="6070"/>
                  </a:lnTo>
                  <a:lnTo>
                    <a:pt x="523303" y="5181"/>
                  </a:lnTo>
                  <a:lnTo>
                    <a:pt x="524192" y="3035"/>
                  </a:lnTo>
                  <a:close/>
                </a:path>
                <a:path w="537844" h="86360">
                  <a:moveTo>
                    <a:pt x="537349" y="3035"/>
                  </a:moveTo>
                  <a:lnTo>
                    <a:pt x="536460" y="889"/>
                  </a:lnTo>
                  <a:lnTo>
                    <a:pt x="534314" y="0"/>
                  </a:lnTo>
                  <a:lnTo>
                    <a:pt x="533298" y="431"/>
                  </a:lnTo>
                  <a:lnTo>
                    <a:pt x="532282" y="0"/>
                  </a:lnTo>
                  <a:lnTo>
                    <a:pt x="530136" y="889"/>
                  </a:lnTo>
                  <a:lnTo>
                    <a:pt x="529247" y="3035"/>
                  </a:lnTo>
                  <a:lnTo>
                    <a:pt x="530136" y="5181"/>
                  </a:lnTo>
                  <a:lnTo>
                    <a:pt x="532282" y="6070"/>
                  </a:lnTo>
                  <a:lnTo>
                    <a:pt x="533298" y="5651"/>
                  </a:lnTo>
                  <a:lnTo>
                    <a:pt x="534314" y="6070"/>
                  </a:lnTo>
                  <a:lnTo>
                    <a:pt x="536460" y="5181"/>
                  </a:lnTo>
                  <a:lnTo>
                    <a:pt x="537349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7"/>
            <p:cNvSpPr/>
            <p:nvPr/>
          </p:nvSpPr>
          <p:spPr>
            <a:xfrm>
              <a:off x="1346907" y="4194875"/>
              <a:ext cx="3175" cy="11430"/>
            </a:xfrm>
            <a:custGeom>
              <a:avLst/>
              <a:gdLst/>
              <a:ahLst/>
              <a:cxnLst/>
              <a:rect l="l" t="t" r="r" b="b"/>
              <a:pathLst>
                <a:path w="3175" h="11429">
                  <a:moveTo>
                    <a:pt x="0" y="11131"/>
                  </a:moveTo>
                  <a:lnTo>
                    <a:pt x="1011" y="6071"/>
                  </a:lnTo>
                  <a:lnTo>
                    <a:pt x="303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8"/>
            <p:cNvSpPr/>
            <p:nvPr/>
          </p:nvSpPr>
          <p:spPr>
            <a:xfrm>
              <a:off x="1296301" y="4123028"/>
              <a:ext cx="47625" cy="6350"/>
            </a:xfrm>
            <a:custGeom>
              <a:avLst/>
              <a:gdLst/>
              <a:ahLst/>
              <a:cxnLst/>
              <a:rect l="l" t="t" r="r" b="b"/>
              <a:pathLst>
                <a:path w="47625" h="6350">
                  <a:moveTo>
                    <a:pt x="7086" y="3035"/>
                  </a:moveTo>
                  <a:lnTo>
                    <a:pt x="6197" y="889"/>
                  </a:lnTo>
                  <a:lnTo>
                    <a:pt x="4051" y="0"/>
                  </a:lnTo>
                  <a:lnTo>
                    <a:pt x="3543" y="215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3543" y="5867"/>
                  </a:lnTo>
                  <a:lnTo>
                    <a:pt x="4051" y="6070"/>
                  </a:lnTo>
                  <a:lnTo>
                    <a:pt x="6197" y="5181"/>
                  </a:lnTo>
                  <a:lnTo>
                    <a:pt x="7086" y="3035"/>
                  </a:lnTo>
                  <a:close/>
                </a:path>
                <a:path w="47625" h="6350">
                  <a:moveTo>
                    <a:pt x="47561" y="3035"/>
                  </a:moveTo>
                  <a:lnTo>
                    <a:pt x="46672" y="889"/>
                  </a:lnTo>
                  <a:lnTo>
                    <a:pt x="44526" y="0"/>
                  </a:lnTo>
                  <a:lnTo>
                    <a:pt x="42494" y="850"/>
                  </a:lnTo>
                  <a:lnTo>
                    <a:pt x="40474" y="0"/>
                  </a:lnTo>
                  <a:lnTo>
                    <a:pt x="38328" y="889"/>
                  </a:lnTo>
                  <a:lnTo>
                    <a:pt x="37947" y="1816"/>
                  </a:lnTo>
                  <a:lnTo>
                    <a:pt x="37566" y="889"/>
                  </a:lnTo>
                  <a:lnTo>
                    <a:pt x="35420" y="0"/>
                  </a:lnTo>
                  <a:lnTo>
                    <a:pt x="33274" y="889"/>
                  </a:lnTo>
                  <a:lnTo>
                    <a:pt x="32385" y="3035"/>
                  </a:lnTo>
                  <a:lnTo>
                    <a:pt x="33274" y="5181"/>
                  </a:lnTo>
                  <a:lnTo>
                    <a:pt x="35420" y="6070"/>
                  </a:lnTo>
                  <a:lnTo>
                    <a:pt x="37566" y="5181"/>
                  </a:lnTo>
                  <a:lnTo>
                    <a:pt x="37947" y="4267"/>
                  </a:lnTo>
                  <a:lnTo>
                    <a:pt x="38328" y="5181"/>
                  </a:lnTo>
                  <a:lnTo>
                    <a:pt x="40474" y="6070"/>
                  </a:lnTo>
                  <a:lnTo>
                    <a:pt x="42494" y="5232"/>
                  </a:lnTo>
                  <a:lnTo>
                    <a:pt x="44526" y="6070"/>
                  </a:lnTo>
                  <a:lnTo>
                    <a:pt x="46672" y="5181"/>
                  </a:lnTo>
                  <a:lnTo>
                    <a:pt x="47561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9"/>
            <p:cNvSpPr/>
            <p:nvPr/>
          </p:nvSpPr>
          <p:spPr>
            <a:xfrm>
              <a:off x="1264939" y="4292022"/>
              <a:ext cx="16510" cy="7620"/>
            </a:xfrm>
            <a:custGeom>
              <a:avLst/>
              <a:gdLst/>
              <a:ahLst/>
              <a:cxnLst/>
              <a:rect l="l" t="t" r="r" b="b"/>
              <a:pathLst>
                <a:path w="16509" h="7620">
                  <a:moveTo>
                    <a:pt x="0" y="7083"/>
                  </a:moveTo>
                  <a:lnTo>
                    <a:pt x="8095" y="7083"/>
                  </a:lnTo>
                </a:path>
                <a:path w="16509" h="7620">
                  <a:moveTo>
                    <a:pt x="8095" y="0"/>
                  </a:moveTo>
                  <a:lnTo>
                    <a:pt x="1619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20"/>
            <p:cNvSpPr/>
            <p:nvPr/>
          </p:nvSpPr>
          <p:spPr>
            <a:xfrm>
              <a:off x="1294282" y="4123028"/>
              <a:ext cx="14604" cy="6350"/>
            </a:xfrm>
            <a:custGeom>
              <a:avLst/>
              <a:gdLst/>
              <a:ahLst/>
              <a:cxnLst/>
              <a:rect l="l" t="t" r="r" b="b"/>
              <a:pathLst>
                <a:path w="14605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14605" h="6350">
                  <a:moveTo>
                    <a:pt x="14160" y="3035"/>
                  </a:moveTo>
                  <a:lnTo>
                    <a:pt x="13271" y="889"/>
                  </a:lnTo>
                  <a:lnTo>
                    <a:pt x="11125" y="0"/>
                  </a:lnTo>
                  <a:lnTo>
                    <a:pt x="8978" y="889"/>
                  </a:lnTo>
                  <a:lnTo>
                    <a:pt x="8089" y="3035"/>
                  </a:lnTo>
                  <a:lnTo>
                    <a:pt x="8978" y="5181"/>
                  </a:lnTo>
                  <a:lnTo>
                    <a:pt x="11125" y="6070"/>
                  </a:lnTo>
                  <a:lnTo>
                    <a:pt x="13271" y="5181"/>
                  </a:lnTo>
                  <a:lnTo>
                    <a:pt x="1416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21"/>
            <p:cNvSpPr/>
            <p:nvPr/>
          </p:nvSpPr>
          <p:spPr>
            <a:xfrm>
              <a:off x="1289226" y="4292022"/>
              <a:ext cx="8255" cy="0"/>
            </a:xfrm>
            <a:custGeom>
              <a:avLst/>
              <a:gdLst/>
              <a:ahLst/>
              <a:cxnLst/>
              <a:rect l="l" t="t" r="r" b="b"/>
              <a:pathLst>
                <a:path w="8255">
                  <a:moveTo>
                    <a:pt x="0" y="0"/>
                  </a:moveTo>
                  <a:lnTo>
                    <a:pt x="809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2"/>
            <p:cNvSpPr/>
            <p:nvPr/>
          </p:nvSpPr>
          <p:spPr>
            <a:xfrm>
              <a:off x="1311478" y="4123028"/>
              <a:ext cx="60325" cy="6350"/>
            </a:xfrm>
            <a:custGeom>
              <a:avLst/>
              <a:gdLst/>
              <a:ahLst/>
              <a:cxnLst/>
              <a:rect l="l" t="t" r="r" b="b"/>
              <a:pathLst>
                <a:path w="60325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60325" h="6350">
                  <a:moveTo>
                    <a:pt x="14173" y="3035"/>
                  </a:moveTo>
                  <a:lnTo>
                    <a:pt x="13284" y="889"/>
                  </a:lnTo>
                  <a:lnTo>
                    <a:pt x="11137" y="0"/>
                  </a:lnTo>
                  <a:lnTo>
                    <a:pt x="8991" y="889"/>
                  </a:lnTo>
                  <a:lnTo>
                    <a:pt x="8102" y="3035"/>
                  </a:lnTo>
                  <a:lnTo>
                    <a:pt x="8991" y="5181"/>
                  </a:lnTo>
                  <a:lnTo>
                    <a:pt x="11137" y="6070"/>
                  </a:lnTo>
                  <a:lnTo>
                    <a:pt x="13284" y="5181"/>
                  </a:lnTo>
                  <a:lnTo>
                    <a:pt x="14173" y="3035"/>
                  </a:lnTo>
                  <a:close/>
                </a:path>
                <a:path w="60325" h="6350">
                  <a:moveTo>
                    <a:pt x="22263" y="3035"/>
                  </a:moveTo>
                  <a:lnTo>
                    <a:pt x="21374" y="889"/>
                  </a:lnTo>
                  <a:lnTo>
                    <a:pt x="19227" y="0"/>
                  </a:lnTo>
                  <a:lnTo>
                    <a:pt x="17081" y="889"/>
                  </a:lnTo>
                  <a:lnTo>
                    <a:pt x="16192" y="3035"/>
                  </a:lnTo>
                  <a:lnTo>
                    <a:pt x="17081" y="5181"/>
                  </a:lnTo>
                  <a:lnTo>
                    <a:pt x="19227" y="6070"/>
                  </a:lnTo>
                  <a:lnTo>
                    <a:pt x="21374" y="5181"/>
                  </a:lnTo>
                  <a:lnTo>
                    <a:pt x="22263" y="3035"/>
                  </a:lnTo>
                  <a:close/>
                </a:path>
                <a:path w="60325" h="6350">
                  <a:moveTo>
                    <a:pt x="35420" y="3035"/>
                  </a:moveTo>
                  <a:lnTo>
                    <a:pt x="34531" y="889"/>
                  </a:lnTo>
                  <a:lnTo>
                    <a:pt x="32385" y="0"/>
                  </a:lnTo>
                  <a:lnTo>
                    <a:pt x="30861" y="635"/>
                  </a:lnTo>
                  <a:lnTo>
                    <a:pt x="29349" y="0"/>
                  </a:lnTo>
                  <a:lnTo>
                    <a:pt x="28333" y="419"/>
                  </a:lnTo>
                  <a:lnTo>
                    <a:pt x="27330" y="0"/>
                  </a:lnTo>
                  <a:lnTo>
                    <a:pt x="25184" y="889"/>
                  </a:lnTo>
                  <a:lnTo>
                    <a:pt x="24295" y="3035"/>
                  </a:lnTo>
                  <a:lnTo>
                    <a:pt x="25184" y="5181"/>
                  </a:lnTo>
                  <a:lnTo>
                    <a:pt x="27330" y="6070"/>
                  </a:lnTo>
                  <a:lnTo>
                    <a:pt x="28333" y="5664"/>
                  </a:lnTo>
                  <a:lnTo>
                    <a:pt x="29349" y="6070"/>
                  </a:lnTo>
                  <a:lnTo>
                    <a:pt x="30861" y="5448"/>
                  </a:lnTo>
                  <a:lnTo>
                    <a:pt x="32385" y="6070"/>
                  </a:lnTo>
                  <a:lnTo>
                    <a:pt x="34531" y="5181"/>
                  </a:lnTo>
                  <a:lnTo>
                    <a:pt x="35420" y="3035"/>
                  </a:lnTo>
                  <a:close/>
                </a:path>
                <a:path w="60325" h="6350">
                  <a:moveTo>
                    <a:pt x="49593" y="3035"/>
                  </a:moveTo>
                  <a:lnTo>
                    <a:pt x="48704" y="889"/>
                  </a:lnTo>
                  <a:lnTo>
                    <a:pt x="46558" y="0"/>
                  </a:lnTo>
                  <a:lnTo>
                    <a:pt x="45034" y="635"/>
                  </a:lnTo>
                  <a:lnTo>
                    <a:pt x="43522" y="0"/>
                  </a:lnTo>
                  <a:lnTo>
                    <a:pt x="41376" y="889"/>
                  </a:lnTo>
                  <a:lnTo>
                    <a:pt x="40487" y="3035"/>
                  </a:lnTo>
                  <a:lnTo>
                    <a:pt x="41376" y="5181"/>
                  </a:lnTo>
                  <a:lnTo>
                    <a:pt x="43522" y="6070"/>
                  </a:lnTo>
                  <a:lnTo>
                    <a:pt x="45034" y="5448"/>
                  </a:lnTo>
                  <a:lnTo>
                    <a:pt x="46558" y="6070"/>
                  </a:lnTo>
                  <a:lnTo>
                    <a:pt x="48704" y="5181"/>
                  </a:lnTo>
                  <a:lnTo>
                    <a:pt x="49593" y="3035"/>
                  </a:lnTo>
                  <a:close/>
                </a:path>
                <a:path w="60325" h="6350">
                  <a:moveTo>
                    <a:pt x="59715" y="3035"/>
                  </a:moveTo>
                  <a:lnTo>
                    <a:pt x="58826" y="889"/>
                  </a:lnTo>
                  <a:lnTo>
                    <a:pt x="56667" y="0"/>
                  </a:lnTo>
                  <a:lnTo>
                    <a:pt x="54521" y="889"/>
                  </a:lnTo>
                  <a:lnTo>
                    <a:pt x="53632" y="3035"/>
                  </a:lnTo>
                  <a:lnTo>
                    <a:pt x="54521" y="5181"/>
                  </a:lnTo>
                  <a:lnTo>
                    <a:pt x="56667" y="6070"/>
                  </a:lnTo>
                  <a:lnTo>
                    <a:pt x="58826" y="5181"/>
                  </a:lnTo>
                  <a:lnTo>
                    <a:pt x="59715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3"/>
            <p:cNvSpPr/>
            <p:nvPr/>
          </p:nvSpPr>
          <p:spPr>
            <a:xfrm>
              <a:off x="1360062" y="4299106"/>
              <a:ext cx="8255" cy="0"/>
            </a:xfrm>
            <a:custGeom>
              <a:avLst/>
              <a:gdLst/>
              <a:ahLst/>
              <a:cxnLst/>
              <a:rect l="l" t="t" r="r" b="b"/>
              <a:pathLst>
                <a:path w="8255">
                  <a:moveTo>
                    <a:pt x="0" y="0"/>
                  </a:moveTo>
                  <a:lnTo>
                    <a:pt x="809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4"/>
            <p:cNvSpPr/>
            <p:nvPr/>
          </p:nvSpPr>
          <p:spPr>
            <a:xfrm>
              <a:off x="1373217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5"/>
            <p:cNvSpPr/>
            <p:nvPr/>
          </p:nvSpPr>
          <p:spPr>
            <a:xfrm>
              <a:off x="1368158" y="4292022"/>
              <a:ext cx="8255" cy="0"/>
            </a:xfrm>
            <a:custGeom>
              <a:avLst/>
              <a:gdLst/>
              <a:ahLst/>
              <a:cxnLst/>
              <a:rect l="l" t="t" r="r" b="b"/>
              <a:pathLst>
                <a:path w="8255">
                  <a:moveTo>
                    <a:pt x="0" y="0"/>
                  </a:moveTo>
                  <a:lnTo>
                    <a:pt x="809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6"/>
            <p:cNvSpPr/>
            <p:nvPr/>
          </p:nvSpPr>
          <p:spPr>
            <a:xfrm>
              <a:off x="1381313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7"/>
            <p:cNvSpPr/>
            <p:nvPr/>
          </p:nvSpPr>
          <p:spPr>
            <a:xfrm>
              <a:off x="1376253" y="4299106"/>
              <a:ext cx="8255" cy="0"/>
            </a:xfrm>
            <a:custGeom>
              <a:avLst/>
              <a:gdLst/>
              <a:ahLst/>
              <a:cxnLst/>
              <a:rect l="l" t="t" r="r" b="b"/>
              <a:pathLst>
                <a:path w="8255">
                  <a:moveTo>
                    <a:pt x="0" y="0"/>
                  </a:moveTo>
                  <a:lnTo>
                    <a:pt x="809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8"/>
            <p:cNvSpPr/>
            <p:nvPr/>
          </p:nvSpPr>
          <p:spPr>
            <a:xfrm>
              <a:off x="1398516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9"/>
            <p:cNvSpPr/>
            <p:nvPr/>
          </p:nvSpPr>
          <p:spPr>
            <a:xfrm>
              <a:off x="1392445" y="4299106"/>
              <a:ext cx="9525" cy="0"/>
            </a:xfrm>
            <a:custGeom>
              <a:avLst/>
              <a:gdLst/>
              <a:ahLst/>
              <a:cxnLst/>
              <a:rect l="l" t="t" r="r" b="b"/>
              <a:pathLst>
                <a:path w="9525">
                  <a:moveTo>
                    <a:pt x="0" y="0"/>
                  </a:moveTo>
                  <a:lnTo>
                    <a:pt x="910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30"/>
            <p:cNvSpPr/>
            <p:nvPr/>
          </p:nvSpPr>
          <p:spPr>
            <a:xfrm>
              <a:off x="1389409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31"/>
            <p:cNvSpPr/>
            <p:nvPr/>
          </p:nvSpPr>
          <p:spPr>
            <a:xfrm>
              <a:off x="1384349" y="4292022"/>
              <a:ext cx="33655" cy="7620"/>
            </a:xfrm>
            <a:custGeom>
              <a:avLst/>
              <a:gdLst/>
              <a:ahLst/>
              <a:cxnLst/>
              <a:rect l="l" t="t" r="r" b="b"/>
              <a:pathLst>
                <a:path w="33655" h="7620">
                  <a:moveTo>
                    <a:pt x="0" y="0"/>
                  </a:moveTo>
                  <a:lnTo>
                    <a:pt x="8095" y="0"/>
                  </a:lnTo>
                </a:path>
                <a:path w="33655" h="7620">
                  <a:moveTo>
                    <a:pt x="25298" y="7083"/>
                  </a:moveTo>
                  <a:lnTo>
                    <a:pt x="33394" y="708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32"/>
            <p:cNvSpPr/>
            <p:nvPr/>
          </p:nvSpPr>
          <p:spPr>
            <a:xfrm>
              <a:off x="1406612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33"/>
            <p:cNvSpPr/>
            <p:nvPr/>
          </p:nvSpPr>
          <p:spPr>
            <a:xfrm>
              <a:off x="1401552" y="4292022"/>
              <a:ext cx="8255" cy="0"/>
            </a:xfrm>
            <a:custGeom>
              <a:avLst/>
              <a:gdLst/>
              <a:ahLst/>
              <a:cxnLst/>
              <a:rect l="l" t="t" r="r" b="b"/>
              <a:pathLst>
                <a:path w="8255">
                  <a:moveTo>
                    <a:pt x="0" y="0"/>
                  </a:moveTo>
                  <a:lnTo>
                    <a:pt x="809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4"/>
            <p:cNvSpPr/>
            <p:nvPr/>
          </p:nvSpPr>
          <p:spPr>
            <a:xfrm>
              <a:off x="1430896" y="4088624"/>
              <a:ext cx="6350" cy="40640"/>
            </a:xfrm>
            <a:custGeom>
              <a:avLst/>
              <a:gdLst/>
              <a:ahLst/>
              <a:cxnLst/>
              <a:rect l="l" t="t" r="r" b="b"/>
              <a:pathLst>
                <a:path w="6350" h="40639">
                  <a:moveTo>
                    <a:pt x="6070" y="37439"/>
                  </a:moveTo>
                  <a:lnTo>
                    <a:pt x="5181" y="35293"/>
                  </a:lnTo>
                  <a:lnTo>
                    <a:pt x="3035" y="34404"/>
                  </a:lnTo>
                  <a:lnTo>
                    <a:pt x="889" y="35293"/>
                  </a:lnTo>
                  <a:lnTo>
                    <a:pt x="0" y="37439"/>
                  </a:lnTo>
                  <a:lnTo>
                    <a:pt x="889" y="39585"/>
                  </a:lnTo>
                  <a:lnTo>
                    <a:pt x="3035" y="40474"/>
                  </a:lnTo>
                  <a:lnTo>
                    <a:pt x="5181" y="39585"/>
                  </a:lnTo>
                  <a:lnTo>
                    <a:pt x="6070" y="37439"/>
                  </a:lnTo>
                  <a:close/>
                </a:path>
                <a:path w="6350" h="40639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35"/>
            <p:cNvSpPr/>
            <p:nvPr/>
          </p:nvSpPr>
          <p:spPr>
            <a:xfrm>
              <a:off x="1425839" y="4299106"/>
              <a:ext cx="8255" cy="0"/>
            </a:xfrm>
            <a:custGeom>
              <a:avLst/>
              <a:gdLst/>
              <a:ahLst/>
              <a:cxnLst/>
              <a:rect l="l" t="t" r="r" b="b"/>
              <a:pathLst>
                <a:path w="8255">
                  <a:moveTo>
                    <a:pt x="0" y="0"/>
                  </a:moveTo>
                  <a:lnTo>
                    <a:pt x="809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6"/>
            <p:cNvSpPr/>
            <p:nvPr/>
          </p:nvSpPr>
          <p:spPr>
            <a:xfrm>
              <a:off x="1414703" y="4123028"/>
              <a:ext cx="14604" cy="6350"/>
            </a:xfrm>
            <a:custGeom>
              <a:avLst/>
              <a:gdLst/>
              <a:ahLst/>
              <a:cxnLst/>
              <a:rect l="l" t="t" r="r" b="b"/>
              <a:pathLst>
                <a:path w="14605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14605" h="6350">
                  <a:moveTo>
                    <a:pt x="14160" y="3035"/>
                  </a:moveTo>
                  <a:lnTo>
                    <a:pt x="13271" y="889"/>
                  </a:lnTo>
                  <a:lnTo>
                    <a:pt x="11125" y="0"/>
                  </a:lnTo>
                  <a:lnTo>
                    <a:pt x="8978" y="889"/>
                  </a:lnTo>
                  <a:lnTo>
                    <a:pt x="8089" y="3035"/>
                  </a:lnTo>
                  <a:lnTo>
                    <a:pt x="8978" y="5181"/>
                  </a:lnTo>
                  <a:lnTo>
                    <a:pt x="11125" y="6070"/>
                  </a:lnTo>
                  <a:lnTo>
                    <a:pt x="13271" y="5181"/>
                  </a:lnTo>
                  <a:lnTo>
                    <a:pt x="1416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7"/>
            <p:cNvSpPr/>
            <p:nvPr/>
          </p:nvSpPr>
          <p:spPr>
            <a:xfrm>
              <a:off x="1417743" y="4292022"/>
              <a:ext cx="8255" cy="0"/>
            </a:xfrm>
            <a:custGeom>
              <a:avLst/>
              <a:gdLst/>
              <a:ahLst/>
              <a:cxnLst/>
              <a:rect l="l" t="t" r="r" b="b"/>
              <a:pathLst>
                <a:path w="8255">
                  <a:moveTo>
                    <a:pt x="0" y="0"/>
                  </a:moveTo>
                  <a:lnTo>
                    <a:pt x="809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8"/>
            <p:cNvSpPr/>
            <p:nvPr/>
          </p:nvSpPr>
          <p:spPr>
            <a:xfrm>
              <a:off x="1432915" y="4089640"/>
              <a:ext cx="9525" cy="40005"/>
            </a:xfrm>
            <a:custGeom>
              <a:avLst/>
              <a:gdLst/>
              <a:ahLst/>
              <a:cxnLst/>
              <a:rect l="l" t="t" r="r" b="b"/>
              <a:pathLst>
                <a:path w="9525" h="40004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9525" h="40004">
                  <a:moveTo>
                    <a:pt x="9105" y="36423"/>
                  </a:moveTo>
                  <a:lnTo>
                    <a:pt x="8216" y="34277"/>
                  </a:lnTo>
                  <a:lnTo>
                    <a:pt x="6070" y="33388"/>
                  </a:lnTo>
                  <a:lnTo>
                    <a:pt x="4546" y="34023"/>
                  </a:lnTo>
                  <a:lnTo>
                    <a:pt x="3035" y="33388"/>
                  </a:lnTo>
                  <a:lnTo>
                    <a:pt x="889" y="34277"/>
                  </a:lnTo>
                  <a:lnTo>
                    <a:pt x="0" y="36423"/>
                  </a:lnTo>
                  <a:lnTo>
                    <a:pt x="889" y="38569"/>
                  </a:lnTo>
                  <a:lnTo>
                    <a:pt x="3035" y="39458"/>
                  </a:lnTo>
                  <a:lnTo>
                    <a:pt x="4546" y="38836"/>
                  </a:lnTo>
                  <a:lnTo>
                    <a:pt x="6070" y="39458"/>
                  </a:lnTo>
                  <a:lnTo>
                    <a:pt x="8216" y="38569"/>
                  </a:lnTo>
                  <a:lnTo>
                    <a:pt x="9105" y="3642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9"/>
            <p:cNvSpPr/>
            <p:nvPr/>
          </p:nvSpPr>
          <p:spPr>
            <a:xfrm>
              <a:off x="1283154" y="4012724"/>
              <a:ext cx="678180" cy="286385"/>
            </a:xfrm>
            <a:custGeom>
              <a:avLst/>
              <a:gdLst/>
              <a:ahLst/>
              <a:cxnLst/>
              <a:rect l="l" t="t" r="r" b="b"/>
              <a:pathLst>
                <a:path w="678180" h="286385">
                  <a:moveTo>
                    <a:pt x="150780" y="286382"/>
                  </a:moveTo>
                  <a:lnTo>
                    <a:pt x="155840" y="277274"/>
                  </a:lnTo>
                </a:path>
                <a:path w="678180" h="286385">
                  <a:moveTo>
                    <a:pt x="539370" y="50597"/>
                  </a:moveTo>
                  <a:lnTo>
                    <a:pt x="346087" y="50597"/>
                  </a:lnTo>
                </a:path>
                <a:path w="678180" h="286385">
                  <a:moveTo>
                    <a:pt x="672947" y="54645"/>
                  </a:moveTo>
                  <a:lnTo>
                    <a:pt x="672947" y="51609"/>
                  </a:lnTo>
                </a:path>
                <a:path w="678180" h="286385">
                  <a:moveTo>
                    <a:pt x="672947" y="13155"/>
                  </a:moveTo>
                  <a:lnTo>
                    <a:pt x="672947" y="10119"/>
                  </a:lnTo>
                </a:path>
                <a:path w="678180" h="286385">
                  <a:moveTo>
                    <a:pt x="0" y="29346"/>
                  </a:moveTo>
                  <a:lnTo>
                    <a:pt x="0" y="32382"/>
                  </a:lnTo>
                </a:path>
                <a:path w="678180" h="286385">
                  <a:moveTo>
                    <a:pt x="48573" y="15179"/>
                  </a:moveTo>
                  <a:lnTo>
                    <a:pt x="48573" y="32382"/>
                  </a:lnTo>
                  <a:lnTo>
                    <a:pt x="48573" y="50597"/>
                  </a:lnTo>
                </a:path>
                <a:path w="678180" h="286385">
                  <a:moveTo>
                    <a:pt x="5059" y="51609"/>
                  </a:moveTo>
                  <a:lnTo>
                    <a:pt x="3035" y="51609"/>
                  </a:lnTo>
                  <a:lnTo>
                    <a:pt x="2023" y="48573"/>
                  </a:lnTo>
                  <a:lnTo>
                    <a:pt x="2023" y="45537"/>
                  </a:lnTo>
                  <a:lnTo>
                    <a:pt x="1011" y="42501"/>
                  </a:lnTo>
                  <a:lnTo>
                    <a:pt x="0" y="39466"/>
                  </a:lnTo>
                  <a:lnTo>
                    <a:pt x="0" y="35418"/>
                  </a:lnTo>
                  <a:lnTo>
                    <a:pt x="0" y="32382"/>
                  </a:lnTo>
                </a:path>
                <a:path w="678180" h="286385">
                  <a:moveTo>
                    <a:pt x="5059" y="13155"/>
                  </a:moveTo>
                  <a:lnTo>
                    <a:pt x="3035" y="13155"/>
                  </a:lnTo>
                  <a:lnTo>
                    <a:pt x="2023" y="16191"/>
                  </a:lnTo>
                  <a:lnTo>
                    <a:pt x="2023" y="19227"/>
                  </a:lnTo>
                  <a:lnTo>
                    <a:pt x="1011" y="22262"/>
                  </a:lnTo>
                  <a:lnTo>
                    <a:pt x="0" y="26310"/>
                  </a:lnTo>
                  <a:lnTo>
                    <a:pt x="0" y="29346"/>
                  </a:lnTo>
                </a:path>
                <a:path w="678180" h="286385">
                  <a:moveTo>
                    <a:pt x="48573" y="32382"/>
                  </a:moveTo>
                  <a:lnTo>
                    <a:pt x="93099" y="32382"/>
                  </a:lnTo>
                  <a:lnTo>
                    <a:pt x="93099" y="50597"/>
                  </a:lnTo>
                </a:path>
                <a:path w="678180" h="286385">
                  <a:moveTo>
                    <a:pt x="93099" y="15179"/>
                  </a:moveTo>
                  <a:lnTo>
                    <a:pt x="93099" y="32382"/>
                  </a:lnTo>
                </a:path>
                <a:path w="678180" h="286385">
                  <a:moveTo>
                    <a:pt x="141673" y="32382"/>
                  </a:moveTo>
                  <a:lnTo>
                    <a:pt x="141673" y="35418"/>
                  </a:lnTo>
                  <a:lnTo>
                    <a:pt x="141673" y="39466"/>
                  </a:lnTo>
                  <a:lnTo>
                    <a:pt x="140661" y="42501"/>
                  </a:lnTo>
                  <a:lnTo>
                    <a:pt x="139649" y="45537"/>
                  </a:lnTo>
                  <a:lnTo>
                    <a:pt x="138637" y="48573"/>
                  </a:lnTo>
                  <a:lnTo>
                    <a:pt x="138637" y="50597"/>
                  </a:lnTo>
                </a:path>
                <a:path w="678180" h="286385">
                  <a:moveTo>
                    <a:pt x="138637" y="15179"/>
                  </a:moveTo>
                  <a:lnTo>
                    <a:pt x="138637" y="16191"/>
                  </a:lnTo>
                  <a:lnTo>
                    <a:pt x="139649" y="19227"/>
                  </a:lnTo>
                  <a:lnTo>
                    <a:pt x="140661" y="22262"/>
                  </a:lnTo>
                  <a:lnTo>
                    <a:pt x="141673" y="26310"/>
                  </a:lnTo>
                  <a:lnTo>
                    <a:pt x="141673" y="29346"/>
                  </a:lnTo>
                  <a:lnTo>
                    <a:pt x="141673" y="32382"/>
                  </a:lnTo>
                </a:path>
                <a:path w="678180" h="286385">
                  <a:moveTo>
                    <a:pt x="536334" y="32382"/>
                  </a:moveTo>
                  <a:lnTo>
                    <a:pt x="536334" y="35418"/>
                  </a:lnTo>
                </a:path>
                <a:path w="678180" h="286385">
                  <a:moveTo>
                    <a:pt x="536334" y="26310"/>
                  </a:moveTo>
                  <a:lnTo>
                    <a:pt x="536334" y="29346"/>
                  </a:lnTo>
                  <a:lnTo>
                    <a:pt x="536334" y="32382"/>
                  </a:lnTo>
                </a:path>
                <a:path w="678180" h="286385">
                  <a:moveTo>
                    <a:pt x="629433" y="15179"/>
                  </a:moveTo>
                  <a:lnTo>
                    <a:pt x="629433" y="32382"/>
                  </a:lnTo>
                  <a:lnTo>
                    <a:pt x="629433" y="50597"/>
                  </a:lnTo>
                </a:path>
                <a:path w="678180" h="286385">
                  <a:moveTo>
                    <a:pt x="675983" y="16191"/>
                  </a:moveTo>
                  <a:lnTo>
                    <a:pt x="675983" y="19227"/>
                  </a:lnTo>
                  <a:lnTo>
                    <a:pt x="676995" y="22262"/>
                  </a:lnTo>
                  <a:lnTo>
                    <a:pt x="678007" y="26310"/>
                  </a:lnTo>
                  <a:lnTo>
                    <a:pt x="678007" y="29346"/>
                  </a:lnTo>
                  <a:lnTo>
                    <a:pt x="678007" y="32382"/>
                  </a:lnTo>
                  <a:lnTo>
                    <a:pt x="678007" y="35418"/>
                  </a:lnTo>
                  <a:lnTo>
                    <a:pt x="678007" y="39466"/>
                  </a:lnTo>
                  <a:lnTo>
                    <a:pt x="676995" y="42501"/>
                  </a:lnTo>
                  <a:lnTo>
                    <a:pt x="675983" y="45537"/>
                  </a:lnTo>
                  <a:lnTo>
                    <a:pt x="675983" y="48573"/>
                  </a:lnTo>
                  <a:lnTo>
                    <a:pt x="674971" y="51609"/>
                  </a:lnTo>
                </a:path>
                <a:path w="678180" h="286385">
                  <a:moveTo>
                    <a:pt x="674971" y="13155"/>
                  </a:moveTo>
                  <a:lnTo>
                    <a:pt x="672947" y="13155"/>
                  </a:lnTo>
                </a:path>
                <a:path w="678180" h="286385">
                  <a:moveTo>
                    <a:pt x="629433" y="32382"/>
                  </a:moveTo>
                  <a:lnTo>
                    <a:pt x="584907" y="32382"/>
                  </a:lnTo>
                  <a:lnTo>
                    <a:pt x="584907" y="50597"/>
                  </a:lnTo>
                </a:path>
                <a:path w="678180" h="286385">
                  <a:moveTo>
                    <a:pt x="584907" y="15179"/>
                  </a:moveTo>
                  <a:lnTo>
                    <a:pt x="584907" y="32382"/>
                  </a:lnTo>
                </a:path>
                <a:path w="678180" h="286385">
                  <a:moveTo>
                    <a:pt x="536334" y="35418"/>
                  </a:moveTo>
                  <a:lnTo>
                    <a:pt x="536334" y="39466"/>
                  </a:lnTo>
                  <a:lnTo>
                    <a:pt x="537346" y="42501"/>
                  </a:lnTo>
                  <a:lnTo>
                    <a:pt x="538358" y="45537"/>
                  </a:lnTo>
                  <a:lnTo>
                    <a:pt x="539370" y="48573"/>
                  </a:lnTo>
                  <a:lnTo>
                    <a:pt x="539370" y="50597"/>
                  </a:lnTo>
                </a:path>
                <a:path w="678180" h="286385">
                  <a:moveTo>
                    <a:pt x="539370" y="15179"/>
                  </a:moveTo>
                  <a:lnTo>
                    <a:pt x="539370" y="16191"/>
                  </a:lnTo>
                  <a:lnTo>
                    <a:pt x="538358" y="19227"/>
                  </a:lnTo>
                  <a:lnTo>
                    <a:pt x="537346" y="22262"/>
                  </a:lnTo>
                  <a:lnTo>
                    <a:pt x="536334" y="26310"/>
                  </a:lnTo>
                </a:path>
                <a:path w="678180" h="286385">
                  <a:moveTo>
                    <a:pt x="672947" y="113338"/>
                  </a:moveTo>
                  <a:lnTo>
                    <a:pt x="672947" y="118398"/>
                  </a:lnTo>
                  <a:lnTo>
                    <a:pt x="5059" y="118398"/>
                  </a:lnTo>
                  <a:lnTo>
                    <a:pt x="5059" y="113338"/>
                  </a:lnTo>
                </a:path>
                <a:path w="678180" h="286385">
                  <a:moveTo>
                    <a:pt x="346087" y="56669"/>
                  </a:moveTo>
                  <a:lnTo>
                    <a:pt x="330908" y="56669"/>
                  </a:lnTo>
                </a:path>
                <a:path w="678180" h="286385">
                  <a:moveTo>
                    <a:pt x="330908" y="21250"/>
                  </a:moveTo>
                  <a:lnTo>
                    <a:pt x="327872" y="21250"/>
                  </a:lnTo>
                </a:path>
                <a:path w="678180" h="286385">
                  <a:moveTo>
                    <a:pt x="327872" y="0"/>
                  </a:moveTo>
                  <a:lnTo>
                    <a:pt x="348111" y="0"/>
                  </a:lnTo>
                </a:path>
                <a:path w="678180" h="286385">
                  <a:moveTo>
                    <a:pt x="348111" y="21250"/>
                  </a:moveTo>
                  <a:lnTo>
                    <a:pt x="348111" y="15179"/>
                  </a:lnTo>
                </a:path>
                <a:path w="678180" h="286385">
                  <a:moveTo>
                    <a:pt x="327872" y="15179"/>
                  </a:moveTo>
                  <a:lnTo>
                    <a:pt x="327872" y="21250"/>
                  </a:lnTo>
                </a:path>
                <a:path w="678180" h="286385">
                  <a:moveTo>
                    <a:pt x="346087" y="60717"/>
                  </a:moveTo>
                  <a:lnTo>
                    <a:pt x="330908" y="60717"/>
                  </a:lnTo>
                </a:path>
                <a:path w="678180" h="286385">
                  <a:moveTo>
                    <a:pt x="330908" y="15179"/>
                  </a:moveTo>
                  <a:lnTo>
                    <a:pt x="346087" y="15179"/>
                  </a:lnTo>
                </a:path>
                <a:path w="678180" h="286385">
                  <a:moveTo>
                    <a:pt x="346087" y="21250"/>
                  </a:moveTo>
                  <a:lnTo>
                    <a:pt x="348111" y="21250"/>
                  </a:lnTo>
                </a:path>
                <a:path w="678180" h="286385">
                  <a:moveTo>
                    <a:pt x="330908" y="4047"/>
                  </a:moveTo>
                  <a:lnTo>
                    <a:pt x="327872" y="404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40"/>
            <p:cNvSpPr/>
            <p:nvPr/>
          </p:nvSpPr>
          <p:spPr>
            <a:xfrm>
              <a:off x="1347914" y="4088624"/>
              <a:ext cx="152400" cy="40640"/>
            </a:xfrm>
            <a:custGeom>
              <a:avLst/>
              <a:gdLst/>
              <a:ahLst/>
              <a:cxnLst/>
              <a:rect l="l" t="t" r="r" b="b"/>
              <a:pathLst>
                <a:path w="152400" h="40639">
                  <a:moveTo>
                    <a:pt x="6070" y="37439"/>
                  </a:moveTo>
                  <a:lnTo>
                    <a:pt x="5181" y="35293"/>
                  </a:lnTo>
                  <a:lnTo>
                    <a:pt x="3035" y="34404"/>
                  </a:lnTo>
                  <a:lnTo>
                    <a:pt x="889" y="35293"/>
                  </a:lnTo>
                  <a:lnTo>
                    <a:pt x="0" y="37439"/>
                  </a:lnTo>
                  <a:lnTo>
                    <a:pt x="889" y="39585"/>
                  </a:lnTo>
                  <a:lnTo>
                    <a:pt x="3035" y="40474"/>
                  </a:lnTo>
                  <a:lnTo>
                    <a:pt x="5181" y="39585"/>
                  </a:lnTo>
                  <a:lnTo>
                    <a:pt x="6070" y="37439"/>
                  </a:lnTo>
                  <a:close/>
                </a:path>
                <a:path w="152400" h="40639">
                  <a:moveTo>
                    <a:pt x="92087" y="4051"/>
                  </a:moveTo>
                  <a:lnTo>
                    <a:pt x="91198" y="1905"/>
                  </a:lnTo>
                  <a:lnTo>
                    <a:pt x="89052" y="1016"/>
                  </a:lnTo>
                  <a:lnTo>
                    <a:pt x="86906" y="1905"/>
                  </a:lnTo>
                  <a:lnTo>
                    <a:pt x="86017" y="4051"/>
                  </a:lnTo>
                  <a:lnTo>
                    <a:pt x="86906" y="6197"/>
                  </a:lnTo>
                  <a:lnTo>
                    <a:pt x="89052" y="7086"/>
                  </a:lnTo>
                  <a:lnTo>
                    <a:pt x="91198" y="6197"/>
                  </a:lnTo>
                  <a:lnTo>
                    <a:pt x="92087" y="4051"/>
                  </a:lnTo>
                  <a:close/>
                </a:path>
                <a:path w="152400" h="40639">
                  <a:moveTo>
                    <a:pt x="146735" y="3035"/>
                  </a:moveTo>
                  <a:lnTo>
                    <a:pt x="145846" y="889"/>
                  </a:lnTo>
                  <a:lnTo>
                    <a:pt x="143700" y="0"/>
                  </a:lnTo>
                  <a:lnTo>
                    <a:pt x="141554" y="889"/>
                  </a:lnTo>
                  <a:lnTo>
                    <a:pt x="140665" y="3035"/>
                  </a:lnTo>
                  <a:lnTo>
                    <a:pt x="141554" y="5181"/>
                  </a:lnTo>
                  <a:lnTo>
                    <a:pt x="143700" y="6070"/>
                  </a:lnTo>
                  <a:lnTo>
                    <a:pt x="145846" y="5181"/>
                  </a:lnTo>
                  <a:lnTo>
                    <a:pt x="146735" y="3035"/>
                  </a:lnTo>
                  <a:close/>
                </a:path>
                <a:path w="152400" h="40639">
                  <a:moveTo>
                    <a:pt x="151790" y="37439"/>
                  </a:moveTo>
                  <a:lnTo>
                    <a:pt x="150901" y="35293"/>
                  </a:lnTo>
                  <a:lnTo>
                    <a:pt x="148755" y="34404"/>
                  </a:lnTo>
                  <a:lnTo>
                    <a:pt x="146608" y="35293"/>
                  </a:lnTo>
                  <a:lnTo>
                    <a:pt x="145719" y="37439"/>
                  </a:lnTo>
                  <a:lnTo>
                    <a:pt x="146608" y="39585"/>
                  </a:lnTo>
                  <a:lnTo>
                    <a:pt x="148755" y="40474"/>
                  </a:lnTo>
                  <a:lnTo>
                    <a:pt x="150901" y="39585"/>
                  </a:lnTo>
                  <a:lnTo>
                    <a:pt x="151790" y="3743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41"/>
            <p:cNvSpPr/>
            <p:nvPr/>
          </p:nvSpPr>
          <p:spPr>
            <a:xfrm>
              <a:off x="1356014" y="4088620"/>
              <a:ext cx="135890" cy="2540"/>
            </a:xfrm>
            <a:custGeom>
              <a:avLst/>
              <a:gdLst/>
              <a:ahLst/>
              <a:cxnLst/>
              <a:rect l="l" t="t" r="r" b="b"/>
              <a:pathLst>
                <a:path w="135890" h="2539">
                  <a:moveTo>
                    <a:pt x="0" y="2023"/>
                  </a:moveTo>
                  <a:lnTo>
                    <a:pt x="5059" y="1011"/>
                  </a:lnTo>
                </a:path>
                <a:path w="135890" h="2539">
                  <a:moveTo>
                    <a:pt x="135601" y="2023"/>
                  </a:moveTo>
                  <a:lnTo>
                    <a:pt x="130541" y="1011"/>
                  </a:lnTo>
                </a:path>
                <a:path w="135890" h="2539">
                  <a:moveTo>
                    <a:pt x="5059" y="1011"/>
                  </a:moveTo>
                  <a:lnTo>
                    <a:pt x="5059" y="0"/>
                  </a:lnTo>
                </a:path>
                <a:path w="135890" h="2539">
                  <a:moveTo>
                    <a:pt x="130541" y="1011"/>
                  </a:moveTo>
                  <a:lnTo>
                    <a:pt x="13054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2"/>
            <p:cNvSpPr/>
            <p:nvPr/>
          </p:nvSpPr>
          <p:spPr>
            <a:xfrm>
              <a:off x="1343863" y="4123028"/>
              <a:ext cx="160020" cy="6350"/>
            </a:xfrm>
            <a:custGeom>
              <a:avLst/>
              <a:gdLst/>
              <a:ahLst/>
              <a:cxnLst/>
              <a:rect l="l" t="t" r="r" b="b"/>
              <a:pathLst>
                <a:path w="160019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160019" h="6350">
                  <a:moveTo>
                    <a:pt x="159893" y="3035"/>
                  </a:moveTo>
                  <a:lnTo>
                    <a:pt x="159004" y="889"/>
                  </a:lnTo>
                  <a:lnTo>
                    <a:pt x="156857" y="0"/>
                  </a:lnTo>
                  <a:lnTo>
                    <a:pt x="154711" y="889"/>
                  </a:lnTo>
                  <a:lnTo>
                    <a:pt x="153822" y="3035"/>
                  </a:lnTo>
                  <a:lnTo>
                    <a:pt x="154711" y="5181"/>
                  </a:lnTo>
                  <a:lnTo>
                    <a:pt x="156857" y="6070"/>
                  </a:lnTo>
                  <a:lnTo>
                    <a:pt x="159004" y="5181"/>
                  </a:lnTo>
                  <a:lnTo>
                    <a:pt x="159893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3"/>
            <p:cNvSpPr/>
            <p:nvPr/>
          </p:nvSpPr>
          <p:spPr>
            <a:xfrm>
              <a:off x="1259879" y="4096716"/>
              <a:ext cx="325120" cy="45720"/>
            </a:xfrm>
            <a:custGeom>
              <a:avLst/>
              <a:gdLst/>
              <a:ahLst/>
              <a:cxnLst/>
              <a:rect l="l" t="t" r="r" b="b"/>
              <a:pathLst>
                <a:path w="325119" h="45720">
                  <a:moveTo>
                    <a:pt x="0" y="5059"/>
                  </a:moveTo>
                  <a:lnTo>
                    <a:pt x="9107" y="0"/>
                  </a:lnTo>
                </a:path>
                <a:path w="325119" h="45720">
                  <a:moveTo>
                    <a:pt x="324836" y="5059"/>
                  </a:moveTo>
                  <a:lnTo>
                    <a:pt x="324836" y="13155"/>
                  </a:lnTo>
                </a:path>
                <a:path w="325119" h="45720">
                  <a:moveTo>
                    <a:pt x="0" y="5059"/>
                  </a:moveTo>
                  <a:lnTo>
                    <a:pt x="0" y="13155"/>
                  </a:lnTo>
                </a:path>
                <a:path w="325119" h="45720">
                  <a:moveTo>
                    <a:pt x="317752" y="13155"/>
                  </a:moveTo>
                  <a:lnTo>
                    <a:pt x="317752" y="21250"/>
                  </a:lnTo>
                </a:path>
                <a:path w="325119" h="45720">
                  <a:moveTo>
                    <a:pt x="7083" y="13155"/>
                  </a:moveTo>
                  <a:lnTo>
                    <a:pt x="7083" y="21250"/>
                  </a:lnTo>
                </a:path>
                <a:path w="325119" h="45720">
                  <a:moveTo>
                    <a:pt x="324836" y="21250"/>
                  </a:moveTo>
                  <a:lnTo>
                    <a:pt x="324836" y="29346"/>
                  </a:lnTo>
                </a:path>
                <a:path w="325119" h="45720">
                  <a:moveTo>
                    <a:pt x="0" y="21250"/>
                  </a:moveTo>
                  <a:lnTo>
                    <a:pt x="0" y="29346"/>
                  </a:lnTo>
                </a:path>
                <a:path w="325119" h="45720">
                  <a:moveTo>
                    <a:pt x="0" y="37442"/>
                  </a:moveTo>
                  <a:lnTo>
                    <a:pt x="0" y="45537"/>
                  </a:lnTo>
                </a:path>
                <a:path w="325119" h="45720">
                  <a:moveTo>
                    <a:pt x="7083" y="29346"/>
                  </a:moveTo>
                  <a:lnTo>
                    <a:pt x="7083" y="3744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4"/>
            <p:cNvSpPr/>
            <p:nvPr/>
          </p:nvSpPr>
          <p:spPr>
            <a:xfrm>
              <a:off x="1574596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5"/>
            <p:cNvSpPr/>
            <p:nvPr/>
          </p:nvSpPr>
          <p:spPr>
            <a:xfrm>
              <a:off x="1259879" y="4142253"/>
              <a:ext cx="9525" cy="38735"/>
            </a:xfrm>
            <a:custGeom>
              <a:avLst/>
              <a:gdLst/>
              <a:ahLst/>
              <a:cxnLst/>
              <a:rect l="l" t="t" r="r" b="b"/>
              <a:pathLst>
                <a:path w="9525" h="38735">
                  <a:moveTo>
                    <a:pt x="0" y="8095"/>
                  </a:moveTo>
                  <a:lnTo>
                    <a:pt x="0" y="16191"/>
                  </a:lnTo>
                </a:path>
                <a:path w="9525" h="38735">
                  <a:moveTo>
                    <a:pt x="7083" y="0"/>
                  </a:moveTo>
                  <a:lnTo>
                    <a:pt x="7083" y="8095"/>
                  </a:lnTo>
                </a:path>
                <a:path w="9525" h="38735">
                  <a:moveTo>
                    <a:pt x="0" y="25298"/>
                  </a:moveTo>
                  <a:lnTo>
                    <a:pt x="0" y="33394"/>
                  </a:lnTo>
                </a:path>
                <a:path w="9525" h="38735">
                  <a:moveTo>
                    <a:pt x="7083" y="16191"/>
                  </a:moveTo>
                  <a:lnTo>
                    <a:pt x="7083" y="25298"/>
                  </a:lnTo>
                </a:path>
                <a:path w="9525" h="38735">
                  <a:moveTo>
                    <a:pt x="0" y="33394"/>
                  </a:moveTo>
                  <a:lnTo>
                    <a:pt x="9107" y="3845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6"/>
            <p:cNvSpPr/>
            <p:nvPr/>
          </p:nvSpPr>
          <p:spPr>
            <a:xfrm>
              <a:off x="1403565" y="4123028"/>
              <a:ext cx="446405" cy="6350"/>
            </a:xfrm>
            <a:custGeom>
              <a:avLst/>
              <a:gdLst/>
              <a:ahLst/>
              <a:cxnLst/>
              <a:rect l="l" t="t" r="r" b="b"/>
              <a:pathLst>
                <a:path w="446405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446405" h="6350">
                  <a:moveTo>
                    <a:pt x="412877" y="3035"/>
                  </a:moveTo>
                  <a:lnTo>
                    <a:pt x="411988" y="889"/>
                  </a:lnTo>
                  <a:lnTo>
                    <a:pt x="409841" y="0"/>
                  </a:lnTo>
                  <a:lnTo>
                    <a:pt x="407695" y="889"/>
                  </a:lnTo>
                  <a:lnTo>
                    <a:pt x="406806" y="3035"/>
                  </a:lnTo>
                  <a:lnTo>
                    <a:pt x="407695" y="5181"/>
                  </a:lnTo>
                  <a:lnTo>
                    <a:pt x="409841" y="6070"/>
                  </a:lnTo>
                  <a:lnTo>
                    <a:pt x="411988" y="5181"/>
                  </a:lnTo>
                  <a:lnTo>
                    <a:pt x="412877" y="3035"/>
                  </a:lnTo>
                  <a:close/>
                </a:path>
                <a:path w="446405" h="6350">
                  <a:moveTo>
                    <a:pt x="446278" y="3035"/>
                  </a:moveTo>
                  <a:lnTo>
                    <a:pt x="445389" y="889"/>
                  </a:lnTo>
                  <a:lnTo>
                    <a:pt x="443242" y="0"/>
                  </a:lnTo>
                  <a:lnTo>
                    <a:pt x="441096" y="889"/>
                  </a:lnTo>
                  <a:lnTo>
                    <a:pt x="440207" y="3035"/>
                  </a:lnTo>
                  <a:lnTo>
                    <a:pt x="441096" y="5181"/>
                  </a:lnTo>
                  <a:lnTo>
                    <a:pt x="443242" y="6070"/>
                  </a:lnTo>
                  <a:lnTo>
                    <a:pt x="445389" y="5181"/>
                  </a:lnTo>
                  <a:lnTo>
                    <a:pt x="446278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7"/>
            <p:cNvSpPr/>
            <p:nvPr/>
          </p:nvSpPr>
          <p:spPr>
            <a:xfrm>
              <a:off x="1373217" y="4126062"/>
              <a:ext cx="325120" cy="67310"/>
            </a:xfrm>
            <a:custGeom>
              <a:avLst/>
              <a:gdLst/>
              <a:ahLst/>
              <a:cxnLst/>
              <a:rect l="l" t="t" r="r" b="b"/>
              <a:pathLst>
                <a:path w="325119" h="67310">
                  <a:moveTo>
                    <a:pt x="0" y="0"/>
                  </a:moveTo>
                  <a:lnTo>
                    <a:pt x="1011" y="0"/>
                  </a:lnTo>
                </a:path>
                <a:path w="325119" h="67310">
                  <a:moveTo>
                    <a:pt x="149768" y="54645"/>
                  </a:moveTo>
                  <a:lnTo>
                    <a:pt x="168995" y="66788"/>
                  </a:lnTo>
                </a:path>
                <a:path w="325119" h="67310">
                  <a:moveTo>
                    <a:pt x="324836" y="54645"/>
                  </a:moveTo>
                  <a:lnTo>
                    <a:pt x="305609" y="667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48"/>
            <p:cNvSpPr/>
            <p:nvPr/>
          </p:nvSpPr>
          <p:spPr>
            <a:xfrm>
              <a:off x="1741563" y="4123028"/>
              <a:ext cx="35560" cy="6350"/>
            </a:xfrm>
            <a:custGeom>
              <a:avLst/>
              <a:gdLst/>
              <a:ahLst/>
              <a:cxnLst/>
              <a:rect l="l" t="t" r="r" b="b"/>
              <a:pathLst>
                <a:path w="35560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35560" h="6350">
                  <a:moveTo>
                    <a:pt x="35420" y="3035"/>
                  </a:moveTo>
                  <a:lnTo>
                    <a:pt x="34531" y="889"/>
                  </a:lnTo>
                  <a:lnTo>
                    <a:pt x="32385" y="0"/>
                  </a:lnTo>
                  <a:lnTo>
                    <a:pt x="30238" y="889"/>
                  </a:lnTo>
                  <a:lnTo>
                    <a:pt x="29349" y="3035"/>
                  </a:lnTo>
                  <a:lnTo>
                    <a:pt x="30238" y="5181"/>
                  </a:lnTo>
                  <a:lnTo>
                    <a:pt x="32385" y="6070"/>
                  </a:lnTo>
                  <a:lnTo>
                    <a:pt x="34531" y="5181"/>
                  </a:lnTo>
                  <a:lnTo>
                    <a:pt x="3542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49"/>
            <p:cNvSpPr/>
            <p:nvPr/>
          </p:nvSpPr>
          <p:spPr>
            <a:xfrm>
              <a:off x="1744604" y="4084572"/>
              <a:ext cx="4445" cy="5080"/>
            </a:xfrm>
            <a:custGeom>
              <a:avLst/>
              <a:gdLst/>
              <a:ahLst/>
              <a:cxnLst/>
              <a:rect l="l" t="t" r="r" b="b"/>
              <a:pathLst>
                <a:path w="4444" h="5079">
                  <a:moveTo>
                    <a:pt x="0" y="0"/>
                  </a:moveTo>
                  <a:lnTo>
                    <a:pt x="4047" y="0"/>
                  </a:lnTo>
                </a:path>
                <a:path w="4444" h="5079">
                  <a:moveTo>
                    <a:pt x="0" y="5059"/>
                  </a:moveTo>
                  <a:lnTo>
                    <a:pt x="4047" y="505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50"/>
            <p:cNvSpPr/>
            <p:nvPr/>
          </p:nvSpPr>
          <p:spPr>
            <a:xfrm>
              <a:off x="1765855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51"/>
            <p:cNvSpPr/>
            <p:nvPr/>
          </p:nvSpPr>
          <p:spPr>
            <a:xfrm>
              <a:off x="1744604" y="4073441"/>
              <a:ext cx="234315" cy="226060"/>
            </a:xfrm>
            <a:custGeom>
              <a:avLst/>
              <a:gdLst/>
              <a:ahLst/>
              <a:cxnLst/>
              <a:rect l="l" t="t" r="r" b="b"/>
              <a:pathLst>
                <a:path w="234314" h="226060">
                  <a:moveTo>
                    <a:pt x="3035" y="4047"/>
                  </a:moveTo>
                  <a:lnTo>
                    <a:pt x="4047" y="4047"/>
                  </a:lnTo>
                </a:path>
                <a:path w="234314" h="226060">
                  <a:moveTo>
                    <a:pt x="0" y="21250"/>
                  </a:moveTo>
                  <a:lnTo>
                    <a:pt x="4047" y="21250"/>
                  </a:lnTo>
                </a:path>
                <a:path w="234314" h="226060">
                  <a:moveTo>
                    <a:pt x="231736" y="126493"/>
                  </a:moveTo>
                  <a:lnTo>
                    <a:pt x="231736" y="125481"/>
                  </a:lnTo>
                  <a:lnTo>
                    <a:pt x="233760" y="110302"/>
                  </a:lnTo>
                  <a:lnTo>
                    <a:pt x="233760" y="107266"/>
                  </a:lnTo>
                </a:path>
                <a:path w="234314" h="226060">
                  <a:moveTo>
                    <a:pt x="202390" y="219593"/>
                  </a:moveTo>
                  <a:lnTo>
                    <a:pt x="200366" y="221617"/>
                  </a:lnTo>
                  <a:lnTo>
                    <a:pt x="195306" y="224653"/>
                  </a:lnTo>
                  <a:lnTo>
                    <a:pt x="194294" y="224653"/>
                  </a:lnTo>
                </a:path>
                <a:path w="234314" h="226060">
                  <a:moveTo>
                    <a:pt x="233760" y="23274"/>
                  </a:moveTo>
                  <a:lnTo>
                    <a:pt x="233760" y="16191"/>
                  </a:lnTo>
                  <a:lnTo>
                    <a:pt x="231736" y="1011"/>
                  </a:lnTo>
                  <a:lnTo>
                    <a:pt x="231736" y="0"/>
                  </a:lnTo>
                </a:path>
                <a:path w="234314" h="226060">
                  <a:moveTo>
                    <a:pt x="186199" y="224653"/>
                  </a:moveTo>
                  <a:lnTo>
                    <a:pt x="183163" y="225665"/>
                  </a:lnTo>
                  <a:lnTo>
                    <a:pt x="179115" y="224653"/>
                  </a:lnTo>
                </a:path>
                <a:path w="234314" h="226060">
                  <a:moveTo>
                    <a:pt x="195306" y="218581"/>
                  </a:moveTo>
                  <a:lnTo>
                    <a:pt x="194294" y="219593"/>
                  </a:lnTo>
                </a:path>
                <a:path w="234314" h="226060">
                  <a:moveTo>
                    <a:pt x="186199" y="225665"/>
                  </a:moveTo>
                  <a:lnTo>
                    <a:pt x="183163" y="22566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2"/>
            <p:cNvSpPr/>
            <p:nvPr/>
          </p:nvSpPr>
          <p:spPr>
            <a:xfrm>
              <a:off x="1877169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3"/>
            <p:cNvSpPr/>
            <p:nvPr/>
          </p:nvSpPr>
          <p:spPr>
            <a:xfrm>
              <a:off x="1924731" y="4293034"/>
              <a:ext cx="6350" cy="5080"/>
            </a:xfrm>
            <a:custGeom>
              <a:avLst/>
              <a:gdLst/>
              <a:ahLst/>
              <a:cxnLst/>
              <a:rect l="l" t="t" r="r" b="b"/>
              <a:pathLst>
                <a:path w="6350" h="5079">
                  <a:moveTo>
                    <a:pt x="0" y="5059"/>
                  </a:moveTo>
                  <a:lnTo>
                    <a:pt x="4047" y="2023"/>
                  </a:lnTo>
                  <a:lnTo>
                    <a:pt x="607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4"/>
            <p:cNvSpPr/>
            <p:nvPr/>
          </p:nvSpPr>
          <p:spPr>
            <a:xfrm>
              <a:off x="1867039" y="4123028"/>
              <a:ext cx="14604" cy="6350"/>
            </a:xfrm>
            <a:custGeom>
              <a:avLst/>
              <a:gdLst/>
              <a:ahLst/>
              <a:cxnLst/>
              <a:rect l="l" t="t" r="r" b="b"/>
              <a:pathLst>
                <a:path w="14605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14605" h="6350">
                  <a:moveTo>
                    <a:pt x="14173" y="3035"/>
                  </a:moveTo>
                  <a:lnTo>
                    <a:pt x="13284" y="889"/>
                  </a:lnTo>
                  <a:lnTo>
                    <a:pt x="11137" y="0"/>
                  </a:lnTo>
                  <a:lnTo>
                    <a:pt x="8991" y="889"/>
                  </a:lnTo>
                  <a:lnTo>
                    <a:pt x="8102" y="3035"/>
                  </a:lnTo>
                  <a:lnTo>
                    <a:pt x="8991" y="5181"/>
                  </a:lnTo>
                  <a:lnTo>
                    <a:pt x="11137" y="6070"/>
                  </a:lnTo>
                  <a:lnTo>
                    <a:pt x="13284" y="5181"/>
                  </a:lnTo>
                  <a:lnTo>
                    <a:pt x="14173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5"/>
            <p:cNvSpPr/>
            <p:nvPr/>
          </p:nvSpPr>
          <p:spPr>
            <a:xfrm>
              <a:off x="1892349" y="4292022"/>
              <a:ext cx="22860" cy="7620"/>
            </a:xfrm>
            <a:custGeom>
              <a:avLst/>
              <a:gdLst/>
              <a:ahLst/>
              <a:cxnLst/>
              <a:rect l="l" t="t" r="r" b="b"/>
              <a:pathLst>
                <a:path w="22860" h="7620">
                  <a:moveTo>
                    <a:pt x="22262" y="7083"/>
                  </a:moveTo>
                  <a:lnTo>
                    <a:pt x="19227" y="7083"/>
                  </a:lnTo>
                </a:path>
                <a:path w="22860" h="7620">
                  <a:moveTo>
                    <a:pt x="0" y="6071"/>
                  </a:moveTo>
                  <a:lnTo>
                    <a:pt x="4047" y="7083"/>
                  </a:lnTo>
                  <a:lnTo>
                    <a:pt x="5059" y="6071"/>
                  </a:lnTo>
                </a:path>
                <a:path w="22860" h="7620">
                  <a:moveTo>
                    <a:pt x="14167" y="2023"/>
                  </a:moveTo>
                  <a:lnTo>
                    <a:pt x="1619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6"/>
            <p:cNvSpPr/>
            <p:nvPr/>
          </p:nvSpPr>
          <p:spPr>
            <a:xfrm>
              <a:off x="1850847" y="4123028"/>
              <a:ext cx="8255" cy="6350"/>
            </a:xfrm>
            <a:custGeom>
              <a:avLst/>
              <a:gdLst/>
              <a:ahLst/>
              <a:cxnLst/>
              <a:rect l="l" t="t" r="r" b="b"/>
              <a:pathLst>
                <a:path w="8255" h="6350">
                  <a:moveTo>
                    <a:pt x="8102" y="3035"/>
                  </a:moveTo>
                  <a:lnTo>
                    <a:pt x="7213" y="889"/>
                  </a:lnTo>
                  <a:lnTo>
                    <a:pt x="5067" y="0"/>
                  </a:lnTo>
                  <a:lnTo>
                    <a:pt x="4051" y="431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4051" y="5651"/>
                  </a:lnTo>
                  <a:lnTo>
                    <a:pt x="5067" y="6070"/>
                  </a:lnTo>
                  <a:lnTo>
                    <a:pt x="7213" y="5181"/>
                  </a:lnTo>
                  <a:lnTo>
                    <a:pt x="8102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7"/>
            <p:cNvSpPr/>
            <p:nvPr/>
          </p:nvSpPr>
          <p:spPr>
            <a:xfrm>
              <a:off x="1896396" y="4294046"/>
              <a:ext cx="18415" cy="5080"/>
            </a:xfrm>
            <a:custGeom>
              <a:avLst/>
              <a:gdLst/>
              <a:ahLst/>
              <a:cxnLst/>
              <a:rect l="l" t="t" r="r" b="b"/>
              <a:pathLst>
                <a:path w="18414" h="5079">
                  <a:moveTo>
                    <a:pt x="2023" y="5059"/>
                  </a:moveTo>
                  <a:lnTo>
                    <a:pt x="0" y="5059"/>
                  </a:lnTo>
                </a:path>
                <a:path w="18414" h="5079">
                  <a:moveTo>
                    <a:pt x="12143" y="4047"/>
                  </a:moveTo>
                  <a:lnTo>
                    <a:pt x="16191" y="1011"/>
                  </a:lnTo>
                  <a:lnTo>
                    <a:pt x="1821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8"/>
            <p:cNvSpPr/>
            <p:nvPr/>
          </p:nvSpPr>
          <p:spPr>
            <a:xfrm>
              <a:off x="1858949" y="4123028"/>
              <a:ext cx="16510" cy="6350"/>
            </a:xfrm>
            <a:custGeom>
              <a:avLst/>
              <a:gdLst/>
              <a:ahLst/>
              <a:cxnLst/>
              <a:rect l="l" t="t" r="r" b="b"/>
              <a:pathLst>
                <a:path w="16510" h="6350">
                  <a:moveTo>
                    <a:pt x="8089" y="3035"/>
                  </a:moveTo>
                  <a:lnTo>
                    <a:pt x="7200" y="889"/>
                  </a:lnTo>
                  <a:lnTo>
                    <a:pt x="5054" y="0"/>
                  </a:lnTo>
                  <a:lnTo>
                    <a:pt x="4038" y="41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4038" y="5664"/>
                  </a:lnTo>
                  <a:lnTo>
                    <a:pt x="5054" y="6070"/>
                  </a:lnTo>
                  <a:lnTo>
                    <a:pt x="7200" y="5181"/>
                  </a:lnTo>
                  <a:lnTo>
                    <a:pt x="8089" y="3035"/>
                  </a:lnTo>
                  <a:close/>
                </a:path>
                <a:path w="16510" h="6350">
                  <a:moveTo>
                    <a:pt x="16192" y="3035"/>
                  </a:moveTo>
                  <a:lnTo>
                    <a:pt x="15303" y="889"/>
                  </a:lnTo>
                  <a:lnTo>
                    <a:pt x="13157" y="0"/>
                  </a:lnTo>
                  <a:lnTo>
                    <a:pt x="11010" y="889"/>
                  </a:lnTo>
                  <a:lnTo>
                    <a:pt x="10121" y="3035"/>
                  </a:lnTo>
                  <a:lnTo>
                    <a:pt x="11010" y="5181"/>
                  </a:lnTo>
                  <a:lnTo>
                    <a:pt x="13157" y="6070"/>
                  </a:lnTo>
                  <a:lnTo>
                    <a:pt x="15303" y="5181"/>
                  </a:lnTo>
                  <a:lnTo>
                    <a:pt x="16192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9"/>
            <p:cNvSpPr/>
            <p:nvPr/>
          </p:nvSpPr>
          <p:spPr>
            <a:xfrm>
              <a:off x="1880205" y="4292022"/>
              <a:ext cx="43815" cy="7620"/>
            </a:xfrm>
            <a:custGeom>
              <a:avLst/>
              <a:gdLst/>
              <a:ahLst/>
              <a:cxnLst/>
              <a:rect l="l" t="t" r="r" b="b"/>
              <a:pathLst>
                <a:path w="43814" h="7620">
                  <a:moveTo>
                    <a:pt x="34406" y="6071"/>
                  </a:moveTo>
                  <a:lnTo>
                    <a:pt x="31370" y="7083"/>
                  </a:lnTo>
                  <a:lnTo>
                    <a:pt x="28334" y="6071"/>
                  </a:lnTo>
                </a:path>
                <a:path w="43814" h="7620">
                  <a:moveTo>
                    <a:pt x="43513" y="0"/>
                  </a:moveTo>
                  <a:lnTo>
                    <a:pt x="42501" y="1011"/>
                  </a:lnTo>
                </a:path>
                <a:path w="43814" h="7620">
                  <a:moveTo>
                    <a:pt x="8095" y="7083"/>
                  </a:moveTo>
                  <a:lnTo>
                    <a:pt x="0" y="7083"/>
                  </a:lnTo>
                </a:path>
                <a:path w="43814" h="7620">
                  <a:moveTo>
                    <a:pt x="12143" y="6071"/>
                  </a:moveTo>
                  <a:lnTo>
                    <a:pt x="16191" y="404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60"/>
            <p:cNvSpPr/>
            <p:nvPr/>
          </p:nvSpPr>
          <p:spPr>
            <a:xfrm>
              <a:off x="1844787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61"/>
            <p:cNvSpPr/>
            <p:nvPr/>
          </p:nvSpPr>
          <p:spPr>
            <a:xfrm>
              <a:off x="1864014" y="4277855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4" h="21589">
                  <a:moveTo>
                    <a:pt x="4047" y="21250"/>
                  </a:moveTo>
                  <a:lnTo>
                    <a:pt x="0" y="21250"/>
                  </a:lnTo>
                </a:path>
                <a:path w="29844" h="21589">
                  <a:moveTo>
                    <a:pt x="13155" y="20239"/>
                  </a:moveTo>
                  <a:lnTo>
                    <a:pt x="17203" y="17203"/>
                  </a:lnTo>
                  <a:lnTo>
                    <a:pt x="21250" y="13155"/>
                  </a:lnTo>
                </a:path>
                <a:path w="29844" h="21589">
                  <a:moveTo>
                    <a:pt x="25298" y="7083"/>
                  </a:moveTo>
                  <a:lnTo>
                    <a:pt x="29346" y="0"/>
                  </a:lnTo>
                </a:path>
                <a:path w="29844" h="21589">
                  <a:moveTo>
                    <a:pt x="22262" y="12143"/>
                  </a:moveTo>
                  <a:lnTo>
                    <a:pt x="24286" y="11131"/>
                  </a:lnTo>
                </a:path>
                <a:path w="29844" h="21589">
                  <a:moveTo>
                    <a:pt x="24286" y="11131"/>
                  </a:moveTo>
                  <a:lnTo>
                    <a:pt x="28334" y="6071"/>
                  </a:lnTo>
                  <a:lnTo>
                    <a:pt x="29346" y="6071"/>
                  </a:lnTo>
                </a:path>
                <a:path w="29844" h="21589">
                  <a:moveTo>
                    <a:pt x="13155" y="20239"/>
                  </a:moveTo>
                  <a:lnTo>
                    <a:pt x="16191" y="21250"/>
                  </a:lnTo>
                  <a:lnTo>
                    <a:pt x="20239" y="20239"/>
                  </a:lnTo>
                  <a:lnTo>
                    <a:pt x="25298" y="17203"/>
                  </a:lnTo>
                  <a:lnTo>
                    <a:pt x="29346" y="131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2"/>
            <p:cNvSpPr/>
            <p:nvPr/>
          </p:nvSpPr>
          <p:spPr>
            <a:xfrm>
              <a:off x="1890325" y="428797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63"/>
            <p:cNvSpPr/>
            <p:nvPr/>
          </p:nvSpPr>
          <p:spPr>
            <a:xfrm>
              <a:off x="1249759" y="4076477"/>
              <a:ext cx="643890" cy="222885"/>
            </a:xfrm>
            <a:custGeom>
              <a:avLst/>
              <a:gdLst/>
              <a:ahLst/>
              <a:cxnLst/>
              <a:rect l="l" t="t" r="r" b="b"/>
              <a:pathLst>
                <a:path w="643889" h="222885">
                  <a:moveTo>
                    <a:pt x="643601" y="179115"/>
                  </a:moveTo>
                  <a:lnTo>
                    <a:pt x="642589" y="181139"/>
                  </a:lnTo>
                  <a:lnTo>
                    <a:pt x="639553" y="191258"/>
                  </a:lnTo>
                  <a:lnTo>
                    <a:pt x="635505" y="200366"/>
                  </a:lnTo>
                  <a:lnTo>
                    <a:pt x="631457" y="208461"/>
                  </a:lnTo>
                </a:path>
                <a:path w="643889" h="222885">
                  <a:moveTo>
                    <a:pt x="618302" y="221617"/>
                  </a:moveTo>
                  <a:lnTo>
                    <a:pt x="614254" y="222629"/>
                  </a:lnTo>
                  <a:lnTo>
                    <a:pt x="610206" y="221617"/>
                  </a:lnTo>
                </a:path>
                <a:path w="643889" h="222885">
                  <a:moveTo>
                    <a:pt x="3035" y="48573"/>
                  </a:moveTo>
                  <a:lnTo>
                    <a:pt x="3035" y="49585"/>
                  </a:lnTo>
                </a:path>
                <a:path w="643889" h="222885">
                  <a:moveTo>
                    <a:pt x="9107" y="1011"/>
                  </a:moveTo>
                  <a:lnTo>
                    <a:pt x="10119" y="0"/>
                  </a:lnTo>
                </a:path>
                <a:path w="643889" h="222885">
                  <a:moveTo>
                    <a:pt x="9107" y="9107"/>
                  </a:moveTo>
                  <a:lnTo>
                    <a:pt x="8095" y="11131"/>
                  </a:lnTo>
                  <a:lnTo>
                    <a:pt x="8095" y="13155"/>
                  </a:lnTo>
                </a:path>
                <a:path w="643889" h="222885">
                  <a:moveTo>
                    <a:pt x="3035" y="49585"/>
                  </a:moveTo>
                  <a:lnTo>
                    <a:pt x="3035" y="51609"/>
                  </a:lnTo>
                </a:path>
                <a:path w="643889" h="222885">
                  <a:moveTo>
                    <a:pt x="3035" y="32382"/>
                  </a:moveTo>
                  <a:lnTo>
                    <a:pt x="4047" y="34406"/>
                  </a:lnTo>
                </a:path>
                <a:path w="643889" h="222885">
                  <a:moveTo>
                    <a:pt x="3035" y="51609"/>
                  </a:moveTo>
                  <a:lnTo>
                    <a:pt x="3035" y="52621"/>
                  </a:lnTo>
                </a:path>
                <a:path w="643889" h="222885">
                  <a:moveTo>
                    <a:pt x="1011" y="65776"/>
                  </a:moveTo>
                  <a:lnTo>
                    <a:pt x="0" y="66788"/>
                  </a:lnTo>
                </a:path>
                <a:path w="643889" h="222885">
                  <a:moveTo>
                    <a:pt x="10119" y="88039"/>
                  </a:moveTo>
                  <a:lnTo>
                    <a:pt x="8095" y="82980"/>
                  </a:lnTo>
                </a:path>
                <a:path w="643889" h="222885">
                  <a:moveTo>
                    <a:pt x="6071" y="25298"/>
                  </a:moveTo>
                  <a:lnTo>
                    <a:pt x="6071" y="26310"/>
                  </a:lnTo>
                </a:path>
                <a:path w="643889" h="222885">
                  <a:moveTo>
                    <a:pt x="0" y="79944"/>
                  </a:moveTo>
                  <a:lnTo>
                    <a:pt x="1011" y="81968"/>
                  </a:lnTo>
                </a:path>
                <a:path w="643889" h="222885">
                  <a:moveTo>
                    <a:pt x="1011" y="74884"/>
                  </a:moveTo>
                  <a:lnTo>
                    <a:pt x="0" y="7387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264"/>
            <p:cNvSpPr/>
            <p:nvPr/>
          </p:nvSpPr>
          <p:spPr>
            <a:xfrm>
              <a:off x="1256843" y="41614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265"/>
            <p:cNvSpPr/>
            <p:nvPr/>
          </p:nvSpPr>
          <p:spPr>
            <a:xfrm>
              <a:off x="1255831" y="4077489"/>
              <a:ext cx="32384" cy="73025"/>
            </a:xfrm>
            <a:custGeom>
              <a:avLst/>
              <a:gdLst/>
              <a:ahLst/>
              <a:cxnLst/>
              <a:rect l="l" t="t" r="r" b="b"/>
              <a:pathLst>
                <a:path w="32384" h="73025">
                  <a:moveTo>
                    <a:pt x="4047" y="39466"/>
                  </a:moveTo>
                  <a:lnTo>
                    <a:pt x="4047" y="38454"/>
                  </a:lnTo>
                </a:path>
                <a:path w="32384" h="73025">
                  <a:moveTo>
                    <a:pt x="1011" y="44525"/>
                  </a:moveTo>
                  <a:lnTo>
                    <a:pt x="2023" y="38454"/>
                  </a:lnTo>
                </a:path>
                <a:path w="32384" h="73025">
                  <a:moveTo>
                    <a:pt x="0" y="6071"/>
                  </a:moveTo>
                  <a:lnTo>
                    <a:pt x="3035" y="0"/>
                  </a:lnTo>
                </a:path>
                <a:path w="32384" h="73025">
                  <a:moveTo>
                    <a:pt x="32382" y="72860"/>
                  </a:moveTo>
                  <a:lnTo>
                    <a:pt x="32382" y="7083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266"/>
            <p:cNvSpPr/>
            <p:nvPr/>
          </p:nvSpPr>
          <p:spPr>
            <a:xfrm>
              <a:off x="1285178" y="414731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7"/>
            <p:cNvSpPr/>
            <p:nvPr/>
          </p:nvSpPr>
          <p:spPr>
            <a:xfrm>
              <a:off x="1250771" y="4133146"/>
              <a:ext cx="3175" cy="42545"/>
            </a:xfrm>
            <a:custGeom>
              <a:avLst/>
              <a:gdLst/>
              <a:ahLst/>
              <a:cxnLst/>
              <a:rect l="l" t="t" r="r" b="b"/>
              <a:pathLst>
                <a:path w="3175" h="42545">
                  <a:moveTo>
                    <a:pt x="0" y="0"/>
                  </a:moveTo>
                  <a:lnTo>
                    <a:pt x="0" y="1011"/>
                  </a:lnTo>
                </a:path>
                <a:path w="3175" h="42545">
                  <a:moveTo>
                    <a:pt x="3035" y="42501"/>
                  </a:moveTo>
                  <a:lnTo>
                    <a:pt x="3035" y="41490"/>
                  </a:lnTo>
                  <a:lnTo>
                    <a:pt x="3035" y="4047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68"/>
            <p:cNvSpPr/>
            <p:nvPr/>
          </p:nvSpPr>
          <p:spPr>
            <a:xfrm>
              <a:off x="1256843" y="41078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69"/>
            <p:cNvSpPr/>
            <p:nvPr/>
          </p:nvSpPr>
          <p:spPr>
            <a:xfrm>
              <a:off x="1252795" y="4083560"/>
              <a:ext cx="35560" cy="115570"/>
            </a:xfrm>
            <a:custGeom>
              <a:avLst/>
              <a:gdLst/>
              <a:ahLst/>
              <a:cxnLst/>
              <a:rect l="l" t="t" r="r" b="b"/>
              <a:pathLst>
                <a:path w="35559" h="115570">
                  <a:moveTo>
                    <a:pt x="3035" y="91075"/>
                  </a:moveTo>
                  <a:lnTo>
                    <a:pt x="2023" y="92087"/>
                  </a:lnTo>
                </a:path>
                <a:path w="35559" h="115570">
                  <a:moveTo>
                    <a:pt x="3035" y="13155"/>
                  </a:moveTo>
                  <a:lnTo>
                    <a:pt x="3035" y="12143"/>
                  </a:lnTo>
                </a:path>
                <a:path w="35559" h="115570">
                  <a:moveTo>
                    <a:pt x="35418" y="43513"/>
                  </a:moveTo>
                  <a:lnTo>
                    <a:pt x="35418" y="42501"/>
                  </a:lnTo>
                </a:path>
                <a:path w="35559" h="115570">
                  <a:moveTo>
                    <a:pt x="7083" y="115362"/>
                  </a:moveTo>
                  <a:lnTo>
                    <a:pt x="6071" y="114350"/>
                  </a:lnTo>
                </a:path>
                <a:path w="35559" h="115570">
                  <a:moveTo>
                    <a:pt x="0" y="21250"/>
                  </a:moveTo>
                  <a:lnTo>
                    <a:pt x="0" y="23274"/>
                  </a:lnTo>
                </a:path>
                <a:path w="35559" h="115570">
                  <a:moveTo>
                    <a:pt x="6071" y="0"/>
                  </a:moveTo>
                  <a:lnTo>
                    <a:pt x="6071" y="2023"/>
                  </a:lnTo>
                </a:path>
                <a:path w="35559" h="115570">
                  <a:moveTo>
                    <a:pt x="5059" y="6071"/>
                  </a:moveTo>
                  <a:lnTo>
                    <a:pt x="5059" y="9107"/>
                  </a:lnTo>
                  <a:lnTo>
                    <a:pt x="5059" y="11131"/>
                  </a:lnTo>
                  <a:lnTo>
                    <a:pt x="4047" y="15179"/>
                  </a:lnTo>
                </a:path>
                <a:path w="35559" h="115570">
                  <a:moveTo>
                    <a:pt x="1011" y="12143"/>
                  </a:moveTo>
                  <a:lnTo>
                    <a:pt x="0" y="14167"/>
                  </a:lnTo>
                  <a:lnTo>
                    <a:pt x="0" y="16191"/>
                  </a:lnTo>
                  <a:lnTo>
                    <a:pt x="0" y="18215"/>
                  </a:lnTo>
                  <a:lnTo>
                    <a:pt x="0" y="2125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270"/>
            <p:cNvSpPr/>
            <p:nvPr/>
          </p:nvSpPr>
          <p:spPr>
            <a:xfrm>
              <a:off x="1250759" y="4092675"/>
              <a:ext cx="12700" cy="6350"/>
            </a:xfrm>
            <a:custGeom>
              <a:avLst/>
              <a:gdLst/>
              <a:ahLst/>
              <a:cxnLst/>
              <a:rect l="l" t="t" r="r" b="b"/>
              <a:pathLst>
                <a:path w="12700" h="6350">
                  <a:moveTo>
                    <a:pt x="6083" y="3035"/>
                  </a:moveTo>
                  <a:lnTo>
                    <a:pt x="5194" y="889"/>
                  </a:lnTo>
                  <a:lnTo>
                    <a:pt x="3048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48" y="6070"/>
                  </a:lnTo>
                  <a:lnTo>
                    <a:pt x="5194" y="5181"/>
                  </a:lnTo>
                  <a:lnTo>
                    <a:pt x="6083" y="3035"/>
                  </a:lnTo>
                  <a:close/>
                </a:path>
                <a:path w="12700" h="6350">
                  <a:moveTo>
                    <a:pt x="12153" y="3035"/>
                  </a:moveTo>
                  <a:lnTo>
                    <a:pt x="11264" y="889"/>
                  </a:lnTo>
                  <a:lnTo>
                    <a:pt x="9118" y="0"/>
                  </a:lnTo>
                  <a:lnTo>
                    <a:pt x="6972" y="889"/>
                  </a:lnTo>
                  <a:lnTo>
                    <a:pt x="6083" y="3035"/>
                  </a:lnTo>
                  <a:lnTo>
                    <a:pt x="6972" y="5181"/>
                  </a:lnTo>
                  <a:lnTo>
                    <a:pt x="9118" y="6070"/>
                  </a:lnTo>
                  <a:lnTo>
                    <a:pt x="11264" y="5181"/>
                  </a:lnTo>
                  <a:lnTo>
                    <a:pt x="12153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271"/>
            <p:cNvSpPr/>
            <p:nvPr/>
          </p:nvSpPr>
          <p:spPr>
            <a:xfrm>
              <a:off x="1253807" y="4096716"/>
              <a:ext cx="3175" cy="77470"/>
            </a:xfrm>
            <a:custGeom>
              <a:avLst/>
              <a:gdLst/>
              <a:ahLst/>
              <a:cxnLst/>
              <a:rect l="l" t="t" r="r" b="b"/>
              <a:pathLst>
                <a:path w="3175" h="77470">
                  <a:moveTo>
                    <a:pt x="0" y="72860"/>
                  </a:moveTo>
                  <a:lnTo>
                    <a:pt x="0" y="71848"/>
                  </a:lnTo>
                </a:path>
                <a:path w="3175" h="77470">
                  <a:moveTo>
                    <a:pt x="0" y="76908"/>
                  </a:moveTo>
                  <a:lnTo>
                    <a:pt x="0" y="75896"/>
                  </a:lnTo>
                </a:path>
                <a:path w="3175" h="77470">
                  <a:moveTo>
                    <a:pt x="3035" y="2023"/>
                  </a:moveTo>
                  <a:lnTo>
                    <a:pt x="202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" name="object 272"/>
            <p:cNvSpPr/>
            <p:nvPr/>
          </p:nvSpPr>
          <p:spPr>
            <a:xfrm>
              <a:off x="1256843" y="407951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273"/>
            <p:cNvSpPr/>
            <p:nvPr/>
          </p:nvSpPr>
          <p:spPr>
            <a:xfrm>
              <a:off x="1254819" y="4138206"/>
              <a:ext cx="4445" cy="31750"/>
            </a:xfrm>
            <a:custGeom>
              <a:avLst/>
              <a:gdLst/>
              <a:ahLst/>
              <a:cxnLst/>
              <a:rect l="l" t="t" r="r" b="b"/>
              <a:pathLst>
                <a:path w="4444" h="31750">
                  <a:moveTo>
                    <a:pt x="0" y="29346"/>
                  </a:moveTo>
                  <a:lnTo>
                    <a:pt x="1011" y="30358"/>
                  </a:lnTo>
                  <a:lnTo>
                    <a:pt x="1011" y="31370"/>
                  </a:lnTo>
                </a:path>
                <a:path w="4444" h="31750">
                  <a:moveTo>
                    <a:pt x="4047" y="10119"/>
                  </a:moveTo>
                  <a:lnTo>
                    <a:pt x="303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4"/>
            <p:cNvSpPr/>
            <p:nvPr/>
          </p:nvSpPr>
          <p:spPr>
            <a:xfrm>
              <a:off x="1251783" y="416451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5"/>
            <p:cNvSpPr/>
            <p:nvPr/>
          </p:nvSpPr>
          <p:spPr>
            <a:xfrm>
              <a:off x="1251783" y="4145289"/>
              <a:ext cx="3175" cy="27940"/>
            </a:xfrm>
            <a:custGeom>
              <a:avLst/>
              <a:gdLst/>
              <a:ahLst/>
              <a:cxnLst/>
              <a:rect l="l" t="t" r="r" b="b"/>
              <a:pathLst>
                <a:path w="3175" h="27939">
                  <a:moveTo>
                    <a:pt x="3035" y="21250"/>
                  </a:moveTo>
                  <a:lnTo>
                    <a:pt x="3035" y="22262"/>
                  </a:lnTo>
                  <a:lnTo>
                    <a:pt x="3035" y="21250"/>
                  </a:lnTo>
                </a:path>
                <a:path w="3175" h="27939">
                  <a:moveTo>
                    <a:pt x="2023" y="23274"/>
                  </a:moveTo>
                  <a:lnTo>
                    <a:pt x="2023" y="22262"/>
                  </a:lnTo>
                  <a:lnTo>
                    <a:pt x="3035" y="22262"/>
                  </a:lnTo>
                </a:path>
                <a:path w="3175" h="27939">
                  <a:moveTo>
                    <a:pt x="2023" y="27322"/>
                  </a:moveTo>
                  <a:lnTo>
                    <a:pt x="2023" y="26310"/>
                  </a:lnTo>
                  <a:lnTo>
                    <a:pt x="2023" y="25298"/>
                  </a:lnTo>
                </a:path>
                <a:path w="3175" h="27939">
                  <a:moveTo>
                    <a:pt x="0" y="0"/>
                  </a:moveTo>
                  <a:lnTo>
                    <a:pt x="0" y="1011"/>
                  </a:lnTo>
                  <a:lnTo>
                    <a:pt x="1011" y="1011"/>
                  </a:lnTo>
                  <a:lnTo>
                    <a:pt x="1011" y="2023"/>
                  </a:lnTo>
                  <a:lnTo>
                    <a:pt x="1011" y="4047"/>
                  </a:lnTo>
                  <a:lnTo>
                    <a:pt x="1011" y="5059"/>
                  </a:lnTo>
                  <a:lnTo>
                    <a:pt x="1011" y="6071"/>
                  </a:lnTo>
                  <a:lnTo>
                    <a:pt x="1011" y="7083"/>
                  </a:lnTo>
                  <a:lnTo>
                    <a:pt x="1011" y="809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276"/>
            <p:cNvSpPr/>
            <p:nvPr/>
          </p:nvSpPr>
          <p:spPr>
            <a:xfrm>
              <a:off x="1248747" y="414225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277"/>
            <p:cNvSpPr/>
            <p:nvPr/>
          </p:nvSpPr>
          <p:spPr>
            <a:xfrm>
              <a:off x="1250771" y="4145289"/>
              <a:ext cx="5080" cy="25400"/>
            </a:xfrm>
            <a:custGeom>
              <a:avLst/>
              <a:gdLst/>
              <a:ahLst/>
              <a:cxnLst/>
              <a:rect l="l" t="t" r="r" b="b"/>
              <a:pathLst>
                <a:path w="5080" h="25400">
                  <a:moveTo>
                    <a:pt x="5059" y="24286"/>
                  </a:moveTo>
                  <a:lnTo>
                    <a:pt x="5059" y="25298"/>
                  </a:lnTo>
                </a:path>
                <a:path w="5080" h="25400">
                  <a:moveTo>
                    <a:pt x="0" y="1011"/>
                  </a:moveTo>
                  <a:lnTo>
                    <a:pt x="0" y="0"/>
                  </a:ln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78"/>
            <p:cNvSpPr/>
            <p:nvPr/>
          </p:nvSpPr>
          <p:spPr>
            <a:xfrm>
              <a:off x="1247735" y="414326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79"/>
            <p:cNvSpPr/>
            <p:nvPr/>
          </p:nvSpPr>
          <p:spPr>
            <a:xfrm>
              <a:off x="1250771" y="4146301"/>
              <a:ext cx="0" cy="8255"/>
            </a:xfrm>
            <a:custGeom>
              <a:avLst/>
              <a:gdLst/>
              <a:ahLst/>
              <a:cxnLst/>
              <a:rect l="l" t="t" r="r" b="b"/>
              <a:pathLst>
                <a:path h="8254">
                  <a:moveTo>
                    <a:pt x="0" y="1011"/>
                  </a:moveTo>
                  <a:lnTo>
                    <a:pt x="0" y="0"/>
                  </a:lnTo>
                </a:path>
                <a:path h="8254">
                  <a:moveTo>
                    <a:pt x="0" y="8095"/>
                  </a:moveTo>
                  <a:lnTo>
                    <a:pt x="0" y="7083"/>
                  </a:lnTo>
                  <a:lnTo>
                    <a:pt x="0" y="6071"/>
                  </a:lnTo>
                  <a:lnTo>
                    <a:pt x="0" y="505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80"/>
            <p:cNvSpPr/>
            <p:nvPr/>
          </p:nvSpPr>
          <p:spPr>
            <a:xfrm>
              <a:off x="1247735" y="415136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81"/>
            <p:cNvSpPr/>
            <p:nvPr/>
          </p:nvSpPr>
          <p:spPr>
            <a:xfrm>
              <a:off x="1248747" y="4082548"/>
              <a:ext cx="11430" cy="74295"/>
            </a:xfrm>
            <a:custGeom>
              <a:avLst/>
              <a:gdLst/>
              <a:ahLst/>
              <a:cxnLst/>
              <a:rect l="l" t="t" r="r" b="b"/>
              <a:pathLst>
                <a:path w="11430" h="74295">
                  <a:moveTo>
                    <a:pt x="3035" y="71848"/>
                  </a:moveTo>
                  <a:lnTo>
                    <a:pt x="2023" y="71848"/>
                  </a:lnTo>
                </a:path>
                <a:path w="11430" h="74295">
                  <a:moveTo>
                    <a:pt x="11131" y="0"/>
                  </a:moveTo>
                  <a:lnTo>
                    <a:pt x="10119" y="1011"/>
                  </a:lnTo>
                </a:path>
                <a:path w="11430" h="74295">
                  <a:moveTo>
                    <a:pt x="7083" y="13155"/>
                  </a:moveTo>
                  <a:lnTo>
                    <a:pt x="6071" y="12143"/>
                  </a:lnTo>
                  <a:lnTo>
                    <a:pt x="5059" y="13155"/>
                  </a:lnTo>
                </a:path>
                <a:path w="11430" h="74295">
                  <a:moveTo>
                    <a:pt x="4047" y="24286"/>
                  </a:moveTo>
                  <a:lnTo>
                    <a:pt x="4047" y="26310"/>
                  </a:lnTo>
                </a:path>
                <a:path w="11430" h="74295">
                  <a:moveTo>
                    <a:pt x="2023" y="50597"/>
                  </a:moveTo>
                  <a:lnTo>
                    <a:pt x="1011" y="49585"/>
                  </a:lnTo>
                  <a:lnTo>
                    <a:pt x="1011" y="47561"/>
                  </a:lnTo>
                  <a:lnTo>
                    <a:pt x="1011" y="45537"/>
                  </a:lnTo>
                  <a:lnTo>
                    <a:pt x="0" y="42501"/>
                  </a:lnTo>
                  <a:lnTo>
                    <a:pt x="1011" y="40478"/>
                  </a:lnTo>
                  <a:lnTo>
                    <a:pt x="1011" y="38454"/>
                  </a:lnTo>
                  <a:lnTo>
                    <a:pt x="1011" y="36430"/>
                  </a:lnTo>
                  <a:lnTo>
                    <a:pt x="2023" y="35418"/>
                  </a:lnTo>
                  <a:lnTo>
                    <a:pt x="2023" y="34406"/>
                  </a:lnTo>
                  <a:lnTo>
                    <a:pt x="3035" y="34406"/>
                  </a:lnTo>
                  <a:lnTo>
                    <a:pt x="4047" y="34406"/>
                  </a:lnTo>
                  <a:lnTo>
                    <a:pt x="5059" y="28334"/>
                  </a:lnTo>
                </a:path>
                <a:path w="11430" h="74295">
                  <a:moveTo>
                    <a:pt x="2023" y="51609"/>
                  </a:moveTo>
                  <a:lnTo>
                    <a:pt x="2023" y="58693"/>
                  </a:lnTo>
                  <a:lnTo>
                    <a:pt x="2023" y="59705"/>
                  </a:lnTo>
                </a:path>
                <a:path w="11430" h="74295">
                  <a:moveTo>
                    <a:pt x="1011" y="60717"/>
                  </a:moveTo>
                  <a:lnTo>
                    <a:pt x="1011" y="62740"/>
                  </a:lnTo>
                  <a:lnTo>
                    <a:pt x="1011" y="64764"/>
                  </a:lnTo>
                  <a:lnTo>
                    <a:pt x="0" y="67800"/>
                  </a:lnTo>
                  <a:lnTo>
                    <a:pt x="1011" y="69824"/>
                  </a:lnTo>
                  <a:lnTo>
                    <a:pt x="1011" y="71848"/>
                  </a:lnTo>
                  <a:lnTo>
                    <a:pt x="1011" y="7387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82"/>
            <p:cNvSpPr/>
            <p:nvPr/>
          </p:nvSpPr>
          <p:spPr>
            <a:xfrm>
              <a:off x="1247735" y="415540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283"/>
            <p:cNvSpPr/>
            <p:nvPr/>
          </p:nvSpPr>
          <p:spPr>
            <a:xfrm>
              <a:off x="1250771" y="4158445"/>
              <a:ext cx="3175" cy="21590"/>
            </a:xfrm>
            <a:custGeom>
              <a:avLst/>
              <a:gdLst/>
              <a:ahLst/>
              <a:cxnLst/>
              <a:rect l="l" t="t" r="r" b="b"/>
              <a:pathLst>
                <a:path w="3175" h="21589">
                  <a:moveTo>
                    <a:pt x="0" y="0"/>
                  </a:moveTo>
                  <a:lnTo>
                    <a:pt x="1011" y="0"/>
                  </a:lnTo>
                  <a:lnTo>
                    <a:pt x="2023" y="0"/>
                  </a:lnTo>
                  <a:lnTo>
                    <a:pt x="3035" y="6071"/>
                  </a:lnTo>
                  <a:lnTo>
                    <a:pt x="2023" y="8095"/>
                  </a:lnTo>
                  <a:lnTo>
                    <a:pt x="2023" y="10119"/>
                  </a:lnTo>
                  <a:lnTo>
                    <a:pt x="2023" y="13155"/>
                  </a:lnTo>
                  <a:lnTo>
                    <a:pt x="2023" y="15179"/>
                  </a:lnTo>
                  <a:lnTo>
                    <a:pt x="2023" y="17203"/>
                  </a:lnTo>
                  <a:lnTo>
                    <a:pt x="2023" y="19227"/>
                  </a:lnTo>
                  <a:lnTo>
                    <a:pt x="3035" y="2125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284"/>
            <p:cNvSpPr/>
            <p:nvPr/>
          </p:nvSpPr>
          <p:spPr>
            <a:xfrm>
              <a:off x="1250771" y="417666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5"/>
            <p:cNvSpPr/>
            <p:nvPr/>
          </p:nvSpPr>
          <p:spPr>
            <a:xfrm>
              <a:off x="1253807" y="4176660"/>
              <a:ext cx="6350" cy="16510"/>
            </a:xfrm>
            <a:custGeom>
              <a:avLst/>
              <a:gdLst/>
              <a:ahLst/>
              <a:cxnLst/>
              <a:rect l="l" t="t" r="r" b="b"/>
              <a:pathLst>
                <a:path w="6350" h="16510">
                  <a:moveTo>
                    <a:pt x="0" y="3035"/>
                  </a:moveTo>
                  <a:lnTo>
                    <a:pt x="1011" y="4047"/>
                  </a:lnTo>
                  <a:lnTo>
                    <a:pt x="2023" y="3035"/>
                  </a:lnTo>
                  <a:lnTo>
                    <a:pt x="2023" y="2023"/>
                  </a:lnTo>
                  <a:lnTo>
                    <a:pt x="3035" y="0"/>
                  </a:lnTo>
                  <a:lnTo>
                    <a:pt x="4047" y="4047"/>
                  </a:lnTo>
                  <a:lnTo>
                    <a:pt x="4047" y="6071"/>
                  </a:lnTo>
                  <a:lnTo>
                    <a:pt x="4047" y="9107"/>
                  </a:lnTo>
                  <a:lnTo>
                    <a:pt x="4047" y="11131"/>
                  </a:lnTo>
                  <a:lnTo>
                    <a:pt x="5059" y="13155"/>
                  </a:lnTo>
                  <a:lnTo>
                    <a:pt x="5059" y="15179"/>
                  </a:lnTo>
                  <a:lnTo>
                    <a:pt x="6071" y="1619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86"/>
            <p:cNvSpPr/>
            <p:nvPr/>
          </p:nvSpPr>
          <p:spPr>
            <a:xfrm>
              <a:off x="1251775" y="4172622"/>
              <a:ext cx="11430" cy="23495"/>
            </a:xfrm>
            <a:custGeom>
              <a:avLst/>
              <a:gdLst/>
              <a:ahLst/>
              <a:cxnLst/>
              <a:rect l="l" t="t" r="r" b="b"/>
              <a:pathLst>
                <a:path w="11430" h="23495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11430" h="23495">
                  <a:moveTo>
                    <a:pt x="11137" y="20231"/>
                  </a:moveTo>
                  <a:lnTo>
                    <a:pt x="10248" y="18084"/>
                  </a:lnTo>
                  <a:lnTo>
                    <a:pt x="8102" y="17195"/>
                  </a:lnTo>
                  <a:lnTo>
                    <a:pt x="5956" y="18084"/>
                  </a:lnTo>
                  <a:lnTo>
                    <a:pt x="5067" y="20231"/>
                  </a:lnTo>
                  <a:lnTo>
                    <a:pt x="5956" y="22377"/>
                  </a:lnTo>
                  <a:lnTo>
                    <a:pt x="8102" y="23266"/>
                  </a:lnTo>
                  <a:lnTo>
                    <a:pt x="10248" y="22377"/>
                  </a:lnTo>
                  <a:lnTo>
                    <a:pt x="11137" y="2023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7"/>
            <p:cNvSpPr/>
            <p:nvPr/>
          </p:nvSpPr>
          <p:spPr>
            <a:xfrm>
              <a:off x="1253807" y="4169576"/>
              <a:ext cx="2540" cy="7620"/>
            </a:xfrm>
            <a:custGeom>
              <a:avLst/>
              <a:gdLst/>
              <a:ahLst/>
              <a:cxnLst/>
              <a:rect l="l" t="t" r="r" b="b"/>
              <a:pathLst>
                <a:path w="2540" h="7620">
                  <a:moveTo>
                    <a:pt x="0" y="6071"/>
                  </a:moveTo>
                  <a:lnTo>
                    <a:pt x="1011" y="6071"/>
                  </a:lnTo>
                  <a:lnTo>
                    <a:pt x="1011" y="7083"/>
                  </a:lnTo>
                  <a:lnTo>
                    <a:pt x="1011" y="6071"/>
                  </a:lnTo>
                </a:path>
                <a:path w="2540" h="7620">
                  <a:moveTo>
                    <a:pt x="0" y="1011"/>
                  </a:moveTo>
                  <a:lnTo>
                    <a:pt x="0" y="0"/>
                  </a:lnTo>
                </a:path>
                <a:path w="2540" h="7620">
                  <a:moveTo>
                    <a:pt x="2023" y="1011"/>
                  </a:moveTo>
                  <a:lnTo>
                    <a:pt x="2023" y="2023"/>
                  </a:lnTo>
                  <a:lnTo>
                    <a:pt x="2023" y="3035"/>
                  </a:lnTo>
                  <a:lnTo>
                    <a:pt x="2023" y="4047"/>
                  </a:lnTo>
                  <a:lnTo>
                    <a:pt x="2023" y="505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8"/>
            <p:cNvSpPr/>
            <p:nvPr/>
          </p:nvSpPr>
          <p:spPr>
            <a:xfrm>
              <a:off x="1248747" y="415136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9"/>
            <p:cNvSpPr/>
            <p:nvPr/>
          </p:nvSpPr>
          <p:spPr>
            <a:xfrm>
              <a:off x="1249759" y="4147313"/>
              <a:ext cx="3175" cy="7620"/>
            </a:xfrm>
            <a:custGeom>
              <a:avLst/>
              <a:gdLst/>
              <a:ahLst/>
              <a:cxnLst/>
              <a:rect l="l" t="t" r="r" b="b"/>
              <a:pathLst>
                <a:path w="3175" h="7620">
                  <a:moveTo>
                    <a:pt x="0" y="3035"/>
                  </a:moveTo>
                  <a:lnTo>
                    <a:pt x="1011" y="2023"/>
                  </a:lnTo>
                  <a:lnTo>
                    <a:pt x="1011" y="0"/>
                  </a:lnTo>
                </a:path>
                <a:path w="3175" h="7620">
                  <a:moveTo>
                    <a:pt x="3035" y="6071"/>
                  </a:moveTo>
                  <a:lnTo>
                    <a:pt x="2023" y="708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90"/>
            <p:cNvSpPr/>
            <p:nvPr/>
          </p:nvSpPr>
          <p:spPr>
            <a:xfrm>
              <a:off x="1248747" y="415136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91"/>
            <p:cNvSpPr/>
            <p:nvPr/>
          </p:nvSpPr>
          <p:spPr>
            <a:xfrm>
              <a:off x="1258867" y="4086596"/>
              <a:ext cx="1270" cy="6350"/>
            </a:xfrm>
            <a:custGeom>
              <a:avLst/>
              <a:gdLst/>
              <a:ahLst/>
              <a:cxnLst/>
              <a:rect l="l" t="t" r="r" b="b"/>
              <a:pathLst>
                <a:path w="1269" h="6350">
                  <a:moveTo>
                    <a:pt x="0" y="6071"/>
                  </a:moveTo>
                  <a:lnTo>
                    <a:pt x="0" y="5059"/>
                  </a:lnTo>
                  <a:lnTo>
                    <a:pt x="0" y="4047"/>
                  </a:lnTo>
                  <a:lnTo>
                    <a:pt x="0" y="2023"/>
                  </a:lnTo>
                  <a:lnTo>
                    <a:pt x="1011" y="2023"/>
                  </a:lnTo>
                  <a:lnTo>
                    <a:pt x="1011" y="1011"/>
                  </a:ln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92"/>
            <p:cNvSpPr/>
            <p:nvPr/>
          </p:nvSpPr>
          <p:spPr>
            <a:xfrm>
              <a:off x="1256843" y="409266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3"/>
            <p:cNvSpPr/>
            <p:nvPr/>
          </p:nvSpPr>
          <p:spPr>
            <a:xfrm>
              <a:off x="1253807" y="4092668"/>
              <a:ext cx="6350" cy="14604"/>
            </a:xfrm>
            <a:custGeom>
              <a:avLst/>
              <a:gdLst/>
              <a:ahLst/>
              <a:cxnLst/>
              <a:rect l="l" t="t" r="r" b="b"/>
              <a:pathLst>
                <a:path w="6350" h="14604">
                  <a:moveTo>
                    <a:pt x="6071" y="2023"/>
                  </a:moveTo>
                  <a:lnTo>
                    <a:pt x="5059" y="1011"/>
                  </a:lnTo>
                  <a:lnTo>
                    <a:pt x="5059" y="0"/>
                  </a:lnTo>
                </a:path>
                <a:path w="6350" h="14604">
                  <a:moveTo>
                    <a:pt x="0" y="14167"/>
                  </a:moveTo>
                  <a:lnTo>
                    <a:pt x="0" y="14167"/>
                  </a:lnTo>
                  <a:lnTo>
                    <a:pt x="0" y="7083"/>
                  </a:lnTo>
                  <a:lnTo>
                    <a:pt x="1011" y="7083"/>
                  </a:lnTo>
                  <a:lnTo>
                    <a:pt x="1011" y="6071"/>
                  </a:lnTo>
                  <a:lnTo>
                    <a:pt x="1011" y="708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4"/>
            <p:cNvSpPr/>
            <p:nvPr/>
          </p:nvSpPr>
          <p:spPr>
            <a:xfrm>
              <a:off x="1251783" y="409671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5"/>
            <p:cNvSpPr/>
            <p:nvPr/>
          </p:nvSpPr>
          <p:spPr>
            <a:xfrm>
              <a:off x="1250771" y="4099751"/>
              <a:ext cx="5080" cy="30480"/>
            </a:xfrm>
            <a:custGeom>
              <a:avLst/>
              <a:gdLst/>
              <a:ahLst/>
              <a:cxnLst/>
              <a:rect l="l" t="t" r="r" b="b"/>
              <a:pathLst>
                <a:path w="5080" h="30479">
                  <a:moveTo>
                    <a:pt x="4047" y="0"/>
                  </a:moveTo>
                  <a:lnTo>
                    <a:pt x="5059" y="1011"/>
                  </a:lnTo>
                  <a:lnTo>
                    <a:pt x="5059" y="2023"/>
                  </a:lnTo>
                </a:path>
                <a:path w="5080" h="30479">
                  <a:moveTo>
                    <a:pt x="5059" y="3035"/>
                  </a:moveTo>
                  <a:lnTo>
                    <a:pt x="5059" y="4047"/>
                  </a:lnTo>
                  <a:lnTo>
                    <a:pt x="5059" y="5059"/>
                  </a:lnTo>
                  <a:lnTo>
                    <a:pt x="5059" y="6071"/>
                  </a:lnTo>
                  <a:lnTo>
                    <a:pt x="5059" y="7083"/>
                  </a:lnTo>
                  <a:lnTo>
                    <a:pt x="4047" y="8095"/>
                  </a:lnTo>
                  <a:lnTo>
                    <a:pt x="4047" y="9107"/>
                  </a:lnTo>
                </a:path>
                <a:path w="5080" h="30479">
                  <a:moveTo>
                    <a:pt x="4047" y="9107"/>
                  </a:moveTo>
                  <a:lnTo>
                    <a:pt x="4047" y="9107"/>
                  </a:lnTo>
                  <a:lnTo>
                    <a:pt x="4047" y="9107"/>
                  </a:lnTo>
                </a:path>
                <a:path w="5080" h="30479">
                  <a:moveTo>
                    <a:pt x="4047" y="9107"/>
                  </a:moveTo>
                  <a:lnTo>
                    <a:pt x="3035" y="8095"/>
                  </a:lnTo>
                  <a:lnTo>
                    <a:pt x="3035" y="7083"/>
                  </a:lnTo>
                </a:path>
                <a:path w="5080" h="30479">
                  <a:moveTo>
                    <a:pt x="0" y="30358"/>
                  </a:moveTo>
                  <a:lnTo>
                    <a:pt x="0" y="2934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96"/>
            <p:cNvSpPr/>
            <p:nvPr/>
          </p:nvSpPr>
          <p:spPr>
            <a:xfrm>
              <a:off x="1247735" y="412606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7"/>
            <p:cNvSpPr/>
            <p:nvPr/>
          </p:nvSpPr>
          <p:spPr>
            <a:xfrm>
              <a:off x="1249759" y="4121002"/>
              <a:ext cx="1270" cy="8255"/>
            </a:xfrm>
            <a:custGeom>
              <a:avLst/>
              <a:gdLst/>
              <a:ahLst/>
              <a:cxnLst/>
              <a:rect l="l" t="t" r="r" b="b"/>
              <a:pathLst>
                <a:path w="1269" h="8254">
                  <a:moveTo>
                    <a:pt x="1011" y="8095"/>
                  </a:moveTo>
                  <a:lnTo>
                    <a:pt x="1011" y="7083"/>
                  </a:lnTo>
                  <a:lnTo>
                    <a:pt x="1011" y="5059"/>
                  </a:lnTo>
                  <a:lnTo>
                    <a:pt x="0" y="4047"/>
                  </a:lnTo>
                  <a:lnTo>
                    <a:pt x="1011" y="3035"/>
                  </a:lnTo>
                  <a:lnTo>
                    <a:pt x="1011" y="2023"/>
                  </a:lnTo>
                  <a:lnTo>
                    <a:pt x="1011" y="1011"/>
                  </a:ln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298"/>
            <p:cNvSpPr/>
            <p:nvPr/>
          </p:nvSpPr>
          <p:spPr>
            <a:xfrm>
              <a:off x="1247735" y="411796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299"/>
            <p:cNvSpPr/>
            <p:nvPr/>
          </p:nvSpPr>
          <p:spPr>
            <a:xfrm>
              <a:off x="1250771" y="4121002"/>
              <a:ext cx="2540" cy="9525"/>
            </a:xfrm>
            <a:custGeom>
              <a:avLst/>
              <a:gdLst/>
              <a:ahLst/>
              <a:cxnLst/>
              <a:rect l="l" t="t" r="r" b="b"/>
              <a:pathLst>
                <a:path w="2540" h="9525">
                  <a:moveTo>
                    <a:pt x="0" y="0"/>
                  </a:moveTo>
                  <a:lnTo>
                    <a:pt x="1011" y="0"/>
                  </a:lnTo>
                </a:path>
                <a:path w="2540" h="9525">
                  <a:moveTo>
                    <a:pt x="1011" y="0"/>
                  </a:moveTo>
                  <a:lnTo>
                    <a:pt x="1011" y="0"/>
                  </a:lnTo>
                  <a:lnTo>
                    <a:pt x="1011" y="0"/>
                  </a:lnTo>
                </a:path>
                <a:path w="2540" h="9525">
                  <a:moveTo>
                    <a:pt x="1011" y="0"/>
                  </a:moveTo>
                  <a:lnTo>
                    <a:pt x="2023" y="1011"/>
                  </a:lnTo>
                  <a:lnTo>
                    <a:pt x="2023" y="2023"/>
                  </a:lnTo>
                  <a:lnTo>
                    <a:pt x="2023" y="3035"/>
                  </a:lnTo>
                  <a:lnTo>
                    <a:pt x="2023" y="4047"/>
                  </a:lnTo>
                </a:path>
                <a:path w="2540" h="9525">
                  <a:moveTo>
                    <a:pt x="2023" y="8095"/>
                  </a:moveTo>
                  <a:lnTo>
                    <a:pt x="1011" y="8095"/>
                  </a:lnTo>
                  <a:lnTo>
                    <a:pt x="1011" y="910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300"/>
            <p:cNvSpPr/>
            <p:nvPr/>
          </p:nvSpPr>
          <p:spPr>
            <a:xfrm>
              <a:off x="1248747" y="412707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301"/>
            <p:cNvSpPr/>
            <p:nvPr/>
          </p:nvSpPr>
          <p:spPr>
            <a:xfrm>
              <a:off x="1250771" y="4130110"/>
              <a:ext cx="9525" cy="59055"/>
            </a:xfrm>
            <a:custGeom>
              <a:avLst/>
              <a:gdLst/>
              <a:ahLst/>
              <a:cxnLst/>
              <a:rect l="l" t="t" r="r" b="b"/>
              <a:pathLst>
                <a:path w="9525" h="59054">
                  <a:moveTo>
                    <a:pt x="1011" y="0"/>
                  </a:moveTo>
                  <a:lnTo>
                    <a:pt x="0" y="0"/>
                  </a:lnTo>
                </a:path>
                <a:path w="9525" h="59054">
                  <a:moveTo>
                    <a:pt x="9107" y="58693"/>
                  </a:moveTo>
                  <a:lnTo>
                    <a:pt x="9107" y="5768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2"/>
            <p:cNvSpPr/>
            <p:nvPr/>
          </p:nvSpPr>
          <p:spPr>
            <a:xfrm>
              <a:off x="1256843" y="418475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3"/>
            <p:cNvSpPr/>
            <p:nvPr/>
          </p:nvSpPr>
          <p:spPr>
            <a:xfrm>
              <a:off x="1258867" y="4180707"/>
              <a:ext cx="1270" cy="7620"/>
            </a:xfrm>
            <a:custGeom>
              <a:avLst/>
              <a:gdLst/>
              <a:ahLst/>
              <a:cxnLst/>
              <a:rect l="l" t="t" r="r" b="b"/>
              <a:pathLst>
                <a:path w="1269" h="7620">
                  <a:moveTo>
                    <a:pt x="1011" y="7083"/>
                  </a:moveTo>
                  <a:lnTo>
                    <a:pt x="0" y="6071"/>
                  </a:lnTo>
                  <a:lnTo>
                    <a:pt x="0" y="4047"/>
                  </a:lnTo>
                  <a:lnTo>
                    <a:pt x="0" y="3035"/>
                  </a:lnTo>
                  <a:lnTo>
                    <a:pt x="0" y="2023"/>
                  </a:lnTo>
                  <a:lnTo>
                    <a:pt x="0" y="1011"/>
                  </a:ln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304"/>
            <p:cNvSpPr/>
            <p:nvPr/>
          </p:nvSpPr>
          <p:spPr>
            <a:xfrm>
              <a:off x="1256843" y="417666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305"/>
            <p:cNvSpPr/>
            <p:nvPr/>
          </p:nvSpPr>
          <p:spPr>
            <a:xfrm>
              <a:off x="1255831" y="4110883"/>
              <a:ext cx="4445" cy="48895"/>
            </a:xfrm>
            <a:custGeom>
              <a:avLst/>
              <a:gdLst/>
              <a:ahLst/>
              <a:cxnLst/>
              <a:rect l="l" t="t" r="r" b="b"/>
              <a:pathLst>
                <a:path w="4444" h="48895">
                  <a:moveTo>
                    <a:pt x="2023" y="48573"/>
                  </a:moveTo>
                  <a:lnTo>
                    <a:pt x="1011" y="42501"/>
                  </a:lnTo>
                  <a:lnTo>
                    <a:pt x="0" y="34406"/>
                  </a:lnTo>
                  <a:lnTo>
                    <a:pt x="0" y="27322"/>
                  </a:lnTo>
                  <a:lnTo>
                    <a:pt x="0" y="19227"/>
                  </a:lnTo>
                  <a:lnTo>
                    <a:pt x="1011" y="11131"/>
                  </a:lnTo>
                </a:path>
                <a:path w="4444" h="48895">
                  <a:moveTo>
                    <a:pt x="2023" y="5059"/>
                  </a:moveTo>
                  <a:lnTo>
                    <a:pt x="404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6"/>
            <p:cNvSpPr/>
            <p:nvPr/>
          </p:nvSpPr>
          <p:spPr>
            <a:xfrm>
              <a:off x="1256842" y="4091659"/>
              <a:ext cx="6350" cy="7620"/>
            </a:xfrm>
            <a:custGeom>
              <a:avLst/>
              <a:gdLst/>
              <a:ahLst/>
              <a:cxnLst/>
              <a:rect l="l" t="t" r="r" b="b"/>
              <a:pathLst>
                <a:path w="6350" h="762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203" y="3543"/>
                  </a:lnTo>
                  <a:lnTo>
                    <a:pt x="0" y="4051"/>
                  </a:lnTo>
                  <a:lnTo>
                    <a:pt x="889" y="6197"/>
                  </a:lnTo>
                  <a:lnTo>
                    <a:pt x="3035" y="7086"/>
                  </a:lnTo>
                  <a:lnTo>
                    <a:pt x="5181" y="6197"/>
                  </a:lnTo>
                  <a:lnTo>
                    <a:pt x="6070" y="4051"/>
                  </a:lnTo>
                  <a:lnTo>
                    <a:pt x="5854" y="3543"/>
                  </a:lnTo>
                  <a:lnTo>
                    <a:pt x="607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7"/>
            <p:cNvSpPr/>
            <p:nvPr/>
          </p:nvSpPr>
          <p:spPr>
            <a:xfrm>
              <a:off x="1259879" y="4179696"/>
              <a:ext cx="0" cy="1270"/>
            </a:xfrm>
            <a:custGeom>
              <a:avLst/>
              <a:gdLst/>
              <a:ahLst/>
              <a:cxnLst/>
              <a:rect l="l" t="t" r="r" b="b"/>
              <a:pathLst>
                <a:path h="1270">
                  <a:moveTo>
                    <a:pt x="0" y="0"/>
                  </a:moveTo>
                  <a:lnTo>
                    <a:pt x="0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08"/>
            <p:cNvSpPr/>
            <p:nvPr/>
          </p:nvSpPr>
          <p:spPr>
            <a:xfrm>
              <a:off x="1256842" y="4123028"/>
              <a:ext cx="35560" cy="60325"/>
            </a:xfrm>
            <a:custGeom>
              <a:avLst/>
              <a:gdLst/>
              <a:ahLst/>
              <a:cxnLst/>
              <a:rect l="l" t="t" r="r" b="b"/>
              <a:pathLst>
                <a:path w="35559" h="60325">
                  <a:moveTo>
                    <a:pt x="6070" y="56680"/>
                  </a:moveTo>
                  <a:lnTo>
                    <a:pt x="5181" y="54521"/>
                  </a:lnTo>
                  <a:lnTo>
                    <a:pt x="3035" y="53632"/>
                  </a:lnTo>
                  <a:lnTo>
                    <a:pt x="889" y="54521"/>
                  </a:lnTo>
                  <a:lnTo>
                    <a:pt x="0" y="56680"/>
                  </a:lnTo>
                  <a:lnTo>
                    <a:pt x="889" y="58826"/>
                  </a:lnTo>
                  <a:lnTo>
                    <a:pt x="3035" y="59715"/>
                  </a:lnTo>
                  <a:lnTo>
                    <a:pt x="5181" y="58826"/>
                  </a:lnTo>
                  <a:lnTo>
                    <a:pt x="6070" y="56680"/>
                  </a:lnTo>
                  <a:close/>
                </a:path>
                <a:path w="35559" h="60325">
                  <a:moveTo>
                    <a:pt x="35407" y="3035"/>
                  </a:moveTo>
                  <a:lnTo>
                    <a:pt x="34518" y="889"/>
                  </a:lnTo>
                  <a:lnTo>
                    <a:pt x="32372" y="0"/>
                  </a:lnTo>
                  <a:lnTo>
                    <a:pt x="30226" y="889"/>
                  </a:lnTo>
                  <a:lnTo>
                    <a:pt x="29337" y="3035"/>
                  </a:lnTo>
                  <a:lnTo>
                    <a:pt x="30226" y="5181"/>
                  </a:lnTo>
                  <a:lnTo>
                    <a:pt x="32372" y="6070"/>
                  </a:lnTo>
                  <a:lnTo>
                    <a:pt x="34518" y="5181"/>
                  </a:lnTo>
                  <a:lnTo>
                    <a:pt x="35407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9"/>
            <p:cNvSpPr/>
            <p:nvPr/>
          </p:nvSpPr>
          <p:spPr>
            <a:xfrm>
              <a:off x="1246724" y="4083560"/>
              <a:ext cx="13335" cy="114935"/>
            </a:xfrm>
            <a:custGeom>
              <a:avLst/>
              <a:gdLst/>
              <a:ahLst/>
              <a:cxnLst/>
              <a:rect l="l" t="t" r="r" b="b"/>
              <a:pathLst>
                <a:path w="13334" h="114935">
                  <a:moveTo>
                    <a:pt x="12143" y="43513"/>
                  </a:moveTo>
                  <a:lnTo>
                    <a:pt x="13155" y="33394"/>
                  </a:lnTo>
                </a:path>
                <a:path w="13334" h="114935">
                  <a:moveTo>
                    <a:pt x="3035" y="23274"/>
                  </a:moveTo>
                  <a:lnTo>
                    <a:pt x="5059" y="10119"/>
                  </a:lnTo>
                </a:path>
                <a:path w="13334" h="114935">
                  <a:moveTo>
                    <a:pt x="1011" y="70836"/>
                  </a:moveTo>
                  <a:lnTo>
                    <a:pt x="0" y="54645"/>
                  </a:lnTo>
                </a:path>
                <a:path w="13334" h="114935">
                  <a:moveTo>
                    <a:pt x="9107" y="108278"/>
                  </a:moveTo>
                  <a:lnTo>
                    <a:pt x="5059" y="98159"/>
                  </a:lnTo>
                </a:path>
                <a:path w="13334" h="114935">
                  <a:moveTo>
                    <a:pt x="13155" y="75896"/>
                  </a:moveTo>
                  <a:lnTo>
                    <a:pt x="13155" y="74884"/>
                  </a:lnTo>
                  <a:lnTo>
                    <a:pt x="12143" y="64764"/>
                  </a:lnTo>
                </a:path>
                <a:path w="13334" h="114935">
                  <a:moveTo>
                    <a:pt x="11131" y="54645"/>
                  </a:moveTo>
                  <a:lnTo>
                    <a:pt x="12143" y="43513"/>
                  </a:lnTo>
                </a:path>
                <a:path w="13334" h="114935">
                  <a:moveTo>
                    <a:pt x="5059" y="10119"/>
                  </a:moveTo>
                  <a:lnTo>
                    <a:pt x="9107" y="0"/>
                  </a:lnTo>
                </a:path>
                <a:path w="13334" h="114935">
                  <a:moveTo>
                    <a:pt x="0" y="54645"/>
                  </a:moveTo>
                  <a:lnTo>
                    <a:pt x="1011" y="37442"/>
                  </a:lnTo>
                  <a:lnTo>
                    <a:pt x="3035" y="23274"/>
                  </a:lnTo>
                </a:path>
                <a:path w="13334" h="114935">
                  <a:moveTo>
                    <a:pt x="5059" y="98159"/>
                  </a:moveTo>
                  <a:lnTo>
                    <a:pt x="3035" y="86015"/>
                  </a:lnTo>
                  <a:lnTo>
                    <a:pt x="1011" y="70836"/>
                  </a:lnTo>
                </a:path>
                <a:path w="13334" h="114935">
                  <a:moveTo>
                    <a:pt x="12143" y="114350"/>
                  </a:moveTo>
                  <a:lnTo>
                    <a:pt x="9107" y="10827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10"/>
            <p:cNvSpPr/>
            <p:nvPr/>
          </p:nvSpPr>
          <p:spPr>
            <a:xfrm>
              <a:off x="1256843" y="417767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11"/>
            <p:cNvSpPr/>
            <p:nvPr/>
          </p:nvSpPr>
          <p:spPr>
            <a:xfrm>
              <a:off x="1239640" y="4002604"/>
              <a:ext cx="41910" cy="295910"/>
            </a:xfrm>
            <a:custGeom>
              <a:avLst/>
              <a:gdLst/>
              <a:ahLst/>
              <a:cxnLst/>
              <a:rect l="l" t="t" r="r" b="b"/>
              <a:pathLst>
                <a:path w="41909" h="295910">
                  <a:moveTo>
                    <a:pt x="20239" y="268167"/>
                  </a:moveTo>
                  <a:lnTo>
                    <a:pt x="7083" y="223641"/>
                  </a:lnTo>
                  <a:lnTo>
                    <a:pt x="2023" y="181139"/>
                  </a:lnTo>
                  <a:lnTo>
                    <a:pt x="1011" y="165960"/>
                  </a:lnTo>
                  <a:lnTo>
                    <a:pt x="0" y="149768"/>
                  </a:lnTo>
                </a:path>
                <a:path w="41909" h="295910">
                  <a:moveTo>
                    <a:pt x="33394" y="290430"/>
                  </a:moveTo>
                  <a:lnTo>
                    <a:pt x="35418" y="292453"/>
                  </a:lnTo>
                  <a:lnTo>
                    <a:pt x="39466" y="295489"/>
                  </a:lnTo>
                  <a:lnTo>
                    <a:pt x="41490" y="295489"/>
                  </a:lnTo>
                </a:path>
                <a:path w="41909" h="295910">
                  <a:moveTo>
                    <a:pt x="20239" y="0"/>
                  </a:moveTo>
                  <a:lnTo>
                    <a:pt x="7083" y="44525"/>
                  </a:lnTo>
                  <a:lnTo>
                    <a:pt x="2023" y="87027"/>
                  </a:lnTo>
                  <a:lnTo>
                    <a:pt x="1011" y="102207"/>
                  </a:lnTo>
                  <a:lnTo>
                    <a:pt x="0" y="118398"/>
                  </a:lnTo>
                  <a:lnTo>
                    <a:pt x="0" y="133577"/>
                  </a:lnTo>
                  <a:lnTo>
                    <a:pt x="0" y="14976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12"/>
            <p:cNvSpPr/>
            <p:nvPr/>
          </p:nvSpPr>
          <p:spPr>
            <a:xfrm>
              <a:off x="1302381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313"/>
            <p:cNvSpPr/>
            <p:nvPr/>
          </p:nvSpPr>
          <p:spPr>
            <a:xfrm>
              <a:off x="1296309" y="4297082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1011"/>
                  </a:move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314"/>
            <p:cNvSpPr/>
            <p:nvPr/>
          </p:nvSpPr>
          <p:spPr>
            <a:xfrm>
              <a:off x="1328686" y="4123028"/>
              <a:ext cx="14604" cy="6350"/>
            </a:xfrm>
            <a:custGeom>
              <a:avLst/>
              <a:gdLst/>
              <a:ahLst/>
              <a:cxnLst/>
              <a:rect l="l" t="t" r="r" b="b"/>
              <a:pathLst>
                <a:path w="14605" h="6350">
                  <a:moveTo>
                    <a:pt x="8089" y="3035"/>
                  </a:moveTo>
                  <a:lnTo>
                    <a:pt x="7200" y="889"/>
                  </a:lnTo>
                  <a:lnTo>
                    <a:pt x="5054" y="0"/>
                  </a:lnTo>
                  <a:lnTo>
                    <a:pt x="4038" y="41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4038" y="5664"/>
                  </a:lnTo>
                  <a:lnTo>
                    <a:pt x="5054" y="6070"/>
                  </a:lnTo>
                  <a:lnTo>
                    <a:pt x="7200" y="5181"/>
                  </a:lnTo>
                  <a:lnTo>
                    <a:pt x="8089" y="3035"/>
                  </a:lnTo>
                  <a:close/>
                </a:path>
                <a:path w="14605" h="6350">
                  <a:moveTo>
                    <a:pt x="14160" y="3035"/>
                  </a:moveTo>
                  <a:lnTo>
                    <a:pt x="13271" y="889"/>
                  </a:lnTo>
                  <a:lnTo>
                    <a:pt x="11125" y="0"/>
                  </a:lnTo>
                  <a:lnTo>
                    <a:pt x="8978" y="889"/>
                  </a:lnTo>
                  <a:lnTo>
                    <a:pt x="8089" y="3035"/>
                  </a:lnTo>
                  <a:lnTo>
                    <a:pt x="8978" y="5181"/>
                  </a:lnTo>
                  <a:lnTo>
                    <a:pt x="11125" y="6070"/>
                  </a:lnTo>
                  <a:lnTo>
                    <a:pt x="13271" y="5181"/>
                  </a:lnTo>
                  <a:lnTo>
                    <a:pt x="1416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315"/>
            <p:cNvSpPr/>
            <p:nvPr/>
          </p:nvSpPr>
          <p:spPr>
            <a:xfrm>
              <a:off x="1295297" y="4292022"/>
              <a:ext cx="16510" cy="6350"/>
            </a:xfrm>
            <a:custGeom>
              <a:avLst/>
              <a:gdLst/>
              <a:ahLst/>
              <a:cxnLst/>
              <a:rect l="l" t="t" r="r" b="b"/>
              <a:pathLst>
                <a:path w="16509" h="6350">
                  <a:moveTo>
                    <a:pt x="16191" y="0"/>
                  </a:moveTo>
                  <a:lnTo>
                    <a:pt x="13155" y="3035"/>
                  </a:lnTo>
                  <a:lnTo>
                    <a:pt x="10119" y="5059"/>
                  </a:lnTo>
                </a:path>
                <a:path w="16509" h="6350">
                  <a:moveTo>
                    <a:pt x="2023" y="6071"/>
                  </a:moveTo>
                  <a:lnTo>
                    <a:pt x="0" y="607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316"/>
            <p:cNvSpPr/>
            <p:nvPr/>
          </p:nvSpPr>
          <p:spPr>
            <a:xfrm>
              <a:off x="1338808" y="4123028"/>
              <a:ext cx="13335" cy="6350"/>
            </a:xfrm>
            <a:custGeom>
              <a:avLst/>
              <a:gdLst/>
              <a:ahLst/>
              <a:cxnLst/>
              <a:rect l="l" t="t" r="r" b="b"/>
              <a:pathLst>
                <a:path w="13334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13334" h="6350">
                  <a:moveTo>
                    <a:pt x="13157" y="3035"/>
                  </a:moveTo>
                  <a:lnTo>
                    <a:pt x="12268" y="889"/>
                  </a:lnTo>
                  <a:lnTo>
                    <a:pt x="10121" y="0"/>
                  </a:lnTo>
                  <a:lnTo>
                    <a:pt x="7975" y="889"/>
                  </a:lnTo>
                  <a:lnTo>
                    <a:pt x="7086" y="3035"/>
                  </a:lnTo>
                  <a:lnTo>
                    <a:pt x="7975" y="5181"/>
                  </a:lnTo>
                  <a:lnTo>
                    <a:pt x="10121" y="6070"/>
                  </a:lnTo>
                  <a:lnTo>
                    <a:pt x="12268" y="5181"/>
                  </a:lnTo>
                  <a:lnTo>
                    <a:pt x="13157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7"/>
            <p:cNvSpPr/>
            <p:nvPr/>
          </p:nvSpPr>
          <p:spPr>
            <a:xfrm>
              <a:off x="1343871" y="4207018"/>
              <a:ext cx="11430" cy="38735"/>
            </a:xfrm>
            <a:custGeom>
              <a:avLst/>
              <a:gdLst/>
              <a:ahLst/>
              <a:cxnLst/>
              <a:rect l="l" t="t" r="r" b="b"/>
              <a:pathLst>
                <a:path w="11430" h="38735">
                  <a:moveTo>
                    <a:pt x="1011" y="0"/>
                  </a:moveTo>
                  <a:lnTo>
                    <a:pt x="0" y="11131"/>
                  </a:lnTo>
                  <a:lnTo>
                    <a:pt x="0" y="12143"/>
                  </a:lnTo>
                </a:path>
                <a:path w="11430" h="38735">
                  <a:moveTo>
                    <a:pt x="6071" y="25298"/>
                  </a:moveTo>
                  <a:lnTo>
                    <a:pt x="3035" y="38454"/>
                  </a:lnTo>
                </a:path>
                <a:path w="11430" h="38735">
                  <a:moveTo>
                    <a:pt x="11131" y="36430"/>
                  </a:moveTo>
                  <a:lnTo>
                    <a:pt x="11131" y="3845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18"/>
            <p:cNvSpPr/>
            <p:nvPr/>
          </p:nvSpPr>
          <p:spPr>
            <a:xfrm>
              <a:off x="1362086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19"/>
            <p:cNvSpPr/>
            <p:nvPr/>
          </p:nvSpPr>
          <p:spPr>
            <a:xfrm>
              <a:off x="1327680" y="4245473"/>
              <a:ext cx="27940" cy="52705"/>
            </a:xfrm>
            <a:custGeom>
              <a:avLst/>
              <a:gdLst/>
              <a:ahLst/>
              <a:cxnLst/>
              <a:rect l="l" t="t" r="r" b="b"/>
              <a:pathLst>
                <a:path w="27940" h="52704">
                  <a:moveTo>
                    <a:pt x="27322" y="0"/>
                  </a:moveTo>
                  <a:lnTo>
                    <a:pt x="24286" y="12143"/>
                  </a:lnTo>
                  <a:lnTo>
                    <a:pt x="20239" y="22262"/>
                  </a:lnTo>
                  <a:lnTo>
                    <a:pt x="17203" y="31370"/>
                  </a:lnTo>
                  <a:lnTo>
                    <a:pt x="16191" y="33394"/>
                  </a:lnTo>
                </a:path>
                <a:path w="27940" h="52704">
                  <a:moveTo>
                    <a:pt x="3035" y="50597"/>
                  </a:moveTo>
                  <a:lnTo>
                    <a:pt x="0" y="5262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20"/>
            <p:cNvSpPr/>
            <p:nvPr/>
          </p:nvSpPr>
          <p:spPr>
            <a:xfrm>
              <a:off x="1360062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21"/>
            <p:cNvSpPr/>
            <p:nvPr/>
          </p:nvSpPr>
          <p:spPr>
            <a:xfrm>
              <a:off x="1311488" y="4298094"/>
              <a:ext cx="3175" cy="0"/>
            </a:xfrm>
            <a:custGeom>
              <a:avLst/>
              <a:gdLst/>
              <a:ahLst/>
              <a:cxnLst/>
              <a:rect l="l" t="t" r="r" b="b"/>
              <a:pathLst>
                <a:path w="3175">
                  <a:moveTo>
                    <a:pt x="3035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22"/>
            <p:cNvSpPr/>
            <p:nvPr/>
          </p:nvSpPr>
          <p:spPr>
            <a:xfrm>
              <a:off x="1353990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23"/>
            <p:cNvSpPr/>
            <p:nvPr/>
          </p:nvSpPr>
          <p:spPr>
            <a:xfrm>
              <a:off x="1347919" y="4204994"/>
              <a:ext cx="5080" cy="27940"/>
            </a:xfrm>
            <a:custGeom>
              <a:avLst/>
              <a:gdLst/>
              <a:ahLst/>
              <a:cxnLst/>
              <a:rect l="l" t="t" r="r" b="b"/>
              <a:pathLst>
                <a:path w="5080" h="27939">
                  <a:moveTo>
                    <a:pt x="5059" y="0"/>
                  </a:moveTo>
                  <a:lnTo>
                    <a:pt x="4047" y="13155"/>
                  </a:lnTo>
                  <a:lnTo>
                    <a:pt x="2023" y="27322"/>
                  </a:lnTo>
                </a:path>
                <a:path w="5080" h="27939">
                  <a:moveTo>
                    <a:pt x="2023" y="9107"/>
                  </a:moveTo>
                  <a:lnTo>
                    <a:pt x="0" y="2327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4"/>
            <p:cNvSpPr/>
            <p:nvPr/>
          </p:nvSpPr>
          <p:spPr>
            <a:xfrm>
              <a:off x="1352978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5"/>
            <p:cNvSpPr/>
            <p:nvPr/>
          </p:nvSpPr>
          <p:spPr>
            <a:xfrm>
              <a:off x="1343871" y="4201959"/>
              <a:ext cx="8255" cy="45085"/>
            </a:xfrm>
            <a:custGeom>
              <a:avLst/>
              <a:gdLst/>
              <a:ahLst/>
              <a:cxnLst/>
              <a:rect l="l" t="t" r="r" b="b"/>
              <a:pathLst>
                <a:path w="8255" h="45085">
                  <a:moveTo>
                    <a:pt x="8095" y="0"/>
                  </a:moveTo>
                  <a:lnTo>
                    <a:pt x="6071" y="12143"/>
                  </a:lnTo>
                </a:path>
                <a:path w="8255" h="45085">
                  <a:moveTo>
                    <a:pt x="4047" y="26310"/>
                  </a:moveTo>
                  <a:lnTo>
                    <a:pt x="1011" y="38454"/>
                  </a:lnTo>
                  <a:lnTo>
                    <a:pt x="0" y="4452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26"/>
            <p:cNvSpPr/>
            <p:nvPr/>
          </p:nvSpPr>
          <p:spPr>
            <a:xfrm>
              <a:off x="1344883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7"/>
            <p:cNvSpPr/>
            <p:nvPr/>
          </p:nvSpPr>
          <p:spPr>
            <a:xfrm>
              <a:off x="1311488" y="4245473"/>
              <a:ext cx="35560" cy="53975"/>
            </a:xfrm>
            <a:custGeom>
              <a:avLst/>
              <a:gdLst/>
              <a:ahLst/>
              <a:cxnLst/>
              <a:rect l="l" t="t" r="r" b="b"/>
              <a:pathLst>
                <a:path w="35559" h="53975">
                  <a:moveTo>
                    <a:pt x="16191" y="46549"/>
                  </a:moveTo>
                  <a:lnTo>
                    <a:pt x="13155" y="49585"/>
                  </a:lnTo>
                  <a:lnTo>
                    <a:pt x="11131" y="50597"/>
                  </a:lnTo>
                </a:path>
                <a:path w="35559" h="53975">
                  <a:moveTo>
                    <a:pt x="35418" y="0"/>
                  </a:moveTo>
                  <a:lnTo>
                    <a:pt x="32382" y="11131"/>
                  </a:lnTo>
                </a:path>
                <a:path w="35559" h="53975">
                  <a:moveTo>
                    <a:pt x="0" y="52621"/>
                  </a:moveTo>
                  <a:lnTo>
                    <a:pt x="3035" y="51609"/>
                  </a:lnTo>
                </a:path>
                <a:path w="35559" h="53975">
                  <a:moveTo>
                    <a:pt x="19227" y="53633"/>
                  </a:moveTo>
                  <a:lnTo>
                    <a:pt x="16191" y="5262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8"/>
            <p:cNvSpPr/>
            <p:nvPr/>
          </p:nvSpPr>
          <p:spPr>
            <a:xfrm>
              <a:off x="1370182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9"/>
            <p:cNvSpPr/>
            <p:nvPr/>
          </p:nvSpPr>
          <p:spPr>
            <a:xfrm>
              <a:off x="1343871" y="4269759"/>
              <a:ext cx="11430" cy="14604"/>
            </a:xfrm>
            <a:custGeom>
              <a:avLst/>
              <a:gdLst/>
              <a:ahLst/>
              <a:cxnLst/>
              <a:rect l="l" t="t" r="r" b="b"/>
              <a:pathLst>
                <a:path w="11430" h="14604">
                  <a:moveTo>
                    <a:pt x="11131" y="0"/>
                  </a:moveTo>
                  <a:lnTo>
                    <a:pt x="8095" y="7083"/>
                  </a:lnTo>
                </a:path>
                <a:path w="11430" h="14604">
                  <a:moveTo>
                    <a:pt x="7083" y="1011"/>
                  </a:moveTo>
                  <a:lnTo>
                    <a:pt x="4047" y="9107"/>
                  </a:lnTo>
                  <a:lnTo>
                    <a:pt x="0" y="1416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30"/>
            <p:cNvSpPr/>
            <p:nvPr/>
          </p:nvSpPr>
          <p:spPr>
            <a:xfrm>
              <a:off x="1288211" y="4123028"/>
              <a:ext cx="86360" cy="6350"/>
            </a:xfrm>
            <a:custGeom>
              <a:avLst/>
              <a:gdLst/>
              <a:ahLst/>
              <a:cxnLst/>
              <a:rect l="l" t="t" r="r" b="b"/>
              <a:pathLst>
                <a:path w="86359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86359" h="6350">
                  <a:moveTo>
                    <a:pt x="86017" y="3035"/>
                  </a:moveTo>
                  <a:lnTo>
                    <a:pt x="85128" y="889"/>
                  </a:lnTo>
                  <a:lnTo>
                    <a:pt x="82981" y="0"/>
                  </a:lnTo>
                  <a:lnTo>
                    <a:pt x="80835" y="889"/>
                  </a:lnTo>
                  <a:lnTo>
                    <a:pt x="79933" y="3035"/>
                  </a:lnTo>
                  <a:lnTo>
                    <a:pt x="80835" y="5181"/>
                  </a:lnTo>
                  <a:lnTo>
                    <a:pt x="82981" y="6070"/>
                  </a:lnTo>
                  <a:lnTo>
                    <a:pt x="85128" y="5181"/>
                  </a:lnTo>
                  <a:lnTo>
                    <a:pt x="86017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31"/>
            <p:cNvSpPr/>
            <p:nvPr/>
          </p:nvSpPr>
          <p:spPr>
            <a:xfrm>
              <a:off x="1341847" y="4261664"/>
              <a:ext cx="13335" cy="32384"/>
            </a:xfrm>
            <a:custGeom>
              <a:avLst/>
              <a:gdLst/>
              <a:ahLst/>
              <a:cxnLst/>
              <a:rect l="l" t="t" r="r" b="b"/>
              <a:pathLst>
                <a:path w="13334" h="32385">
                  <a:moveTo>
                    <a:pt x="13155" y="0"/>
                  </a:moveTo>
                  <a:lnTo>
                    <a:pt x="13155" y="1011"/>
                  </a:lnTo>
                  <a:lnTo>
                    <a:pt x="9107" y="9107"/>
                  </a:lnTo>
                </a:path>
                <a:path w="13334" h="32385">
                  <a:moveTo>
                    <a:pt x="10119" y="15179"/>
                  </a:moveTo>
                  <a:lnTo>
                    <a:pt x="6071" y="23274"/>
                  </a:lnTo>
                  <a:lnTo>
                    <a:pt x="2023" y="29346"/>
                  </a:lnTo>
                  <a:lnTo>
                    <a:pt x="0" y="3238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2"/>
            <p:cNvSpPr/>
            <p:nvPr/>
          </p:nvSpPr>
          <p:spPr>
            <a:xfrm>
              <a:off x="1311478" y="4123028"/>
              <a:ext cx="87630" cy="6350"/>
            </a:xfrm>
            <a:custGeom>
              <a:avLst/>
              <a:gdLst/>
              <a:ahLst/>
              <a:cxnLst/>
              <a:rect l="l" t="t" r="r" b="b"/>
              <a:pathLst>
                <a:path w="87630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87630" h="6350">
                  <a:moveTo>
                    <a:pt x="87033" y="3035"/>
                  </a:moveTo>
                  <a:lnTo>
                    <a:pt x="86144" y="889"/>
                  </a:lnTo>
                  <a:lnTo>
                    <a:pt x="83997" y="0"/>
                  </a:lnTo>
                  <a:lnTo>
                    <a:pt x="81851" y="889"/>
                  </a:lnTo>
                  <a:lnTo>
                    <a:pt x="80962" y="3035"/>
                  </a:lnTo>
                  <a:lnTo>
                    <a:pt x="81851" y="5181"/>
                  </a:lnTo>
                  <a:lnTo>
                    <a:pt x="83997" y="6070"/>
                  </a:lnTo>
                  <a:lnTo>
                    <a:pt x="86144" y="5181"/>
                  </a:lnTo>
                  <a:lnTo>
                    <a:pt x="87033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3"/>
            <p:cNvSpPr/>
            <p:nvPr/>
          </p:nvSpPr>
          <p:spPr>
            <a:xfrm>
              <a:off x="1342859" y="4298094"/>
              <a:ext cx="12700" cy="1270"/>
            </a:xfrm>
            <a:custGeom>
              <a:avLst/>
              <a:gdLst/>
              <a:ahLst/>
              <a:cxnLst/>
              <a:rect l="l" t="t" r="r" b="b"/>
              <a:pathLst>
                <a:path w="12700" h="1270">
                  <a:moveTo>
                    <a:pt x="9107" y="0"/>
                  </a:moveTo>
                  <a:lnTo>
                    <a:pt x="4047" y="1011"/>
                  </a:lnTo>
                  <a:lnTo>
                    <a:pt x="12143" y="1011"/>
                  </a:lnTo>
                </a:path>
                <a:path w="12700" h="1270">
                  <a:moveTo>
                    <a:pt x="4047" y="1011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34"/>
            <p:cNvSpPr/>
            <p:nvPr/>
          </p:nvSpPr>
          <p:spPr>
            <a:xfrm>
              <a:off x="1302372" y="4123028"/>
              <a:ext cx="90170" cy="6350"/>
            </a:xfrm>
            <a:custGeom>
              <a:avLst/>
              <a:gdLst/>
              <a:ahLst/>
              <a:cxnLst/>
              <a:rect l="l" t="t" r="r" b="b"/>
              <a:pathLst>
                <a:path w="90169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90169" h="6350">
                  <a:moveTo>
                    <a:pt x="90068" y="3035"/>
                  </a:moveTo>
                  <a:lnTo>
                    <a:pt x="89179" y="889"/>
                  </a:lnTo>
                  <a:lnTo>
                    <a:pt x="87033" y="0"/>
                  </a:lnTo>
                  <a:lnTo>
                    <a:pt x="84886" y="889"/>
                  </a:lnTo>
                  <a:lnTo>
                    <a:pt x="83997" y="3035"/>
                  </a:lnTo>
                  <a:lnTo>
                    <a:pt x="84886" y="5181"/>
                  </a:lnTo>
                  <a:lnTo>
                    <a:pt x="87033" y="6070"/>
                  </a:lnTo>
                  <a:lnTo>
                    <a:pt x="89179" y="5181"/>
                  </a:lnTo>
                  <a:lnTo>
                    <a:pt x="90068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35"/>
            <p:cNvSpPr/>
            <p:nvPr/>
          </p:nvSpPr>
          <p:spPr>
            <a:xfrm>
              <a:off x="1352978" y="4288986"/>
              <a:ext cx="2540" cy="1270"/>
            </a:xfrm>
            <a:custGeom>
              <a:avLst/>
              <a:gdLst/>
              <a:ahLst/>
              <a:cxnLst/>
              <a:rect l="l" t="t" r="r" b="b"/>
              <a:pathLst>
                <a:path w="2540" h="1270">
                  <a:moveTo>
                    <a:pt x="2023" y="0"/>
                  </a:moveTo>
                  <a:lnTo>
                    <a:pt x="0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36"/>
            <p:cNvSpPr/>
            <p:nvPr/>
          </p:nvSpPr>
          <p:spPr>
            <a:xfrm>
              <a:off x="1296301" y="4123028"/>
              <a:ext cx="94615" cy="6350"/>
            </a:xfrm>
            <a:custGeom>
              <a:avLst/>
              <a:gdLst/>
              <a:ahLst/>
              <a:cxnLst/>
              <a:rect l="l" t="t" r="r" b="b"/>
              <a:pathLst>
                <a:path w="94615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94615" h="6350">
                  <a:moveTo>
                    <a:pt x="14173" y="3035"/>
                  </a:moveTo>
                  <a:lnTo>
                    <a:pt x="13284" y="889"/>
                  </a:lnTo>
                  <a:lnTo>
                    <a:pt x="11137" y="0"/>
                  </a:lnTo>
                  <a:lnTo>
                    <a:pt x="8991" y="889"/>
                  </a:lnTo>
                  <a:lnTo>
                    <a:pt x="8102" y="3035"/>
                  </a:lnTo>
                  <a:lnTo>
                    <a:pt x="8991" y="5181"/>
                  </a:lnTo>
                  <a:lnTo>
                    <a:pt x="11137" y="6070"/>
                  </a:lnTo>
                  <a:lnTo>
                    <a:pt x="13284" y="5181"/>
                  </a:lnTo>
                  <a:lnTo>
                    <a:pt x="14173" y="3035"/>
                  </a:lnTo>
                  <a:close/>
                </a:path>
                <a:path w="94615" h="6350">
                  <a:moveTo>
                    <a:pt x="86017" y="3035"/>
                  </a:moveTo>
                  <a:lnTo>
                    <a:pt x="85128" y="889"/>
                  </a:lnTo>
                  <a:lnTo>
                    <a:pt x="82981" y="0"/>
                  </a:lnTo>
                  <a:lnTo>
                    <a:pt x="80835" y="889"/>
                  </a:lnTo>
                  <a:lnTo>
                    <a:pt x="79946" y="3035"/>
                  </a:lnTo>
                  <a:lnTo>
                    <a:pt x="80835" y="5181"/>
                  </a:lnTo>
                  <a:lnTo>
                    <a:pt x="82981" y="6070"/>
                  </a:lnTo>
                  <a:lnTo>
                    <a:pt x="85128" y="5181"/>
                  </a:lnTo>
                  <a:lnTo>
                    <a:pt x="86017" y="3035"/>
                  </a:lnTo>
                  <a:close/>
                </a:path>
                <a:path w="94615" h="6350">
                  <a:moveTo>
                    <a:pt x="94107" y="3035"/>
                  </a:moveTo>
                  <a:lnTo>
                    <a:pt x="93218" y="889"/>
                  </a:lnTo>
                  <a:lnTo>
                    <a:pt x="91071" y="0"/>
                  </a:lnTo>
                  <a:lnTo>
                    <a:pt x="88925" y="889"/>
                  </a:lnTo>
                  <a:lnTo>
                    <a:pt x="88036" y="3035"/>
                  </a:lnTo>
                  <a:lnTo>
                    <a:pt x="88925" y="5181"/>
                  </a:lnTo>
                  <a:lnTo>
                    <a:pt x="91071" y="6070"/>
                  </a:lnTo>
                  <a:lnTo>
                    <a:pt x="93218" y="5181"/>
                  </a:lnTo>
                  <a:lnTo>
                    <a:pt x="94107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7"/>
            <p:cNvSpPr/>
            <p:nvPr/>
          </p:nvSpPr>
          <p:spPr>
            <a:xfrm>
              <a:off x="1343871" y="4291010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13155" y="3035"/>
                  </a:moveTo>
                  <a:lnTo>
                    <a:pt x="12143" y="4047"/>
                  </a:lnTo>
                  <a:lnTo>
                    <a:pt x="8095" y="7083"/>
                  </a:lnTo>
                </a:path>
                <a:path w="13334" h="7620">
                  <a:moveTo>
                    <a:pt x="8095" y="0"/>
                  </a:moveTo>
                  <a:lnTo>
                    <a:pt x="4047" y="4047"/>
                  </a:lnTo>
                  <a:lnTo>
                    <a:pt x="0" y="708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338"/>
            <p:cNvSpPr/>
            <p:nvPr/>
          </p:nvSpPr>
          <p:spPr>
            <a:xfrm>
              <a:off x="1294282" y="4123028"/>
              <a:ext cx="108585" cy="6350"/>
            </a:xfrm>
            <a:custGeom>
              <a:avLst/>
              <a:gdLst/>
              <a:ahLst/>
              <a:cxnLst/>
              <a:rect l="l" t="t" r="r" b="b"/>
              <a:pathLst>
                <a:path w="108584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108584" h="6350">
                  <a:moveTo>
                    <a:pt x="22263" y="3035"/>
                  </a:moveTo>
                  <a:lnTo>
                    <a:pt x="21374" y="889"/>
                  </a:lnTo>
                  <a:lnTo>
                    <a:pt x="19227" y="0"/>
                  </a:lnTo>
                  <a:lnTo>
                    <a:pt x="17081" y="889"/>
                  </a:lnTo>
                  <a:lnTo>
                    <a:pt x="16192" y="3035"/>
                  </a:lnTo>
                  <a:lnTo>
                    <a:pt x="17081" y="5181"/>
                  </a:lnTo>
                  <a:lnTo>
                    <a:pt x="19227" y="6070"/>
                  </a:lnTo>
                  <a:lnTo>
                    <a:pt x="21374" y="5181"/>
                  </a:lnTo>
                  <a:lnTo>
                    <a:pt x="22263" y="3035"/>
                  </a:lnTo>
                  <a:close/>
                </a:path>
                <a:path w="108584" h="6350">
                  <a:moveTo>
                    <a:pt x="42494" y="3035"/>
                  </a:moveTo>
                  <a:lnTo>
                    <a:pt x="41605" y="889"/>
                  </a:lnTo>
                  <a:lnTo>
                    <a:pt x="39458" y="0"/>
                  </a:lnTo>
                  <a:lnTo>
                    <a:pt x="37312" y="889"/>
                  </a:lnTo>
                  <a:lnTo>
                    <a:pt x="36423" y="3035"/>
                  </a:lnTo>
                  <a:lnTo>
                    <a:pt x="37312" y="5181"/>
                  </a:lnTo>
                  <a:lnTo>
                    <a:pt x="39458" y="6070"/>
                  </a:lnTo>
                  <a:lnTo>
                    <a:pt x="41605" y="5181"/>
                  </a:lnTo>
                  <a:lnTo>
                    <a:pt x="42494" y="3035"/>
                  </a:lnTo>
                  <a:close/>
                </a:path>
                <a:path w="108584" h="6350">
                  <a:moveTo>
                    <a:pt x="90055" y="3035"/>
                  </a:moveTo>
                  <a:lnTo>
                    <a:pt x="89166" y="889"/>
                  </a:lnTo>
                  <a:lnTo>
                    <a:pt x="87020" y="0"/>
                  </a:lnTo>
                  <a:lnTo>
                    <a:pt x="84874" y="889"/>
                  </a:lnTo>
                  <a:lnTo>
                    <a:pt x="83985" y="3035"/>
                  </a:lnTo>
                  <a:lnTo>
                    <a:pt x="84874" y="5181"/>
                  </a:lnTo>
                  <a:lnTo>
                    <a:pt x="87020" y="6070"/>
                  </a:lnTo>
                  <a:lnTo>
                    <a:pt x="89166" y="5181"/>
                  </a:lnTo>
                  <a:lnTo>
                    <a:pt x="90055" y="3035"/>
                  </a:lnTo>
                  <a:close/>
                </a:path>
                <a:path w="108584" h="6350">
                  <a:moveTo>
                    <a:pt x="108280" y="3035"/>
                  </a:moveTo>
                  <a:lnTo>
                    <a:pt x="107391" y="889"/>
                  </a:lnTo>
                  <a:lnTo>
                    <a:pt x="105244" y="0"/>
                  </a:lnTo>
                  <a:lnTo>
                    <a:pt x="103720" y="635"/>
                  </a:lnTo>
                  <a:lnTo>
                    <a:pt x="102209" y="0"/>
                  </a:lnTo>
                  <a:lnTo>
                    <a:pt x="100063" y="889"/>
                  </a:lnTo>
                  <a:lnTo>
                    <a:pt x="99174" y="3035"/>
                  </a:lnTo>
                  <a:lnTo>
                    <a:pt x="100063" y="5181"/>
                  </a:lnTo>
                  <a:lnTo>
                    <a:pt x="102209" y="6070"/>
                  </a:lnTo>
                  <a:lnTo>
                    <a:pt x="103720" y="5448"/>
                  </a:lnTo>
                  <a:lnTo>
                    <a:pt x="105244" y="6070"/>
                  </a:lnTo>
                  <a:lnTo>
                    <a:pt x="107391" y="5181"/>
                  </a:lnTo>
                  <a:lnTo>
                    <a:pt x="10828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339"/>
            <p:cNvSpPr/>
            <p:nvPr/>
          </p:nvSpPr>
          <p:spPr>
            <a:xfrm>
              <a:off x="1355002" y="4068381"/>
              <a:ext cx="336550" cy="231140"/>
            </a:xfrm>
            <a:custGeom>
              <a:avLst/>
              <a:gdLst/>
              <a:ahLst/>
              <a:cxnLst/>
              <a:rect l="l" t="t" r="r" b="b"/>
              <a:pathLst>
                <a:path w="336550" h="231139">
                  <a:moveTo>
                    <a:pt x="0" y="230724"/>
                  </a:moveTo>
                  <a:lnTo>
                    <a:pt x="4047" y="229712"/>
                  </a:lnTo>
                  <a:lnTo>
                    <a:pt x="5059" y="229712"/>
                  </a:lnTo>
                </a:path>
                <a:path w="336550" h="231139">
                  <a:moveTo>
                    <a:pt x="199354" y="28334"/>
                  </a:moveTo>
                  <a:lnTo>
                    <a:pt x="199354" y="14167"/>
                  </a:lnTo>
                </a:path>
                <a:path w="336550" h="231139">
                  <a:moveTo>
                    <a:pt x="230724" y="21250"/>
                  </a:moveTo>
                  <a:lnTo>
                    <a:pt x="230724" y="14167"/>
                  </a:lnTo>
                </a:path>
                <a:path w="336550" h="231139">
                  <a:moveTo>
                    <a:pt x="298525" y="19227"/>
                  </a:moveTo>
                  <a:lnTo>
                    <a:pt x="298525" y="14167"/>
                  </a:lnTo>
                  <a:lnTo>
                    <a:pt x="320788" y="14167"/>
                  </a:lnTo>
                  <a:lnTo>
                    <a:pt x="320788" y="32382"/>
                  </a:lnTo>
                </a:path>
                <a:path w="336550" h="231139">
                  <a:moveTo>
                    <a:pt x="326860" y="29346"/>
                  </a:moveTo>
                  <a:lnTo>
                    <a:pt x="326860" y="14167"/>
                  </a:lnTo>
                </a:path>
                <a:path w="336550" h="231139">
                  <a:moveTo>
                    <a:pt x="312692" y="34406"/>
                  </a:moveTo>
                  <a:lnTo>
                    <a:pt x="319776" y="34406"/>
                  </a:lnTo>
                </a:path>
                <a:path w="336550" h="231139">
                  <a:moveTo>
                    <a:pt x="199354" y="14167"/>
                  </a:moveTo>
                  <a:lnTo>
                    <a:pt x="205426" y="14167"/>
                  </a:lnTo>
                </a:path>
                <a:path w="336550" h="231139">
                  <a:moveTo>
                    <a:pt x="236796" y="13155"/>
                  </a:moveTo>
                  <a:lnTo>
                    <a:pt x="232748" y="9107"/>
                  </a:lnTo>
                </a:path>
                <a:path w="336550" h="231139">
                  <a:moveTo>
                    <a:pt x="194294" y="12143"/>
                  </a:moveTo>
                  <a:lnTo>
                    <a:pt x="192270" y="18215"/>
                  </a:lnTo>
                </a:path>
                <a:path w="336550" h="231139">
                  <a:moveTo>
                    <a:pt x="191258" y="25298"/>
                  </a:moveTo>
                  <a:lnTo>
                    <a:pt x="191258" y="28334"/>
                  </a:lnTo>
                </a:path>
                <a:path w="336550" h="231139">
                  <a:moveTo>
                    <a:pt x="205426" y="5059"/>
                  </a:moveTo>
                  <a:lnTo>
                    <a:pt x="200366" y="9107"/>
                  </a:lnTo>
                </a:path>
                <a:path w="336550" h="231139">
                  <a:moveTo>
                    <a:pt x="198342" y="7083"/>
                  </a:moveTo>
                  <a:lnTo>
                    <a:pt x="194294" y="12143"/>
                  </a:lnTo>
                </a:path>
                <a:path w="336550" h="231139">
                  <a:moveTo>
                    <a:pt x="232748" y="9107"/>
                  </a:moveTo>
                  <a:lnTo>
                    <a:pt x="227689" y="5059"/>
                  </a:lnTo>
                </a:path>
                <a:path w="336550" h="231139">
                  <a:moveTo>
                    <a:pt x="216557" y="2023"/>
                  </a:moveTo>
                  <a:lnTo>
                    <a:pt x="210485" y="3035"/>
                  </a:lnTo>
                </a:path>
                <a:path w="336550" h="231139">
                  <a:moveTo>
                    <a:pt x="210485" y="0"/>
                  </a:moveTo>
                  <a:lnTo>
                    <a:pt x="204414" y="3035"/>
                  </a:lnTo>
                </a:path>
                <a:path w="336550" h="231139">
                  <a:moveTo>
                    <a:pt x="236796" y="14167"/>
                  </a:moveTo>
                  <a:lnTo>
                    <a:pt x="236796" y="13155"/>
                  </a:lnTo>
                </a:path>
                <a:path w="336550" h="231139">
                  <a:moveTo>
                    <a:pt x="223641" y="0"/>
                  </a:moveTo>
                  <a:lnTo>
                    <a:pt x="216557" y="0"/>
                  </a:lnTo>
                </a:path>
                <a:path w="336550" h="231139">
                  <a:moveTo>
                    <a:pt x="227689" y="5059"/>
                  </a:moveTo>
                  <a:lnTo>
                    <a:pt x="222629" y="3035"/>
                  </a:lnTo>
                </a:path>
                <a:path w="336550" h="231139">
                  <a:moveTo>
                    <a:pt x="210485" y="3035"/>
                  </a:moveTo>
                  <a:lnTo>
                    <a:pt x="205426" y="5059"/>
                  </a:lnTo>
                </a:path>
                <a:path w="336550" h="231139">
                  <a:moveTo>
                    <a:pt x="192270" y="18215"/>
                  </a:moveTo>
                  <a:lnTo>
                    <a:pt x="191258" y="25298"/>
                  </a:lnTo>
                </a:path>
                <a:path w="336550" h="231139">
                  <a:moveTo>
                    <a:pt x="222629" y="3035"/>
                  </a:moveTo>
                  <a:lnTo>
                    <a:pt x="216557" y="2023"/>
                  </a:lnTo>
                </a:path>
                <a:path w="336550" h="231139">
                  <a:moveTo>
                    <a:pt x="194294" y="19227"/>
                  </a:moveTo>
                  <a:lnTo>
                    <a:pt x="194294" y="25298"/>
                  </a:lnTo>
                </a:path>
                <a:path w="336550" h="231139">
                  <a:moveTo>
                    <a:pt x="234772" y="7083"/>
                  </a:moveTo>
                  <a:lnTo>
                    <a:pt x="229712" y="3035"/>
                  </a:lnTo>
                </a:path>
                <a:path w="336550" h="231139">
                  <a:moveTo>
                    <a:pt x="216557" y="0"/>
                  </a:moveTo>
                  <a:lnTo>
                    <a:pt x="210485" y="0"/>
                  </a:lnTo>
                </a:path>
                <a:path w="336550" h="231139">
                  <a:moveTo>
                    <a:pt x="197330" y="13155"/>
                  </a:moveTo>
                  <a:lnTo>
                    <a:pt x="194294" y="19227"/>
                  </a:lnTo>
                </a:path>
                <a:path w="336550" h="231139">
                  <a:moveTo>
                    <a:pt x="194294" y="25298"/>
                  </a:moveTo>
                  <a:lnTo>
                    <a:pt x="194294" y="28334"/>
                  </a:lnTo>
                </a:path>
                <a:path w="336550" h="231139">
                  <a:moveTo>
                    <a:pt x="229712" y="3035"/>
                  </a:moveTo>
                  <a:lnTo>
                    <a:pt x="223641" y="0"/>
                  </a:lnTo>
                </a:path>
                <a:path w="336550" h="231139">
                  <a:moveTo>
                    <a:pt x="200366" y="9107"/>
                  </a:moveTo>
                  <a:lnTo>
                    <a:pt x="197330" y="13155"/>
                  </a:lnTo>
                </a:path>
                <a:path w="336550" h="231139">
                  <a:moveTo>
                    <a:pt x="238820" y="12143"/>
                  </a:moveTo>
                  <a:lnTo>
                    <a:pt x="234772" y="7083"/>
                  </a:lnTo>
                </a:path>
                <a:path w="336550" h="231139">
                  <a:moveTo>
                    <a:pt x="204414" y="3035"/>
                  </a:moveTo>
                  <a:lnTo>
                    <a:pt x="198342" y="7083"/>
                  </a:lnTo>
                </a:path>
                <a:path w="336550" h="231139">
                  <a:moveTo>
                    <a:pt x="205426" y="28334"/>
                  </a:moveTo>
                  <a:lnTo>
                    <a:pt x="205426" y="14167"/>
                  </a:lnTo>
                  <a:lnTo>
                    <a:pt x="230724" y="14167"/>
                  </a:lnTo>
                </a:path>
                <a:path w="336550" h="231139">
                  <a:moveTo>
                    <a:pt x="320788" y="14167"/>
                  </a:moveTo>
                  <a:lnTo>
                    <a:pt x="326860" y="14167"/>
                  </a:lnTo>
                </a:path>
                <a:path w="336550" h="231139">
                  <a:moveTo>
                    <a:pt x="329896" y="13155"/>
                  </a:moveTo>
                  <a:lnTo>
                    <a:pt x="326860" y="9107"/>
                  </a:lnTo>
                </a:path>
                <a:path w="336550" h="231139">
                  <a:moveTo>
                    <a:pt x="288406" y="12143"/>
                  </a:moveTo>
                  <a:lnTo>
                    <a:pt x="288406" y="13155"/>
                  </a:lnTo>
                </a:path>
                <a:path w="336550" h="231139">
                  <a:moveTo>
                    <a:pt x="299537" y="5059"/>
                  </a:moveTo>
                  <a:lnTo>
                    <a:pt x="294477" y="9107"/>
                  </a:lnTo>
                </a:path>
                <a:path w="336550" h="231139">
                  <a:moveTo>
                    <a:pt x="319776" y="48573"/>
                  </a:moveTo>
                  <a:lnTo>
                    <a:pt x="322812" y="46549"/>
                  </a:lnTo>
                </a:path>
                <a:path w="336550" h="231139">
                  <a:moveTo>
                    <a:pt x="292453" y="7083"/>
                  </a:moveTo>
                  <a:lnTo>
                    <a:pt x="288406" y="12143"/>
                  </a:lnTo>
                </a:path>
                <a:path w="336550" h="231139">
                  <a:moveTo>
                    <a:pt x="326860" y="9107"/>
                  </a:moveTo>
                  <a:lnTo>
                    <a:pt x="321800" y="5059"/>
                  </a:lnTo>
                </a:path>
                <a:path w="336550" h="231139">
                  <a:moveTo>
                    <a:pt x="310669" y="2023"/>
                  </a:moveTo>
                  <a:lnTo>
                    <a:pt x="304597" y="3035"/>
                  </a:lnTo>
                </a:path>
                <a:path w="336550" h="231139">
                  <a:moveTo>
                    <a:pt x="303585" y="0"/>
                  </a:moveTo>
                  <a:lnTo>
                    <a:pt x="297513" y="3035"/>
                  </a:lnTo>
                </a:path>
                <a:path w="336550" h="231139">
                  <a:moveTo>
                    <a:pt x="332932" y="25298"/>
                  </a:moveTo>
                  <a:lnTo>
                    <a:pt x="331920" y="19227"/>
                  </a:lnTo>
                  <a:lnTo>
                    <a:pt x="329896" y="13155"/>
                  </a:lnTo>
                </a:path>
                <a:path w="336550" h="231139">
                  <a:moveTo>
                    <a:pt x="322812" y="46549"/>
                  </a:moveTo>
                  <a:lnTo>
                    <a:pt x="326860" y="44525"/>
                  </a:lnTo>
                </a:path>
                <a:path w="336550" h="231139">
                  <a:moveTo>
                    <a:pt x="334955" y="18215"/>
                  </a:moveTo>
                  <a:lnTo>
                    <a:pt x="332932" y="12143"/>
                  </a:lnTo>
                </a:path>
                <a:path w="336550" h="231139">
                  <a:moveTo>
                    <a:pt x="316740" y="0"/>
                  </a:moveTo>
                  <a:lnTo>
                    <a:pt x="310669" y="0"/>
                  </a:lnTo>
                </a:path>
                <a:path w="336550" h="231139">
                  <a:moveTo>
                    <a:pt x="321800" y="5059"/>
                  </a:moveTo>
                  <a:lnTo>
                    <a:pt x="316740" y="3035"/>
                  </a:lnTo>
                </a:path>
                <a:path w="336550" h="231139">
                  <a:moveTo>
                    <a:pt x="304597" y="3035"/>
                  </a:moveTo>
                  <a:lnTo>
                    <a:pt x="299537" y="5059"/>
                  </a:lnTo>
                </a:path>
                <a:path w="336550" h="231139">
                  <a:moveTo>
                    <a:pt x="316740" y="3035"/>
                  </a:moveTo>
                  <a:lnTo>
                    <a:pt x="310669" y="2023"/>
                  </a:lnTo>
                </a:path>
                <a:path w="336550" h="231139">
                  <a:moveTo>
                    <a:pt x="328884" y="7083"/>
                  </a:moveTo>
                  <a:lnTo>
                    <a:pt x="322812" y="3035"/>
                  </a:lnTo>
                </a:path>
                <a:path w="336550" h="231139">
                  <a:moveTo>
                    <a:pt x="310669" y="0"/>
                  </a:moveTo>
                  <a:lnTo>
                    <a:pt x="303585" y="0"/>
                  </a:lnTo>
                </a:path>
                <a:path w="336550" h="231139">
                  <a:moveTo>
                    <a:pt x="290430" y="13155"/>
                  </a:moveTo>
                  <a:lnTo>
                    <a:pt x="290430" y="14167"/>
                  </a:lnTo>
                </a:path>
                <a:path w="336550" h="231139">
                  <a:moveTo>
                    <a:pt x="322812" y="3035"/>
                  </a:moveTo>
                  <a:lnTo>
                    <a:pt x="316740" y="0"/>
                  </a:lnTo>
                </a:path>
                <a:path w="336550" h="231139">
                  <a:moveTo>
                    <a:pt x="335967" y="25298"/>
                  </a:moveTo>
                  <a:lnTo>
                    <a:pt x="334955" y="18215"/>
                  </a:lnTo>
                </a:path>
                <a:path w="336550" h="231139">
                  <a:moveTo>
                    <a:pt x="294477" y="9107"/>
                  </a:moveTo>
                  <a:lnTo>
                    <a:pt x="290430" y="13155"/>
                  </a:lnTo>
                </a:path>
                <a:path w="336550" h="231139">
                  <a:moveTo>
                    <a:pt x="318764" y="45537"/>
                  </a:moveTo>
                  <a:lnTo>
                    <a:pt x="321800" y="44525"/>
                  </a:lnTo>
                </a:path>
                <a:path w="336550" h="231139">
                  <a:moveTo>
                    <a:pt x="332932" y="12143"/>
                  </a:moveTo>
                  <a:lnTo>
                    <a:pt x="328884" y="7083"/>
                  </a:lnTo>
                </a:path>
                <a:path w="336550" h="231139">
                  <a:moveTo>
                    <a:pt x="321800" y="44525"/>
                  </a:moveTo>
                  <a:lnTo>
                    <a:pt x="325848" y="41490"/>
                  </a:lnTo>
                </a:path>
                <a:path w="336550" h="231139">
                  <a:moveTo>
                    <a:pt x="332932" y="28334"/>
                  </a:moveTo>
                  <a:lnTo>
                    <a:pt x="332932" y="25298"/>
                  </a:lnTo>
                </a:path>
                <a:path w="336550" h="231139">
                  <a:moveTo>
                    <a:pt x="297513" y="3035"/>
                  </a:moveTo>
                  <a:lnTo>
                    <a:pt x="292453" y="7083"/>
                  </a:lnTo>
                </a:path>
                <a:path w="336550" h="231139">
                  <a:moveTo>
                    <a:pt x="334955" y="28334"/>
                  </a:moveTo>
                  <a:lnTo>
                    <a:pt x="335967" y="25298"/>
                  </a:lnTo>
                </a:path>
                <a:path w="336550" h="231139">
                  <a:moveTo>
                    <a:pt x="309657" y="102207"/>
                  </a:moveTo>
                  <a:lnTo>
                    <a:pt x="305609" y="107266"/>
                  </a:lnTo>
                  <a:lnTo>
                    <a:pt x="294477" y="11637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340"/>
            <p:cNvSpPr/>
            <p:nvPr/>
          </p:nvSpPr>
          <p:spPr>
            <a:xfrm>
              <a:off x="1673767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341"/>
            <p:cNvSpPr/>
            <p:nvPr/>
          </p:nvSpPr>
          <p:spPr>
            <a:xfrm>
              <a:off x="1259879" y="3974270"/>
              <a:ext cx="716915" cy="325120"/>
            </a:xfrm>
            <a:custGeom>
              <a:avLst/>
              <a:gdLst/>
              <a:ahLst/>
              <a:cxnLst/>
              <a:rect l="l" t="t" r="r" b="b"/>
              <a:pathLst>
                <a:path w="716914" h="325120">
                  <a:moveTo>
                    <a:pt x="346087" y="104230"/>
                  </a:moveTo>
                  <a:lnTo>
                    <a:pt x="361266" y="102207"/>
                  </a:lnTo>
                  <a:lnTo>
                    <a:pt x="375433" y="104230"/>
                  </a:lnTo>
                </a:path>
                <a:path w="716914" h="325120">
                  <a:moveTo>
                    <a:pt x="317752" y="123458"/>
                  </a:moveTo>
                  <a:lnTo>
                    <a:pt x="320788" y="119410"/>
                  </a:lnTo>
                </a:path>
                <a:path w="716914" h="325120">
                  <a:moveTo>
                    <a:pt x="389601" y="210485"/>
                  </a:moveTo>
                  <a:lnTo>
                    <a:pt x="375433" y="216557"/>
                  </a:lnTo>
                  <a:lnTo>
                    <a:pt x="361266" y="218581"/>
                  </a:lnTo>
                  <a:lnTo>
                    <a:pt x="346087" y="216557"/>
                  </a:lnTo>
                  <a:lnTo>
                    <a:pt x="331920" y="210485"/>
                  </a:lnTo>
                  <a:lnTo>
                    <a:pt x="321800" y="202390"/>
                  </a:lnTo>
                </a:path>
                <a:path w="716914" h="325120">
                  <a:moveTo>
                    <a:pt x="360254" y="106254"/>
                  </a:moveTo>
                  <a:lnTo>
                    <a:pt x="376445" y="108278"/>
                  </a:lnTo>
                  <a:lnTo>
                    <a:pt x="391625" y="116374"/>
                  </a:lnTo>
                  <a:lnTo>
                    <a:pt x="403768" y="128517"/>
                  </a:lnTo>
                  <a:lnTo>
                    <a:pt x="411864" y="143697"/>
                  </a:lnTo>
                  <a:lnTo>
                    <a:pt x="412876" y="151792"/>
                  </a:lnTo>
                </a:path>
                <a:path w="716914" h="325120">
                  <a:moveTo>
                    <a:pt x="324836" y="200366"/>
                  </a:moveTo>
                  <a:lnTo>
                    <a:pt x="328884" y="204414"/>
                  </a:lnTo>
                  <a:lnTo>
                    <a:pt x="344063" y="212509"/>
                  </a:lnTo>
                  <a:lnTo>
                    <a:pt x="360254" y="214533"/>
                  </a:lnTo>
                  <a:lnTo>
                    <a:pt x="376445" y="212509"/>
                  </a:lnTo>
                  <a:lnTo>
                    <a:pt x="391625" y="204414"/>
                  </a:lnTo>
                  <a:lnTo>
                    <a:pt x="399720" y="196318"/>
                  </a:lnTo>
                </a:path>
                <a:path w="716914" h="325120">
                  <a:moveTo>
                    <a:pt x="319776" y="124470"/>
                  </a:moveTo>
                  <a:lnTo>
                    <a:pt x="328884" y="116374"/>
                  </a:lnTo>
                  <a:lnTo>
                    <a:pt x="344063" y="108278"/>
                  </a:lnTo>
                  <a:lnTo>
                    <a:pt x="360254" y="106254"/>
                  </a:lnTo>
                </a:path>
                <a:path w="716914" h="325120">
                  <a:moveTo>
                    <a:pt x="222629" y="97147"/>
                  </a:moveTo>
                  <a:lnTo>
                    <a:pt x="205426" y="97147"/>
                  </a:lnTo>
                </a:path>
                <a:path w="716914" h="325120">
                  <a:moveTo>
                    <a:pt x="222629" y="102207"/>
                  </a:moveTo>
                  <a:lnTo>
                    <a:pt x="205426" y="102207"/>
                  </a:lnTo>
                </a:path>
                <a:path w="716914" h="325120">
                  <a:moveTo>
                    <a:pt x="488772" y="120422"/>
                  </a:moveTo>
                  <a:lnTo>
                    <a:pt x="501927" y="120422"/>
                  </a:lnTo>
                </a:path>
                <a:path w="716914" h="325120">
                  <a:moveTo>
                    <a:pt x="488772" y="97147"/>
                  </a:moveTo>
                  <a:lnTo>
                    <a:pt x="503951" y="97147"/>
                  </a:lnTo>
                </a:path>
                <a:path w="716914" h="325120">
                  <a:moveTo>
                    <a:pt x="488772" y="102207"/>
                  </a:moveTo>
                  <a:lnTo>
                    <a:pt x="503951" y="102207"/>
                  </a:lnTo>
                </a:path>
                <a:path w="716914" h="325120">
                  <a:moveTo>
                    <a:pt x="488772" y="114350"/>
                  </a:moveTo>
                  <a:lnTo>
                    <a:pt x="502939" y="114350"/>
                  </a:lnTo>
                </a:path>
                <a:path w="716914" h="325120">
                  <a:moveTo>
                    <a:pt x="488772" y="107266"/>
                  </a:moveTo>
                  <a:lnTo>
                    <a:pt x="502939" y="107266"/>
                  </a:lnTo>
                </a:path>
                <a:path w="716914" h="325120">
                  <a:moveTo>
                    <a:pt x="488772" y="116374"/>
                  </a:moveTo>
                  <a:lnTo>
                    <a:pt x="502939" y="116374"/>
                  </a:lnTo>
                </a:path>
                <a:path w="716914" h="325120">
                  <a:moveTo>
                    <a:pt x="630445" y="231736"/>
                  </a:moveTo>
                  <a:lnTo>
                    <a:pt x="628421" y="226677"/>
                  </a:lnTo>
                  <a:lnTo>
                    <a:pt x="626397" y="220605"/>
                  </a:lnTo>
                </a:path>
                <a:path w="716914" h="325120">
                  <a:moveTo>
                    <a:pt x="711401" y="0"/>
                  </a:moveTo>
                  <a:lnTo>
                    <a:pt x="716461" y="9107"/>
                  </a:lnTo>
                </a:path>
                <a:path w="716914" h="325120">
                  <a:moveTo>
                    <a:pt x="711401" y="324836"/>
                  </a:moveTo>
                  <a:lnTo>
                    <a:pt x="703306" y="324836"/>
                  </a:lnTo>
                </a:path>
                <a:path w="716914" h="325120">
                  <a:moveTo>
                    <a:pt x="703306" y="317752"/>
                  </a:moveTo>
                  <a:lnTo>
                    <a:pt x="695210" y="317752"/>
                  </a:lnTo>
                </a:path>
                <a:path w="716914" h="325120">
                  <a:moveTo>
                    <a:pt x="695210" y="324836"/>
                  </a:moveTo>
                  <a:lnTo>
                    <a:pt x="687114" y="324836"/>
                  </a:lnTo>
                </a:path>
                <a:path w="716914" h="325120">
                  <a:moveTo>
                    <a:pt x="679019" y="324836"/>
                  </a:moveTo>
                  <a:lnTo>
                    <a:pt x="670923" y="324836"/>
                  </a:lnTo>
                </a:path>
                <a:path w="716914" h="325120">
                  <a:moveTo>
                    <a:pt x="662828" y="324836"/>
                  </a:moveTo>
                  <a:lnTo>
                    <a:pt x="654732" y="324836"/>
                  </a:lnTo>
                </a:path>
                <a:path w="716914" h="325120">
                  <a:moveTo>
                    <a:pt x="646636" y="324836"/>
                  </a:moveTo>
                  <a:lnTo>
                    <a:pt x="638541" y="324836"/>
                  </a:lnTo>
                </a:path>
                <a:path w="716914" h="325120">
                  <a:moveTo>
                    <a:pt x="616278" y="324836"/>
                  </a:moveTo>
                  <a:lnTo>
                    <a:pt x="608182" y="324836"/>
                  </a:lnTo>
                </a:path>
                <a:path w="716914" h="325120">
                  <a:moveTo>
                    <a:pt x="608182" y="317752"/>
                  </a:moveTo>
                  <a:lnTo>
                    <a:pt x="600087" y="317752"/>
                  </a:lnTo>
                </a:path>
                <a:path w="716914" h="325120">
                  <a:moveTo>
                    <a:pt x="600087" y="324836"/>
                  </a:moveTo>
                  <a:lnTo>
                    <a:pt x="591991" y="324836"/>
                  </a:lnTo>
                </a:path>
                <a:path w="716914" h="325120">
                  <a:moveTo>
                    <a:pt x="583895" y="324836"/>
                  </a:moveTo>
                  <a:lnTo>
                    <a:pt x="575800" y="324836"/>
                  </a:lnTo>
                </a:path>
                <a:path w="716914" h="325120">
                  <a:moveTo>
                    <a:pt x="591991" y="317752"/>
                  </a:moveTo>
                  <a:lnTo>
                    <a:pt x="583895" y="317752"/>
                  </a:lnTo>
                </a:path>
                <a:path w="716914" h="325120">
                  <a:moveTo>
                    <a:pt x="567704" y="324836"/>
                  </a:moveTo>
                  <a:lnTo>
                    <a:pt x="559609" y="324836"/>
                  </a:lnTo>
                </a:path>
                <a:path w="716914" h="325120">
                  <a:moveTo>
                    <a:pt x="575800" y="317752"/>
                  </a:moveTo>
                  <a:lnTo>
                    <a:pt x="567704" y="317752"/>
                  </a:lnTo>
                </a:path>
                <a:path w="716914" h="325120">
                  <a:moveTo>
                    <a:pt x="551513" y="324836"/>
                  </a:moveTo>
                  <a:lnTo>
                    <a:pt x="542405" y="324836"/>
                  </a:lnTo>
                </a:path>
                <a:path w="716914" h="325120">
                  <a:moveTo>
                    <a:pt x="559609" y="317752"/>
                  </a:moveTo>
                  <a:lnTo>
                    <a:pt x="551513" y="317752"/>
                  </a:lnTo>
                </a:path>
                <a:path w="716914" h="325120">
                  <a:moveTo>
                    <a:pt x="542405" y="324836"/>
                  </a:moveTo>
                  <a:lnTo>
                    <a:pt x="538358" y="315728"/>
                  </a:lnTo>
                </a:path>
                <a:path w="716914" h="325120">
                  <a:moveTo>
                    <a:pt x="92087" y="226677"/>
                  </a:moveTo>
                  <a:lnTo>
                    <a:pt x="90063" y="220605"/>
                  </a:lnTo>
                </a:path>
                <a:path w="716914" h="325120">
                  <a:moveTo>
                    <a:pt x="86015" y="231736"/>
                  </a:moveTo>
                  <a:lnTo>
                    <a:pt x="87027" y="231736"/>
                  </a:lnTo>
                </a:path>
                <a:path w="716914" h="325120">
                  <a:moveTo>
                    <a:pt x="5059" y="324836"/>
                  </a:moveTo>
                  <a:lnTo>
                    <a:pt x="0" y="315728"/>
                  </a:lnTo>
                </a:path>
                <a:path w="716914" h="325120">
                  <a:moveTo>
                    <a:pt x="5059" y="0"/>
                  </a:moveTo>
                  <a:lnTo>
                    <a:pt x="12143" y="0"/>
                  </a:lnTo>
                </a:path>
                <a:path w="716914" h="325120">
                  <a:moveTo>
                    <a:pt x="70836" y="293465"/>
                  </a:moveTo>
                  <a:lnTo>
                    <a:pt x="70836" y="302573"/>
                  </a:lnTo>
                </a:path>
                <a:path w="716914" h="325120">
                  <a:moveTo>
                    <a:pt x="70836" y="253999"/>
                  </a:moveTo>
                  <a:lnTo>
                    <a:pt x="68812" y="260071"/>
                  </a:lnTo>
                  <a:lnTo>
                    <a:pt x="68812" y="271202"/>
                  </a:lnTo>
                  <a:lnTo>
                    <a:pt x="68812" y="280310"/>
                  </a:lnTo>
                </a:path>
                <a:path w="716914" h="325120">
                  <a:moveTo>
                    <a:pt x="68812" y="260071"/>
                  </a:moveTo>
                  <a:lnTo>
                    <a:pt x="70836" y="271202"/>
                  </a:lnTo>
                  <a:lnTo>
                    <a:pt x="70836" y="283346"/>
                  </a:lnTo>
                  <a:lnTo>
                    <a:pt x="70836" y="293465"/>
                  </a:lnTo>
                </a:path>
                <a:path w="716914" h="325120">
                  <a:moveTo>
                    <a:pt x="70836" y="283346"/>
                  </a:moveTo>
                  <a:lnTo>
                    <a:pt x="68812" y="271202"/>
                  </a:lnTo>
                </a:path>
                <a:path w="716914" h="325120">
                  <a:moveTo>
                    <a:pt x="70836" y="293465"/>
                  </a:moveTo>
                  <a:lnTo>
                    <a:pt x="68812" y="280310"/>
                  </a:lnTo>
                  <a:lnTo>
                    <a:pt x="70836" y="302573"/>
                  </a:lnTo>
                </a:path>
                <a:path w="716914" h="325120">
                  <a:moveTo>
                    <a:pt x="165960" y="293465"/>
                  </a:moveTo>
                  <a:lnTo>
                    <a:pt x="165960" y="302573"/>
                  </a:lnTo>
                </a:path>
                <a:path w="716914" h="325120">
                  <a:moveTo>
                    <a:pt x="165960" y="253999"/>
                  </a:moveTo>
                  <a:lnTo>
                    <a:pt x="163936" y="260071"/>
                  </a:lnTo>
                  <a:lnTo>
                    <a:pt x="163936" y="271202"/>
                  </a:lnTo>
                  <a:lnTo>
                    <a:pt x="163936" y="280310"/>
                  </a:lnTo>
                </a:path>
                <a:path w="716914" h="325120">
                  <a:moveTo>
                    <a:pt x="163936" y="260071"/>
                  </a:moveTo>
                  <a:lnTo>
                    <a:pt x="165960" y="271202"/>
                  </a:lnTo>
                  <a:lnTo>
                    <a:pt x="165960" y="283346"/>
                  </a:lnTo>
                  <a:lnTo>
                    <a:pt x="165960" y="293465"/>
                  </a:lnTo>
                </a:path>
                <a:path w="716914" h="325120">
                  <a:moveTo>
                    <a:pt x="165960" y="283346"/>
                  </a:moveTo>
                  <a:lnTo>
                    <a:pt x="163936" y="271202"/>
                  </a:lnTo>
                </a:path>
                <a:path w="716914" h="325120">
                  <a:moveTo>
                    <a:pt x="165960" y="293465"/>
                  </a:moveTo>
                  <a:lnTo>
                    <a:pt x="163936" y="280310"/>
                  </a:lnTo>
                  <a:lnTo>
                    <a:pt x="165960" y="302573"/>
                  </a:lnTo>
                </a:path>
                <a:path w="716914" h="325120">
                  <a:moveTo>
                    <a:pt x="498892" y="15179"/>
                  </a:moveTo>
                  <a:lnTo>
                    <a:pt x="491808" y="1517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342"/>
            <p:cNvSpPr/>
            <p:nvPr/>
          </p:nvSpPr>
          <p:spPr>
            <a:xfrm>
              <a:off x="1761794" y="4088624"/>
              <a:ext cx="153035" cy="40640"/>
            </a:xfrm>
            <a:custGeom>
              <a:avLst/>
              <a:gdLst/>
              <a:ahLst/>
              <a:cxnLst/>
              <a:rect l="l" t="t" r="r" b="b"/>
              <a:pathLst>
                <a:path w="153035" h="40639">
                  <a:moveTo>
                    <a:pt x="6083" y="37439"/>
                  </a:moveTo>
                  <a:lnTo>
                    <a:pt x="5194" y="35293"/>
                  </a:lnTo>
                  <a:lnTo>
                    <a:pt x="3048" y="34404"/>
                  </a:lnTo>
                  <a:lnTo>
                    <a:pt x="889" y="35293"/>
                  </a:lnTo>
                  <a:lnTo>
                    <a:pt x="0" y="37439"/>
                  </a:lnTo>
                  <a:lnTo>
                    <a:pt x="889" y="39585"/>
                  </a:lnTo>
                  <a:lnTo>
                    <a:pt x="3048" y="40474"/>
                  </a:lnTo>
                  <a:lnTo>
                    <a:pt x="5194" y="39585"/>
                  </a:lnTo>
                  <a:lnTo>
                    <a:pt x="6083" y="37439"/>
                  </a:lnTo>
                  <a:close/>
                </a:path>
                <a:path w="153035" h="40639">
                  <a:moveTo>
                    <a:pt x="92087" y="4051"/>
                  </a:moveTo>
                  <a:lnTo>
                    <a:pt x="91198" y="1905"/>
                  </a:lnTo>
                  <a:lnTo>
                    <a:pt x="89052" y="1016"/>
                  </a:lnTo>
                  <a:lnTo>
                    <a:pt x="86906" y="1905"/>
                  </a:lnTo>
                  <a:lnTo>
                    <a:pt x="86017" y="4051"/>
                  </a:lnTo>
                  <a:lnTo>
                    <a:pt x="86906" y="6197"/>
                  </a:lnTo>
                  <a:lnTo>
                    <a:pt x="89052" y="7086"/>
                  </a:lnTo>
                  <a:lnTo>
                    <a:pt x="91198" y="6197"/>
                  </a:lnTo>
                  <a:lnTo>
                    <a:pt x="92087" y="4051"/>
                  </a:lnTo>
                  <a:close/>
                </a:path>
                <a:path w="153035" h="40639">
                  <a:moveTo>
                    <a:pt x="146735" y="3035"/>
                  </a:moveTo>
                  <a:lnTo>
                    <a:pt x="145846" y="889"/>
                  </a:lnTo>
                  <a:lnTo>
                    <a:pt x="143700" y="0"/>
                  </a:lnTo>
                  <a:lnTo>
                    <a:pt x="141554" y="889"/>
                  </a:lnTo>
                  <a:lnTo>
                    <a:pt x="140665" y="3035"/>
                  </a:lnTo>
                  <a:lnTo>
                    <a:pt x="141554" y="5181"/>
                  </a:lnTo>
                  <a:lnTo>
                    <a:pt x="143700" y="6070"/>
                  </a:lnTo>
                  <a:lnTo>
                    <a:pt x="145846" y="5181"/>
                  </a:lnTo>
                  <a:lnTo>
                    <a:pt x="146735" y="3035"/>
                  </a:lnTo>
                  <a:close/>
                </a:path>
                <a:path w="153035" h="40639">
                  <a:moveTo>
                    <a:pt x="152806" y="37439"/>
                  </a:moveTo>
                  <a:lnTo>
                    <a:pt x="151917" y="35293"/>
                  </a:lnTo>
                  <a:lnTo>
                    <a:pt x="149771" y="34404"/>
                  </a:lnTo>
                  <a:lnTo>
                    <a:pt x="147624" y="35293"/>
                  </a:lnTo>
                  <a:lnTo>
                    <a:pt x="146735" y="37439"/>
                  </a:lnTo>
                  <a:lnTo>
                    <a:pt x="147624" y="39585"/>
                  </a:lnTo>
                  <a:lnTo>
                    <a:pt x="149771" y="40474"/>
                  </a:lnTo>
                  <a:lnTo>
                    <a:pt x="151917" y="39585"/>
                  </a:lnTo>
                  <a:lnTo>
                    <a:pt x="152806" y="3743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343"/>
            <p:cNvSpPr/>
            <p:nvPr/>
          </p:nvSpPr>
          <p:spPr>
            <a:xfrm>
              <a:off x="1770914" y="4088620"/>
              <a:ext cx="134620" cy="2540"/>
            </a:xfrm>
            <a:custGeom>
              <a:avLst/>
              <a:gdLst/>
              <a:ahLst/>
              <a:cxnLst/>
              <a:rect l="l" t="t" r="r" b="b"/>
              <a:pathLst>
                <a:path w="134619" h="2539">
                  <a:moveTo>
                    <a:pt x="0" y="2023"/>
                  </a:moveTo>
                  <a:lnTo>
                    <a:pt x="4047" y="1011"/>
                  </a:lnTo>
                </a:path>
                <a:path w="134619" h="2539">
                  <a:moveTo>
                    <a:pt x="134589" y="2023"/>
                  </a:moveTo>
                  <a:lnTo>
                    <a:pt x="130541" y="1011"/>
                  </a:lnTo>
                </a:path>
                <a:path w="134619" h="2539">
                  <a:moveTo>
                    <a:pt x="4047" y="1011"/>
                  </a:moveTo>
                  <a:lnTo>
                    <a:pt x="4047" y="0"/>
                  </a:lnTo>
                </a:path>
                <a:path w="134619" h="2539">
                  <a:moveTo>
                    <a:pt x="130541" y="1011"/>
                  </a:moveTo>
                  <a:lnTo>
                    <a:pt x="12952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344"/>
            <p:cNvSpPr/>
            <p:nvPr/>
          </p:nvSpPr>
          <p:spPr>
            <a:xfrm>
              <a:off x="1757756" y="4123028"/>
              <a:ext cx="161290" cy="6350"/>
            </a:xfrm>
            <a:custGeom>
              <a:avLst/>
              <a:gdLst/>
              <a:ahLst/>
              <a:cxnLst/>
              <a:rect l="l" t="t" r="r" b="b"/>
              <a:pathLst>
                <a:path w="161289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161289" h="6350">
                  <a:moveTo>
                    <a:pt x="160896" y="3035"/>
                  </a:moveTo>
                  <a:lnTo>
                    <a:pt x="160007" y="889"/>
                  </a:lnTo>
                  <a:lnTo>
                    <a:pt x="157861" y="0"/>
                  </a:lnTo>
                  <a:lnTo>
                    <a:pt x="155714" y="889"/>
                  </a:lnTo>
                  <a:lnTo>
                    <a:pt x="154825" y="3035"/>
                  </a:lnTo>
                  <a:lnTo>
                    <a:pt x="155714" y="5181"/>
                  </a:lnTo>
                  <a:lnTo>
                    <a:pt x="157861" y="6070"/>
                  </a:lnTo>
                  <a:lnTo>
                    <a:pt x="160007" y="5181"/>
                  </a:lnTo>
                  <a:lnTo>
                    <a:pt x="160896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345"/>
            <p:cNvSpPr/>
            <p:nvPr/>
          </p:nvSpPr>
          <p:spPr>
            <a:xfrm>
              <a:off x="1674779" y="4096716"/>
              <a:ext cx="323850" cy="45720"/>
            </a:xfrm>
            <a:custGeom>
              <a:avLst/>
              <a:gdLst/>
              <a:ahLst/>
              <a:cxnLst/>
              <a:rect l="l" t="t" r="r" b="b"/>
              <a:pathLst>
                <a:path w="323850" h="45720">
                  <a:moveTo>
                    <a:pt x="323824" y="13155"/>
                  </a:moveTo>
                  <a:lnTo>
                    <a:pt x="323824" y="5059"/>
                  </a:lnTo>
                  <a:lnTo>
                    <a:pt x="314716" y="0"/>
                  </a:lnTo>
                </a:path>
                <a:path w="323850" h="45720">
                  <a:moveTo>
                    <a:pt x="317752" y="13155"/>
                  </a:moveTo>
                  <a:lnTo>
                    <a:pt x="317752" y="21250"/>
                  </a:lnTo>
                </a:path>
                <a:path w="323850" h="45720">
                  <a:moveTo>
                    <a:pt x="323824" y="21250"/>
                  </a:moveTo>
                  <a:lnTo>
                    <a:pt x="323824" y="29346"/>
                  </a:lnTo>
                </a:path>
                <a:path w="323850" h="45720">
                  <a:moveTo>
                    <a:pt x="0" y="21250"/>
                  </a:moveTo>
                  <a:lnTo>
                    <a:pt x="0" y="29346"/>
                  </a:lnTo>
                </a:path>
                <a:path w="323850" h="45720">
                  <a:moveTo>
                    <a:pt x="323824" y="37442"/>
                  </a:moveTo>
                  <a:lnTo>
                    <a:pt x="323824" y="4553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346"/>
            <p:cNvSpPr/>
            <p:nvPr/>
          </p:nvSpPr>
          <p:spPr>
            <a:xfrm>
              <a:off x="1678827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347"/>
            <p:cNvSpPr/>
            <p:nvPr/>
          </p:nvSpPr>
          <p:spPr>
            <a:xfrm>
              <a:off x="1300357" y="3278047"/>
              <a:ext cx="698500" cy="902969"/>
            </a:xfrm>
            <a:custGeom>
              <a:avLst/>
              <a:gdLst/>
              <a:ahLst/>
              <a:cxnLst/>
              <a:rect l="l" t="t" r="r" b="b"/>
              <a:pathLst>
                <a:path w="698500" h="902970">
                  <a:moveTo>
                    <a:pt x="692174" y="848015"/>
                  </a:moveTo>
                  <a:lnTo>
                    <a:pt x="692174" y="856110"/>
                  </a:lnTo>
                </a:path>
                <a:path w="698500" h="902970">
                  <a:moveTo>
                    <a:pt x="698246" y="872302"/>
                  </a:moveTo>
                  <a:lnTo>
                    <a:pt x="698246" y="880397"/>
                  </a:lnTo>
                </a:path>
                <a:path w="698500" h="902970">
                  <a:moveTo>
                    <a:pt x="692174" y="864206"/>
                  </a:moveTo>
                  <a:lnTo>
                    <a:pt x="692174" y="872302"/>
                  </a:lnTo>
                </a:path>
                <a:path w="698500" h="902970">
                  <a:moveTo>
                    <a:pt x="698246" y="889505"/>
                  </a:moveTo>
                  <a:lnTo>
                    <a:pt x="698246" y="897600"/>
                  </a:lnTo>
                </a:path>
                <a:path w="698500" h="902970">
                  <a:moveTo>
                    <a:pt x="374422" y="892541"/>
                  </a:moveTo>
                  <a:lnTo>
                    <a:pt x="374422" y="897600"/>
                  </a:lnTo>
                </a:path>
                <a:path w="698500" h="902970">
                  <a:moveTo>
                    <a:pt x="692174" y="880397"/>
                  </a:moveTo>
                  <a:lnTo>
                    <a:pt x="692174" y="889505"/>
                  </a:lnTo>
                </a:path>
                <a:path w="698500" h="902970">
                  <a:moveTo>
                    <a:pt x="374422" y="897600"/>
                  </a:moveTo>
                  <a:lnTo>
                    <a:pt x="383529" y="902660"/>
                  </a:lnTo>
                </a:path>
                <a:path w="698500" h="902970">
                  <a:moveTo>
                    <a:pt x="698246" y="897600"/>
                  </a:moveTo>
                  <a:lnTo>
                    <a:pt x="689138" y="902660"/>
                  </a:lnTo>
                </a:path>
                <a:path w="698500" h="902970">
                  <a:moveTo>
                    <a:pt x="440198" y="80956"/>
                  </a:moveTo>
                  <a:lnTo>
                    <a:pt x="472581" y="94111"/>
                  </a:lnTo>
                </a:path>
                <a:path w="698500" h="902970">
                  <a:moveTo>
                    <a:pt x="472581" y="1011"/>
                  </a:moveTo>
                  <a:lnTo>
                    <a:pt x="468533" y="0"/>
                  </a:lnTo>
                </a:path>
                <a:path w="698500" h="902970">
                  <a:moveTo>
                    <a:pt x="378469" y="207450"/>
                  </a:moveTo>
                  <a:lnTo>
                    <a:pt x="429067" y="227689"/>
                  </a:lnTo>
                </a:path>
                <a:path w="698500" h="902970">
                  <a:moveTo>
                    <a:pt x="472581" y="94111"/>
                  </a:moveTo>
                  <a:lnTo>
                    <a:pt x="485736" y="103219"/>
                  </a:lnTo>
                </a:path>
                <a:path w="698500" h="902970">
                  <a:moveTo>
                    <a:pt x="525202" y="43513"/>
                  </a:moveTo>
                  <a:lnTo>
                    <a:pt x="472581" y="1011"/>
                  </a:lnTo>
                </a:path>
                <a:path w="698500" h="902970">
                  <a:moveTo>
                    <a:pt x="429067" y="227689"/>
                  </a:moveTo>
                  <a:lnTo>
                    <a:pt x="432103" y="229712"/>
                  </a:lnTo>
                </a:path>
                <a:path w="698500" h="902970">
                  <a:moveTo>
                    <a:pt x="463473" y="15179"/>
                  </a:moveTo>
                  <a:lnTo>
                    <a:pt x="472581" y="21250"/>
                  </a:lnTo>
                </a:path>
                <a:path w="698500" h="902970">
                  <a:moveTo>
                    <a:pt x="466509" y="7083"/>
                  </a:moveTo>
                  <a:lnTo>
                    <a:pt x="478652" y="15179"/>
                  </a:lnTo>
                </a:path>
                <a:path w="698500" h="902970">
                  <a:moveTo>
                    <a:pt x="466509" y="5059"/>
                  </a:moveTo>
                  <a:lnTo>
                    <a:pt x="482700" y="17203"/>
                  </a:lnTo>
                </a:path>
                <a:path w="698500" h="902970">
                  <a:moveTo>
                    <a:pt x="540382" y="56669"/>
                  </a:moveTo>
                  <a:lnTo>
                    <a:pt x="538358" y="53633"/>
                  </a:lnTo>
                </a:path>
                <a:path w="698500" h="902970">
                  <a:moveTo>
                    <a:pt x="457402" y="31370"/>
                  </a:moveTo>
                  <a:lnTo>
                    <a:pt x="464485" y="40478"/>
                  </a:lnTo>
                </a:path>
                <a:path w="698500" h="902970">
                  <a:moveTo>
                    <a:pt x="472581" y="21250"/>
                  </a:moveTo>
                  <a:lnTo>
                    <a:pt x="507999" y="65776"/>
                  </a:lnTo>
                </a:path>
                <a:path w="698500" h="902970">
                  <a:moveTo>
                    <a:pt x="478652" y="15179"/>
                  </a:moveTo>
                  <a:lnTo>
                    <a:pt x="515083" y="61729"/>
                  </a:lnTo>
                </a:path>
                <a:path w="698500" h="902970">
                  <a:moveTo>
                    <a:pt x="482700" y="17203"/>
                  </a:moveTo>
                  <a:lnTo>
                    <a:pt x="520143" y="64764"/>
                  </a:lnTo>
                </a:path>
                <a:path w="698500" h="902970">
                  <a:moveTo>
                    <a:pt x="605146" y="165960"/>
                  </a:moveTo>
                  <a:lnTo>
                    <a:pt x="586931" y="120422"/>
                  </a:lnTo>
                </a:path>
                <a:path w="698500" h="902970">
                  <a:moveTo>
                    <a:pt x="464485" y="40478"/>
                  </a:moveTo>
                  <a:lnTo>
                    <a:pt x="481688" y="79944"/>
                  </a:lnTo>
                </a:path>
                <a:path w="698500" h="902970">
                  <a:moveTo>
                    <a:pt x="507999" y="65776"/>
                  </a:moveTo>
                  <a:lnTo>
                    <a:pt x="530262" y="118398"/>
                  </a:lnTo>
                </a:path>
                <a:path w="698500" h="902970">
                  <a:moveTo>
                    <a:pt x="515083" y="61729"/>
                  </a:moveTo>
                  <a:lnTo>
                    <a:pt x="535322" y="108278"/>
                  </a:lnTo>
                </a:path>
                <a:path w="698500" h="902970">
                  <a:moveTo>
                    <a:pt x="520143" y="64764"/>
                  </a:moveTo>
                  <a:lnTo>
                    <a:pt x="533298" y="96135"/>
                  </a:lnTo>
                </a:path>
                <a:path w="698500" h="902970">
                  <a:moveTo>
                    <a:pt x="626397" y="263107"/>
                  </a:moveTo>
                  <a:lnTo>
                    <a:pt x="624373" y="246916"/>
                  </a:lnTo>
                </a:path>
                <a:path w="698500" h="902970">
                  <a:moveTo>
                    <a:pt x="624373" y="245904"/>
                  </a:moveTo>
                  <a:lnTo>
                    <a:pt x="624373" y="242868"/>
                  </a:lnTo>
                </a:path>
                <a:path w="698500" h="902970">
                  <a:moveTo>
                    <a:pt x="530262" y="118398"/>
                  </a:moveTo>
                  <a:lnTo>
                    <a:pt x="533298" y="137625"/>
                  </a:lnTo>
                </a:path>
                <a:path w="698500" h="902970">
                  <a:moveTo>
                    <a:pt x="629433" y="353171"/>
                  </a:moveTo>
                  <a:lnTo>
                    <a:pt x="618302" y="431091"/>
                  </a:lnTo>
                </a:path>
                <a:path w="698500" h="902970">
                  <a:moveTo>
                    <a:pt x="618302" y="368350"/>
                  </a:moveTo>
                  <a:lnTo>
                    <a:pt x="629433" y="284358"/>
                  </a:lnTo>
                </a:path>
                <a:path w="698500" h="902970">
                  <a:moveTo>
                    <a:pt x="487760" y="122446"/>
                  </a:moveTo>
                  <a:lnTo>
                    <a:pt x="485736" y="137625"/>
                  </a:lnTo>
                </a:path>
                <a:path w="698500" h="902970">
                  <a:moveTo>
                    <a:pt x="618302" y="431091"/>
                  </a:moveTo>
                  <a:lnTo>
                    <a:pt x="609194" y="452342"/>
                  </a:lnTo>
                </a:path>
                <a:path w="698500" h="902970">
                  <a:moveTo>
                    <a:pt x="609194" y="453354"/>
                  </a:moveTo>
                  <a:lnTo>
                    <a:pt x="609194" y="454366"/>
                  </a:lnTo>
                </a:path>
                <a:path w="698500" h="902970">
                  <a:moveTo>
                    <a:pt x="609194" y="393649"/>
                  </a:moveTo>
                  <a:lnTo>
                    <a:pt x="609194" y="392637"/>
                  </a:lnTo>
                </a:path>
                <a:path w="698500" h="902970">
                  <a:moveTo>
                    <a:pt x="609194" y="391625"/>
                  </a:moveTo>
                  <a:lnTo>
                    <a:pt x="618302" y="368350"/>
                  </a:lnTo>
                </a:path>
                <a:path w="698500" h="902970">
                  <a:moveTo>
                    <a:pt x="469545" y="194294"/>
                  </a:moveTo>
                  <a:lnTo>
                    <a:pt x="467521" y="198342"/>
                  </a:lnTo>
                </a:path>
                <a:path w="698500" h="902970">
                  <a:moveTo>
                    <a:pt x="586931" y="503951"/>
                  </a:moveTo>
                  <a:lnTo>
                    <a:pt x="584907" y="506987"/>
                  </a:lnTo>
                </a:path>
                <a:path w="698500" h="902970">
                  <a:moveTo>
                    <a:pt x="558597" y="486748"/>
                  </a:moveTo>
                  <a:lnTo>
                    <a:pt x="586931" y="447282"/>
                  </a:lnTo>
                </a:path>
                <a:path w="698500" h="902970">
                  <a:moveTo>
                    <a:pt x="427043" y="358230"/>
                  </a:moveTo>
                  <a:lnTo>
                    <a:pt x="404780" y="367338"/>
                  </a:lnTo>
                </a:path>
                <a:path w="698500" h="902970">
                  <a:moveTo>
                    <a:pt x="385553" y="375433"/>
                  </a:moveTo>
                  <a:lnTo>
                    <a:pt x="372398" y="379481"/>
                  </a:lnTo>
                </a:path>
                <a:path w="698500" h="902970">
                  <a:moveTo>
                    <a:pt x="430079" y="364302"/>
                  </a:moveTo>
                  <a:lnTo>
                    <a:pt x="390613" y="380493"/>
                  </a:lnTo>
                  <a:lnTo>
                    <a:pt x="374422" y="386565"/>
                  </a:lnTo>
                </a:path>
                <a:path w="698500" h="902970">
                  <a:moveTo>
                    <a:pt x="389601" y="392637"/>
                  </a:moveTo>
                  <a:lnTo>
                    <a:pt x="376445" y="397696"/>
                  </a:lnTo>
                </a:path>
                <a:path w="698500" h="902970">
                  <a:moveTo>
                    <a:pt x="372398" y="379481"/>
                  </a:moveTo>
                  <a:lnTo>
                    <a:pt x="314716" y="387577"/>
                  </a:lnTo>
                </a:path>
                <a:path w="698500" h="902970">
                  <a:moveTo>
                    <a:pt x="374422" y="386565"/>
                  </a:moveTo>
                  <a:lnTo>
                    <a:pt x="314716" y="393649"/>
                  </a:lnTo>
                </a:path>
                <a:path w="698500" h="902970">
                  <a:moveTo>
                    <a:pt x="376445" y="397696"/>
                  </a:moveTo>
                  <a:lnTo>
                    <a:pt x="336979" y="402756"/>
                  </a:lnTo>
                </a:path>
                <a:path w="698500" h="902970">
                  <a:moveTo>
                    <a:pt x="314716" y="387577"/>
                  </a:moveTo>
                  <a:lnTo>
                    <a:pt x="257035" y="379481"/>
                  </a:lnTo>
                </a:path>
                <a:path w="698500" h="902970">
                  <a:moveTo>
                    <a:pt x="314716" y="393649"/>
                  </a:moveTo>
                  <a:lnTo>
                    <a:pt x="296501" y="391625"/>
                  </a:lnTo>
                </a:path>
                <a:path w="698500" h="902970">
                  <a:moveTo>
                    <a:pt x="270191" y="282334"/>
                  </a:moveTo>
                  <a:lnTo>
                    <a:pt x="245904" y="272214"/>
                  </a:lnTo>
                </a:path>
                <a:path w="698500" h="902970">
                  <a:moveTo>
                    <a:pt x="257035" y="379481"/>
                  </a:moveTo>
                  <a:lnTo>
                    <a:pt x="244892" y="375433"/>
                  </a:lnTo>
                </a:path>
                <a:path w="698500" h="902970">
                  <a:moveTo>
                    <a:pt x="225665" y="367338"/>
                  </a:moveTo>
                  <a:lnTo>
                    <a:pt x="203402" y="358230"/>
                  </a:lnTo>
                </a:path>
                <a:path w="698500" h="902970">
                  <a:moveTo>
                    <a:pt x="213521" y="369362"/>
                  </a:moveTo>
                  <a:lnTo>
                    <a:pt x="199354" y="364302"/>
                  </a:lnTo>
                </a:path>
                <a:path w="698500" h="902970">
                  <a:moveTo>
                    <a:pt x="124470" y="588955"/>
                  </a:moveTo>
                  <a:lnTo>
                    <a:pt x="123458" y="587943"/>
                  </a:lnTo>
                </a:path>
                <a:path w="698500" h="902970">
                  <a:moveTo>
                    <a:pt x="120422" y="585919"/>
                  </a:moveTo>
                  <a:lnTo>
                    <a:pt x="119410" y="585919"/>
                  </a:lnTo>
                </a:path>
                <a:path w="698500" h="902970">
                  <a:moveTo>
                    <a:pt x="119410" y="584907"/>
                  </a:moveTo>
                  <a:lnTo>
                    <a:pt x="118398" y="583895"/>
                  </a:lnTo>
                </a:path>
                <a:path w="698500" h="902970">
                  <a:moveTo>
                    <a:pt x="102207" y="523178"/>
                  </a:moveTo>
                  <a:lnTo>
                    <a:pt x="114350" y="532286"/>
                  </a:lnTo>
                </a:path>
                <a:path w="698500" h="902970">
                  <a:moveTo>
                    <a:pt x="46549" y="509011"/>
                  </a:moveTo>
                  <a:lnTo>
                    <a:pt x="42501" y="503951"/>
                  </a:lnTo>
                </a:path>
                <a:path w="698500" h="902970">
                  <a:moveTo>
                    <a:pt x="42501" y="447282"/>
                  </a:moveTo>
                  <a:lnTo>
                    <a:pt x="88039" y="509011"/>
                  </a:lnTo>
                </a:path>
                <a:path w="698500" h="902970">
                  <a:moveTo>
                    <a:pt x="42501" y="503951"/>
                  </a:moveTo>
                  <a:lnTo>
                    <a:pt x="29346" y="472581"/>
                  </a:lnTo>
                  <a:lnTo>
                    <a:pt x="28334" y="471569"/>
                  </a:lnTo>
                </a:path>
                <a:path w="698500" h="902970">
                  <a:moveTo>
                    <a:pt x="28334" y="412876"/>
                  </a:moveTo>
                  <a:lnTo>
                    <a:pt x="29346" y="413888"/>
                  </a:lnTo>
                  <a:lnTo>
                    <a:pt x="42501" y="447282"/>
                  </a:lnTo>
                </a:path>
                <a:path w="698500" h="902970">
                  <a:moveTo>
                    <a:pt x="161912" y="198342"/>
                  </a:moveTo>
                  <a:lnTo>
                    <a:pt x="160900" y="194294"/>
                  </a:lnTo>
                </a:path>
                <a:path w="698500" h="902970">
                  <a:moveTo>
                    <a:pt x="11131" y="431091"/>
                  </a:moveTo>
                  <a:lnTo>
                    <a:pt x="0" y="353171"/>
                  </a:lnTo>
                  <a:lnTo>
                    <a:pt x="0" y="284358"/>
                  </a:lnTo>
                  <a:lnTo>
                    <a:pt x="11131" y="368350"/>
                  </a:lnTo>
                </a:path>
                <a:path w="698500" h="902970">
                  <a:moveTo>
                    <a:pt x="143697" y="137625"/>
                  </a:moveTo>
                  <a:lnTo>
                    <a:pt x="141673" y="122446"/>
                  </a:lnTo>
                </a:path>
                <a:path w="698500" h="902970">
                  <a:moveTo>
                    <a:pt x="88039" y="199354"/>
                  </a:moveTo>
                  <a:lnTo>
                    <a:pt x="87027" y="19631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348"/>
            <p:cNvSpPr/>
            <p:nvPr/>
          </p:nvSpPr>
          <p:spPr>
            <a:xfrm>
              <a:off x="1380301" y="348853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9" name="object 349"/>
            <p:cNvSpPr/>
            <p:nvPr/>
          </p:nvSpPr>
          <p:spPr>
            <a:xfrm>
              <a:off x="1311488" y="3273999"/>
              <a:ext cx="487045" cy="699770"/>
            </a:xfrm>
            <a:custGeom>
              <a:avLst/>
              <a:gdLst/>
              <a:ahLst/>
              <a:cxnLst/>
              <a:rect l="l" t="t" r="r" b="b"/>
              <a:pathLst>
                <a:path w="487044" h="699770">
                  <a:moveTo>
                    <a:pt x="76908" y="194294"/>
                  </a:moveTo>
                  <a:lnTo>
                    <a:pt x="75896" y="190246"/>
                  </a:lnTo>
                </a:path>
                <a:path w="487044" h="699770">
                  <a:moveTo>
                    <a:pt x="75896" y="189234"/>
                  </a:moveTo>
                  <a:lnTo>
                    <a:pt x="74884" y="183163"/>
                  </a:lnTo>
                </a:path>
                <a:path w="487044" h="699770">
                  <a:moveTo>
                    <a:pt x="86015" y="141673"/>
                  </a:moveTo>
                  <a:lnTo>
                    <a:pt x="88039" y="122446"/>
                  </a:lnTo>
                </a:path>
                <a:path w="487044" h="699770">
                  <a:moveTo>
                    <a:pt x="74884" y="160900"/>
                  </a:moveTo>
                  <a:lnTo>
                    <a:pt x="75896" y="155840"/>
                  </a:lnTo>
                </a:path>
                <a:path w="487044" h="699770">
                  <a:moveTo>
                    <a:pt x="74884" y="183163"/>
                  </a:moveTo>
                  <a:lnTo>
                    <a:pt x="75896" y="177091"/>
                  </a:lnTo>
                </a:path>
                <a:path w="487044" h="699770">
                  <a:moveTo>
                    <a:pt x="31370" y="124470"/>
                  </a:moveTo>
                  <a:lnTo>
                    <a:pt x="25298" y="140661"/>
                  </a:lnTo>
                </a:path>
                <a:path w="487044" h="699770">
                  <a:moveTo>
                    <a:pt x="7083" y="187211"/>
                  </a:moveTo>
                  <a:lnTo>
                    <a:pt x="0" y="203402"/>
                  </a:lnTo>
                </a:path>
                <a:path w="487044" h="699770">
                  <a:moveTo>
                    <a:pt x="136613" y="83991"/>
                  </a:moveTo>
                  <a:lnTo>
                    <a:pt x="153816" y="44525"/>
                  </a:lnTo>
                </a:path>
                <a:path w="487044" h="699770">
                  <a:moveTo>
                    <a:pt x="88039" y="122446"/>
                  </a:moveTo>
                  <a:lnTo>
                    <a:pt x="110302" y="69824"/>
                  </a:lnTo>
                </a:path>
                <a:path w="487044" h="699770">
                  <a:moveTo>
                    <a:pt x="74884" y="65776"/>
                  </a:moveTo>
                  <a:lnTo>
                    <a:pt x="31370" y="124470"/>
                  </a:lnTo>
                </a:path>
                <a:path w="487044" h="699770">
                  <a:moveTo>
                    <a:pt x="153816" y="44525"/>
                  </a:moveTo>
                  <a:lnTo>
                    <a:pt x="167983" y="27322"/>
                  </a:lnTo>
                </a:path>
                <a:path w="487044" h="699770">
                  <a:moveTo>
                    <a:pt x="110302" y="69824"/>
                  </a:moveTo>
                  <a:lnTo>
                    <a:pt x="145720" y="25298"/>
                  </a:lnTo>
                </a:path>
                <a:path w="487044" h="699770">
                  <a:moveTo>
                    <a:pt x="104230" y="65776"/>
                  </a:moveTo>
                  <a:lnTo>
                    <a:pt x="140661" y="19227"/>
                  </a:lnTo>
                </a:path>
                <a:path w="487044" h="699770">
                  <a:moveTo>
                    <a:pt x="99171" y="68812"/>
                  </a:moveTo>
                  <a:lnTo>
                    <a:pt x="136613" y="21250"/>
                  </a:lnTo>
                </a:path>
                <a:path w="487044" h="699770">
                  <a:moveTo>
                    <a:pt x="133577" y="107266"/>
                  </a:moveTo>
                  <a:lnTo>
                    <a:pt x="146732" y="98159"/>
                  </a:lnTo>
                </a:path>
                <a:path w="487044" h="699770">
                  <a:moveTo>
                    <a:pt x="146732" y="5059"/>
                  </a:moveTo>
                  <a:lnTo>
                    <a:pt x="99171" y="42501"/>
                  </a:lnTo>
                </a:path>
                <a:path w="487044" h="699770">
                  <a:moveTo>
                    <a:pt x="88039" y="51609"/>
                  </a:moveTo>
                  <a:lnTo>
                    <a:pt x="85003" y="54645"/>
                  </a:lnTo>
                </a:path>
                <a:path w="487044" h="699770">
                  <a:moveTo>
                    <a:pt x="186199" y="233760"/>
                  </a:moveTo>
                  <a:lnTo>
                    <a:pt x="189234" y="231736"/>
                  </a:lnTo>
                </a:path>
                <a:path w="487044" h="699770">
                  <a:moveTo>
                    <a:pt x="145720" y="25298"/>
                  </a:moveTo>
                  <a:lnTo>
                    <a:pt x="162924" y="13155"/>
                  </a:lnTo>
                </a:path>
                <a:path w="487044" h="699770">
                  <a:moveTo>
                    <a:pt x="140661" y="19227"/>
                  </a:moveTo>
                  <a:lnTo>
                    <a:pt x="159888" y="5059"/>
                  </a:lnTo>
                </a:path>
                <a:path w="487044" h="699770">
                  <a:moveTo>
                    <a:pt x="136613" y="21250"/>
                  </a:moveTo>
                  <a:lnTo>
                    <a:pt x="159888" y="4047"/>
                  </a:lnTo>
                </a:path>
                <a:path w="487044" h="699770">
                  <a:moveTo>
                    <a:pt x="146732" y="98159"/>
                  </a:moveTo>
                  <a:lnTo>
                    <a:pt x="186199" y="81968"/>
                  </a:lnTo>
                </a:path>
                <a:path w="487044" h="699770">
                  <a:moveTo>
                    <a:pt x="157864" y="0"/>
                  </a:moveTo>
                  <a:lnTo>
                    <a:pt x="146732" y="5059"/>
                  </a:lnTo>
                </a:path>
                <a:path w="487044" h="699770">
                  <a:moveTo>
                    <a:pt x="189234" y="231736"/>
                  </a:moveTo>
                  <a:lnTo>
                    <a:pt x="244892" y="209473"/>
                  </a:lnTo>
                  <a:lnTo>
                    <a:pt x="248940" y="209473"/>
                  </a:lnTo>
                </a:path>
                <a:path w="487044" h="699770">
                  <a:moveTo>
                    <a:pt x="175067" y="698246"/>
                  </a:moveTo>
                  <a:lnTo>
                    <a:pt x="160900" y="698246"/>
                  </a:lnTo>
                </a:path>
                <a:path w="487044" h="699770">
                  <a:moveTo>
                    <a:pt x="446270" y="698246"/>
                  </a:moveTo>
                  <a:lnTo>
                    <a:pt x="432103" y="698246"/>
                  </a:lnTo>
                  <a:lnTo>
                    <a:pt x="403768" y="698246"/>
                  </a:lnTo>
                  <a:lnTo>
                    <a:pt x="403768" y="699258"/>
                  </a:lnTo>
                </a:path>
                <a:path w="487044" h="699770">
                  <a:moveTo>
                    <a:pt x="175067" y="698246"/>
                  </a:moveTo>
                  <a:lnTo>
                    <a:pt x="203402" y="698246"/>
                  </a:lnTo>
                  <a:lnTo>
                    <a:pt x="203402" y="699258"/>
                  </a:lnTo>
                </a:path>
                <a:path w="487044" h="699770">
                  <a:moveTo>
                    <a:pt x="486748" y="641577"/>
                  </a:moveTo>
                  <a:lnTo>
                    <a:pt x="461449" y="641577"/>
                  </a:lnTo>
                </a:path>
                <a:path w="487044" h="699770">
                  <a:moveTo>
                    <a:pt x="447282" y="684079"/>
                  </a:moveTo>
                  <a:lnTo>
                    <a:pt x="446270" y="684079"/>
                  </a:lnTo>
                </a:path>
                <a:path w="487044" h="699770">
                  <a:moveTo>
                    <a:pt x="172031" y="369362"/>
                  </a:moveTo>
                  <a:lnTo>
                    <a:pt x="136613" y="343051"/>
                  </a:lnTo>
                </a:path>
                <a:path w="487044" h="699770">
                  <a:moveTo>
                    <a:pt x="482700" y="313704"/>
                  </a:moveTo>
                  <a:lnTo>
                    <a:pt x="467521" y="332932"/>
                  </a:lnTo>
                </a:path>
                <a:path w="487044" h="699770">
                  <a:moveTo>
                    <a:pt x="145720" y="328884"/>
                  </a:moveTo>
                  <a:lnTo>
                    <a:pt x="124470" y="301561"/>
                  </a:lnTo>
                </a:path>
                <a:path w="487044" h="699770">
                  <a:moveTo>
                    <a:pt x="136613" y="343051"/>
                  </a:moveTo>
                  <a:lnTo>
                    <a:pt x="125481" y="329896"/>
                  </a:lnTo>
                </a:path>
                <a:path w="487044" h="699770">
                  <a:moveTo>
                    <a:pt x="483712" y="301561"/>
                  </a:moveTo>
                  <a:lnTo>
                    <a:pt x="461449" y="328884"/>
                  </a:lnTo>
                </a:path>
                <a:path w="487044" h="699770">
                  <a:moveTo>
                    <a:pt x="192270" y="362278"/>
                  </a:moveTo>
                  <a:lnTo>
                    <a:pt x="145720" y="328884"/>
                  </a:lnTo>
                </a:path>
                <a:path w="487044" h="699770">
                  <a:moveTo>
                    <a:pt x="188222" y="368350"/>
                  </a:moveTo>
                  <a:lnTo>
                    <a:pt x="140661" y="332932"/>
                  </a:lnTo>
                </a:path>
                <a:path w="487044" h="699770">
                  <a:moveTo>
                    <a:pt x="481688" y="329896"/>
                  </a:moveTo>
                  <a:lnTo>
                    <a:pt x="471569" y="343051"/>
                  </a:lnTo>
                  <a:lnTo>
                    <a:pt x="435139" y="369362"/>
                  </a:lnTo>
                </a:path>
                <a:path w="487044" h="699770">
                  <a:moveTo>
                    <a:pt x="467521" y="332932"/>
                  </a:moveTo>
                  <a:lnTo>
                    <a:pt x="418947" y="368350"/>
                  </a:lnTo>
                </a:path>
                <a:path w="487044" h="699770">
                  <a:moveTo>
                    <a:pt x="461449" y="328884"/>
                  </a:moveTo>
                  <a:lnTo>
                    <a:pt x="415912" y="362278"/>
                  </a:lnTo>
                </a:path>
                <a:path w="487044" h="699770">
                  <a:moveTo>
                    <a:pt x="140661" y="332932"/>
                  </a:moveTo>
                  <a:lnTo>
                    <a:pt x="124470" y="313704"/>
                  </a:lnTo>
                </a:path>
                <a:path w="487044" h="699770">
                  <a:moveTo>
                    <a:pt x="160900" y="669911"/>
                  </a:moveTo>
                  <a:lnTo>
                    <a:pt x="162924" y="6699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350"/>
            <p:cNvSpPr/>
            <p:nvPr/>
          </p:nvSpPr>
          <p:spPr>
            <a:xfrm>
              <a:off x="1376253" y="34935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351"/>
            <p:cNvSpPr/>
            <p:nvPr/>
          </p:nvSpPr>
          <p:spPr>
            <a:xfrm>
              <a:off x="1378277" y="3415672"/>
              <a:ext cx="480059" cy="328295"/>
            </a:xfrm>
            <a:custGeom>
              <a:avLst/>
              <a:gdLst/>
              <a:ahLst/>
              <a:cxnLst/>
              <a:rect l="l" t="t" r="r" b="b"/>
              <a:pathLst>
                <a:path w="480060" h="328295">
                  <a:moveTo>
                    <a:pt x="452342" y="327872"/>
                  </a:moveTo>
                  <a:lnTo>
                    <a:pt x="455378" y="258047"/>
                  </a:lnTo>
                </a:path>
                <a:path w="480060" h="328295">
                  <a:moveTo>
                    <a:pt x="479664" y="56669"/>
                  </a:moveTo>
                  <a:lnTo>
                    <a:pt x="479664" y="0"/>
                  </a:lnTo>
                </a:path>
                <a:path w="480060" h="328295">
                  <a:moveTo>
                    <a:pt x="0" y="95123"/>
                  </a:moveTo>
                  <a:lnTo>
                    <a:pt x="9107" y="103219"/>
                  </a:lnTo>
                  <a:lnTo>
                    <a:pt x="10119" y="10423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352"/>
            <p:cNvSpPr/>
            <p:nvPr/>
          </p:nvSpPr>
          <p:spPr>
            <a:xfrm>
              <a:off x="1383337" y="341263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353"/>
            <p:cNvSpPr/>
            <p:nvPr/>
          </p:nvSpPr>
          <p:spPr>
            <a:xfrm>
              <a:off x="1372206" y="3415672"/>
              <a:ext cx="457834" cy="556895"/>
            </a:xfrm>
            <a:custGeom>
              <a:avLst/>
              <a:gdLst/>
              <a:ahLst/>
              <a:cxnLst/>
              <a:rect l="l" t="t" r="r" b="b"/>
              <a:pathLst>
                <a:path w="457835" h="556895">
                  <a:moveTo>
                    <a:pt x="28334" y="56669"/>
                  </a:moveTo>
                  <a:lnTo>
                    <a:pt x="28334" y="0"/>
                  </a:lnTo>
                </a:path>
                <a:path w="457835" h="556895">
                  <a:moveTo>
                    <a:pt x="457402" y="56669"/>
                  </a:moveTo>
                  <a:lnTo>
                    <a:pt x="457402" y="0"/>
                  </a:lnTo>
                </a:path>
                <a:path w="457835" h="556895">
                  <a:moveTo>
                    <a:pt x="0" y="56669"/>
                  </a:moveTo>
                  <a:lnTo>
                    <a:pt x="0" y="0"/>
                  </a:lnTo>
                </a:path>
                <a:path w="457835" h="556895">
                  <a:moveTo>
                    <a:pt x="6071" y="56669"/>
                  </a:moveTo>
                  <a:lnTo>
                    <a:pt x="6071" y="57681"/>
                  </a:lnTo>
                </a:path>
                <a:path w="457835" h="556895">
                  <a:moveTo>
                    <a:pt x="8095" y="58693"/>
                  </a:moveTo>
                  <a:lnTo>
                    <a:pt x="9107" y="59705"/>
                  </a:lnTo>
                </a:path>
                <a:path w="457835" h="556895">
                  <a:moveTo>
                    <a:pt x="15179" y="64764"/>
                  </a:moveTo>
                  <a:lnTo>
                    <a:pt x="15179" y="65776"/>
                  </a:lnTo>
                  <a:lnTo>
                    <a:pt x="16191" y="65776"/>
                  </a:lnTo>
                </a:path>
                <a:path w="457835" h="556895">
                  <a:moveTo>
                    <a:pt x="271202" y="199354"/>
                  </a:moveTo>
                  <a:lnTo>
                    <a:pt x="271202" y="171019"/>
                  </a:lnTo>
                </a:path>
                <a:path w="457835" h="556895">
                  <a:moveTo>
                    <a:pt x="15179" y="23274"/>
                  </a:moveTo>
                  <a:lnTo>
                    <a:pt x="16191" y="34406"/>
                  </a:lnTo>
                </a:path>
                <a:path w="457835" h="556895">
                  <a:moveTo>
                    <a:pt x="29346" y="356206"/>
                  </a:moveTo>
                  <a:lnTo>
                    <a:pt x="114350" y="556573"/>
                  </a:lnTo>
                </a:path>
                <a:path w="457835" h="556895">
                  <a:moveTo>
                    <a:pt x="343051" y="556573"/>
                  </a:moveTo>
                  <a:lnTo>
                    <a:pt x="373410" y="505975"/>
                  </a:lnTo>
                </a:path>
                <a:path w="457835" h="556895">
                  <a:moveTo>
                    <a:pt x="379481" y="495856"/>
                  </a:moveTo>
                  <a:lnTo>
                    <a:pt x="393649" y="472581"/>
                  </a:lnTo>
                </a:path>
                <a:path w="457835" h="556895">
                  <a:moveTo>
                    <a:pt x="433115" y="406804"/>
                  </a:moveTo>
                  <a:lnTo>
                    <a:pt x="435139" y="404780"/>
                  </a:lnTo>
                </a:path>
                <a:path w="457835" h="556895">
                  <a:moveTo>
                    <a:pt x="431091" y="401744"/>
                  </a:moveTo>
                  <a:lnTo>
                    <a:pt x="430079" y="403768"/>
                  </a:lnTo>
                </a:path>
                <a:path w="457835" h="556895">
                  <a:moveTo>
                    <a:pt x="391625" y="470557"/>
                  </a:moveTo>
                  <a:lnTo>
                    <a:pt x="378469" y="494844"/>
                  </a:lnTo>
                </a:path>
                <a:path w="457835" h="556895">
                  <a:moveTo>
                    <a:pt x="372398" y="505975"/>
                  </a:moveTo>
                  <a:lnTo>
                    <a:pt x="343051" y="556573"/>
                  </a:lnTo>
                </a:path>
                <a:path w="457835" h="556895">
                  <a:moveTo>
                    <a:pt x="187211" y="223641"/>
                  </a:moveTo>
                  <a:lnTo>
                    <a:pt x="214533" y="199354"/>
                  </a:lnTo>
                  <a:lnTo>
                    <a:pt x="214533" y="171019"/>
                  </a:lnTo>
                </a:path>
                <a:path w="457835" h="556895">
                  <a:moveTo>
                    <a:pt x="46549" y="132565"/>
                  </a:moveTo>
                  <a:lnTo>
                    <a:pt x="28334" y="352159"/>
                  </a:lnTo>
                </a:path>
                <a:path w="457835" h="556895">
                  <a:moveTo>
                    <a:pt x="312692" y="134589"/>
                  </a:moveTo>
                  <a:lnTo>
                    <a:pt x="287394" y="144709"/>
                  </a:lnTo>
                  <a:lnTo>
                    <a:pt x="242868" y="149768"/>
                  </a:lnTo>
                  <a:lnTo>
                    <a:pt x="198342" y="144709"/>
                  </a:lnTo>
                </a:path>
                <a:path w="457835" h="556895">
                  <a:moveTo>
                    <a:pt x="85003" y="499903"/>
                  </a:moveTo>
                  <a:lnTo>
                    <a:pt x="88039" y="506987"/>
                  </a:lnTo>
                </a:path>
                <a:path w="457835" h="556895">
                  <a:moveTo>
                    <a:pt x="430079" y="505975"/>
                  </a:moveTo>
                  <a:lnTo>
                    <a:pt x="429067" y="507999"/>
                  </a:lnTo>
                </a:path>
                <a:path w="457835" h="556895">
                  <a:moveTo>
                    <a:pt x="430079" y="515083"/>
                  </a:moveTo>
                  <a:lnTo>
                    <a:pt x="431091" y="517107"/>
                  </a:lnTo>
                </a:path>
                <a:path w="457835" h="556895">
                  <a:moveTo>
                    <a:pt x="449306" y="517107"/>
                  </a:moveTo>
                  <a:lnTo>
                    <a:pt x="447282" y="519131"/>
                  </a:lnTo>
                </a:path>
                <a:path w="457835" h="556895">
                  <a:moveTo>
                    <a:pt x="440198" y="522166"/>
                  </a:moveTo>
                  <a:lnTo>
                    <a:pt x="443234" y="521154"/>
                  </a:lnTo>
                </a:path>
                <a:path w="457835" h="556895">
                  <a:moveTo>
                    <a:pt x="444246" y="520143"/>
                  </a:moveTo>
                  <a:lnTo>
                    <a:pt x="446270" y="519131"/>
                  </a:lnTo>
                </a:path>
                <a:path w="457835" h="556895">
                  <a:moveTo>
                    <a:pt x="437162" y="521154"/>
                  </a:moveTo>
                  <a:lnTo>
                    <a:pt x="440198" y="521154"/>
                  </a:lnTo>
                  <a:lnTo>
                    <a:pt x="442222" y="521154"/>
                  </a:lnTo>
                </a:path>
                <a:path w="457835" h="556895">
                  <a:moveTo>
                    <a:pt x="447282" y="519131"/>
                  </a:moveTo>
                  <a:lnTo>
                    <a:pt x="446270" y="519131"/>
                  </a:lnTo>
                </a:path>
                <a:path w="457835" h="556895">
                  <a:moveTo>
                    <a:pt x="434127" y="520143"/>
                  </a:moveTo>
                  <a:lnTo>
                    <a:pt x="436151" y="521154"/>
                  </a:lnTo>
                </a:path>
                <a:path w="457835" h="556895">
                  <a:moveTo>
                    <a:pt x="449306" y="516095"/>
                  </a:moveTo>
                  <a:lnTo>
                    <a:pt x="446270" y="519131"/>
                  </a:lnTo>
                </a:path>
                <a:path w="457835" h="556895">
                  <a:moveTo>
                    <a:pt x="429067" y="513059"/>
                  </a:moveTo>
                  <a:lnTo>
                    <a:pt x="430079" y="515083"/>
                  </a:lnTo>
                </a:path>
                <a:path w="457835" h="556895">
                  <a:moveTo>
                    <a:pt x="436151" y="521154"/>
                  </a:moveTo>
                  <a:lnTo>
                    <a:pt x="438174" y="521154"/>
                  </a:lnTo>
                </a:path>
                <a:path w="457835" h="556895">
                  <a:moveTo>
                    <a:pt x="434127" y="520143"/>
                  </a:moveTo>
                  <a:lnTo>
                    <a:pt x="433115" y="519131"/>
                  </a:lnTo>
                </a:path>
                <a:path w="457835" h="556895">
                  <a:moveTo>
                    <a:pt x="435139" y="520143"/>
                  </a:moveTo>
                  <a:lnTo>
                    <a:pt x="437162" y="521154"/>
                  </a:lnTo>
                </a:path>
                <a:path w="457835" h="556895">
                  <a:moveTo>
                    <a:pt x="431091" y="517107"/>
                  </a:moveTo>
                  <a:lnTo>
                    <a:pt x="433115" y="519131"/>
                  </a:lnTo>
                </a:path>
                <a:path w="457835" h="556895">
                  <a:moveTo>
                    <a:pt x="438174" y="521154"/>
                  </a:moveTo>
                  <a:lnTo>
                    <a:pt x="440198" y="522166"/>
                  </a:lnTo>
                </a:path>
                <a:path w="457835" h="556895">
                  <a:moveTo>
                    <a:pt x="443234" y="521154"/>
                  </a:moveTo>
                  <a:lnTo>
                    <a:pt x="445258" y="520143"/>
                  </a:lnTo>
                  <a:lnTo>
                    <a:pt x="447282" y="519131"/>
                  </a:lnTo>
                </a:path>
                <a:path w="457835" h="556895">
                  <a:moveTo>
                    <a:pt x="433115" y="519131"/>
                  </a:moveTo>
                  <a:lnTo>
                    <a:pt x="435139" y="520143"/>
                  </a:lnTo>
                </a:path>
                <a:path w="457835" h="556895">
                  <a:moveTo>
                    <a:pt x="442222" y="521154"/>
                  </a:moveTo>
                  <a:lnTo>
                    <a:pt x="444246" y="520143"/>
                  </a:lnTo>
                </a:path>
                <a:path w="457835" h="556895">
                  <a:moveTo>
                    <a:pt x="160900" y="300549"/>
                  </a:moveTo>
                  <a:lnTo>
                    <a:pt x="162924" y="301561"/>
                  </a:lnTo>
                </a:path>
                <a:path w="457835" h="556895">
                  <a:moveTo>
                    <a:pt x="176079" y="295489"/>
                  </a:moveTo>
                  <a:lnTo>
                    <a:pt x="174055" y="297513"/>
                  </a:lnTo>
                </a:path>
                <a:path w="457835" h="556895">
                  <a:moveTo>
                    <a:pt x="160900" y="301561"/>
                  </a:moveTo>
                  <a:lnTo>
                    <a:pt x="163936" y="301561"/>
                  </a:lnTo>
                  <a:lnTo>
                    <a:pt x="165960" y="302573"/>
                  </a:lnTo>
                </a:path>
                <a:path w="457835" h="556895">
                  <a:moveTo>
                    <a:pt x="176079" y="295489"/>
                  </a:moveTo>
                  <a:lnTo>
                    <a:pt x="174055" y="297513"/>
                  </a:lnTo>
                </a:path>
                <a:path w="457835" h="556895">
                  <a:moveTo>
                    <a:pt x="162924" y="301561"/>
                  </a:moveTo>
                  <a:lnTo>
                    <a:pt x="165960" y="301561"/>
                  </a:lnTo>
                </a:path>
                <a:path w="457835" h="556895">
                  <a:moveTo>
                    <a:pt x="158876" y="299537"/>
                  </a:moveTo>
                  <a:lnTo>
                    <a:pt x="160900" y="30156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354"/>
            <p:cNvSpPr/>
            <p:nvPr/>
          </p:nvSpPr>
          <p:spPr>
            <a:xfrm>
              <a:off x="1528046" y="371217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355"/>
            <p:cNvSpPr/>
            <p:nvPr/>
          </p:nvSpPr>
          <p:spPr>
            <a:xfrm>
              <a:off x="1538166" y="3717234"/>
              <a:ext cx="0" cy="1270"/>
            </a:xfrm>
            <a:custGeom>
              <a:avLst/>
              <a:gdLst/>
              <a:ahLst/>
              <a:cxnLst/>
              <a:rect l="l" t="t" r="r" b="b"/>
              <a:pathLst>
                <a:path h="1270">
                  <a:moveTo>
                    <a:pt x="0" y="1011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356"/>
            <p:cNvSpPr/>
            <p:nvPr/>
          </p:nvSpPr>
          <p:spPr>
            <a:xfrm>
              <a:off x="1535130" y="371419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357"/>
            <p:cNvSpPr/>
            <p:nvPr/>
          </p:nvSpPr>
          <p:spPr>
            <a:xfrm>
              <a:off x="1530070" y="3714198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0"/>
                  </a:moveTo>
                  <a:lnTo>
                    <a:pt x="1011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358"/>
            <p:cNvSpPr/>
            <p:nvPr/>
          </p:nvSpPr>
          <p:spPr>
            <a:xfrm>
              <a:off x="1528046" y="371217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359"/>
            <p:cNvSpPr/>
            <p:nvPr/>
          </p:nvSpPr>
          <p:spPr>
            <a:xfrm>
              <a:off x="1525010" y="3701043"/>
              <a:ext cx="23495" cy="15240"/>
            </a:xfrm>
            <a:custGeom>
              <a:avLst/>
              <a:gdLst/>
              <a:ahLst/>
              <a:cxnLst/>
              <a:rect l="l" t="t" r="r" b="b"/>
              <a:pathLst>
                <a:path w="23494" h="15239">
                  <a:moveTo>
                    <a:pt x="6071" y="3035"/>
                  </a:moveTo>
                  <a:lnTo>
                    <a:pt x="5059" y="4047"/>
                  </a:lnTo>
                  <a:lnTo>
                    <a:pt x="5059" y="5059"/>
                  </a:lnTo>
                  <a:lnTo>
                    <a:pt x="4047" y="6071"/>
                  </a:lnTo>
                  <a:lnTo>
                    <a:pt x="4047" y="7083"/>
                  </a:lnTo>
                </a:path>
                <a:path w="23494" h="15239">
                  <a:moveTo>
                    <a:pt x="4047" y="8095"/>
                  </a:moveTo>
                  <a:lnTo>
                    <a:pt x="5059" y="9107"/>
                  </a:lnTo>
                  <a:lnTo>
                    <a:pt x="5059" y="10119"/>
                  </a:lnTo>
                  <a:lnTo>
                    <a:pt x="6071" y="11131"/>
                  </a:lnTo>
                  <a:lnTo>
                    <a:pt x="7083" y="11131"/>
                  </a:lnTo>
                  <a:lnTo>
                    <a:pt x="8095" y="11131"/>
                  </a:lnTo>
                  <a:lnTo>
                    <a:pt x="9107" y="11131"/>
                  </a:lnTo>
                  <a:lnTo>
                    <a:pt x="10119" y="11131"/>
                  </a:lnTo>
                  <a:lnTo>
                    <a:pt x="11131" y="10119"/>
                  </a:lnTo>
                  <a:lnTo>
                    <a:pt x="12143" y="9107"/>
                  </a:lnTo>
                  <a:lnTo>
                    <a:pt x="12143" y="8095"/>
                  </a:lnTo>
                  <a:lnTo>
                    <a:pt x="13155" y="7083"/>
                  </a:lnTo>
                  <a:lnTo>
                    <a:pt x="12143" y="6071"/>
                  </a:lnTo>
                </a:path>
                <a:path w="23494" h="15239">
                  <a:moveTo>
                    <a:pt x="12143" y="5059"/>
                  </a:moveTo>
                  <a:lnTo>
                    <a:pt x="11131" y="4047"/>
                  </a:lnTo>
                </a:path>
                <a:path w="23494" h="15239">
                  <a:moveTo>
                    <a:pt x="11131" y="4047"/>
                  </a:moveTo>
                  <a:lnTo>
                    <a:pt x="10119" y="4047"/>
                  </a:lnTo>
                  <a:lnTo>
                    <a:pt x="9107" y="3035"/>
                  </a:lnTo>
                  <a:lnTo>
                    <a:pt x="8095" y="3035"/>
                  </a:lnTo>
                  <a:lnTo>
                    <a:pt x="7083" y="3035"/>
                  </a:lnTo>
                  <a:lnTo>
                    <a:pt x="6071" y="3035"/>
                  </a:lnTo>
                </a:path>
                <a:path w="23494" h="15239">
                  <a:moveTo>
                    <a:pt x="8095" y="11131"/>
                  </a:moveTo>
                  <a:lnTo>
                    <a:pt x="9107" y="11131"/>
                  </a:lnTo>
                </a:path>
                <a:path w="23494" h="15239">
                  <a:moveTo>
                    <a:pt x="7083" y="14167"/>
                  </a:moveTo>
                  <a:lnTo>
                    <a:pt x="9107" y="15179"/>
                  </a:lnTo>
                </a:path>
                <a:path w="23494" h="15239">
                  <a:moveTo>
                    <a:pt x="11131" y="10119"/>
                  </a:moveTo>
                  <a:lnTo>
                    <a:pt x="12143" y="9107"/>
                  </a:lnTo>
                </a:path>
                <a:path w="23494" h="15239">
                  <a:moveTo>
                    <a:pt x="8095" y="3035"/>
                  </a:moveTo>
                  <a:lnTo>
                    <a:pt x="7083" y="3035"/>
                  </a:lnTo>
                </a:path>
                <a:path w="23494" h="15239">
                  <a:moveTo>
                    <a:pt x="4047" y="6071"/>
                  </a:moveTo>
                  <a:lnTo>
                    <a:pt x="4047" y="7083"/>
                  </a:lnTo>
                </a:path>
                <a:path w="23494" h="15239">
                  <a:moveTo>
                    <a:pt x="3035" y="11131"/>
                  </a:moveTo>
                  <a:lnTo>
                    <a:pt x="5059" y="13155"/>
                  </a:lnTo>
                </a:path>
                <a:path w="23494" h="15239">
                  <a:moveTo>
                    <a:pt x="16191" y="14167"/>
                  </a:moveTo>
                  <a:lnTo>
                    <a:pt x="18215" y="12143"/>
                  </a:lnTo>
                </a:path>
                <a:path w="23494" h="15239">
                  <a:moveTo>
                    <a:pt x="10119" y="11131"/>
                  </a:moveTo>
                  <a:lnTo>
                    <a:pt x="11131" y="10119"/>
                  </a:lnTo>
                </a:path>
                <a:path w="23494" h="15239">
                  <a:moveTo>
                    <a:pt x="12143" y="9107"/>
                  </a:moveTo>
                  <a:lnTo>
                    <a:pt x="12143" y="8095"/>
                  </a:lnTo>
                </a:path>
                <a:path w="23494" h="15239">
                  <a:moveTo>
                    <a:pt x="6071" y="3035"/>
                  </a:moveTo>
                  <a:lnTo>
                    <a:pt x="5059" y="4047"/>
                  </a:lnTo>
                </a:path>
                <a:path w="23494" h="15239">
                  <a:moveTo>
                    <a:pt x="7083" y="11131"/>
                  </a:moveTo>
                  <a:lnTo>
                    <a:pt x="8095" y="11131"/>
                  </a:lnTo>
                </a:path>
                <a:path w="23494" h="15239">
                  <a:moveTo>
                    <a:pt x="11131" y="15179"/>
                  </a:moveTo>
                  <a:lnTo>
                    <a:pt x="9107" y="15179"/>
                  </a:lnTo>
                  <a:lnTo>
                    <a:pt x="12143" y="15179"/>
                  </a:lnTo>
                </a:path>
                <a:path w="23494" h="15239">
                  <a:moveTo>
                    <a:pt x="12143" y="5059"/>
                  </a:moveTo>
                  <a:lnTo>
                    <a:pt x="11131" y="4047"/>
                  </a:lnTo>
                </a:path>
                <a:path w="23494" h="15239">
                  <a:moveTo>
                    <a:pt x="1011" y="2023"/>
                  </a:moveTo>
                  <a:lnTo>
                    <a:pt x="0" y="5059"/>
                  </a:lnTo>
                </a:path>
                <a:path w="23494" h="15239">
                  <a:moveTo>
                    <a:pt x="12143" y="8095"/>
                  </a:moveTo>
                  <a:lnTo>
                    <a:pt x="12143" y="7083"/>
                  </a:lnTo>
                </a:path>
                <a:path w="23494" h="15239">
                  <a:moveTo>
                    <a:pt x="12143" y="6071"/>
                  </a:moveTo>
                  <a:lnTo>
                    <a:pt x="12143" y="5059"/>
                  </a:lnTo>
                </a:path>
                <a:path w="23494" h="15239">
                  <a:moveTo>
                    <a:pt x="11131" y="15179"/>
                  </a:moveTo>
                  <a:lnTo>
                    <a:pt x="14167" y="15179"/>
                  </a:lnTo>
                  <a:lnTo>
                    <a:pt x="16191" y="14167"/>
                  </a:lnTo>
                </a:path>
                <a:path w="23494" h="15239">
                  <a:moveTo>
                    <a:pt x="23274" y="6071"/>
                  </a:moveTo>
                  <a:lnTo>
                    <a:pt x="18215" y="12143"/>
                  </a:lnTo>
                </a:path>
                <a:path w="23494" h="15239">
                  <a:moveTo>
                    <a:pt x="2023" y="0"/>
                  </a:moveTo>
                  <a:lnTo>
                    <a:pt x="1011" y="2023"/>
                  </a:lnTo>
                </a:path>
                <a:path w="23494" h="15239">
                  <a:moveTo>
                    <a:pt x="1011" y="7083"/>
                  </a:moveTo>
                  <a:lnTo>
                    <a:pt x="2023" y="9107"/>
                  </a:lnTo>
                  <a:lnTo>
                    <a:pt x="3035" y="11131"/>
                  </a:lnTo>
                </a:path>
                <a:path w="23494" h="15239">
                  <a:moveTo>
                    <a:pt x="7083" y="3035"/>
                  </a:moveTo>
                  <a:lnTo>
                    <a:pt x="6071" y="3035"/>
                  </a:lnTo>
                </a:path>
                <a:path w="23494" h="15239">
                  <a:moveTo>
                    <a:pt x="11131" y="4047"/>
                  </a:moveTo>
                  <a:lnTo>
                    <a:pt x="10119" y="3035"/>
                  </a:lnTo>
                  <a:lnTo>
                    <a:pt x="9107" y="3035"/>
                  </a:lnTo>
                  <a:lnTo>
                    <a:pt x="8095" y="3035"/>
                  </a:lnTo>
                </a:path>
                <a:path w="23494" h="15239">
                  <a:moveTo>
                    <a:pt x="9107" y="11131"/>
                  </a:moveTo>
                  <a:lnTo>
                    <a:pt x="10119" y="11131"/>
                  </a:lnTo>
                </a:path>
                <a:path w="23494" h="15239">
                  <a:moveTo>
                    <a:pt x="5059" y="9107"/>
                  </a:moveTo>
                  <a:lnTo>
                    <a:pt x="5059" y="10119"/>
                  </a:lnTo>
                  <a:lnTo>
                    <a:pt x="6071" y="11131"/>
                  </a:lnTo>
                  <a:lnTo>
                    <a:pt x="7083" y="11131"/>
                  </a:lnTo>
                </a:path>
                <a:path w="23494" h="15239">
                  <a:moveTo>
                    <a:pt x="4047" y="7083"/>
                  </a:moveTo>
                  <a:lnTo>
                    <a:pt x="4047" y="8095"/>
                  </a:lnTo>
                </a:path>
                <a:path w="23494" h="15239">
                  <a:moveTo>
                    <a:pt x="5059" y="4047"/>
                  </a:moveTo>
                  <a:lnTo>
                    <a:pt x="5059" y="5059"/>
                  </a:lnTo>
                  <a:lnTo>
                    <a:pt x="4047" y="607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360"/>
            <p:cNvSpPr/>
            <p:nvPr/>
          </p:nvSpPr>
          <p:spPr>
            <a:xfrm>
              <a:off x="1525010" y="370913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361"/>
            <p:cNvSpPr/>
            <p:nvPr/>
          </p:nvSpPr>
          <p:spPr>
            <a:xfrm>
              <a:off x="1530070" y="3713186"/>
              <a:ext cx="118745" cy="192405"/>
            </a:xfrm>
            <a:custGeom>
              <a:avLst/>
              <a:gdLst/>
              <a:ahLst/>
              <a:cxnLst/>
              <a:rect l="l" t="t" r="r" b="b"/>
              <a:pathLst>
                <a:path w="118744" h="192404">
                  <a:moveTo>
                    <a:pt x="0" y="1011"/>
                  </a:moveTo>
                  <a:lnTo>
                    <a:pt x="0" y="1011"/>
                  </a:lnTo>
                  <a:lnTo>
                    <a:pt x="0" y="1011"/>
                  </a:lnTo>
                </a:path>
                <a:path w="118744" h="192404">
                  <a:moveTo>
                    <a:pt x="2023" y="2023"/>
                  </a:moveTo>
                  <a:lnTo>
                    <a:pt x="4047" y="3035"/>
                  </a:lnTo>
                </a:path>
                <a:path w="118744" h="192404">
                  <a:moveTo>
                    <a:pt x="13155" y="1011"/>
                  </a:moveTo>
                  <a:lnTo>
                    <a:pt x="13155" y="0"/>
                  </a:lnTo>
                </a:path>
                <a:path w="118744" h="192404">
                  <a:moveTo>
                    <a:pt x="9107" y="3035"/>
                  </a:moveTo>
                  <a:lnTo>
                    <a:pt x="11131" y="2023"/>
                  </a:lnTo>
                  <a:lnTo>
                    <a:pt x="13155" y="1011"/>
                  </a:lnTo>
                </a:path>
                <a:path w="118744" h="192404">
                  <a:moveTo>
                    <a:pt x="117386" y="101195"/>
                  </a:moveTo>
                  <a:lnTo>
                    <a:pt x="118398" y="101195"/>
                  </a:lnTo>
                </a:path>
                <a:path w="118744" h="192404">
                  <a:moveTo>
                    <a:pt x="52621" y="87027"/>
                  </a:moveTo>
                  <a:lnTo>
                    <a:pt x="52621" y="101195"/>
                  </a:lnTo>
                </a:path>
                <a:path w="118744" h="192404">
                  <a:moveTo>
                    <a:pt x="118398" y="87027"/>
                  </a:moveTo>
                  <a:lnTo>
                    <a:pt x="118398" y="101195"/>
                  </a:lnTo>
                </a:path>
                <a:path w="118744" h="192404">
                  <a:moveTo>
                    <a:pt x="76908" y="168995"/>
                  </a:moveTo>
                  <a:lnTo>
                    <a:pt x="76908" y="101195"/>
                  </a:lnTo>
                </a:path>
                <a:path w="118744" h="192404">
                  <a:moveTo>
                    <a:pt x="94111" y="168995"/>
                  </a:moveTo>
                  <a:lnTo>
                    <a:pt x="94111" y="101195"/>
                  </a:lnTo>
                </a:path>
                <a:path w="118744" h="192404">
                  <a:moveTo>
                    <a:pt x="76908" y="168995"/>
                  </a:moveTo>
                  <a:lnTo>
                    <a:pt x="72860" y="168995"/>
                  </a:lnTo>
                  <a:lnTo>
                    <a:pt x="72860" y="192270"/>
                  </a:lnTo>
                  <a:lnTo>
                    <a:pt x="98159" y="192270"/>
                  </a:lnTo>
                  <a:lnTo>
                    <a:pt x="98159" y="185187"/>
                  </a:lnTo>
                </a:path>
                <a:path w="118744" h="192404">
                  <a:moveTo>
                    <a:pt x="98159" y="174055"/>
                  </a:moveTo>
                  <a:lnTo>
                    <a:pt x="98159" y="168995"/>
                  </a:lnTo>
                </a:path>
                <a:path w="118744" h="192404">
                  <a:moveTo>
                    <a:pt x="85003" y="64764"/>
                  </a:moveTo>
                  <a:lnTo>
                    <a:pt x="90063" y="7488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362"/>
            <p:cNvSpPr/>
            <p:nvPr/>
          </p:nvSpPr>
          <p:spPr>
            <a:xfrm>
              <a:off x="1617098" y="378503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363"/>
            <p:cNvSpPr/>
            <p:nvPr/>
          </p:nvSpPr>
          <p:spPr>
            <a:xfrm>
              <a:off x="1607990" y="3783011"/>
              <a:ext cx="12700" cy="17780"/>
            </a:xfrm>
            <a:custGeom>
              <a:avLst/>
              <a:gdLst/>
              <a:ahLst/>
              <a:cxnLst/>
              <a:rect l="l" t="t" r="r" b="b"/>
              <a:pathLst>
                <a:path w="12700" h="17779">
                  <a:moveTo>
                    <a:pt x="10119" y="6071"/>
                  </a:moveTo>
                  <a:lnTo>
                    <a:pt x="11131" y="6071"/>
                  </a:lnTo>
                  <a:lnTo>
                    <a:pt x="11131" y="5059"/>
                  </a:lnTo>
                </a:path>
                <a:path w="12700" h="17779">
                  <a:moveTo>
                    <a:pt x="0" y="0"/>
                  </a:moveTo>
                  <a:lnTo>
                    <a:pt x="3035" y="7083"/>
                  </a:lnTo>
                </a:path>
                <a:path w="12700" h="17779">
                  <a:moveTo>
                    <a:pt x="12143" y="5059"/>
                  </a:moveTo>
                  <a:lnTo>
                    <a:pt x="12143" y="17203"/>
                  </a:lnTo>
                </a:path>
                <a:path w="12700" h="17779">
                  <a:moveTo>
                    <a:pt x="3035" y="7083"/>
                  </a:moveTo>
                  <a:lnTo>
                    <a:pt x="3035" y="1720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364"/>
            <p:cNvSpPr/>
            <p:nvPr/>
          </p:nvSpPr>
          <p:spPr>
            <a:xfrm>
              <a:off x="1592811" y="376884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365"/>
            <p:cNvSpPr/>
            <p:nvPr/>
          </p:nvSpPr>
          <p:spPr>
            <a:xfrm>
              <a:off x="1597871" y="3673720"/>
              <a:ext cx="314960" cy="258445"/>
            </a:xfrm>
            <a:custGeom>
              <a:avLst/>
              <a:gdLst/>
              <a:ahLst/>
              <a:cxnLst/>
              <a:rect l="l" t="t" r="r" b="b"/>
              <a:pathLst>
                <a:path w="314960" h="258445">
                  <a:moveTo>
                    <a:pt x="0" y="99171"/>
                  </a:moveTo>
                  <a:lnTo>
                    <a:pt x="0" y="100183"/>
                  </a:lnTo>
                </a:path>
                <a:path w="314960" h="258445">
                  <a:moveTo>
                    <a:pt x="2023" y="101195"/>
                  </a:moveTo>
                  <a:lnTo>
                    <a:pt x="2023" y="102207"/>
                  </a:lnTo>
                </a:path>
                <a:path w="314960" h="258445">
                  <a:moveTo>
                    <a:pt x="204414" y="247928"/>
                  </a:moveTo>
                </a:path>
                <a:path w="314960" h="258445">
                  <a:moveTo>
                    <a:pt x="203402" y="252987"/>
                  </a:moveTo>
                  <a:lnTo>
                    <a:pt x="203402" y="255011"/>
                  </a:lnTo>
                  <a:lnTo>
                    <a:pt x="202390" y="256023"/>
                  </a:lnTo>
                  <a:lnTo>
                    <a:pt x="202390" y="257035"/>
                  </a:lnTo>
                  <a:lnTo>
                    <a:pt x="202390" y="258047"/>
                  </a:lnTo>
                </a:path>
                <a:path w="314960" h="258445">
                  <a:moveTo>
                    <a:pt x="202390" y="258047"/>
                  </a:moveTo>
                </a:path>
                <a:path w="314960" h="258445">
                  <a:moveTo>
                    <a:pt x="202390" y="258047"/>
                  </a:moveTo>
                  <a:lnTo>
                    <a:pt x="203402" y="258047"/>
                  </a:lnTo>
                  <a:lnTo>
                    <a:pt x="203402" y="257035"/>
                  </a:lnTo>
                  <a:lnTo>
                    <a:pt x="203402" y="256023"/>
                  </a:lnTo>
                  <a:lnTo>
                    <a:pt x="203402" y="255011"/>
                  </a:lnTo>
                </a:path>
                <a:path w="314960" h="258445">
                  <a:moveTo>
                    <a:pt x="48573" y="216557"/>
                  </a:moveTo>
                  <a:lnTo>
                    <a:pt x="30358" y="213521"/>
                  </a:lnTo>
                </a:path>
                <a:path w="314960" h="258445">
                  <a:moveTo>
                    <a:pt x="293465" y="14167"/>
                  </a:moveTo>
                  <a:lnTo>
                    <a:pt x="293465" y="0"/>
                  </a:lnTo>
                </a:path>
                <a:path w="314960" h="258445">
                  <a:moveTo>
                    <a:pt x="285370" y="14167"/>
                  </a:moveTo>
                  <a:lnTo>
                    <a:pt x="235784" y="14167"/>
                  </a:lnTo>
                  <a:lnTo>
                    <a:pt x="235784" y="0"/>
                  </a:lnTo>
                  <a:lnTo>
                    <a:pt x="285370" y="0"/>
                  </a:lnTo>
                  <a:lnTo>
                    <a:pt x="285370" y="14167"/>
                  </a:lnTo>
                </a:path>
                <a:path w="314960" h="258445">
                  <a:moveTo>
                    <a:pt x="314716" y="127505"/>
                  </a:moveTo>
                  <a:lnTo>
                    <a:pt x="314716" y="11333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366"/>
            <p:cNvSpPr/>
            <p:nvPr/>
          </p:nvSpPr>
          <p:spPr>
            <a:xfrm>
              <a:off x="1906511" y="3784027"/>
              <a:ext cx="6350" cy="20320"/>
            </a:xfrm>
            <a:custGeom>
              <a:avLst/>
              <a:gdLst/>
              <a:ahLst/>
              <a:cxnLst/>
              <a:rect l="l" t="t" r="r" b="b"/>
              <a:pathLst>
                <a:path w="6350" h="20320">
                  <a:moveTo>
                    <a:pt x="6070" y="17208"/>
                  </a:moveTo>
                  <a:lnTo>
                    <a:pt x="5181" y="15062"/>
                  </a:lnTo>
                  <a:lnTo>
                    <a:pt x="3035" y="14173"/>
                  </a:lnTo>
                  <a:lnTo>
                    <a:pt x="889" y="15062"/>
                  </a:lnTo>
                  <a:lnTo>
                    <a:pt x="0" y="17208"/>
                  </a:lnTo>
                  <a:lnTo>
                    <a:pt x="889" y="19354"/>
                  </a:lnTo>
                  <a:lnTo>
                    <a:pt x="3035" y="20243"/>
                  </a:lnTo>
                  <a:lnTo>
                    <a:pt x="5181" y="19354"/>
                  </a:lnTo>
                  <a:lnTo>
                    <a:pt x="6070" y="17208"/>
                  </a:lnTo>
                  <a:close/>
                </a:path>
                <a:path w="6350" h="2032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367"/>
            <p:cNvSpPr/>
            <p:nvPr/>
          </p:nvSpPr>
          <p:spPr>
            <a:xfrm>
              <a:off x="1306429" y="3541154"/>
              <a:ext cx="614680" cy="349250"/>
            </a:xfrm>
            <a:custGeom>
              <a:avLst/>
              <a:gdLst/>
              <a:ahLst/>
              <a:cxnLst/>
              <a:rect l="l" t="t" r="r" b="b"/>
              <a:pathLst>
                <a:path w="614680" h="349250">
                  <a:moveTo>
                    <a:pt x="23274" y="245904"/>
                  </a:moveTo>
                  <a:lnTo>
                    <a:pt x="22262" y="245904"/>
                  </a:lnTo>
                </a:path>
                <a:path w="614680" h="349250">
                  <a:moveTo>
                    <a:pt x="11131" y="260071"/>
                  </a:moveTo>
                  <a:lnTo>
                    <a:pt x="11131" y="245904"/>
                  </a:lnTo>
                </a:path>
                <a:path w="614680" h="349250">
                  <a:moveTo>
                    <a:pt x="23274" y="260071"/>
                  </a:moveTo>
                  <a:lnTo>
                    <a:pt x="22262" y="260071"/>
                  </a:lnTo>
                </a:path>
                <a:path w="614680" h="349250">
                  <a:moveTo>
                    <a:pt x="97147" y="260071"/>
                  </a:moveTo>
                  <a:lnTo>
                    <a:pt x="97147" y="245904"/>
                  </a:lnTo>
                </a:path>
                <a:path w="614680" h="349250">
                  <a:moveTo>
                    <a:pt x="40478" y="146732"/>
                  </a:moveTo>
                  <a:lnTo>
                    <a:pt x="40478" y="132565"/>
                  </a:lnTo>
                </a:path>
                <a:path w="614680" h="349250">
                  <a:moveTo>
                    <a:pt x="91075" y="146732"/>
                  </a:moveTo>
                  <a:lnTo>
                    <a:pt x="91075" y="132565"/>
                  </a:lnTo>
                </a:path>
                <a:path w="614680" h="349250">
                  <a:moveTo>
                    <a:pt x="33394" y="146732"/>
                  </a:moveTo>
                  <a:lnTo>
                    <a:pt x="33394" y="132565"/>
                  </a:lnTo>
                </a:path>
                <a:path w="614680" h="349250">
                  <a:moveTo>
                    <a:pt x="0" y="10119"/>
                  </a:moveTo>
                  <a:lnTo>
                    <a:pt x="0" y="0"/>
                  </a:lnTo>
                </a:path>
                <a:path w="614680" h="349250">
                  <a:moveTo>
                    <a:pt x="9107" y="10119"/>
                  </a:moveTo>
                  <a:lnTo>
                    <a:pt x="9107" y="0"/>
                  </a:lnTo>
                </a:path>
                <a:path w="614680" h="349250">
                  <a:moveTo>
                    <a:pt x="85003" y="18215"/>
                  </a:moveTo>
                  <a:lnTo>
                    <a:pt x="85003" y="0"/>
                  </a:lnTo>
                </a:path>
                <a:path w="614680" h="349250">
                  <a:moveTo>
                    <a:pt x="532286" y="18215"/>
                  </a:moveTo>
                  <a:lnTo>
                    <a:pt x="532286" y="0"/>
                  </a:lnTo>
                </a:path>
                <a:path w="614680" h="349250">
                  <a:moveTo>
                    <a:pt x="614254" y="11131"/>
                  </a:moveTo>
                  <a:lnTo>
                    <a:pt x="614254" y="0"/>
                  </a:lnTo>
                </a:path>
                <a:path w="614680" h="349250">
                  <a:moveTo>
                    <a:pt x="94111" y="18215"/>
                  </a:moveTo>
                  <a:lnTo>
                    <a:pt x="94111" y="0"/>
                  </a:lnTo>
                </a:path>
                <a:path w="614680" h="349250">
                  <a:moveTo>
                    <a:pt x="524190" y="18215"/>
                  </a:moveTo>
                  <a:lnTo>
                    <a:pt x="524190" y="0"/>
                  </a:lnTo>
                  <a:lnTo>
                    <a:pt x="532286" y="0"/>
                  </a:lnTo>
                </a:path>
                <a:path w="614680" h="349250">
                  <a:moveTo>
                    <a:pt x="352159" y="349123"/>
                  </a:moveTo>
                  <a:lnTo>
                    <a:pt x="355194" y="348111"/>
                  </a:lnTo>
                  <a:lnTo>
                    <a:pt x="359242" y="347099"/>
                  </a:lnTo>
                  <a:lnTo>
                    <a:pt x="362278" y="346087"/>
                  </a:lnTo>
                  <a:lnTo>
                    <a:pt x="365314" y="346087"/>
                  </a:lnTo>
                  <a:lnTo>
                    <a:pt x="369362" y="345075"/>
                  </a:lnTo>
                  <a:lnTo>
                    <a:pt x="372398" y="345075"/>
                  </a:lnTo>
                  <a:lnTo>
                    <a:pt x="376445" y="345075"/>
                  </a:lnTo>
                  <a:lnTo>
                    <a:pt x="379481" y="345075"/>
                  </a:lnTo>
                  <a:lnTo>
                    <a:pt x="383529" y="345075"/>
                  </a:lnTo>
                </a:path>
                <a:path w="614680" h="349250">
                  <a:moveTo>
                    <a:pt x="347099" y="345075"/>
                  </a:moveTo>
                  <a:lnTo>
                    <a:pt x="342039" y="348111"/>
                  </a:lnTo>
                </a:path>
                <a:path w="614680" h="349250">
                  <a:moveTo>
                    <a:pt x="378469" y="343051"/>
                  </a:moveTo>
                  <a:lnTo>
                    <a:pt x="382517" y="344063"/>
                  </a:lnTo>
                  <a:lnTo>
                    <a:pt x="383529" y="3450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368"/>
            <p:cNvSpPr/>
            <p:nvPr/>
          </p:nvSpPr>
          <p:spPr>
            <a:xfrm>
              <a:off x="1652516" y="389129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369"/>
            <p:cNvSpPr/>
            <p:nvPr/>
          </p:nvSpPr>
          <p:spPr>
            <a:xfrm>
              <a:off x="1653528" y="3496628"/>
              <a:ext cx="263525" cy="389890"/>
            </a:xfrm>
            <a:custGeom>
              <a:avLst/>
              <a:gdLst/>
              <a:ahLst/>
              <a:cxnLst/>
              <a:rect l="l" t="t" r="r" b="b"/>
              <a:pathLst>
                <a:path w="263525" h="389889">
                  <a:moveTo>
                    <a:pt x="0" y="389601"/>
                  </a:moveTo>
                  <a:lnTo>
                    <a:pt x="4047" y="388589"/>
                  </a:lnTo>
                  <a:lnTo>
                    <a:pt x="8095" y="387577"/>
                  </a:lnTo>
                  <a:lnTo>
                    <a:pt x="12143" y="386565"/>
                  </a:lnTo>
                  <a:lnTo>
                    <a:pt x="16191" y="386565"/>
                  </a:lnTo>
                  <a:lnTo>
                    <a:pt x="20239" y="386565"/>
                  </a:lnTo>
                  <a:lnTo>
                    <a:pt x="23274" y="386565"/>
                  </a:lnTo>
                  <a:lnTo>
                    <a:pt x="27322" y="386565"/>
                  </a:lnTo>
                  <a:lnTo>
                    <a:pt x="31370" y="387577"/>
                  </a:lnTo>
                </a:path>
                <a:path w="263525" h="389889">
                  <a:moveTo>
                    <a:pt x="263107" y="44525"/>
                  </a:moveTo>
                  <a:lnTo>
                    <a:pt x="26310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370"/>
            <p:cNvSpPr/>
            <p:nvPr/>
          </p:nvSpPr>
          <p:spPr>
            <a:xfrm>
              <a:off x="1913597" y="3492587"/>
              <a:ext cx="14604" cy="7620"/>
            </a:xfrm>
            <a:custGeom>
              <a:avLst/>
              <a:gdLst/>
              <a:ahLst/>
              <a:cxnLst/>
              <a:rect l="l" t="t" r="r" b="b"/>
              <a:pathLst>
                <a:path w="14605" h="7620">
                  <a:moveTo>
                    <a:pt x="6070" y="4051"/>
                  </a:moveTo>
                  <a:lnTo>
                    <a:pt x="5181" y="1905"/>
                  </a:lnTo>
                  <a:lnTo>
                    <a:pt x="3035" y="1016"/>
                  </a:lnTo>
                  <a:lnTo>
                    <a:pt x="889" y="1905"/>
                  </a:lnTo>
                  <a:lnTo>
                    <a:pt x="0" y="4051"/>
                  </a:lnTo>
                  <a:lnTo>
                    <a:pt x="889" y="6197"/>
                  </a:lnTo>
                  <a:lnTo>
                    <a:pt x="3035" y="7086"/>
                  </a:lnTo>
                  <a:lnTo>
                    <a:pt x="5181" y="6197"/>
                  </a:lnTo>
                  <a:lnTo>
                    <a:pt x="6070" y="4051"/>
                  </a:lnTo>
                  <a:close/>
                </a:path>
                <a:path w="14605" h="7620">
                  <a:moveTo>
                    <a:pt x="14160" y="3035"/>
                  </a:moveTo>
                  <a:lnTo>
                    <a:pt x="13271" y="889"/>
                  </a:lnTo>
                  <a:lnTo>
                    <a:pt x="11125" y="0"/>
                  </a:lnTo>
                  <a:lnTo>
                    <a:pt x="8978" y="889"/>
                  </a:lnTo>
                  <a:lnTo>
                    <a:pt x="8089" y="3035"/>
                  </a:lnTo>
                  <a:lnTo>
                    <a:pt x="8978" y="5181"/>
                  </a:lnTo>
                  <a:lnTo>
                    <a:pt x="11125" y="6070"/>
                  </a:lnTo>
                  <a:lnTo>
                    <a:pt x="13271" y="5181"/>
                  </a:lnTo>
                  <a:lnTo>
                    <a:pt x="1416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371"/>
            <p:cNvSpPr/>
            <p:nvPr/>
          </p:nvSpPr>
          <p:spPr>
            <a:xfrm>
              <a:off x="1884253" y="3339776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372"/>
            <p:cNvSpPr/>
            <p:nvPr/>
          </p:nvSpPr>
          <p:spPr>
            <a:xfrm>
              <a:off x="1889313" y="333572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373"/>
            <p:cNvSpPr/>
            <p:nvPr/>
          </p:nvSpPr>
          <p:spPr>
            <a:xfrm>
              <a:off x="1892349" y="3338764"/>
              <a:ext cx="32384" cy="157480"/>
            </a:xfrm>
            <a:custGeom>
              <a:avLst/>
              <a:gdLst/>
              <a:ahLst/>
              <a:cxnLst/>
              <a:rect l="l" t="t" r="r" b="b"/>
              <a:pathLst>
                <a:path w="32385" h="157479">
                  <a:moveTo>
                    <a:pt x="32382" y="156852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374"/>
            <p:cNvSpPr/>
            <p:nvPr/>
          </p:nvSpPr>
          <p:spPr>
            <a:xfrm>
              <a:off x="1889313" y="333572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375"/>
            <p:cNvSpPr/>
            <p:nvPr/>
          </p:nvSpPr>
          <p:spPr>
            <a:xfrm>
              <a:off x="1357026" y="3313465"/>
              <a:ext cx="535940" cy="26670"/>
            </a:xfrm>
            <a:custGeom>
              <a:avLst/>
              <a:gdLst/>
              <a:ahLst/>
              <a:cxnLst/>
              <a:rect l="l" t="t" r="r" b="b"/>
              <a:pathLst>
                <a:path w="535939" h="26670">
                  <a:moveTo>
                    <a:pt x="527226" y="26310"/>
                  </a:moveTo>
                  <a:lnTo>
                    <a:pt x="526214" y="21250"/>
                  </a:lnTo>
                </a:path>
                <a:path w="535939" h="26670">
                  <a:moveTo>
                    <a:pt x="535322" y="25298"/>
                  </a:moveTo>
                  <a:lnTo>
                    <a:pt x="534310" y="19227"/>
                  </a:lnTo>
                </a:path>
                <a:path w="535939" h="26670">
                  <a:moveTo>
                    <a:pt x="526214" y="21250"/>
                  </a:moveTo>
                  <a:lnTo>
                    <a:pt x="524190" y="17203"/>
                  </a:lnTo>
                </a:path>
                <a:path w="535939" h="26670">
                  <a:moveTo>
                    <a:pt x="534310" y="19227"/>
                  </a:moveTo>
                  <a:lnTo>
                    <a:pt x="532286" y="13155"/>
                  </a:lnTo>
                </a:path>
                <a:path w="535939" h="26670">
                  <a:moveTo>
                    <a:pt x="524190" y="17203"/>
                  </a:moveTo>
                  <a:lnTo>
                    <a:pt x="522166" y="14167"/>
                  </a:lnTo>
                </a:path>
                <a:path w="535939" h="26670">
                  <a:moveTo>
                    <a:pt x="532286" y="13155"/>
                  </a:moveTo>
                  <a:lnTo>
                    <a:pt x="528238" y="7083"/>
                  </a:lnTo>
                </a:path>
                <a:path w="535939" h="26670">
                  <a:moveTo>
                    <a:pt x="522166" y="14167"/>
                  </a:moveTo>
                  <a:lnTo>
                    <a:pt x="518119" y="11131"/>
                  </a:lnTo>
                </a:path>
                <a:path w="535939" h="26670">
                  <a:moveTo>
                    <a:pt x="528238" y="7083"/>
                  </a:moveTo>
                  <a:lnTo>
                    <a:pt x="522166" y="3035"/>
                  </a:lnTo>
                </a:path>
                <a:path w="535939" h="26670">
                  <a:moveTo>
                    <a:pt x="518119" y="11131"/>
                  </a:moveTo>
                  <a:lnTo>
                    <a:pt x="514071" y="9107"/>
                  </a:lnTo>
                </a:path>
                <a:path w="535939" h="26670">
                  <a:moveTo>
                    <a:pt x="522166" y="3035"/>
                  </a:moveTo>
                  <a:lnTo>
                    <a:pt x="516095" y="1011"/>
                  </a:lnTo>
                </a:path>
                <a:path w="535939" h="26670">
                  <a:moveTo>
                    <a:pt x="514071" y="9107"/>
                  </a:moveTo>
                  <a:lnTo>
                    <a:pt x="509011" y="8095"/>
                  </a:lnTo>
                </a:path>
                <a:path w="535939" h="26670">
                  <a:moveTo>
                    <a:pt x="516095" y="1011"/>
                  </a:moveTo>
                  <a:lnTo>
                    <a:pt x="509011" y="0"/>
                  </a:lnTo>
                </a:path>
                <a:path w="535939" h="26670">
                  <a:moveTo>
                    <a:pt x="509011" y="8095"/>
                  </a:moveTo>
                  <a:lnTo>
                    <a:pt x="504963" y="9107"/>
                  </a:lnTo>
                </a:path>
                <a:path w="535939" h="26670">
                  <a:moveTo>
                    <a:pt x="509011" y="0"/>
                  </a:moveTo>
                  <a:lnTo>
                    <a:pt x="502939" y="1011"/>
                  </a:lnTo>
                </a:path>
                <a:path w="535939" h="26670">
                  <a:moveTo>
                    <a:pt x="504963" y="9107"/>
                  </a:moveTo>
                  <a:lnTo>
                    <a:pt x="500915" y="11131"/>
                  </a:lnTo>
                </a:path>
                <a:path w="535939" h="26670">
                  <a:moveTo>
                    <a:pt x="502939" y="1011"/>
                  </a:moveTo>
                  <a:lnTo>
                    <a:pt x="495856" y="3035"/>
                  </a:lnTo>
                </a:path>
                <a:path w="535939" h="26670">
                  <a:moveTo>
                    <a:pt x="500915" y="11131"/>
                  </a:moveTo>
                  <a:lnTo>
                    <a:pt x="496868" y="14167"/>
                  </a:lnTo>
                </a:path>
                <a:path w="535939" h="26670">
                  <a:moveTo>
                    <a:pt x="495856" y="3035"/>
                  </a:moveTo>
                  <a:lnTo>
                    <a:pt x="490796" y="7083"/>
                  </a:lnTo>
                </a:path>
                <a:path w="535939" h="26670">
                  <a:moveTo>
                    <a:pt x="496868" y="14167"/>
                  </a:moveTo>
                  <a:lnTo>
                    <a:pt x="493832" y="17203"/>
                  </a:lnTo>
                </a:path>
                <a:path w="535939" h="26670">
                  <a:moveTo>
                    <a:pt x="490796" y="7083"/>
                  </a:moveTo>
                  <a:lnTo>
                    <a:pt x="486748" y="13155"/>
                  </a:lnTo>
                </a:path>
                <a:path w="535939" h="26670">
                  <a:moveTo>
                    <a:pt x="493832" y="17203"/>
                  </a:moveTo>
                  <a:lnTo>
                    <a:pt x="492820" y="21250"/>
                  </a:lnTo>
                </a:path>
                <a:path w="535939" h="26670">
                  <a:moveTo>
                    <a:pt x="486748" y="13155"/>
                  </a:moveTo>
                  <a:lnTo>
                    <a:pt x="483712" y="19227"/>
                  </a:lnTo>
                </a:path>
                <a:path w="535939" h="26670">
                  <a:moveTo>
                    <a:pt x="492820" y="21250"/>
                  </a:moveTo>
                  <a:lnTo>
                    <a:pt x="491808" y="26310"/>
                  </a:lnTo>
                </a:path>
                <a:path w="535939" h="26670">
                  <a:moveTo>
                    <a:pt x="0" y="3035"/>
                  </a:moveTo>
                  <a:lnTo>
                    <a:pt x="607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376"/>
            <p:cNvSpPr/>
            <p:nvPr/>
          </p:nvSpPr>
          <p:spPr>
            <a:xfrm>
              <a:off x="1340835" y="333572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377"/>
            <p:cNvSpPr/>
            <p:nvPr/>
          </p:nvSpPr>
          <p:spPr>
            <a:xfrm>
              <a:off x="1311488" y="3313465"/>
              <a:ext cx="84455" cy="227965"/>
            </a:xfrm>
            <a:custGeom>
              <a:avLst/>
              <a:gdLst/>
              <a:ahLst/>
              <a:cxnLst/>
              <a:rect l="l" t="t" r="r" b="b"/>
              <a:pathLst>
                <a:path w="84455" h="227964">
                  <a:moveTo>
                    <a:pt x="66788" y="10119"/>
                  </a:moveTo>
                  <a:lnTo>
                    <a:pt x="70836" y="13155"/>
                  </a:lnTo>
                </a:path>
                <a:path w="84455" h="227964">
                  <a:moveTo>
                    <a:pt x="49585" y="10119"/>
                  </a:moveTo>
                  <a:lnTo>
                    <a:pt x="53633" y="9107"/>
                  </a:lnTo>
                </a:path>
                <a:path w="84455" h="227964">
                  <a:moveTo>
                    <a:pt x="70836" y="13155"/>
                  </a:moveTo>
                  <a:lnTo>
                    <a:pt x="73872" y="17203"/>
                  </a:lnTo>
                </a:path>
                <a:path w="84455" h="227964">
                  <a:moveTo>
                    <a:pt x="64764" y="0"/>
                  </a:moveTo>
                  <a:lnTo>
                    <a:pt x="71848" y="3035"/>
                  </a:lnTo>
                </a:path>
                <a:path w="84455" h="227964">
                  <a:moveTo>
                    <a:pt x="33394" y="25298"/>
                  </a:moveTo>
                  <a:lnTo>
                    <a:pt x="32382" y="25298"/>
                  </a:lnTo>
                  <a:lnTo>
                    <a:pt x="33394" y="19227"/>
                  </a:lnTo>
                </a:path>
                <a:path w="84455" h="227964">
                  <a:moveTo>
                    <a:pt x="35418" y="13155"/>
                  </a:moveTo>
                  <a:lnTo>
                    <a:pt x="39466" y="7083"/>
                  </a:lnTo>
                </a:path>
                <a:path w="84455" h="227964">
                  <a:moveTo>
                    <a:pt x="80956" y="13155"/>
                  </a:moveTo>
                  <a:lnTo>
                    <a:pt x="83991" y="19227"/>
                  </a:lnTo>
                </a:path>
                <a:path w="84455" h="227964">
                  <a:moveTo>
                    <a:pt x="0" y="227689"/>
                  </a:moveTo>
                  <a:lnTo>
                    <a:pt x="0" y="182151"/>
                  </a:lnTo>
                </a:path>
                <a:path w="84455" h="227964">
                  <a:moveTo>
                    <a:pt x="40478" y="26310"/>
                  </a:moveTo>
                  <a:lnTo>
                    <a:pt x="41490" y="21250"/>
                  </a:lnTo>
                </a:path>
                <a:path w="84455" h="227964">
                  <a:moveTo>
                    <a:pt x="45537" y="13155"/>
                  </a:moveTo>
                  <a:lnTo>
                    <a:pt x="49585" y="10119"/>
                  </a:lnTo>
                </a:path>
                <a:path w="84455" h="227964">
                  <a:moveTo>
                    <a:pt x="39466" y="7083"/>
                  </a:moveTo>
                  <a:lnTo>
                    <a:pt x="45537" y="3035"/>
                  </a:lnTo>
                </a:path>
                <a:path w="84455" h="227964">
                  <a:moveTo>
                    <a:pt x="53633" y="9107"/>
                  </a:moveTo>
                  <a:lnTo>
                    <a:pt x="58693" y="809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378"/>
            <p:cNvSpPr/>
            <p:nvPr/>
          </p:nvSpPr>
          <p:spPr>
            <a:xfrm>
              <a:off x="1308453" y="34925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379"/>
            <p:cNvSpPr/>
            <p:nvPr/>
          </p:nvSpPr>
          <p:spPr>
            <a:xfrm>
              <a:off x="1319584" y="3330668"/>
              <a:ext cx="67310" cy="210820"/>
            </a:xfrm>
            <a:custGeom>
              <a:avLst/>
              <a:gdLst/>
              <a:ahLst/>
              <a:cxnLst/>
              <a:rect l="l" t="t" r="r" b="b"/>
              <a:pathLst>
                <a:path w="67309" h="210820">
                  <a:moveTo>
                    <a:pt x="33394" y="4047"/>
                  </a:moveTo>
                  <a:lnTo>
                    <a:pt x="35418" y="0"/>
                  </a:lnTo>
                </a:path>
                <a:path w="67309" h="210820">
                  <a:moveTo>
                    <a:pt x="65776" y="0"/>
                  </a:moveTo>
                  <a:lnTo>
                    <a:pt x="66788" y="4047"/>
                  </a:lnTo>
                </a:path>
                <a:path w="67309" h="210820">
                  <a:moveTo>
                    <a:pt x="0" y="210485"/>
                  </a:moveTo>
                  <a:lnTo>
                    <a:pt x="0" y="16596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380"/>
            <p:cNvSpPr/>
            <p:nvPr/>
          </p:nvSpPr>
          <p:spPr>
            <a:xfrm>
              <a:off x="1308442" y="3492587"/>
              <a:ext cx="14604" cy="7620"/>
            </a:xfrm>
            <a:custGeom>
              <a:avLst/>
              <a:gdLst/>
              <a:ahLst/>
              <a:cxnLst/>
              <a:rect l="l" t="t" r="r" b="b"/>
              <a:pathLst>
                <a:path w="14605" h="762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14605" h="7620">
                  <a:moveTo>
                    <a:pt x="14173" y="4051"/>
                  </a:moveTo>
                  <a:lnTo>
                    <a:pt x="13284" y="1905"/>
                  </a:lnTo>
                  <a:lnTo>
                    <a:pt x="11137" y="1016"/>
                  </a:lnTo>
                  <a:lnTo>
                    <a:pt x="8991" y="1905"/>
                  </a:lnTo>
                  <a:lnTo>
                    <a:pt x="8102" y="4051"/>
                  </a:lnTo>
                  <a:lnTo>
                    <a:pt x="8991" y="6197"/>
                  </a:lnTo>
                  <a:lnTo>
                    <a:pt x="11137" y="7086"/>
                  </a:lnTo>
                  <a:lnTo>
                    <a:pt x="13284" y="6197"/>
                  </a:lnTo>
                  <a:lnTo>
                    <a:pt x="14173" y="405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381"/>
            <p:cNvSpPr/>
            <p:nvPr/>
          </p:nvSpPr>
          <p:spPr>
            <a:xfrm>
              <a:off x="1318572" y="3322573"/>
              <a:ext cx="60325" cy="174625"/>
            </a:xfrm>
            <a:custGeom>
              <a:avLst/>
              <a:gdLst/>
              <a:ahLst/>
              <a:cxnLst/>
              <a:rect l="l" t="t" r="r" b="b"/>
              <a:pathLst>
                <a:path w="60325" h="174625">
                  <a:moveTo>
                    <a:pt x="1011" y="174055"/>
                  </a:moveTo>
                  <a:lnTo>
                    <a:pt x="0" y="173043"/>
                  </a:lnTo>
                </a:path>
                <a:path w="60325" h="174625">
                  <a:moveTo>
                    <a:pt x="26310" y="10119"/>
                  </a:moveTo>
                  <a:lnTo>
                    <a:pt x="28334" y="4047"/>
                  </a:lnTo>
                </a:path>
                <a:path w="60325" h="174625">
                  <a:moveTo>
                    <a:pt x="55657" y="0"/>
                  </a:moveTo>
                  <a:lnTo>
                    <a:pt x="59705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382"/>
            <p:cNvSpPr/>
            <p:nvPr/>
          </p:nvSpPr>
          <p:spPr>
            <a:xfrm>
              <a:off x="1348931" y="33367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383"/>
            <p:cNvSpPr/>
            <p:nvPr/>
          </p:nvSpPr>
          <p:spPr>
            <a:xfrm>
              <a:off x="1311488" y="3326621"/>
              <a:ext cx="45720" cy="169545"/>
            </a:xfrm>
            <a:custGeom>
              <a:avLst/>
              <a:gdLst/>
              <a:ahLst/>
              <a:cxnLst/>
              <a:rect l="l" t="t" r="r" b="b"/>
              <a:pathLst>
                <a:path w="45719" h="169545">
                  <a:moveTo>
                    <a:pt x="43513" y="4047"/>
                  </a:moveTo>
                  <a:lnTo>
                    <a:pt x="45537" y="0"/>
                  </a:lnTo>
                </a:path>
                <a:path w="45719" h="169545">
                  <a:moveTo>
                    <a:pt x="0" y="168995"/>
                  </a:moveTo>
                  <a:lnTo>
                    <a:pt x="1011" y="16899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384"/>
            <p:cNvSpPr/>
            <p:nvPr/>
          </p:nvSpPr>
          <p:spPr>
            <a:xfrm>
              <a:off x="1340827" y="3335730"/>
              <a:ext cx="14604" cy="7620"/>
            </a:xfrm>
            <a:custGeom>
              <a:avLst/>
              <a:gdLst/>
              <a:ahLst/>
              <a:cxnLst/>
              <a:rect l="l" t="t" r="r" b="b"/>
              <a:pathLst>
                <a:path w="14605" h="762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14605" h="7620">
                  <a:moveTo>
                    <a:pt x="14173" y="4051"/>
                  </a:moveTo>
                  <a:lnTo>
                    <a:pt x="13284" y="1905"/>
                  </a:lnTo>
                  <a:lnTo>
                    <a:pt x="11137" y="1016"/>
                  </a:lnTo>
                  <a:lnTo>
                    <a:pt x="8991" y="1905"/>
                  </a:lnTo>
                  <a:lnTo>
                    <a:pt x="8102" y="4051"/>
                  </a:lnTo>
                  <a:lnTo>
                    <a:pt x="8991" y="6197"/>
                  </a:lnTo>
                  <a:lnTo>
                    <a:pt x="11137" y="7086"/>
                  </a:lnTo>
                  <a:lnTo>
                    <a:pt x="13284" y="6197"/>
                  </a:lnTo>
                  <a:lnTo>
                    <a:pt x="14173" y="405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385"/>
            <p:cNvSpPr/>
            <p:nvPr/>
          </p:nvSpPr>
          <p:spPr>
            <a:xfrm>
              <a:off x="1311488" y="3313465"/>
              <a:ext cx="64769" cy="182245"/>
            </a:xfrm>
            <a:custGeom>
              <a:avLst/>
              <a:gdLst/>
              <a:ahLst/>
              <a:cxnLst/>
              <a:rect l="l" t="t" r="r" b="b"/>
              <a:pathLst>
                <a:path w="64769" h="182245">
                  <a:moveTo>
                    <a:pt x="1011" y="182151"/>
                  </a:moveTo>
                  <a:lnTo>
                    <a:pt x="0" y="182151"/>
                  </a:lnTo>
                </a:path>
                <a:path w="64769" h="182245">
                  <a:moveTo>
                    <a:pt x="58693" y="0"/>
                  </a:moveTo>
                  <a:lnTo>
                    <a:pt x="64764" y="0"/>
                  </a:lnTo>
                </a:path>
                <a:path w="64769" h="182245">
                  <a:moveTo>
                    <a:pt x="58693" y="8095"/>
                  </a:moveTo>
                  <a:lnTo>
                    <a:pt x="62740" y="9107"/>
                  </a:lnTo>
                </a:path>
                <a:path w="64769" h="182245">
                  <a:moveTo>
                    <a:pt x="51609" y="0"/>
                  </a:moveTo>
                  <a:lnTo>
                    <a:pt x="5869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386"/>
            <p:cNvSpPr/>
            <p:nvPr/>
          </p:nvSpPr>
          <p:spPr>
            <a:xfrm>
              <a:off x="1315536" y="34925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387"/>
            <p:cNvSpPr/>
            <p:nvPr/>
          </p:nvSpPr>
          <p:spPr>
            <a:xfrm>
              <a:off x="1320596" y="3316501"/>
              <a:ext cx="67945" cy="512445"/>
            </a:xfrm>
            <a:custGeom>
              <a:avLst/>
              <a:gdLst/>
              <a:ahLst/>
              <a:cxnLst/>
              <a:rect l="l" t="t" r="r" b="b"/>
              <a:pathLst>
                <a:path w="67944" h="512445">
                  <a:moveTo>
                    <a:pt x="62740" y="0"/>
                  </a:moveTo>
                  <a:lnTo>
                    <a:pt x="67800" y="4047"/>
                  </a:lnTo>
                </a:path>
                <a:path w="67944" h="512445">
                  <a:moveTo>
                    <a:pt x="0" y="484724"/>
                  </a:moveTo>
                  <a:lnTo>
                    <a:pt x="1011" y="484724"/>
                  </a:lnTo>
                </a:path>
                <a:path w="67944" h="512445">
                  <a:moveTo>
                    <a:pt x="1011" y="504963"/>
                  </a:moveTo>
                  <a:lnTo>
                    <a:pt x="1011" y="505975"/>
                  </a:lnTo>
                </a:path>
                <a:path w="67944" h="512445">
                  <a:moveTo>
                    <a:pt x="9107" y="505975"/>
                  </a:moveTo>
                  <a:lnTo>
                    <a:pt x="8095" y="504963"/>
                  </a:lnTo>
                </a:path>
                <a:path w="67944" h="512445">
                  <a:moveTo>
                    <a:pt x="1011" y="505975"/>
                  </a:moveTo>
                  <a:lnTo>
                    <a:pt x="0" y="507999"/>
                  </a:lnTo>
                  <a:lnTo>
                    <a:pt x="1011" y="509011"/>
                  </a:lnTo>
                  <a:lnTo>
                    <a:pt x="1011" y="510023"/>
                  </a:lnTo>
                  <a:lnTo>
                    <a:pt x="2023" y="511035"/>
                  </a:lnTo>
                  <a:lnTo>
                    <a:pt x="3035" y="511035"/>
                  </a:lnTo>
                  <a:lnTo>
                    <a:pt x="4047" y="512047"/>
                  </a:lnTo>
                  <a:lnTo>
                    <a:pt x="5059" y="512047"/>
                  </a:lnTo>
                  <a:lnTo>
                    <a:pt x="6071" y="512047"/>
                  </a:lnTo>
                  <a:lnTo>
                    <a:pt x="7083" y="511035"/>
                  </a:lnTo>
                  <a:lnTo>
                    <a:pt x="8095" y="511035"/>
                  </a:lnTo>
                  <a:lnTo>
                    <a:pt x="8095" y="510023"/>
                  </a:lnTo>
                  <a:lnTo>
                    <a:pt x="9107" y="509011"/>
                  </a:lnTo>
                  <a:lnTo>
                    <a:pt x="9107" y="507999"/>
                  </a:lnTo>
                </a:path>
                <a:path w="67944" h="512445">
                  <a:moveTo>
                    <a:pt x="2023" y="504963"/>
                  </a:moveTo>
                  <a:lnTo>
                    <a:pt x="1011" y="504963"/>
                  </a:lnTo>
                </a:path>
                <a:path w="67944" h="512445">
                  <a:moveTo>
                    <a:pt x="1011" y="447282"/>
                  </a:moveTo>
                  <a:lnTo>
                    <a:pt x="1011" y="448294"/>
                  </a:lnTo>
                </a:path>
                <a:path w="67944" h="512445">
                  <a:moveTo>
                    <a:pt x="1011" y="449306"/>
                  </a:moveTo>
                  <a:lnTo>
                    <a:pt x="2023" y="450318"/>
                  </a:lnTo>
                  <a:lnTo>
                    <a:pt x="3035" y="450318"/>
                  </a:lnTo>
                  <a:lnTo>
                    <a:pt x="4047" y="450318"/>
                  </a:lnTo>
                  <a:lnTo>
                    <a:pt x="5059" y="450318"/>
                  </a:lnTo>
                  <a:lnTo>
                    <a:pt x="6071" y="450318"/>
                  </a:lnTo>
                  <a:lnTo>
                    <a:pt x="7083" y="450318"/>
                  </a:lnTo>
                  <a:lnTo>
                    <a:pt x="8095" y="450318"/>
                  </a:lnTo>
                  <a:lnTo>
                    <a:pt x="8095" y="449306"/>
                  </a:lnTo>
                  <a:lnTo>
                    <a:pt x="9107" y="449306"/>
                  </a:lnTo>
                  <a:lnTo>
                    <a:pt x="9107" y="448294"/>
                  </a:lnTo>
                  <a:lnTo>
                    <a:pt x="8095" y="44728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388"/>
            <p:cNvSpPr/>
            <p:nvPr/>
          </p:nvSpPr>
          <p:spPr>
            <a:xfrm>
              <a:off x="1318572" y="376277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389"/>
            <p:cNvSpPr/>
            <p:nvPr/>
          </p:nvSpPr>
          <p:spPr>
            <a:xfrm>
              <a:off x="1320596" y="3763784"/>
              <a:ext cx="589280" cy="3175"/>
            </a:xfrm>
            <a:custGeom>
              <a:avLst/>
              <a:gdLst/>
              <a:ahLst/>
              <a:cxnLst/>
              <a:rect l="l" t="t" r="r" b="b"/>
              <a:pathLst>
                <a:path w="589280" h="3175">
                  <a:moveTo>
                    <a:pt x="1011" y="1011"/>
                  </a:moveTo>
                  <a:lnTo>
                    <a:pt x="0" y="1011"/>
                  </a:lnTo>
                  <a:lnTo>
                    <a:pt x="1011" y="2023"/>
                  </a:lnTo>
                </a:path>
                <a:path w="589280" h="3175">
                  <a:moveTo>
                    <a:pt x="582883" y="3035"/>
                  </a:moveTo>
                  <a:lnTo>
                    <a:pt x="582883" y="3035"/>
                  </a:lnTo>
                  <a:lnTo>
                    <a:pt x="587943" y="3035"/>
                  </a:lnTo>
                  <a:lnTo>
                    <a:pt x="588955" y="2023"/>
                  </a:lnTo>
                </a:path>
                <a:path w="589280" h="3175">
                  <a:moveTo>
                    <a:pt x="580860" y="0"/>
                  </a:moveTo>
                  <a:lnTo>
                    <a:pt x="580860" y="1011"/>
                  </a:lnTo>
                </a:path>
                <a:path w="589280" h="3175">
                  <a:moveTo>
                    <a:pt x="588955" y="2023"/>
                  </a:moveTo>
                  <a:lnTo>
                    <a:pt x="588955" y="1011"/>
                  </a:lnTo>
                  <a:lnTo>
                    <a:pt x="58895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90"/>
            <p:cNvSpPr/>
            <p:nvPr/>
          </p:nvSpPr>
          <p:spPr>
            <a:xfrm>
              <a:off x="1906516" y="376277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91"/>
            <p:cNvSpPr/>
            <p:nvPr/>
          </p:nvSpPr>
          <p:spPr>
            <a:xfrm>
              <a:off x="1901456" y="3764795"/>
              <a:ext cx="2540" cy="2540"/>
            </a:xfrm>
            <a:custGeom>
              <a:avLst/>
              <a:gdLst/>
              <a:ahLst/>
              <a:cxnLst/>
              <a:rect l="l" t="t" r="r" b="b"/>
              <a:pathLst>
                <a:path w="2539" h="2539">
                  <a:moveTo>
                    <a:pt x="0" y="0"/>
                  </a:moveTo>
                  <a:lnTo>
                    <a:pt x="0" y="1011"/>
                  </a:lnTo>
                  <a:lnTo>
                    <a:pt x="1011" y="2023"/>
                  </a:lnTo>
                  <a:lnTo>
                    <a:pt x="2023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92"/>
            <p:cNvSpPr/>
            <p:nvPr/>
          </p:nvSpPr>
          <p:spPr>
            <a:xfrm>
              <a:off x="1898408" y="3761764"/>
              <a:ext cx="6350" cy="7620"/>
            </a:xfrm>
            <a:custGeom>
              <a:avLst/>
              <a:gdLst/>
              <a:ahLst/>
              <a:cxnLst/>
              <a:rect l="l" t="t" r="r" b="b"/>
              <a:pathLst>
                <a:path w="6350" h="7620">
                  <a:moveTo>
                    <a:pt x="6083" y="3035"/>
                  </a:moveTo>
                  <a:lnTo>
                    <a:pt x="5194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203" y="3543"/>
                  </a:lnTo>
                  <a:lnTo>
                    <a:pt x="0" y="4051"/>
                  </a:lnTo>
                  <a:lnTo>
                    <a:pt x="889" y="6197"/>
                  </a:lnTo>
                  <a:lnTo>
                    <a:pt x="3035" y="7086"/>
                  </a:lnTo>
                  <a:lnTo>
                    <a:pt x="5194" y="6197"/>
                  </a:lnTo>
                  <a:lnTo>
                    <a:pt x="6083" y="4051"/>
                  </a:lnTo>
                  <a:lnTo>
                    <a:pt x="5867" y="3543"/>
                  </a:lnTo>
                  <a:lnTo>
                    <a:pt x="6083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93"/>
            <p:cNvSpPr/>
            <p:nvPr/>
          </p:nvSpPr>
          <p:spPr>
            <a:xfrm>
              <a:off x="1444054" y="3659553"/>
              <a:ext cx="343535" cy="110489"/>
            </a:xfrm>
            <a:custGeom>
              <a:avLst/>
              <a:gdLst/>
              <a:ahLst/>
              <a:cxnLst/>
              <a:rect l="l" t="t" r="r" b="b"/>
              <a:pathLst>
                <a:path w="343535" h="110489">
                  <a:moveTo>
                    <a:pt x="81968" y="33394"/>
                  </a:moveTo>
                  <a:lnTo>
                    <a:pt x="77920" y="42501"/>
                  </a:lnTo>
                </a:path>
                <a:path w="343535" h="110489">
                  <a:moveTo>
                    <a:pt x="328884" y="42501"/>
                  </a:moveTo>
                  <a:lnTo>
                    <a:pt x="301561" y="53633"/>
                  </a:lnTo>
                </a:path>
                <a:path w="343535" h="110489">
                  <a:moveTo>
                    <a:pt x="243880" y="0"/>
                  </a:moveTo>
                  <a:lnTo>
                    <a:pt x="265131" y="43513"/>
                  </a:lnTo>
                </a:path>
                <a:path w="343535" h="110489">
                  <a:moveTo>
                    <a:pt x="85003" y="35418"/>
                  </a:moveTo>
                  <a:lnTo>
                    <a:pt x="75896" y="54645"/>
                  </a:lnTo>
                </a:path>
                <a:path w="343535" h="110489">
                  <a:moveTo>
                    <a:pt x="23274" y="25298"/>
                  </a:moveTo>
                  <a:lnTo>
                    <a:pt x="26310" y="30358"/>
                  </a:lnTo>
                  <a:lnTo>
                    <a:pt x="30358" y="34406"/>
                  </a:lnTo>
                </a:path>
                <a:path w="343535" h="110489">
                  <a:moveTo>
                    <a:pt x="66788" y="45537"/>
                  </a:moveTo>
                  <a:lnTo>
                    <a:pt x="72860" y="44525"/>
                  </a:lnTo>
                  <a:lnTo>
                    <a:pt x="77920" y="42501"/>
                  </a:lnTo>
                </a:path>
                <a:path w="343535" h="110489">
                  <a:moveTo>
                    <a:pt x="44525" y="42501"/>
                  </a:moveTo>
                  <a:lnTo>
                    <a:pt x="39466" y="40478"/>
                  </a:lnTo>
                  <a:lnTo>
                    <a:pt x="34406" y="37442"/>
                  </a:lnTo>
                  <a:lnTo>
                    <a:pt x="30358" y="34406"/>
                  </a:lnTo>
                </a:path>
                <a:path w="343535" h="110489">
                  <a:moveTo>
                    <a:pt x="23274" y="25298"/>
                  </a:moveTo>
                  <a:lnTo>
                    <a:pt x="21250" y="21250"/>
                  </a:lnTo>
                  <a:lnTo>
                    <a:pt x="18215" y="31370"/>
                  </a:lnTo>
                </a:path>
                <a:path w="343535" h="110489">
                  <a:moveTo>
                    <a:pt x="44525" y="42501"/>
                  </a:moveTo>
                  <a:lnTo>
                    <a:pt x="41490" y="53633"/>
                  </a:lnTo>
                  <a:lnTo>
                    <a:pt x="13155" y="42501"/>
                  </a:lnTo>
                </a:path>
                <a:path w="343535" h="110489">
                  <a:moveTo>
                    <a:pt x="42501" y="53633"/>
                  </a:moveTo>
                  <a:lnTo>
                    <a:pt x="70836" y="64764"/>
                  </a:lnTo>
                  <a:lnTo>
                    <a:pt x="75896" y="54645"/>
                  </a:lnTo>
                  <a:lnTo>
                    <a:pt x="77920" y="42501"/>
                  </a:lnTo>
                  <a:lnTo>
                    <a:pt x="72860" y="44525"/>
                  </a:lnTo>
                  <a:lnTo>
                    <a:pt x="66788" y="45537"/>
                  </a:lnTo>
                  <a:lnTo>
                    <a:pt x="61729" y="45537"/>
                  </a:lnTo>
                  <a:lnTo>
                    <a:pt x="55657" y="45537"/>
                  </a:lnTo>
                  <a:lnTo>
                    <a:pt x="49585" y="44525"/>
                  </a:lnTo>
                  <a:lnTo>
                    <a:pt x="44525" y="42501"/>
                  </a:lnTo>
                  <a:lnTo>
                    <a:pt x="42501" y="53633"/>
                  </a:lnTo>
                  <a:lnTo>
                    <a:pt x="41490" y="53633"/>
                  </a:lnTo>
                </a:path>
                <a:path w="343535" h="110489">
                  <a:moveTo>
                    <a:pt x="298525" y="43513"/>
                  </a:moveTo>
                  <a:lnTo>
                    <a:pt x="303585" y="40478"/>
                  </a:lnTo>
                  <a:lnTo>
                    <a:pt x="308645" y="37442"/>
                  </a:lnTo>
                </a:path>
                <a:path w="343535" h="110489">
                  <a:moveTo>
                    <a:pt x="315728" y="30358"/>
                  </a:moveTo>
                  <a:lnTo>
                    <a:pt x="318764" y="26310"/>
                  </a:lnTo>
                </a:path>
                <a:path w="343535" h="110489">
                  <a:moveTo>
                    <a:pt x="272214" y="64764"/>
                  </a:moveTo>
                  <a:lnTo>
                    <a:pt x="299537" y="54645"/>
                  </a:lnTo>
                  <a:lnTo>
                    <a:pt x="298525" y="43513"/>
                  </a:lnTo>
                  <a:lnTo>
                    <a:pt x="292453" y="44525"/>
                  </a:lnTo>
                  <a:lnTo>
                    <a:pt x="287394" y="45537"/>
                  </a:lnTo>
                  <a:lnTo>
                    <a:pt x="281322" y="46549"/>
                  </a:lnTo>
                  <a:lnTo>
                    <a:pt x="276262" y="45537"/>
                  </a:lnTo>
                  <a:lnTo>
                    <a:pt x="270191" y="44525"/>
                  </a:lnTo>
                  <a:lnTo>
                    <a:pt x="265131" y="43513"/>
                  </a:lnTo>
                  <a:lnTo>
                    <a:pt x="266143" y="54645"/>
                  </a:lnTo>
                </a:path>
                <a:path w="343535" h="110489">
                  <a:moveTo>
                    <a:pt x="318764" y="26310"/>
                  </a:moveTo>
                  <a:lnTo>
                    <a:pt x="315728" y="30358"/>
                  </a:lnTo>
                  <a:lnTo>
                    <a:pt x="312692" y="34406"/>
                  </a:lnTo>
                  <a:lnTo>
                    <a:pt x="308645" y="37442"/>
                  </a:lnTo>
                </a:path>
                <a:path w="343535" h="110489">
                  <a:moveTo>
                    <a:pt x="298525" y="43513"/>
                  </a:moveTo>
                  <a:lnTo>
                    <a:pt x="301561" y="53633"/>
                  </a:lnTo>
                </a:path>
                <a:path w="343535" h="110489">
                  <a:moveTo>
                    <a:pt x="320788" y="21250"/>
                  </a:moveTo>
                  <a:lnTo>
                    <a:pt x="323824" y="32382"/>
                  </a:lnTo>
                </a:path>
                <a:path w="343535" h="110489">
                  <a:moveTo>
                    <a:pt x="301561" y="53633"/>
                  </a:moveTo>
                  <a:lnTo>
                    <a:pt x="299537" y="54645"/>
                  </a:lnTo>
                </a:path>
                <a:path w="343535" h="110489">
                  <a:moveTo>
                    <a:pt x="70836" y="64764"/>
                  </a:moveTo>
                  <a:lnTo>
                    <a:pt x="70836" y="80956"/>
                  </a:lnTo>
                </a:path>
                <a:path w="343535" h="110489">
                  <a:moveTo>
                    <a:pt x="272214" y="64764"/>
                  </a:moveTo>
                  <a:lnTo>
                    <a:pt x="272214" y="80956"/>
                  </a:lnTo>
                </a:path>
                <a:path w="343535" h="110489">
                  <a:moveTo>
                    <a:pt x="73872" y="64764"/>
                  </a:moveTo>
                  <a:lnTo>
                    <a:pt x="73872" y="80956"/>
                  </a:lnTo>
                </a:path>
                <a:path w="343535" h="110489">
                  <a:moveTo>
                    <a:pt x="272214" y="64764"/>
                  </a:moveTo>
                  <a:lnTo>
                    <a:pt x="269179" y="64764"/>
                  </a:lnTo>
                  <a:lnTo>
                    <a:pt x="269179" y="80956"/>
                  </a:lnTo>
                </a:path>
                <a:path w="343535" h="110489">
                  <a:moveTo>
                    <a:pt x="323824" y="32382"/>
                  </a:moveTo>
                  <a:lnTo>
                    <a:pt x="324836" y="32382"/>
                  </a:lnTo>
                  <a:lnTo>
                    <a:pt x="319776" y="33394"/>
                  </a:lnTo>
                </a:path>
                <a:path w="343535" h="110489">
                  <a:moveTo>
                    <a:pt x="328884" y="42501"/>
                  </a:moveTo>
                  <a:lnTo>
                    <a:pt x="324836" y="32382"/>
                  </a:lnTo>
                </a:path>
                <a:path w="343535" h="110489">
                  <a:moveTo>
                    <a:pt x="272214" y="52621"/>
                  </a:moveTo>
                  <a:lnTo>
                    <a:pt x="268167" y="54645"/>
                  </a:lnTo>
                  <a:lnTo>
                    <a:pt x="266143" y="54645"/>
                  </a:lnTo>
                </a:path>
                <a:path w="343535" h="110489">
                  <a:moveTo>
                    <a:pt x="272214" y="64764"/>
                  </a:moveTo>
                  <a:lnTo>
                    <a:pt x="268167" y="54645"/>
                  </a:lnTo>
                </a:path>
                <a:path w="343535" h="110489">
                  <a:moveTo>
                    <a:pt x="269179" y="64764"/>
                  </a:moveTo>
                  <a:lnTo>
                    <a:pt x="269179" y="63752"/>
                  </a:lnTo>
                </a:path>
                <a:path w="343535" h="110489">
                  <a:moveTo>
                    <a:pt x="75896" y="54645"/>
                  </a:moveTo>
                  <a:lnTo>
                    <a:pt x="74884" y="54645"/>
                  </a:lnTo>
                  <a:lnTo>
                    <a:pt x="69824" y="52621"/>
                  </a:lnTo>
                </a:path>
                <a:path w="343535" h="110489">
                  <a:moveTo>
                    <a:pt x="70836" y="64764"/>
                  </a:moveTo>
                  <a:lnTo>
                    <a:pt x="74884" y="54645"/>
                  </a:lnTo>
                </a:path>
                <a:path w="343535" h="110489">
                  <a:moveTo>
                    <a:pt x="343051" y="42501"/>
                  </a:moveTo>
                  <a:lnTo>
                    <a:pt x="343051" y="50597"/>
                  </a:lnTo>
                </a:path>
                <a:path w="343535" h="110489">
                  <a:moveTo>
                    <a:pt x="0" y="42501"/>
                  </a:moveTo>
                  <a:lnTo>
                    <a:pt x="0" y="80956"/>
                  </a:lnTo>
                </a:path>
                <a:path w="343535" h="110489">
                  <a:moveTo>
                    <a:pt x="0" y="105242"/>
                  </a:moveTo>
                  <a:lnTo>
                    <a:pt x="0" y="110302"/>
                  </a:lnTo>
                </a:path>
                <a:path w="343535" h="110489">
                  <a:moveTo>
                    <a:pt x="75896" y="54645"/>
                  </a:moveTo>
                  <a:lnTo>
                    <a:pt x="74884" y="61729"/>
                  </a:lnTo>
                  <a:lnTo>
                    <a:pt x="73872" y="64764"/>
                  </a:lnTo>
                </a:path>
                <a:path w="343535" h="110489">
                  <a:moveTo>
                    <a:pt x="245904" y="11131"/>
                  </a:moveTo>
                  <a:lnTo>
                    <a:pt x="246916" y="19227"/>
                  </a:lnTo>
                </a:path>
                <a:path w="343535" h="110489">
                  <a:moveTo>
                    <a:pt x="267155" y="56669"/>
                  </a:moveTo>
                  <a:lnTo>
                    <a:pt x="268167" y="64764"/>
                  </a:lnTo>
                  <a:lnTo>
                    <a:pt x="246916" y="1922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94"/>
            <p:cNvSpPr/>
            <p:nvPr/>
          </p:nvSpPr>
          <p:spPr>
            <a:xfrm>
              <a:off x="1759783" y="368181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95"/>
            <p:cNvSpPr/>
            <p:nvPr/>
          </p:nvSpPr>
          <p:spPr>
            <a:xfrm>
              <a:off x="1689958" y="3670684"/>
              <a:ext cx="20320" cy="43815"/>
            </a:xfrm>
            <a:custGeom>
              <a:avLst/>
              <a:gdLst/>
              <a:ahLst/>
              <a:cxnLst/>
              <a:rect l="l" t="t" r="r" b="b"/>
              <a:pathLst>
                <a:path w="20319" h="43814">
                  <a:moveTo>
                    <a:pt x="0" y="0"/>
                  </a:moveTo>
                  <a:lnTo>
                    <a:pt x="20239" y="4351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96"/>
            <p:cNvSpPr/>
            <p:nvPr/>
          </p:nvSpPr>
          <p:spPr>
            <a:xfrm>
              <a:off x="1760795" y="367979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97"/>
            <p:cNvSpPr/>
            <p:nvPr/>
          </p:nvSpPr>
          <p:spPr>
            <a:xfrm>
              <a:off x="1381313" y="3215306"/>
              <a:ext cx="425450" cy="509270"/>
            </a:xfrm>
            <a:custGeom>
              <a:avLst/>
              <a:gdLst/>
              <a:ahLst/>
              <a:cxnLst/>
              <a:rect l="l" t="t" r="r" b="b"/>
              <a:pathLst>
                <a:path w="425450" h="509270">
                  <a:moveTo>
                    <a:pt x="328884" y="498892"/>
                  </a:moveTo>
                  <a:lnTo>
                    <a:pt x="329896" y="500915"/>
                  </a:lnTo>
                  <a:lnTo>
                    <a:pt x="334955" y="509011"/>
                  </a:lnTo>
                </a:path>
                <a:path w="425450" h="509270">
                  <a:moveTo>
                    <a:pt x="85003" y="477641"/>
                  </a:moveTo>
                  <a:lnTo>
                    <a:pt x="79944" y="475617"/>
                  </a:lnTo>
                  <a:lnTo>
                    <a:pt x="80956" y="475617"/>
                  </a:lnTo>
                </a:path>
                <a:path w="425450" h="509270">
                  <a:moveTo>
                    <a:pt x="75896" y="486748"/>
                  </a:moveTo>
                  <a:lnTo>
                    <a:pt x="79944" y="475617"/>
                  </a:lnTo>
                </a:path>
                <a:path w="425450" h="509270">
                  <a:moveTo>
                    <a:pt x="289418" y="272214"/>
                  </a:moveTo>
                  <a:lnTo>
                    <a:pt x="280310" y="276262"/>
                  </a:lnTo>
                </a:path>
                <a:path w="425450" h="509270">
                  <a:moveTo>
                    <a:pt x="262095" y="282334"/>
                  </a:moveTo>
                  <a:lnTo>
                    <a:pt x="272214" y="279298"/>
                  </a:lnTo>
                </a:path>
                <a:path w="425450" h="509270">
                  <a:moveTo>
                    <a:pt x="200366" y="279298"/>
                  </a:moveTo>
                  <a:lnTo>
                    <a:pt x="203402" y="282334"/>
                  </a:lnTo>
                  <a:lnTo>
                    <a:pt x="215545" y="292453"/>
                  </a:lnTo>
                  <a:lnTo>
                    <a:pt x="229712" y="298525"/>
                  </a:lnTo>
                  <a:lnTo>
                    <a:pt x="245904" y="300549"/>
                  </a:lnTo>
                  <a:lnTo>
                    <a:pt x="261083" y="298525"/>
                  </a:lnTo>
                  <a:lnTo>
                    <a:pt x="275250" y="292453"/>
                  </a:lnTo>
                  <a:lnTo>
                    <a:pt x="287394" y="282334"/>
                  </a:lnTo>
                </a:path>
                <a:path w="425450" h="509270">
                  <a:moveTo>
                    <a:pt x="297513" y="270191"/>
                  </a:moveTo>
                  <a:lnTo>
                    <a:pt x="298525" y="266143"/>
                  </a:lnTo>
                </a:path>
                <a:path w="425450" h="509270">
                  <a:moveTo>
                    <a:pt x="60717" y="14167"/>
                  </a:moveTo>
                  <a:lnTo>
                    <a:pt x="60717" y="22262"/>
                  </a:lnTo>
                </a:path>
                <a:path w="425450" h="509270">
                  <a:moveTo>
                    <a:pt x="60717" y="22262"/>
                  </a:moveTo>
                  <a:lnTo>
                    <a:pt x="67800" y="22262"/>
                  </a:lnTo>
                  <a:lnTo>
                    <a:pt x="67800" y="14167"/>
                  </a:lnTo>
                  <a:lnTo>
                    <a:pt x="67800" y="1011"/>
                  </a:lnTo>
                </a:path>
                <a:path w="425450" h="509270">
                  <a:moveTo>
                    <a:pt x="60717" y="14167"/>
                  </a:moveTo>
                  <a:lnTo>
                    <a:pt x="67800" y="14167"/>
                  </a:lnTo>
                </a:path>
                <a:path w="425450" h="509270">
                  <a:moveTo>
                    <a:pt x="60717" y="0"/>
                  </a:moveTo>
                  <a:lnTo>
                    <a:pt x="67800" y="0"/>
                  </a:lnTo>
                </a:path>
                <a:path w="425450" h="509270">
                  <a:moveTo>
                    <a:pt x="409840" y="14167"/>
                  </a:moveTo>
                  <a:lnTo>
                    <a:pt x="409840" y="22262"/>
                  </a:lnTo>
                </a:path>
                <a:path w="425450" h="509270">
                  <a:moveTo>
                    <a:pt x="409840" y="14167"/>
                  </a:moveTo>
                  <a:lnTo>
                    <a:pt x="416923" y="14167"/>
                  </a:lnTo>
                  <a:lnTo>
                    <a:pt x="416923" y="22262"/>
                  </a:lnTo>
                  <a:lnTo>
                    <a:pt x="409840" y="22262"/>
                  </a:lnTo>
                </a:path>
                <a:path w="425450" h="509270">
                  <a:moveTo>
                    <a:pt x="409840" y="0"/>
                  </a:moveTo>
                  <a:lnTo>
                    <a:pt x="416923" y="0"/>
                  </a:lnTo>
                  <a:lnTo>
                    <a:pt x="425019" y="0"/>
                  </a:lnTo>
                </a:path>
                <a:path w="425450" h="509270">
                  <a:moveTo>
                    <a:pt x="419959" y="10119"/>
                  </a:moveTo>
                  <a:lnTo>
                    <a:pt x="418947" y="10119"/>
                  </a:lnTo>
                </a:path>
                <a:path w="425450" h="509270">
                  <a:moveTo>
                    <a:pt x="0" y="200366"/>
                  </a:moveTo>
                  <a:lnTo>
                    <a:pt x="6071" y="178103"/>
                  </a:lnTo>
                  <a:lnTo>
                    <a:pt x="7083" y="176079"/>
                  </a:lnTo>
                </a:path>
                <a:path w="425450" h="509270">
                  <a:moveTo>
                    <a:pt x="60717" y="0"/>
                  </a:moveTo>
                  <a:lnTo>
                    <a:pt x="52621" y="0"/>
                  </a:lnTo>
                </a:path>
                <a:path w="425450" h="509270">
                  <a:moveTo>
                    <a:pt x="6071" y="149768"/>
                  </a:moveTo>
                  <a:lnTo>
                    <a:pt x="7083" y="148756"/>
                  </a:lnTo>
                </a:path>
                <a:path w="425450" h="509270">
                  <a:moveTo>
                    <a:pt x="14167" y="124470"/>
                  </a:moveTo>
                  <a:lnTo>
                    <a:pt x="14167" y="12345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98"/>
            <p:cNvSpPr/>
            <p:nvPr/>
          </p:nvSpPr>
          <p:spPr>
            <a:xfrm>
              <a:off x="1806333" y="322239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99"/>
            <p:cNvSpPr/>
            <p:nvPr/>
          </p:nvSpPr>
          <p:spPr>
            <a:xfrm>
              <a:off x="1386373" y="3357991"/>
              <a:ext cx="450850" cy="57785"/>
            </a:xfrm>
            <a:custGeom>
              <a:avLst/>
              <a:gdLst/>
              <a:ahLst/>
              <a:cxnLst/>
              <a:rect l="l" t="t" r="r" b="b"/>
              <a:pathLst>
                <a:path w="450850" h="57785">
                  <a:moveTo>
                    <a:pt x="259059" y="48573"/>
                  </a:moveTo>
                  <a:lnTo>
                    <a:pt x="259059" y="57681"/>
                  </a:lnTo>
                  <a:lnTo>
                    <a:pt x="198342" y="57681"/>
                  </a:lnTo>
                </a:path>
                <a:path w="450850" h="57785">
                  <a:moveTo>
                    <a:pt x="0" y="57681"/>
                  </a:moveTo>
                  <a:lnTo>
                    <a:pt x="1011" y="47561"/>
                  </a:lnTo>
                </a:path>
                <a:path w="450850" h="57785">
                  <a:moveTo>
                    <a:pt x="2023" y="40478"/>
                  </a:moveTo>
                  <a:lnTo>
                    <a:pt x="2023" y="42501"/>
                  </a:lnTo>
                  <a:lnTo>
                    <a:pt x="1011" y="45537"/>
                  </a:lnTo>
                </a:path>
                <a:path w="450850" h="57785">
                  <a:moveTo>
                    <a:pt x="450318" y="3035"/>
                  </a:moveTo>
                  <a:lnTo>
                    <a:pt x="450318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400"/>
            <p:cNvSpPr/>
            <p:nvPr/>
          </p:nvSpPr>
          <p:spPr>
            <a:xfrm>
              <a:off x="1385361" y="339745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401"/>
            <p:cNvSpPr/>
            <p:nvPr/>
          </p:nvSpPr>
          <p:spPr>
            <a:xfrm>
              <a:off x="1387385" y="3218342"/>
              <a:ext cx="452755" cy="522605"/>
            </a:xfrm>
            <a:custGeom>
              <a:avLst/>
              <a:gdLst/>
              <a:ahLst/>
              <a:cxnLst/>
              <a:rect l="l" t="t" r="r" b="b"/>
              <a:pathLst>
                <a:path w="452755" h="522604">
                  <a:moveTo>
                    <a:pt x="0" y="197330"/>
                  </a:moveTo>
                  <a:lnTo>
                    <a:pt x="1011" y="197330"/>
                  </a:lnTo>
                </a:path>
                <a:path w="452755" h="522604">
                  <a:moveTo>
                    <a:pt x="449306" y="142685"/>
                  </a:moveTo>
                  <a:lnTo>
                    <a:pt x="452342" y="142685"/>
                  </a:lnTo>
                  <a:lnTo>
                    <a:pt x="451330" y="139649"/>
                  </a:lnTo>
                  <a:lnTo>
                    <a:pt x="449306" y="139649"/>
                  </a:lnTo>
                </a:path>
                <a:path w="452755" h="522604">
                  <a:moveTo>
                    <a:pt x="197330" y="522166"/>
                  </a:moveTo>
                  <a:lnTo>
                    <a:pt x="188222" y="522166"/>
                  </a:lnTo>
                </a:path>
                <a:path w="452755" h="522604">
                  <a:moveTo>
                    <a:pt x="436151" y="0"/>
                  </a:moveTo>
                  <a:lnTo>
                    <a:pt x="437162" y="0"/>
                  </a:lnTo>
                  <a:lnTo>
                    <a:pt x="438174" y="0"/>
                  </a:lnTo>
                  <a:lnTo>
                    <a:pt x="439186" y="0"/>
                  </a:lnTo>
                  <a:lnTo>
                    <a:pt x="440198" y="0"/>
                  </a:lnTo>
                  <a:lnTo>
                    <a:pt x="441210" y="1011"/>
                  </a:lnTo>
                  <a:lnTo>
                    <a:pt x="442222" y="2023"/>
                  </a:lnTo>
                  <a:lnTo>
                    <a:pt x="442222" y="3035"/>
                  </a:lnTo>
                </a:path>
                <a:path w="452755" h="522604">
                  <a:moveTo>
                    <a:pt x="436151" y="7083"/>
                  </a:moveTo>
                  <a:lnTo>
                    <a:pt x="435139" y="7083"/>
                  </a:lnTo>
                </a:path>
                <a:path w="452755" h="522604">
                  <a:moveTo>
                    <a:pt x="442222" y="3035"/>
                  </a:moveTo>
                  <a:lnTo>
                    <a:pt x="442222" y="4047"/>
                  </a:lnTo>
                  <a:lnTo>
                    <a:pt x="442222" y="5059"/>
                  </a:lnTo>
                  <a:lnTo>
                    <a:pt x="442222" y="6071"/>
                  </a:lnTo>
                  <a:lnTo>
                    <a:pt x="441210" y="7083"/>
                  </a:lnTo>
                  <a:lnTo>
                    <a:pt x="440198" y="7083"/>
                  </a:lnTo>
                  <a:lnTo>
                    <a:pt x="439186" y="8095"/>
                  </a:lnTo>
                  <a:lnTo>
                    <a:pt x="438174" y="8095"/>
                  </a:lnTo>
                  <a:lnTo>
                    <a:pt x="437162" y="8095"/>
                  </a:lnTo>
                </a:path>
                <a:path w="452755" h="522604">
                  <a:moveTo>
                    <a:pt x="442222" y="28334"/>
                  </a:moveTo>
                  <a:lnTo>
                    <a:pt x="442222" y="29346"/>
                  </a:lnTo>
                </a:path>
                <a:path w="452755" h="522604">
                  <a:moveTo>
                    <a:pt x="434127" y="29346"/>
                  </a:moveTo>
                  <a:lnTo>
                    <a:pt x="435139" y="2934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402"/>
            <p:cNvSpPr/>
            <p:nvPr/>
          </p:nvSpPr>
          <p:spPr>
            <a:xfrm>
              <a:off x="1818476" y="324465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403"/>
            <p:cNvSpPr/>
            <p:nvPr/>
          </p:nvSpPr>
          <p:spPr>
            <a:xfrm>
              <a:off x="1821512" y="3247688"/>
              <a:ext cx="0" cy="1270"/>
            </a:xfrm>
            <a:custGeom>
              <a:avLst/>
              <a:gdLst/>
              <a:ahLst/>
              <a:cxnLst/>
              <a:rect l="l" t="t" r="r" b="b"/>
              <a:pathLst>
                <a:path h="1269">
                  <a:moveTo>
                    <a:pt x="0" y="1011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404"/>
            <p:cNvSpPr/>
            <p:nvPr/>
          </p:nvSpPr>
          <p:spPr>
            <a:xfrm>
              <a:off x="1818476" y="324566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405"/>
            <p:cNvSpPr/>
            <p:nvPr/>
          </p:nvSpPr>
          <p:spPr>
            <a:xfrm>
              <a:off x="1821512" y="3247688"/>
              <a:ext cx="36830" cy="279400"/>
            </a:xfrm>
            <a:custGeom>
              <a:avLst/>
              <a:gdLst/>
              <a:ahLst/>
              <a:cxnLst/>
              <a:rect l="l" t="t" r="r" b="b"/>
              <a:pathLst>
                <a:path w="36830" h="279400">
                  <a:moveTo>
                    <a:pt x="8095" y="0"/>
                  </a:moveTo>
                  <a:lnTo>
                    <a:pt x="7083" y="0"/>
                  </a:lnTo>
                  <a:lnTo>
                    <a:pt x="6071" y="1011"/>
                  </a:lnTo>
                  <a:lnTo>
                    <a:pt x="5059" y="1011"/>
                  </a:lnTo>
                  <a:lnTo>
                    <a:pt x="4047" y="1011"/>
                  </a:lnTo>
                  <a:lnTo>
                    <a:pt x="3035" y="1011"/>
                  </a:lnTo>
                  <a:lnTo>
                    <a:pt x="2023" y="1011"/>
                  </a:lnTo>
                  <a:lnTo>
                    <a:pt x="1011" y="1011"/>
                  </a:lnTo>
                  <a:lnTo>
                    <a:pt x="0" y="1011"/>
                  </a:lnTo>
                </a:path>
                <a:path w="36830" h="279400">
                  <a:moveTo>
                    <a:pt x="8095" y="0"/>
                  </a:moveTo>
                </a:path>
                <a:path w="36830" h="279400">
                  <a:moveTo>
                    <a:pt x="0" y="0"/>
                  </a:moveTo>
                  <a:lnTo>
                    <a:pt x="4047" y="38454"/>
                  </a:lnTo>
                </a:path>
                <a:path w="36830" h="279400">
                  <a:moveTo>
                    <a:pt x="28334" y="278286"/>
                  </a:moveTo>
                  <a:lnTo>
                    <a:pt x="28334" y="278286"/>
                  </a:lnTo>
                  <a:lnTo>
                    <a:pt x="28334" y="278286"/>
                  </a:lnTo>
                </a:path>
                <a:path w="36830" h="279400">
                  <a:moveTo>
                    <a:pt x="31370" y="224653"/>
                  </a:moveTo>
                  <a:lnTo>
                    <a:pt x="36430" y="278286"/>
                  </a:lnTo>
                  <a:lnTo>
                    <a:pt x="36430" y="279298"/>
                  </a:lnTo>
                  <a:lnTo>
                    <a:pt x="35418" y="279298"/>
                  </a:lnTo>
                  <a:lnTo>
                    <a:pt x="34406" y="279298"/>
                  </a:lnTo>
                  <a:lnTo>
                    <a:pt x="33394" y="279298"/>
                  </a:lnTo>
                  <a:lnTo>
                    <a:pt x="32382" y="279298"/>
                  </a:lnTo>
                  <a:lnTo>
                    <a:pt x="31370" y="279298"/>
                  </a:lnTo>
                  <a:lnTo>
                    <a:pt x="30358" y="278286"/>
                  </a:lnTo>
                  <a:lnTo>
                    <a:pt x="29346" y="278286"/>
                  </a:lnTo>
                  <a:lnTo>
                    <a:pt x="28334" y="27828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406"/>
            <p:cNvSpPr/>
            <p:nvPr/>
          </p:nvSpPr>
          <p:spPr>
            <a:xfrm>
              <a:off x="1854906" y="35229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407"/>
            <p:cNvSpPr/>
            <p:nvPr/>
          </p:nvSpPr>
          <p:spPr>
            <a:xfrm>
              <a:off x="1396492" y="3218342"/>
              <a:ext cx="455930" cy="421005"/>
            </a:xfrm>
            <a:custGeom>
              <a:avLst/>
              <a:gdLst/>
              <a:ahLst/>
              <a:cxnLst/>
              <a:rect l="l" t="t" r="r" b="b"/>
              <a:pathLst>
                <a:path w="455930" h="421004">
                  <a:moveTo>
                    <a:pt x="446270" y="341027"/>
                  </a:moveTo>
                  <a:lnTo>
                    <a:pt x="441210" y="367338"/>
                  </a:lnTo>
                </a:path>
                <a:path w="455930" h="421004">
                  <a:moveTo>
                    <a:pt x="455378" y="340015"/>
                  </a:moveTo>
                  <a:lnTo>
                    <a:pt x="438174" y="420971"/>
                  </a:lnTo>
                </a:path>
                <a:path w="455930" h="421004">
                  <a:moveTo>
                    <a:pt x="0" y="4047"/>
                  </a:moveTo>
                  <a:lnTo>
                    <a:pt x="0" y="6071"/>
                  </a:lnTo>
                  <a:lnTo>
                    <a:pt x="1011" y="6071"/>
                  </a:lnTo>
                  <a:lnTo>
                    <a:pt x="1011" y="7083"/>
                  </a:lnTo>
                  <a:lnTo>
                    <a:pt x="2023" y="8095"/>
                  </a:lnTo>
                  <a:lnTo>
                    <a:pt x="3035" y="8095"/>
                  </a:lnTo>
                  <a:lnTo>
                    <a:pt x="4047" y="8095"/>
                  </a:lnTo>
                  <a:lnTo>
                    <a:pt x="5059" y="8095"/>
                  </a:lnTo>
                </a:path>
                <a:path w="455930" h="421004">
                  <a:moveTo>
                    <a:pt x="6071" y="0"/>
                  </a:moveTo>
                  <a:lnTo>
                    <a:pt x="5059" y="0"/>
                  </a:lnTo>
                  <a:lnTo>
                    <a:pt x="4047" y="0"/>
                  </a:lnTo>
                  <a:lnTo>
                    <a:pt x="3035" y="0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1011"/>
                  </a:lnTo>
                  <a:lnTo>
                    <a:pt x="0" y="2023"/>
                  </a:lnTo>
                </a:path>
                <a:path w="455930" h="421004">
                  <a:moveTo>
                    <a:pt x="3035" y="8095"/>
                  </a:moveTo>
                  <a:lnTo>
                    <a:pt x="4047" y="8095"/>
                  </a:lnTo>
                  <a:lnTo>
                    <a:pt x="5059" y="809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408"/>
            <p:cNvSpPr/>
            <p:nvPr/>
          </p:nvSpPr>
          <p:spPr>
            <a:xfrm>
              <a:off x="1394460" y="3222395"/>
              <a:ext cx="8255" cy="7620"/>
            </a:xfrm>
            <a:custGeom>
              <a:avLst/>
              <a:gdLst/>
              <a:ahLst/>
              <a:cxnLst/>
              <a:rect l="l" t="t" r="r" b="b"/>
              <a:pathLst>
                <a:path w="8255" h="7619">
                  <a:moveTo>
                    <a:pt x="8102" y="4051"/>
                  </a:moveTo>
                  <a:lnTo>
                    <a:pt x="7213" y="1905"/>
                  </a:lnTo>
                  <a:lnTo>
                    <a:pt x="5257" y="1104"/>
                  </a:ln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2832" y="5994"/>
                  </a:lnTo>
                  <a:lnTo>
                    <a:pt x="2921" y="6197"/>
                  </a:lnTo>
                  <a:lnTo>
                    <a:pt x="5067" y="7086"/>
                  </a:lnTo>
                  <a:lnTo>
                    <a:pt x="7213" y="6197"/>
                  </a:lnTo>
                  <a:lnTo>
                    <a:pt x="8102" y="405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409"/>
            <p:cNvSpPr/>
            <p:nvPr/>
          </p:nvSpPr>
          <p:spPr>
            <a:xfrm>
              <a:off x="1396492" y="3223402"/>
              <a:ext cx="1270" cy="2540"/>
            </a:xfrm>
            <a:custGeom>
              <a:avLst/>
              <a:gdLst/>
              <a:ahLst/>
              <a:cxnLst/>
              <a:rect l="l" t="t" r="r" b="b"/>
              <a:pathLst>
                <a:path w="1269" h="2539">
                  <a:moveTo>
                    <a:pt x="0" y="0"/>
                  </a:moveTo>
                  <a:lnTo>
                    <a:pt x="1011" y="1011"/>
                  </a:lnTo>
                  <a:lnTo>
                    <a:pt x="1011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410"/>
            <p:cNvSpPr/>
            <p:nvPr/>
          </p:nvSpPr>
          <p:spPr>
            <a:xfrm>
              <a:off x="1393456" y="321935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411"/>
            <p:cNvSpPr/>
            <p:nvPr/>
          </p:nvSpPr>
          <p:spPr>
            <a:xfrm>
              <a:off x="1396492" y="3217330"/>
              <a:ext cx="8255" cy="31750"/>
            </a:xfrm>
            <a:custGeom>
              <a:avLst/>
              <a:gdLst/>
              <a:ahLst/>
              <a:cxnLst/>
              <a:rect l="l" t="t" r="r" b="b"/>
              <a:pathLst>
                <a:path w="8255" h="31750">
                  <a:moveTo>
                    <a:pt x="0" y="5059"/>
                  </a:moveTo>
                  <a:lnTo>
                    <a:pt x="0" y="6071"/>
                  </a:lnTo>
                </a:path>
                <a:path w="8255" h="31750">
                  <a:moveTo>
                    <a:pt x="4047" y="0"/>
                  </a:moveTo>
                  <a:lnTo>
                    <a:pt x="3035" y="1011"/>
                  </a:lnTo>
                  <a:lnTo>
                    <a:pt x="2023" y="1011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0" y="3035"/>
                  </a:lnTo>
                  <a:lnTo>
                    <a:pt x="0" y="4047"/>
                  </a:lnTo>
                </a:path>
                <a:path w="8255" h="31750">
                  <a:moveTo>
                    <a:pt x="6071" y="1011"/>
                  </a:moveTo>
                  <a:lnTo>
                    <a:pt x="5059" y="1011"/>
                  </a:lnTo>
                </a:path>
                <a:path w="8255" h="31750">
                  <a:moveTo>
                    <a:pt x="8095" y="30358"/>
                  </a:moveTo>
                  <a:lnTo>
                    <a:pt x="8095" y="30358"/>
                  </a:lnTo>
                  <a:lnTo>
                    <a:pt x="8095" y="30358"/>
                  </a:lnTo>
                </a:path>
                <a:path w="8255" h="31750">
                  <a:moveTo>
                    <a:pt x="6071" y="31370"/>
                  </a:moveTo>
                  <a:lnTo>
                    <a:pt x="7083" y="31370"/>
                  </a:lnTo>
                  <a:lnTo>
                    <a:pt x="8095" y="31370"/>
                  </a:lnTo>
                  <a:lnTo>
                    <a:pt x="8095" y="3035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412"/>
            <p:cNvSpPr/>
            <p:nvPr/>
          </p:nvSpPr>
          <p:spPr>
            <a:xfrm>
              <a:off x="1399528" y="324566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413"/>
            <p:cNvSpPr/>
            <p:nvPr/>
          </p:nvSpPr>
          <p:spPr>
            <a:xfrm>
              <a:off x="1397504" y="3247688"/>
              <a:ext cx="5080" cy="1270"/>
            </a:xfrm>
            <a:custGeom>
              <a:avLst/>
              <a:gdLst/>
              <a:ahLst/>
              <a:cxnLst/>
              <a:rect l="l" t="t" r="r" b="b"/>
              <a:pathLst>
                <a:path w="5080" h="1269">
                  <a:moveTo>
                    <a:pt x="0" y="0"/>
                  </a:moveTo>
                  <a:lnTo>
                    <a:pt x="1011" y="1011"/>
                  </a:lnTo>
                  <a:lnTo>
                    <a:pt x="2023" y="1011"/>
                  </a:lnTo>
                  <a:lnTo>
                    <a:pt x="3035" y="1011"/>
                  </a:lnTo>
                  <a:lnTo>
                    <a:pt x="5059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414"/>
            <p:cNvSpPr/>
            <p:nvPr/>
          </p:nvSpPr>
          <p:spPr>
            <a:xfrm>
              <a:off x="1394468" y="324465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415"/>
            <p:cNvSpPr/>
            <p:nvPr/>
          </p:nvSpPr>
          <p:spPr>
            <a:xfrm>
              <a:off x="1380301" y="3246676"/>
              <a:ext cx="24765" cy="241935"/>
            </a:xfrm>
            <a:custGeom>
              <a:avLst/>
              <a:gdLst/>
              <a:ahLst/>
              <a:cxnLst/>
              <a:rect l="l" t="t" r="r" b="b"/>
              <a:pathLst>
                <a:path w="24765" h="241935">
                  <a:moveTo>
                    <a:pt x="16191" y="1011"/>
                  </a:moveTo>
                  <a:lnTo>
                    <a:pt x="17203" y="1011"/>
                  </a:lnTo>
                </a:path>
                <a:path w="24765" h="241935">
                  <a:moveTo>
                    <a:pt x="16191" y="1011"/>
                  </a:moveTo>
                </a:path>
                <a:path w="24765" h="241935">
                  <a:moveTo>
                    <a:pt x="17203" y="0"/>
                  </a:moveTo>
                  <a:lnTo>
                    <a:pt x="17203" y="0"/>
                  </a:lnTo>
                  <a:lnTo>
                    <a:pt x="17203" y="0"/>
                  </a:lnTo>
                </a:path>
                <a:path w="24765" h="241935">
                  <a:moveTo>
                    <a:pt x="24286" y="1011"/>
                  </a:moveTo>
                  <a:lnTo>
                    <a:pt x="23274" y="1011"/>
                  </a:lnTo>
                </a:path>
                <a:path w="24765" h="241935">
                  <a:moveTo>
                    <a:pt x="8095" y="162924"/>
                  </a:moveTo>
                  <a:lnTo>
                    <a:pt x="7083" y="166971"/>
                  </a:lnTo>
                </a:path>
                <a:path w="24765" h="241935">
                  <a:moveTo>
                    <a:pt x="6071" y="174055"/>
                  </a:moveTo>
                  <a:lnTo>
                    <a:pt x="6071" y="177091"/>
                  </a:lnTo>
                </a:path>
                <a:path w="24765" h="241935">
                  <a:moveTo>
                    <a:pt x="1011" y="232748"/>
                  </a:moveTo>
                  <a:lnTo>
                    <a:pt x="0" y="24185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6" name="object 416"/>
            <p:cNvSpPr/>
            <p:nvPr/>
          </p:nvSpPr>
          <p:spPr>
            <a:xfrm>
              <a:off x="1373212" y="3494607"/>
              <a:ext cx="9525" cy="34925"/>
            </a:xfrm>
            <a:custGeom>
              <a:avLst/>
              <a:gdLst/>
              <a:ahLst/>
              <a:cxnLst/>
              <a:rect l="l" t="t" r="r" b="b"/>
              <a:pathLst>
                <a:path w="9525" h="34925">
                  <a:moveTo>
                    <a:pt x="6070" y="31369"/>
                  </a:moveTo>
                  <a:lnTo>
                    <a:pt x="5181" y="29222"/>
                  </a:lnTo>
                  <a:lnTo>
                    <a:pt x="3035" y="28333"/>
                  </a:lnTo>
                  <a:lnTo>
                    <a:pt x="889" y="29222"/>
                  </a:lnTo>
                  <a:lnTo>
                    <a:pt x="0" y="31369"/>
                  </a:lnTo>
                  <a:lnTo>
                    <a:pt x="889" y="33515"/>
                  </a:lnTo>
                  <a:lnTo>
                    <a:pt x="3035" y="34417"/>
                  </a:lnTo>
                  <a:lnTo>
                    <a:pt x="5181" y="33515"/>
                  </a:lnTo>
                  <a:lnTo>
                    <a:pt x="6070" y="31369"/>
                  </a:lnTo>
                  <a:close/>
                </a:path>
                <a:path w="9525" h="34925">
                  <a:moveTo>
                    <a:pt x="9105" y="3035"/>
                  </a:moveTo>
                  <a:lnTo>
                    <a:pt x="8216" y="889"/>
                  </a:lnTo>
                  <a:lnTo>
                    <a:pt x="6070" y="0"/>
                  </a:lnTo>
                  <a:lnTo>
                    <a:pt x="3924" y="889"/>
                  </a:lnTo>
                  <a:lnTo>
                    <a:pt x="3035" y="3035"/>
                  </a:lnTo>
                  <a:lnTo>
                    <a:pt x="3924" y="5181"/>
                  </a:lnTo>
                  <a:lnTo>
                    <a:pt x="6070" y="6070"/>
                  </a:lnTo>
                  <a:lnTo>
                    <a:pt x="8216" y="5181"/>
                  </a:lnTo>
                  <a:lnTo>
                    <a:pt x="9105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7" name="object 417"/>
            <p:cNvSpPr/>
            <p:nvPr/>
          </p:nvSpPr>
          <p:spPr>
            <a:xfrm>
              <a:off x="1368158" y="3525975"/>
              <a:ext cx="8255" cy="1270"/>
            </a:xfrm>
            <a:custGeom>
              <a:avLst/>
              <a:gdLst/>
              <a:ahLst/>
              <a:cxnLst/>
              <a:rect l="l" t="t" r="r" b="b"/>
              <a:pathLst>
                <a:path w="8255" h="1270">
                  <a:moveTo>
                    <a:pt x="7083" y="0"/>
                  </a:moveTo>
                  <a:lnTo>
                    <a:pt x="8095" y="0"/>
                  </a:lnTo>
                </a:path>
                <a:path w="8255" h="1270">
                  <a:moveTo>
                    <a:pt x="0" y="1011"/>
                  </a:moveTo>
                  <a:lnTo>
                    <a:pt x="1011" y="1011"/>
                  </a:lnTo>
                  <a:lnTo>
                    <a:pt x="2023" y="1011"/>
                  </a:lnTo>
                  <a:lnTo>
                    <a:pt x="3035" y="1011"/>
                  </a:lnTo>
                  <a:lnTo>
                    <a:pt x="4047" y="1011"/>
                  </a:lnTo>
                  <a:lnTo>
                    <a:pt x="5059" y="0"/>
                  </a:lnTo>
                  <a:lnTo>
                    <a:pt x="607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8" name="object 418"/>
            <p:cNvSpPr/>
            <p:nvPr/>
          </p:nvSpPr>
          <p:spPr>
            <a:xfrm>
              <a:off x="1365122" y="352395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9" name="object 419"/>
            <p:cNvSpPr/>
            <p:nvPr/>
          </p:nvSpPr>
          <p:spPr>
            <a:xfrm>
              <a:off x="1367146" y="3247688"/>
              <a:ext cx="29845" cy="279400"/>
            </a:xfrm>
            <a:custGeom>
              <a:avLst/>
              <a:gdLst/>
              <a:ahLst/>
              <a:cxnLst/>
              <a:rect l="l" t="t" r="r" b="b"/>
              <a:pathLst>
                <a:path w="29844" h="279400">
                  <a:moveTo>
                    <a:pt x="0" y="278286"/>
                  </a:moveTo>
                  <a:lnTo>
                    <a:pt x="1011" y="279298"/>
                  </a:lnTo>
                </a:path>
                <a:path w="29844" h="279400">
                  <a:moveTo>
                    <a:pt x="29346" y="0"/>
                  </a:moveTo>
                  <a:lnTo>
                    <a:pt x="21250" y="72860"/>
                  </a:lnTo>
                </a:path>
                <a:path w="29844" h="279400">
                  <a:moveTo>
                    <a:pt x="6071" y="224653"/>
                  </a:moveTo>
                  <a:lnTo>
                    <a:pt x="0" y="27828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0" name="object 420"/>
            <p:cNvSpPr/>
            <p:nvPr/>
          </p:nvSpPr>
          <p:spPr>
            <a:xfrm>
              <a:off x="1364110" y="35229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1" name="object 421"/>
            <p:cNvSpPr/>
            <p:nvPr/>
          </p:nvSpPr>
          <p:spPr>
            <a:xfrm>
              <a:off x="1376253" y="3525975"/>
              <a:ext cx="18415" cy="91440"/>
            </a:xfrm>
            <a:custGeom>
              <a:avLst/>
              <a:gdLst/>
              <a:ahLst/>
              <a:cxnLst/>
              <a:rect l="l" t="t" r="r" b="b"/>
              <a:pathLst>
                <a:path w="18415" h="91439">
                  <a:moveTo>
                    <a:pt x="0" y="0"/>
                  </a:moveTo>
                  <a:lnTo>
                    <a:pt x="3035" y="15179"/>
                  </a:lnTo>
                </a:path>
                <a:path w="18415" h="91439">
                  <a:moveTo>
                    <a:pt x="6071" y="32382"/>
                  </a:moveTo>
                  <a:lnTo>
                    <a:pt x="18215" y="910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422"/>
            <p:cNvSpPr/>
            <p:nvPr/>
          </p:nvSpPr>
          <p:spPr>
            <a:xfrm>
              <a:off x="1393456" y="366258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423"/>
            <p:cNvSpPr/>
            <p:nvPr/>
          </p:nvSpPr>
          <p:spPr>
            <a:xfrm>
              <a:off x="1367146" y="3525975"/>
              <a:ext cx="3175" cy="15240"/>
            </a:xfrm>
            <a:custGeom>
              <a:avLst/>
              <a:gdLst/>
              <a:ahLst/>
              <a:cxnLst/>
              <a:rect l="l" t="t" r="r" b="b"/>
              <a:pathLst>
                <a:path w="3175" h="15239">
                  <a:moveTo>
                    <a:pt x="0" y="0"/>
                  </a:moveTo>
                  <a:lnTo>
                    <a:pt x="3035" y="1517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424"/>
            <p:cNvSpPr/>
            <p:nvPr/>
          </p:nvSpPr>
          <p:spPr>
            <a:xfrm>
              <a:off x="1393456" y="366258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5" name="object 425"/>
            <p:cNvSpPr/>
            <p:nvPr/>
          </p:nvSpPr>
          <p:spPr>
            <a:xfrm>
              <a:off x="1272022" y="3699019"/>
              <a:ext cx="686435" cy="398145"/>
            </a:xfrm>
            <a:custGeom>
              <a:avLst/>
              <a:gdLst/>
              <a:ahLst/>
              <a:cxnLst/>
              <a:rect l="l" t="t" r="r" b="b"/>
              <a:pathLst>
                <a:path w="686435" h="398145">
                  <a:moveTo>
                    <a:pt x="124470" y="3035"/>
                  </a:moveTo>
                  <a:lnTo>
                    <a:pt x="124470" y="4047"/>
                  </a:lnTo>
                </a:path>
                <a:path w="686435" h="398145">
                  <a:moveTo>
                    <a:pt x="124470" y="3035"/>
                  </a:moveTo>
                  <a:lnTo>
                    <a:pt x="124470" y="2023"/>
                  </a:lnTo>
                  <a:lnTo>
                    <a:pt x="124470" y="1011"/>
                  </a:lnTo>
                  <a:lnTo>
                    <a:pt x="125481" y="0"/>
                  </a:lnTo>
                  <a:lnTo>
                    <a:pt x="126493" y="0"/>
                  </a:lnTo>
                </a:path>
                <a:path w="686435" h="398145">
                  <a:moveTo>
                    <a:pt x="126493" y="7083"/>
                  </a:moveTo>
                  <a:lnTo>
                    <a:pt x="125481" y="7083"/>
                  </a:lnTo>
                  <a:lnTo>
                    <a:pt x="124470" y="6071"/>
                  </a:lnTo>
                  <a:lnTo>
                    <a:pt x="124470" y="5059"/>
                  </a:lnTo>
                  <a:lnTo>
                    <a:pt x="124470" y="4047"/>
                  </a:lnTo>
                </a:path>
                <a:path w="686435" h="398145">
                  <a:moveTo>
                    <a:pt x="686103" y="266143"/>
                  </a:moveTo>
                  <a:lnTo>
                    <a:pt x="613242" y="266143"/>
                  </a:lnTo>
                </a:path>
                <a:path w="686435" h="398145">
                  <a:moveTo>
                    <a:pt x="588955" y="266143"/>
                  </a:moveTo>
                  <a:lnTo>
                    <a:pt x="486748" y="266143"/>
                  </a:lnTo>
                </a:path>
                <a:path w="686435" h="398145">
                  <a:moveTo>
                    <a:pt x="686103" y="223641"/>
                  </a:moveTo>
                  <a:lnTo>
                    <a:pt x="629433" y="223641"/>
                  </a:lnTo>
                </a:path>
                <a:path w="686435" h="398145">
                  <a:moveTo>
                    <a:pt x="686103" y="308645"/>
                  </a:moveTo>
                  <a:lnTo>
                    <a:pt x="491808" y="308645"/>
                  </a:lnTo>
                </a:path>
                <a:path w="686435" h="398145">
                  <a:moveTo>
                    <a:pt x="200366" y="266143"/>
                  </a:moveTo>
                  <a:lnTo>
                    <a:pt x="0" y="266143"/>
                  </a:lnTo>
                </a:path>
                <a:path w="686435" h="398145">
                  <a:moveTo>
                    <a:pt x="200366" y="308645"/>
                  </a:moveTo>
                  <a:lnTo>
                    <a:pt x="194294" y="308645"/>
                  </a:lnTo>
                </a:path>
                <a:path w="686435" h="398145">
                  <a:moveTo>
                    <a:pt x="189234" y="216557"/>
                  </a:moveTo>
                  <a:lnTo>
                    <a:pt x="185187" y="216557"/>
                  </a:lnTo>
                </a:path>
                <a:path w="686435" h="398145">
                  <a:moveTo>
                    <a:pt x="0" y="223641"/>
                  </a:moveTo>
                  <a:lnTo>
                    <a:pt x="0" y="216557"/>
                  </a:lnTo>
                </a:path>
                <a:path w="686435" h="398145">
                  <a:moveTo>
                    <a:pt x="558597" y="144709"/>
                  </a:moveTo>
                  <a:lnTo>
                    <a:pt x="566692" y="144709"/>
                  </a:lnTo>
                </a:path>
                <a:path w="686435" h="398145">
                  <a:moveTo>
                    <a:pt x="526214" y="215545"/>
                  </a:moveTo>
                  <a:lnTo>
                    <a:pt x="526214" y="216557"/>
                  </a:lnTo>
                </a:path>
                <a:path w="686435" h="398145">
                  <a:moveTo>
                    <a:pt x="548477" y="131553"/>
                  </a:moveTo>
                  <a:lnTo>
                    <a:pt x="543417" y="131553"/>
                  </a:lnTo>
                </a:path>
                <a:path w="686435" h="398145">
                  <a:moveTo>
                    <a:pt x="526214" y="216557"/>
                  </a:moveTo>
                  <a:lnTo>
                    <a:pt x="528238" y="216557"/>
                  </a:lnTo>
                </a:path>
                <a:path w="686435" h="398145">
                  <a:moveTo>
                    <a:pt x="583895" y="167983"/>
                  </a:moveTo>
                  <a:lnTo>
                    <a:pt x="588955" y="167983"/>
                  </a:lnTo>
                </a:path>
                <a:path w="686435" h="398145">
                  <a:moveTo>
                    <a:pt x="648660" y="368350"/>
                  </a:moveTo>
                  <a:lnTo>
                    <a:pt x="655744" y="397696"/>
                  </a:lnTo>
                </a:path>
                <a:path w="686435" h="398145">
                  <a:moveTo>
                    <a:pt x="655744" y="368350"/>
                  </a:moveTo>
                  <a:lnTo>
                    <a:pt x="662828" y="39769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6" name="object 426"/>
            <p:cNvSpPr/>
            <p:nvPr/>
          </p:nvSpPr>
          <p:spPr>
            <a:xfrm>
              <a:off x="1933829" y="4123028"/>
              <a:ext cx="10160" cy="6350"/>
            </a:xfrm>
            <a:custGeom>
              <a:avLst/>
              <a:gdLst/>
              <a:ahLst/>
              <a:cxnLst/>
              <a:rect l="l" t="t" r="r" b="b"/>
              <a:pathLst>
                <a:path w="10160" h="6350">
                  <a:moveTo>
                    <a:pt x="10121" y="3035"/>
                  </a:moveTo>
                  <a:lnTo>
                    <a:pt x="9232" y="889"/>
                  </a:lnTo>
                  <a:lnTo>
                    <a:pt x="7086" y="0"/>
                  </a:lnTo>
                  <a:lnTo>
                    <a:pt x="5054" y="850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054" y="5232"/>
                  </a:lnTo>
                  <a:lnTo>
                    <a:pt x="7086" y="6070"/>
                  </a:lnTo>
                  <a:lnTo>
                    <a:pt x="9232" y="5181"/>
                  </a:lnTo>
                  <a:lnTo>
                    <a:pt x="10121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7" name="object 427"/>
            <p:cNvSpPr/>
            <p:nvPr/>
          </p:nvSpPr>
          <p:spPr>
            <a:xfrm>
              <a:off x="1295297" y="4067369"/>
              <a:ext cx="15240" cy="29845"/>
            </a:xfrm>
            <a:custGeom>
              <a:avLst/>
              <a:gdLst/>
              <a:ahLst/>
              <a:cxnLst/>
              <a:rect l="l" t="t" r="r" b="b"/>
              <a:pathLst>
                <a:path w="15240" h="29845">
                  <a:moveTo>
                    <a:pt x="8095" y="0"/>
                  </a:moveTo>
                  <a:lnTo>
                    <a:pt x="0" y="29346"/>
                  </a:lnTo>
                </a:path>
                <a:path w="15240" h="29845">
                  <a:moveTo>
                    <a:pt x="15179" y="0"/>
                  </a:moveTo>
                  <a:lnTo>
                    <a:pt x="7083" y="2934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428"/>
            <p:cNvSpPr/>
            <p:nvPr/>
          </p:nvSpPr>
          <p:spPr>
            <a:xfrm>
              <a:off x="1291249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429"/>
            <p:cNvSpPr/>
            <p:nvPr/>
          </p:nvSpPr>
          <p:spPr>
            <a:xfrm>
              <a:off x="1897408" y="3604907"/>
              <a:ext cx="62230" cy="311150"/>
            </a:xfrm>
            <a:custGeom>
              <a:avLst/>
              <a:gdLst/>
              <a:ahLst/>
              <a:cxnLst/>
              <a:rect l="l" t="t" r="r" b="b"/>
              <a:pathLst>
                <a:path w="62230" h="311150">
                  <a:moveTo>
                    <a:pt x="8095" y="310669"/>
                  </a:moveTo>
                  <a:lnTo>
                    <a:pt x="8095" y="307633"/>
                  </a:lnTo>
                </a:path>
                <a:path w="62230" h="311150">
                  <a:moveTo>
                    <a:pt x="0" y="288406"/>
                  </a:moveTo>
                  <a:lnTo>
                    <a:pt x="0" y="284358"/>
                  </a:lnTo>
                </a:path>
                <a:path w="62230" h="311150">
                  <a:moveTo>
                    <a:pt x="49585" y="5059"/>
                  </a:moveTo>
                  <a:lnTo>
                    <a:pt x="50597" y="5059"/>
                  </a:lnTo>
                  <a:lnTo>
                    <a:pt x="53633" y="4047"/>
                  </a:lnTo>
                </a:path>
                <a:path w="62230" h="311150">
                  <a:moveTo>
                    <a:pt x="55657" y="12143"/>
                  </a:moveTo>
                  <a:lnTo>
                    <a:pt x="57681" y="11131"/>
                  </a:lnTo>
                </a:path>
                <a:path w="62230" h="311150">
                  <a:moveTo>
                    <a:pt x="53633" y="4047"/>
                  </a:moveTo>
                  <a:lnTo>
                    <a:pt x="55657" y="3035"/>
                  </a:lnTo>
                  <a:lnTo>
                    <a:pt x="54645" y="4047"/>
                  </a:lnTo>
                </a:path>
                <a:path w="62230" h="311150">
                  <a:moveTo>
                    <a:pt x="57681" y="11131"/>
                  </a:moveTo>
                  <a:lnTo>
                    <a:pt x="59705" y="11131"/>
                  </a:lnTo>
                  <a:lnTo>
                    <a:pt x="60717" y="10119"/>
                  </a:lnTo>
                  <a:lnTo>
                    <a:pt x="61729" y="10119"/>
                  </a:lnTo>
                </a:path>
                <a:path w="62230" h="311150">
                  <a:moveTo>
                    <a:pt x="57681" y="2023"/>
                  </a:moveTo>
                  <a:lnTo>
                    <a:pt x="59705" y="1011"/>
                  </a:lnTo>
                  <a:lnTo>
                    <a:pt x="60717" y="1011"/>
                  </a:lnTo>
                </a:path>
                <a:path w="62230" h="311150">
                  <a:moveTo>
                    <a:pt x="60717" y="0"/>
                  </a:moveTo>
                  <a:lnTo>
                    <a:pt x="6172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430"/>
            <p:cNvSpPr/>
            <p:nvPr/>
          </p:nvSpPr>
          <p:spPr>
            <a:xfrm>
              <a:off x="1964197" y="360592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431"/>
            <p:cNvSpPr/>
            <p:nvPr/>
          </p:nvSpPr>
          <p:spPr>
            <a:xfrm>
              <a:off x="1959137" y="3558357"/>
              <a:ext cx="12700" cy="50800"/>
            </a:xfrm>
            <a:custGeom>
              <a:avLst/>
              <a:gdLst/>
              <a:ahLst/>
              <a:cxnLst/>
              <a:rect l="l" t="t" r="r" b="b"/>
              <a:pathLst>
                <a:path w="12700" h="50800">
                  <a:moveTo>
                    <a:pt x="0" y="46549"/>
                  </a:moveTo>
                  <a:lnTo>
                    <a:pt x="0" y="45537"/>
                  </a:lnTo>
                </a:path>
                <a:path w="12700" h="50800">
                  <a:moveTo>
                    <a:pt x="8095" y="50597"/>
                  </a:moveTo>
                  <a:lnTo>
                    <a:pt x="8095" y="49585"/>
                  </a:lnTo>
                </a:path>
                <a:path w="12700" h="50800">
                  <a:moveTo>
                    <a:pt x="0" y="46549"/>
                  </a:moveTo>
                  <a:lnTo>
                    <a:pt x="0" y="45537"/>
                  </a:lnTo>
                </a:path>
                <a:path w="12700" h="50800">
                  <a:moveTo>
                    <a:pt x="8095" y="49585"/>
                  </a:moveTo>
                  <a:lnTo>
                    <a:pt x="8095" y="48573"/>
                  </a:lnTo>
                  <a:lnTo>
                    <a:pt x="9107" y="47561"/>
                  </a:lnTo>
                  <a:lnTo>
                    <a:pt x="9107" y="46549"/>
                  </a:lnTo>
                  <a:lnTo>
                    <a:pt x="9107" y="45537"/>
                  </a:lnTo>
                </a:path>
                <a:path w="12700" h="50800">
                  <a:moveTo>
                    <a:pt x="11131" y="0"/>
                  </a:moveTo>
                  <a:lnTo>
                    <a:pt x="12143" y="1011"/>
                  </a:lnTo>
                  <a:lnTo>
                    <a:pt x="12143" y="2023"/>
                  </a:lnTo>
                  <a:lnTo>
                    <a:pt x="12143" y="4047"/>
                  </a:lnTo>
                  <a:lnTo>
                    <a:pt x="12143" y="5059"/>
                  </a:lnTo>
                  <a:lnTo>
                    <a:pt x="11131" y="505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432"/>
            <p:cNvSpPr/>
            <p:nvPr/>
          </p:nvSpPr>
          <p:spPr>
            <a:xfrm>
              <a:off x="1967233" y="355532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433"/>
            <p:cNvSpPr/>
            <p:nvPr/>
          </p:nvSpPr>
          <p:spPr>
            <a:xfrm>
              <a:off x="1856930" y="3526987"/>
              <a:ext cx="113664" cy="31750"/>
            </a:xfrm>
            <a:custGeom>
              <a:avLst/>
              <a:gdLst/>
              <a:ahLst/>
              <a:cxnLst/>
              <a:rect l="l" t="t" r="r" b="b"/>
              <a:pathLst>
                <a:path w="113664" h="31750">
                  <a:moveTo>
                    <a:pt x="111314" y="30358"/>
                  </a:moveTo>
                  <a:lnTo>
                    <a:pt x="112326" y="30358"/>
                  </a:lnTo>
                  <a:lnTo>
                    <a:pt x="113338" y="31370"/>
                  </a:lnTo>
                </a:path>
                <a:path w="113664" h="31750">
                  <a:moveTo>
                    <a:pt x="20239" y="14167"/>
                  </a:moveTo>
                  <a:lnTo>
                    <a:pt x="0" y="8095"/>
                  </a:lnTo>
                </a:path>
                <a:path w="113664" h="31750">
                  <a:moveTo>
                    <a:pt x="72860" y="19227"/>
                  </a:moveTo>
                  <a:lnTo>
                    <a:pt x="71848" y="19227"/>
                  </a:lnTo>
                  <a:lnTo>
                    <a:pt x="70836" y="19227"/>
                  </a:lnTo>
                </a:path>
                <a:path w="113664" h="31750">
                  <a:moveTo>
                    <a:pt x="53633" y="14167"/>
                  </a:move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434"/>
            <p:cNvSpPr/>
            <p:nvPr/>
          </p:nvSpPr>
          <p:spPr>
            <a:xfrm>
              <a:off x="1898420" y="375670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435"/>
            <p:cNvSpPr/>
            <p:nvPr/>
          </p:nvSpPr>
          <p:spPr>
            <a:xfrm>
              <a:off x="1897408" y="3759736"/>
              <a:ext cx="1270" cy="27940"/>
            </a:xfrm>
            <a:custGeom>
              <a:avLst/>
              <a:gdLst/>
              <a:ahLst/>
              <a:cxnLst/>
              <a:rect l="l" t="t" r="r" b="b"/>
              <a:pathLst>
                <a:path w="1269" h="27939">
                  <a:moveTo>
                    <a:pt x="0" y="0"/>
                  </a:moveTo>
                  <a:lnTo>
                    <a:pt x="1011" y="0"/>
                  </a:lnTo>
                </a:path>
                <a:path w="1269" h="27939">
                  <a:moveTo>
                    <a:pt x="0" y="27322"/>
                  </a:moveTo>
                  <a:lnTo>
                    <a:pt x="0" y="1011"/>
                  </a:lnTo>
                </a:path>
                <a:path w="1269" h="27939">
                  <a:moveTo>
                    <a:pt x="0" y="1011"/>
                  </a:moveTo>
                  <a:lnTo>
                    <a:pt x="0" y="1011"/>
                  </a:lnTo>
                  <a:lnTo>
                    <a:pt x="0" y="1011"/>
                  </a:lnTo>
                </a:path>
                <a:path w="1269" h="27939">
                  <a:moveTo>
                    <a:pt x="1011" y="1011"/>
                  </a:moveTo>
                  <a:lnTo>
                    <a:pt x="0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436"/>
            <p:cNvSpPr/>
            <p:nvPr/>
          </p:nvSpPr>
          <p:spPr>
            <a:xfrm>
              <a:off x="1894370" y="3757713"/>
              <a:ext cx="10160" cy="7620"/>
            </a:xfrm>
            <a:custGeom>
              <a:avLst/>
              <a:gdLst/>
              <a:ahLst/>
              <a:cxnLst/>
              <a:rect l="l" t="t" r="r" b="b"/>
              <a:pathLst>
                <a:path w="10160" h="7620">
                  <a:moveTo>
                    <a:pt x="10121" y="4051"/>
                  </a:moveTo>
                  <a:lnTo>
                    <a:pt x="9232" y="1905"/>
                  </a:lnTo>
                  <a:lnTo>
                    <a:pt x="7073" y="1016"/>
                  </a:lnTo>
                  <a:lnTo>
                    <a:pt x="5499" y="1676"/>
                  </a:ln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48"/>
                  </a:lnTo>
                  <a:lnTo>
                    <a:pt x="889" y="5194"/>
                  </a:lnTo>
                  <a:lnTo>
                    <a:pt x="3035" y="6083"/>
                  </a:lnTo>
                  <a:lnTo>
                    <a:pt x="4597" y="5435"/>
                  </a:lnTo>
                  <a:lnTo>
                    <a:pt x="4927" y="6197"/>
                  </a:lnTo>
                  <a:lnTo>
                    <a:pt x="7073" y="7086"/>
                  </a:lnTo>
                  <a:lnTo>
                    <a:pt x="9232" y="6197"/>
                  </a:lnTo>
                  <a:lnTo>
                    <a:pt x="10121" y="405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437"/>
            <p:cNvSpPr/>
            <p:nvPr/>
          </p:nvSpPr>
          <p:spPr>
            <a:xfrm>
              <a:off x="1355002" y="3785035"/>
              <a:ext cx="560705" cy="130810"/>
            </a:xfrm>
            <a:custGeom>
              <a:avLst/>
              <a:gdLst/>
              <a:ahLst/>
              <a:cxnLst/>
              <a:rect l="l" t="t" r="r" b="b"/>
              <a:pathLst>
                <a:path w="560705" h="130810">
                  <a:moveTo>
                    <a:pt x="560621" y="130541"/>
                  </a:moveTo>
                  <a:lnTo>
                    <a:pt x="559609" y="120422"/>
                  </a:lnTo>
                </a:path>
                <a:path w="560705" h="130810">
                  <a:moveTo>
                    <a:pt x="535322" y="108278"/>
                  </a:moveTo>
                  <a:lnTo>
                    <a:pt x="536334" y="100183"/>
                  </a:lnTo>
                </a:path>
                <a:path w="560705" h="130810">
                  <a:moveTo>
                    <a:pt x="546453" y="0"/>
                  </a:moveTo>
                  <a:lnTo>
                    <a:pt x="546453" y="0"/>
                  </a:lnTo>
                  <a:lnTo>
                    <a:pt x="546453" y="0"/>
                  </a:lnTo>
                </a:path>
                <a:path w="560705" h="130810">
                  <a:moveTo>
                    <a:pt x="93099" y="116374"/>
                  </a:moveTo>
                  <a:lnTo>
                    <a:pt x="100183" y="116374"/>
                  </a:lnTo>
                </a:path>
                <a:path w="560705" h="130810">
                  <a:moveTo>
                    <a:pt x="4047" y="115362"/>
                  </a:moveTo>
                  <a:lnTo>
                    <a:pt x="4047" y="114350"/>
                  </a:lnTo>
                </a:path>
                <a:path w="560705" h="130810">
                  <a:moveTo>
                    <a:pt x="4047" y="113338"/>
                  </a:moveTo>
                  <a:lnTo>
                    <a:pt x="4047" y="112326"/>
                  </a:lnTo>
                </a:path>
                <a:path w="560705" h="130810">
                  <a:moveTo>
                    <a:pt x="8095" y="21250"/>
                  </a:moveTo>
                  <a:lnTo>
                    <a:pt x="4047" y="21250"/>
                  </a:lnTo>
                  <a:lnTo>
                    <a:pt x="4047" y="17203"/>
                  </a:lnTo>
                </a:path>
                <a:path w="560705" h="130810">
                  <a:moveTo>
                    <a:pt x="4047" y="21250"/>
                  </a:moveTo>
                  <a:lnTo>
                    <a:pt x="0" y="21250"/>
                  </a:lnTo>
                  <a:lnTo>
                    <a:pt x="0" y="43513"/>
                  </a:lnTo>
                  <a:lnTo>
                    <a:pt x="4047" y="4351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438"/>
            <p:cNvSpPr/>
            <p:nvPr/>
          </p:nvSpPr>
          <p:spPr>
            <a:xfrm>
              <a:off x="1758771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439"/>
            <p:cNvSpPr/>
            <p:nvPr/>
          </p:nvSpPr>
          <p:spPr>
            <a:xfrm>
              <a:off x="1466317" y="4007664"/>
              <a:ext cx="492125" cy="89535"/>
            </a:xfrm>
            <a:custGeom>
              <a:avLst/>
              <a:gdLst/>
              <a:ahLst/>
              <a:cxnLst/>
              <a:rect l="l" t="t" r="r" b="b"/>
              <a:pathLst>
                <a:path w="492125" h="89535">
                  <a:moveTo>
                    <a:pt x="491808" y="0"/>
                  </a:moveTo>
                  <a:lnTo>
                    <a:pt x="491808" y="12143"/>
                  </a:lnTo>
                  <a:lnTo>
                    <a:pt x="491808" y="20239"/>
                  </a:lnTo>
                </a:path>
                <a:path w="492125" h="89535">
                  <a:moveTo>
                    <a:pt x="491808" y="12143"/>
                  </a:moveTo>
                  <a:lnTo>
                    <a:pt x="297513" y="12143"/>
                  </a:lnTo>
                  <a:lnTo>
                    <a:pt x="297513" y="0"/>
                  </a:lnTo>
                </a:path>
                <a:path w="492125" h="89535">
                  <a:moveTo>
                    <a:pt x="297513" y="15179"/>
                  </a:moveTo>
                  <a:lnTo>
                    <a:pt x="297513" y="12143"/>
                  </a:lnTo>
                </a:path>
                <a:path w="492125" h="89535">
                  <a:moveTo>
                    <a:pt x="490796" y="56669"/>
                  </a:moveTo>
                  <a:lnTo>
                    <a:pt x="489784" y="80956"/>
                  </a:lnTo>
                </a:path>
                <a:path w="492125" h="89535">
                  <a:moveTo>
                    <a:pt x="297513" y="61729"/>
                  </a:moveTo>
                  <a:lnTo>
                    <a:pt x="297513" y="59705"/>
                  </a:lnTo>
                </a:path>
                <a:path w="492125" h="89535">
                  <a:moveTo>
                    <a:pt x="489784" y="80956"/>
                  </a:moveTo>
                  <a:lnTo>
                    <a:pt x="489784" y="89051"/>
                  </a:lnTo>
                </a:path>
                <a:path w="492125" h="89535">
                  <a:moveTo>
                    <a:pt x="0" y="12143"/>
                  </a:moveTo>
                  <a:lnTo>
                    <a:pt x="0" y="1517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440"/>
            <p:cNvSpPr/>
            <p:nvPr/>
          </p:nvSpPr>
          <p:spPr>
            <a:xfrm>
              <a:off x="1461257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441"/>
            <p:cNvSpPr/>
            <p:nvPr/>
          </p:nvSpPr>
          <p:spPr>
            <a:xfrm>
              <a:off x="1269998" y="3972246"/>
              <a:ext cx="494030" cy="125095"/>
            </a:xfrm>
            <a:custGeom>
              <a:avLst/>
              <a:gdLst/>
              <a:ahLst/>
              <a:cxnLst/>
              <a:rect l="l" t="t" r="r" b="b"/>
              <a:pathLst>
                <a:path w="494030" h="125095">
                  <a:moveTo>
                    <a:pt x="2023" y="47561"/>
                  </a:moveTo>
                  <a:lnTo>
                    <a:pt x="2023" y="35418"/>
                  </a:lnTo>
                </a:path>
                <a:path w="494030" h="125095">
                  <a:moveTo>
                    <a:pt x="196318" y="35418"/>
                  </a:moveTo>
                  <a:lnTo>
                    <a:pt x="196318" y="47561"/>
                  </a:lnTo>
                  <a:lnTo>
                    <a:pt x="2023" y="47561"/>
                  </a:lnTo>
                </a:path>
                <a:path w="494030" h="125095">
                  <a:moveTo>
                    <a:pt x="0" y="124470"/>
                  </a:moveTo>
                  <a:lnTo>
                    <a:pt x="2023" y="97147"/>
                  </a:lnTo>
                </a:path>
                <a:path w="494030" h="125095">
                  <a:moveTo>
                    <a:pt x="196318" y="35418"/>
                  </a:moveTo>
                  <a:lnTo>
                    <a:pt x="2023" y="35418"/>
                  </a:lnTo>
                </a:path>
                <a:path w="494030" h="125095">
                  <a:moveTo>
                    <a:pt x="493832" y="35418"/>
                  </a:moveTo>
                  <a:lnTo>
                    <a:pt x="488772" y="35418"/>
                  </a:lnTo>
                </a:path>
                <a:path w="494030" h="125095">
                  <a:moveTo>
                    <a:pt x="216557" y="1011"/>
                  </a:moveTo>
                  <a:lnTo>
                    <a:pt x="216557" y="0"/>
                  </a:lnTo>
                </a:path>
                <a:path w="494030" h="125095">
                  <a:moveTo>
                    <a:pt x="473593" y="0"/>
                  </a:moveTo>
                  <a:lnTo>
                    <a:pt x="473593" y="1011"/>
                  </a:lnTo>
                </a:path>
                <a:path w="494030" h="125095">
                  <a:moveTo>
                    <a:pt x="230724" y="15179"/>
                  </a:moveTo>
                  <a:lnTo>
                    <a:pt x="230724" y="24286"/>
                  </a:lnTo>
                </a:path>
                <a:path w="494030" h="125095">
                  <a:moveTo>
                    <a:pt x="230724" y="32382"/>
                  </a:moveTo>
                  <a:lnTo>
                    <a:pt x="230724" y="50597"/>
                  </a:lnTo>
                </a:path>
                <a:path w="494030" h="125095">
                  <a:moveTo>
                    <a:pt x="459425" y="50597"/>
                  </a:moveTo>
                  <a:lnTo>
                    <a:pt x="459425" y="32382"/>
                  </a:lnTo>
                </a:path>
                <a:path w="494030" h="125095">
                  <a:moveTo>
                    <a:pt x="459425" y="24286"/>
                  </a:moveTo>
                  <a:lnTo>
                    <a:pt x="459425" y="15179"/>
                  </a:lnTo>
                  <a:lnTo>
                    <a:pt x="230724" y="1517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442"/>
            <p:cNvSpPr/>
            <p:nvPr/>
          </p:nvSpPr>
          <p:spPr>
            <a:xfrm>
              <a:off x="1644408" y="3853851"/>
              <a:ext cx="6350" cy="7620"/>
            </a:xfrm>
            <a:custGeom>
              <a:avLst/>
              <a:gdLst/>
              <a:ahLst/>
              <a:cxnLst/>
              <a:rect l="l" t="t" r="r" b="b"/>
              <a:pathLst>
                <a:path w="6350" h="7620">
                  <a:moveTo>
                    <a:pt x="6083" y="3035"/>
                  </a:moveTo>
                  <a:lnTo>
                    <a:pt x="5194" y="889"/>
                  </a:lnTo>
                  <a:lnTo>
                    <a:pt x="3048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203" y="3543"/>
                  </a:lnTo>
                  <a:lnTo>
                    <a:pt x="0" y="4051"/>
                  </a:lnTo>
                  <a:lnTo>
                    <a:pt x="889" y="6197"/>
                  </a:lnTo>
                  <a:lnTo>
                    <a:pt x="3048" y="7086"/>
                  </a:lnTo>
                  <a:lnTo>
                    <a:pt x="5194" y="6197"/>
                  </a:lnTo>
                  <a:lnTo>
                    <a:pt x="6083" y="4051"/>
                  </a:lnTo>
                  <a:lnTo>
                    <a:pt x="5867" y="3543"/>
                  </a:lnTo>
                  <a:lnTo>
                    <a:pt x="6083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443"/>
            <p:cNvSpPr/>
            <p:nvPr/>
          </p:nvSpPr>
          <p:spPr>
            <a:xfrm>
              <a:off x="1647456" y="3852835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035"/>
                  </a:moveTo>
                  <a:lnTo>
                    <a:pt x="0" y="2023"/>
                  </a:lnTo>
                </a:path>
                <a:path h="3175">
                  <a:moveTo>
                    <a:pt x="0" y="1011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444"/>
            <p:cNvSpPr/>
            <p:nvPr/>
          </p:nvSpPr>
          <p:spPr>
            <a:xfrm>
              <a:off x="1644408" y="3853851"/>
              <a:ext cx="6350" cy="7620"/>
            </a:xfrm>
            <a:custGeom>
              <a:avLst/>
              <a:gdLst/>
              <a:ahLst/>
              <a:cxnLst/>
              <a:rect l="l" t="t" r="r" b="b"/>
              <a:pathLst>
                <a:path w="6350" h="7620">
                  <a:moveTo>
                    <a:pt x="6083" y="3035"/>
                  </a:moveTo>
                  <a:lnTo>
                    <a:pt x="5194" y="889"/>
                  </a:lnTo>
                  <a:lnTo>
                    <a:pt x="3048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203" y="3543"/>
                  </a:lnTo>
                  <a:lnTo>
                    <a:pt x="0" y="4051"/>
                  </a:lnTo>
                  <a:lnTo>
                    <a:pt x="889" y="6197"/>
                  </a:lnTo>
                  <a:lnTo>
                    <a:pt x="3048" y="7086"/>
                  </a:lnTo>
                  <a:lnTo>
                    <a:pt x="5194" y="6197"/>
                  </a:lnTo>
                  <a:lnTo>
                    <a:pt x="6083" y="4051"/>
                  </a:lnTo>
                  <a:lnTo>
                    <a:pt x="5867" y="3543"/>
                  </a:lnTo>
                  <a:lnTo>
                    <a:pt x="6083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445"/>
            <p:cNvSpPr/>
            <p:nvPr/>
          </p:nvSpPr>
          <p:spPr>
            <a:xfrm>
              <a:off x="1641385" y="3814381"/>
              <a:ext cx="6350" cy="43815"/>
            </a:xfrm>
            <a:custGeom>
              <a:avLst/>
              <a:gdLst/>
              <a:ahLst/>
              <a:cxnLst/>
              <a:rect l="l" t="t" r="r" b="b"/>
              <a:pathLst>
                <a:path w="6350" h="43814">
                  <a:moveTo>
                    <a:pt x="6071" y="41490"/>
                  </a:moveTo>
                  <a:lnTo>
                    <a:pt x="6071" y="40478"/>
                  </a:lnTo>
                </a:path>
                <a:path w="6350" h="43814">
                  <a:moveTo>
                    <a:pt x="0" y="43513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6" name="object 446"/>
            <p:cNvSpPr/>
            <p:nvPr/>
          </p:nvSpPr>
          <p:spPr>
            <a:xfrm>
              <a:off x="1644420" y="385384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7" name="object 447"/>
            <p:cNvSpPr/>
            <p:nvPr/>
          </p:nvSpPr>
          <p:spPr>
            <a:xfrm>
              <a:off x="1646444" y="3851823"/>
              <a:ext cx="2540" cy="4445"/>
            </a:xfrm>
            <a:custGeom>
              <a:avLst/>
              <a:gdLst/>
              <a:ahLst/>
              <a:cxnLst/>
              <a:rect l="l" t="t" r="r" b="b"/>
              <a:pathLst>
                <a:path w="2539" h="4445">
                  <a:moveTo>
                    <a:pt x="2023" y="4047"/>
                  </a:moveTo>
                  <a:lnTo>
                    <a:pt x="2023" y="3035"/>
                  </a:lnTo>
                </a:path>
                <a:path w="2539" h="4445">
                  <a:moveTo>
                    <a:pt x="1011" y="2023"/>
                  </a:moveTo>
                  <a:lnTo>
                    <a:pt x="1011" y="1011"/>
                  </a:lnTo>
                  <a:lnTo>
                    <a:pt x="1011" y="0"/>
                  </a:lnTo>
                  <a:lnTo>
                    <a:pt x="0" y="0"/>
                  </a:lnTo>
                  <a:lnTo>
                    <a:pt x="0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448"/>
            <p:cNvSpPr/>
            <p:nvPr/>
          </p:nvSpPr>
          <p:spPr>
            <a:xfrm>
              <a:off x="1643408" y="384980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449"/>
            <p:cNvSpPr/>
            <p:nvPr/>
          </p:nvSpPr>
          <p:spPr>
            <a:xfrm>
              <a:off x="1646444" y="3852835"/>
              <a:ext cx="0" cy="1270"/>
            </a:xfrm>
            <a:custGeom>
              <a:avLst/>
              <a:gdLst/>
              <a:ahLst/>
              <a:cxnLst/>
              <a:rect l="l" t="t" r="r" b="b"/>
              <a:pathLst>
                <a:path h="1270">
                  <a:moveTo>
                    <a:pt x="0" y="0"/>
                  </a:moveTo>
                  <a:lnTo>
                    <a:pt x="0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450"/>
            <p:cNvSpPr/>
            <p:nvPr/>
          </p:nvSpPr>
          <p:spPr>
            <a:xfrm>
              <a:off x="1643408" y="38508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451"/>
            <p:cNvSpPr/>
            <p:nvPr/>
          </p:nvSpPr>
          <p:spPr>
            <a:xfrm>
              <a:off x="1645432" y="3853847"/>
              <a:ext cx="1270" cy="2540"/>
            </a:xfrm>
            <a:custGeom>
              <a:avLst/>
              <a:gdLst/>
              <a:ahLst/>
              <a:cxnLst/>
              <a:rect l="l" t="t" r="r" b="b"/>
              <a:pathLst>
                <a:path w="1269" h="2539">
                  <a:moveTo>
                    <a:pt x="1011" y="0"/>
                  </a:moveTo>
                  <a:lnTo>
                    <a:pt x="0" y="1011"/>
                  </a:lnTo>
                  <a:lnTo>
                    <a:pt x="1011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2" name="object 452"/>
            <p:cNvSpPr/>
            <p:nvPr/>
          </p:nvSpPr>
          <p:spPr>
            <a:xfrm>
              <a:off x="1643408" y="385283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3" name="object 453"/>
            <p:cNvSpPr/>
            <p:nvPr/>
          </p:nvSpPr>
          <p:spPr>
            <a:xfrm>
              <a:off x="1646444" y="3855871"/>
              <a:ext cx="0" cy="1270"/>
            </a:xfrm>
            <a:custGeom>
              <a:avLst/>
              <a:gdLst/>
              <a:ahLst/>
              <a:cxnLst/>
              <a:rect l="l" t="t" r="r" b="b"/>
              <a:pathLst>
                <a:path h="1270">
                  <a:moveTo>
                    <a:pt x="0" y="0"/>
                  </a:moveTo>
                  <a:lnTo>
                    <a:pt x="0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4" name="object 454"/>
            <p:cNvSpPr/>
            <p:nvPr/>
          </p:nvSpPr>
          <p:spPr>
            <a:xfrm>
              <a:off x="1643408" y="385384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5" name="object 455"/>
            <p:cNvSpPr/>
            <p:nvPr/>
          </p:nvSpPr>
          <p:spPr>
            <a:xfrm>
              <a:off x="1646444" y="3856883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0"/>
                  </a:moveTo>
                  <a:lnTo>
                    <a:pt x="0" y="1011"/>
                  </a:lnTo>
                  <a:lnTo>
                    <a:pt x="1011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456"/>
            <p:cNvSpPr/>
            <p:nvPr/>
          </p:nvSpPr>
          <p:spPr>
            <a:xfrm>
              <a:off x="1683887" y="385486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7" name="object 457"/>
            <p:cNvSpPr/>
            <p:nvPr/>
          </p:nvSpPr>
          <p:spPr>
            <a:xfrm>
              <a:off x="1685910" y="3856883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0"/>
                  </a:moveTo>
                  <a:lnTo>
                    <a:pt x="0" y="1011"/>
                  </a:lnTo>
                  <a:lnTo>
                    <a:pt x="1011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8" name="object 458"/>
            <p:cNvSpPr/>
            <p:nvPr/>
          </p:nvSpPr>
          <p:spPr>
            <a:xfrm>
              <a:off x="1682875" y="385384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9" name="object 459"/>
            <p:cNvSpPr/>
            <p:nvPr/>
          </p:nvSpPr>
          <p:spPr>
            <a:xfrm>
              <a:off x="1685910" y="3855871"/>
              <a:ext cx="0" cy="1270"/>
            </a:xfrm>
            <a:custGeom>
              <a:avLst/>
              <a:gdLst/>
              <a:ahLst/>
              <a:cxnLst/>
              <a:rect l="l" t="t" r="r" b="b"/>
              <a:pathLst>
                <a:path h="1270">
                  <a:moveTo>
                    <a:pt x="0" y="0"/>
                  </a:moveTo>
                  <a:lnTo>
                    <a:pt x="0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460"/>
            <p:cNvSpPr/>
            <p:nvPr/>
          </p:nvSpPr>
          <p:spPr>
            <a:xfrm>
              <a:off x="1682875" y="385283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461"/>
            <p:cNvSpPr/>
            <p:nvPr/>
          </p:nvSpPr>
          <p:spPr>
            <a:xfrm>
              <a:off x="1685910" y="3853847"/>
              <a:ext cx="0" cy="2540"/>
            </a:xfrm>
            <a:custGeom>
              <a:avLst/>
              <a:gdLst/>
              <a:ahLst/>
              <a:cxnLst/>
              <a:rect l="l" t="t" r="r" b="b"/>
              <a:pathLst>
                <a:path h="2539">
                  <a:moveTo>
                    <a:pt x="0" y="0"/>
                  </a:moveTo>
                  <a:lnTo>
                    <a:pt x="0" y="1011"/>
                  </a:lnTo>
                  <a:lnTo>
                    <a:pt x="0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462"/>
            <p:cNvSpPr/>
            <p:nvPr/>
          </p:nvSpPr>
          <p:spPr>
            <a:xfrm>
              <a:off x="1682875" y="38508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463"/>
            <p:cNvSpPr/>
            <p:nvPr/>
          </p:nvSpPr>
          <p:spPr>
            <a:xfrm>
              <a:off x="1685910" y="3852835"/>
              <a:ext cx="0" cy="1270"/>
            </a:xfrm>
            <a:custGeom>
              <a:avLst/>
              <a:gdLst/>
              <a:ahLst/>
              <a:cxnLst/>
              <a:rect l="l" t="t" r="r" b="b"/>
              <a:pathLst>
                <a:path h="1270">
                  <a:moveTo>
                    <a:pt x="0" y="0"/>
                  </a:moveTo>
                  <a:lnTo>
                    <a:pt x="0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4" name="object 464"/>
            <p:cNvSpPr/>
            <p:nvPr/>
          </p:nvSpPr>
          <p:spPr>
            <a:xfrm>
              <a:off x="1682875" y="384980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5" name="object 465"/>
            <p:cNvSpPr/>
            <p:nvPr/>
          </p:nvSpPr>
          <p:spPr>
            <a:xfrm>
              <a:off x="1685910" y="3851823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1011" y="0"/>
                  </a:moveTo>
                  <a:lnTo>
                    <a:pt x="0" y="0"/>
                  </a:lnTo>
                  <a:lnTo>
                    <a:pt x="0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6" name="object 466"/>
            <p:cNvSpPr/>
            <p:nvPr/>
          </p:nvSpPr>
          <p:spPr>
            <a:xfrm>
              <a:off x="1683887" y="384878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7" name="object 467"/>
            <p:cNvSpPr/>
            <p:nvPr/>
          </p:nvSpPr>
          <p:spPr>
            <a:xfrm>
              <a:off x="1686922" y="3851823"/>
              <a:ext cx="0" cy="1270"/>
            </a:xfrm>
            <a:custGeom>
              <a:avLst/>
              <a:gdLst/>
              <a:ahLst/>
              <a:cxnLst/>
              <a:rect l="l" t="t" r="r" b="b"/>
              <a:pathLst>
                <a:path h="1270">
                  <a:moveTo>
                    <a:pt x="0" y="1011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8" name="object 468"/>
            <p:cNvSpPr/>
            <p:nvPr/>
          </p:nvSpPr>
          <p:spPr>
            <a:xfrm>
              <a:off x="1683887" y="384980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9" name="object 469"/>
            <p:cNvSpPr/>
            <p:nvPr/>
          </p:nvSpPr>
          <p:spPr>
            <a:xfrm>
              <a:off x="1686922" y="3852835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1011" y="1011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0" name="object 470"/>
            <p:cNvSpPr/>
            <p:nvPr/>
          </p:nvSpPr>
          <p:spPr>
            <a:xfrm>
              <a:off x="1684898" y="38508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1" name="object 471"/>
            <p:cNvSpPr/>
            <p:nvPr/>
          </p:nvSpPr>
          <p:spPr>
            <a:xfrm>
              <a:off x="1687934" y="3853847"/>
              <a:ext cx="0" cy="2540"/>
            </a:xfrm>
            <a:custGeom>
              <a:avLst/>
              <a:gdLst/>
              <a:ahLst/>
              <a:cxnLst/>
              <a:rect l="l" t="t" r="r" b="b"/>
              <a:pathLst>
                <a:path h="2539">
                  <a:moveTo>
                    <a:pt x="0" y="2023"/>
                  </a:moveTo>
                  <a:lnTo>
                    <a:pt x="0" y="1011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2" name="object 472"/>
            <p:cNvSpPr/>
            <p:nvPr/>
          </p:nvSpPr>
          <p:spPr>
            <a:xfrm>
              <a:off x="1684898" y="385283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3" name="object 473"/>
            <p:cNvSpPr/>
            <p:nvPr/>
          </p:nvSpPr>
          <p:spPr>
            <a:xfrm>
              <a:off x="1686922" y="3855871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1011"/>
                  </a:move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4" name="object 474"/>
            <p:cNvSpPr/>
            <p:nvPr/>
          </p:nvSpPr>
          <p:spPr>
            <a:xfrm>
              <a:off x="1683887" y="385384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5" name="object 475"/>
            <p:cNvSpPr/>
            <p:nvPr/>
          </p:nvSpPr>
          <p:spPr>
            <a:xfrm>
              <a:off x="1406612" y="3186971"/>
              <a:ext cx="500380" cy="785495"/>
            </a:xfrm>
            <a:custGeom>
              <a:avLst/>
              <a:gdLst/>
              <a:ahLst/>
              <a:cxnLst/>
              <a:rect l="l" t="t" r="r" b="b"/>
              <a:pathLst>
                <a:path w="500380" h="785495">
                  <a:moveTo>
                    <a:pt x="280310" y="670923"/>
                  </a:moveTo>
                  <a:lnTo>
                    <a:pt x="280310" y="669911"/>
                  </a:lnTo>
                </a:path>
                <a:path w="500380" h="785495">
                  <a:moveTo>
                    <a:pt x="350135" y="28334"/>
                  </a:moveTo>
                  <a:lnTo>
                    <a:pt x="350135" y="0"/>
                  </a:lnTo>
                  <a:lnTo>
                    <a:pt x="76908" y="0"/>
                  </a:lnTo>
                  <a:lnTo>
                    <a:pt x="76908" y="28334"/>
                  </a:lnTo>
                </a:path>
                <a:path w="500380" h="785495">
                  <a:moveTo>
                    <a:pt x="178103" y="207450"/>
                  </a:moveTo>
                  <a:lnTo>
                    <a:pt x="183163" y="209473"/>
                  </a:lnTo>
                  <a:lnTo>
                    <a:pt x="188222" y="211497"/>
                  </a:lnTo>
                  <a:lnTo>
                    <a:pt x="193282" y="212509"/>
                  </a:lnTo>
                  <a:lnTo>
                    <a:pt x="198342" y="213521"/>
                  </a:lnTo>
                  <a:lnTo>
                    <a:pt x="203402" y="213521"/>
                  </a:lnTo>
                  <a:lnTo>
                    <a:pt x="208461" y="214533"/>
                  </a:lnTo>
                  <a:lnTo>
                    <a:pt x="214533" y="213521"/>
                  </a:lnTo>
                  <a:lnTo>
                    <a:pt x="219593" y="213521"/>
                  </a:lnTo>
                  <a:lnTo>
                    <a:pt x="224653" y="211497"/>
                  </a:lnTo>
                  <a:lnTo>
                    <a:pt x="227689" y="211497"/>
                  </a:lnTo>
                </a:path>
                <a:path w="500380" h="785495">
                  <a:moveTo>
                    <a:pt x="41490" y="727593"/>
                  </a:moveTo>
                  <a:lnTo>
                    <a:pt x="0" y="727593"/>
                  </a:lnTo>
                </a:path>
                <a:path w="500380" h="785495">
                  <a:moveTo>
                    <a:pt x="41490" y="719497"/>
                  </a:moveTo>
                  <a:lnTo>
                    <a:pt x="0" y="719497"/>
                  </a:lnTo>
                </a:path>
                <a:path w="500380" h="785495">
                  <a:moveTo>
                    <a:pt x="33394" y="682055"/>
                  </a:moveTo>
                  <a:lnTo>
                    <a:pt x="0" y="682055"/>
                  </a:lnTo>
                </a:path>
                <a:path w="500380" h="785495">
                  <a:moveTo>
                    <a:pt x="41490" y="705330"/>
                  </a:moveTo>
                  <a:lnTo>
                    <a:pt x="30358" y="705330"/>
                  </a:lnTo>
                  <a:lnTo>
                    <a:pt x="30358" y="695210"/>
                  </a:lnTo>
                  <a:lnTo>
                    <a:pt x="39466" y="695210"/>
                  </a:lnTo>
                </a:path>
                <a:path w="500380" h="785495">
                  <a:moveTo>
                    <a:pt x="344063" y="770094"/>
                  </a:moveTo>
                  <a:lnTo>
                    <a:pt x="336979" y="785274"/>
                  </a:lnTo>
                </a:path>
                <a:path w="500380" h="785495">
                  <a:moveTo>
                    <a:pt x="403768" y="636517"/>
                  </a:moveTo>
                  <a:lnTo>
                    <a:pt x="402756" y="638541"/>
                  </a:lnTo>
                </a:path>
                <a:path w="500380" h="785495">
                  <a:moveTo>
                    <a:pt x="370374" y="710389"/>
                  </a:moveTo>
                  <a:lnTo>
                    <a:pt x="364302" y="725569"/>
                  </a:lnTo>
                </a:path>
                <a:path w="500380" h="785495">
                  <a:moveTo>
                    <a:pt x="350135" y="756939"/>
                  </a:moveTo>
                  <a:lnTo>
                    <a:pt x="344063" y="770094"/>
                  </a:lnTo>
                </a:path>
                <a:path w="500380" h="785495">
                  <a:moveTo>
                    <a:pt x="350135" y="725569"/>
                  </a:moveTo>
                  <a:lnTo>
                    <a:pt x="350135" y="721521"/>
                  </a:lnTo>
                </a:path>
                <a:path w="500380" h="785495">
                  <a:moveTo>
                    <a:pt x="350135" y="742772"/>
                  </a:moveTo>
                  <a:lnTo>
                    <a:pt x="350135" y="738724"/>
                  </a:lnTo>
                  <a:lnTo>
                    <a:pt x="350135" y="736700"/>
                  </a:lnTo>
                </a:path>
                <a:path w="500380" h="785495">
                  <a:moveTo>
                    <a:pt x="350135" y="721521"/>
                  </a:moveTo>
                  <a:lnTo>
                    <a:pt x="350135" y="717473"/>
                  </a:lnTo>
                </a:path>
                <a:path w="500380" h="785495">
                  <a:moveTo>
                    <a:pt x="364302" y="721521"/>
                  </a:moveTo>
                  <a:lnTo>
                    <a:pt x="364302" y="717473"/>
                  </a:lnTo>
                </a:path>
                <a:path w="500380" h="785495">
                  <a:moveTo>
                    <a:pt x="364302" y="727593"/>
                  </a:moveTo>
                  <a:lnTo>
                    <a:pt x="364302" y="725569"/>
                  </a:lnTo>
                </a:path>
                <a:path w="500380" h="785495">
                  <a:moveTo>
                    <a:pt x="364302" y="742772"/>
                  </a:moveTo>
                  <a:lnTo>
                    <a:pt x="364302" y="739736"/>
                  </a:lnTo>
                </a:path>
                <a:path w="500380" h="785495">
                  <a:moveTo>
                    <a:pt x="350135" y="721521"/>
                  </a:moveTo>
                  <a:lnTo>
                    <a:pt x="364302" y="721521"/>
                  </a:lnTo>
                </a:path>
                <a:path w="500380" h="785495">
                  <a:moveTo>
                    <a:pt x="350135" y="717473"/>
                  </a:moveTo>
                  <a:lnTo>
                    <a:pt x="364302" y="717473"/>
                  </a:lnTo>
                </a:path>
                <a:path w="500380" h="785495">
                  <a:moveTo>
                    <a:pt x="354182" y="725569"/>
                  </a:moveTo>
                  <a:lnTo>
                    <a:pt x="364302" y="725569"/>
                  </a:lnTo>
                </a:path>
                <a:path w="500380" h="785495">
                  <a:moveTo>
                    <a:pt x="350135" y="738724"/>
                  </a:moveTo>
                  <a:lnTo>
                    <a:pt x="361266" y="738724"/>
                  </a:lnTo>
                </a:path>
                <a:path w="500380" h="785495">
                  <a:moveTo>
                    <a:pt x="350135" y="742772"/>
                  </a:moveTo>
                  <a:lnTo>
                    <a:pt x="364302" y="742772"/>
                  </a:lnTo>
                </a:path>
                <a:path w="500380" h="785495">
                  <a:moveTo>
                    <a:pt x="350135" y="747832"/>
                  </a:moveTo>
                  <a:lnTo>
                    <a:pt x="364302" y="747832"/>
                  </a:lnTo>
                </a:path>
                <a:path w="500380" h="785495">
                  <a:moveTo>
                    <a:pt x="479664" y="706342"/>
                  </a:moveTo>
                  <a:lnTo>
                    <a:pt x="488772" y="714437"/>
                  </a:lnTo>
                </a:path>
                <a:path w="500380" h="785495">
                  <a:moveTo>
                    <a:pt x="497880" y="722533"/>
                  </a:moveTo>
                  <a:lnTo>
                    <a:pt x="499903" y="723545"/>
                  </a:lnTo>
                </a:path>
                <a:path w="500380" h="785495">
                  <a:moveTo>
                    <a:pt x="491808" y="706342"/>
                  </a:moveTo>
                  <a:lnTo>
                    <a:pt x="492820" y="706342"/>
                  </a:lnTo>
                </a:path>
                <a:path w="500380" h="785495">
                  <a:moveTo>
                    <a:pt x="499903" y="723545"/>
                  </a:moveTo>
                  <a:lnTo>
                    <a:pt x="498892" y="72152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6" name="object 476"/>
            <p:cNvSpPr/>
            <p:nvPr/>
          </p:nvSpPr>
          <p:spPr>
            <a:xfrm>
              <a:off x="1902468" y="390545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477"/>
            <p:cNvSpPr/>
            <p:nvPr/>
          </p:nvSpPr>
          <p:spPr>
            <a:xfrm>
              <a:off x="1400540" y="3397457"/>
              <a:ext cx="513080" cy="515620"/>
            </a:xfrm>
            <a:custGeom>
              <a:avLst/>
              <a:gdLst/>
              <a:ahLst/>
              <a:cxnLst/>
              <a:rect l="l" t="t" r="r" b="b"/>
              <a:pathLst>
                <a:path w="513080" h="515620">
                  <a:moveTo>
                    <a:pt x="498892" y="496868"/>
                  </a:moveTo>
                  <a:lnTo>
                    <a:pt x="497880" y="495856"/>
                  </a:lnTo>
                </a:path>
                <a:path w="513080" h="515620">
                  <a:moveTo>
                    <a:pt x="244892" y="18215"/>
                  </a:moveTo>
                  <a:lnTo>
                    <a:pt x="235784" y="0"/>
                  </a:lnTo>
                </a:path>
                <a:path w="513080" h="515620">
                  <a:moveTo>
                    <a:pt x="234772" y="0"/>
                  </a:moveTo>
                  <a:lnTo>
                    <a:pt x="184175" y="18215"/>
                  </a:lnTo>
                </a:path>
                <a:path w="513080" h="515620">
                  <a:moveTo>
                    <a:pt x="3035" y="389601"/>
                  </a:moveTo>
                  <a:lnTo>
                    <a:pt x="1011" y="374422"/>
                  </a:lnTo>
                  <a:lnTo>
                    <a:pt x="0" y="370374"/>
                  </a:lnTo>
                </a:path>
                <a:path w="513080" h="515620">
                  <a:moveTo>
                    <a:pt x="377457" y="305609"/>
                  </a:moveTo>
                  <a:lnTo>
                    <a:pt x="375433" y="307633"/>
                  </a:lnTo>
                  <a:lnTo>
                    <a:pt x="371386" y="312692"/>
                  </a:lnTo>
                  <a:lnTo>
                    <a:pt x="369362" y="314716"/>
                  </a:lnTo>
                </a:path>
                <a:path w="513080" h="515620">
                  <a:moveTo>
                    <a:pt x="513059" y="501927"/>
                  </a:moveTo>
                  <a:lnTo>
                    <a:pt x="500915" y="493832"/>
                  </a:lnTo>
                </a:path>
                <a:path w="513080" h="515620">
                  <a:moveTo>
                    <a:pt x="500915" y="494844"/>
                  </a:moveTo>
                  <a:lnTo>
                    <a:pt x="375433" y="398708"/>
                  </a:lnTo>
                </a:path>
                <a:path w="513080" h="515620">
                  <a:moveTo>
                    <a:pt x="513059" y="501927"/>
                  </a:moveTo>
                  <a:lnTo>
                    <a:pt x="506987" y="509011"/>
                  </a:lnTo>
                </a:path>
                <a:path w="513080" h="515620">
                  <a:moveTo>
                    <a:pt x="500915" y="493832"/>
                  </a:moveTo>
                  <a:lnTo>
                    <a:pt x="368350" y="391625"/>
                  </a:lnTo>
                </a:path>
                <a:path w="513080" h="515620">
                  <a:moveTo>
                    <a:pt x="510023" y="513059"/>
                  </a:moveTo>
                  <a:lnTo>
                    <a:pt x="509011" y="514071"/>
                  </a:lnTo>
                  <a:lnTo>
                    <a:pt x="506987" y="515083"/>
                  </a:lnTo>
                  <a:lnTo>
                    <a:pt x="504963" y="515083"/>
                  </a:lnTo>
                </a:path>
                <a:path w="513080" h="515620">
                  <a:moveTo>
                    <a:pt x="495856" y="499903"/>
                  </a:moveTo>
                  <a:lnTo>
                    <a:pt x="494844" y="501927"/>
                  </a:lnTo>
                  <a:lnTo>
                    <a:pt x="494844" y="503951"/>
                  </a:lnTo>
                </a:path>
                <a:path w="513080" h="515620">
                  <a:moveTo>
                    <a:pt x="494844" y="505975"/>
                  </a:moveTo>
                  <a:lnTo>
                    <a:pt x="494844" y="506987"/>
                  </a:lnTo>
                  <a:lnTo>
                    <a:pt x="495856" y="509011"/>
                  </a:lnTo>
                  <a:lnTo>
                    <a:pt x="497880" y="510023"/>
                  </a:lnTo>
                  <a:lnTo>
                    <a:pt x="498892" y="511035"/>
                  </a:lnTo>
                  <a:lnTo>
                    <a:pt x="500915" y="512047"/>
                  </a:lnTo>
                  <a:lnTo>
                    <a:pt x="502939" y="512047"/>
                  </a:lnTo>
                  <a:lnTo>
                    <a:pt x="504963" y="511035"/>
                  </a:lnTo>
                </a:path>
                <a:path w="513080" h="515620">
                  <a:moveTo>
                    <a:pt x="505975" y="510023"/>
                  </a:moveTo>
                  <a:lnTo>
                    <a:pt x="506987" y="509011"/>
                  </a:lnTo>
                </a:path>
                <a:path w="513080" h="515620">
                  <a:moveTo>
                    <a:pt x="497880" y="510023"/>
                  </a:moveTo>
                  <a:lnTo>
                    <a:pt x="497880" y="511035"/>
                  </a:lnTo>
                </a:path>
                <a:path w="513080" h="515620">
                  <a:moveTo>
                    <a:pt x="506987" y="509011"/>
                  </a:moveTo>
                  <a:lnTo>
                    <a:pt x="507999" y="509011"/>
                  </a:lnTo>
                </a:path>
                <a:path w="513080" h="515620">
                  <a:moveTo>
                    <a:pt x="511035" y="507999"/>
                  </a:moveTo>
                  <a:lnTo>
                    <a:pt x="513059" y="509011"/>
                  </a:lnTo>
                  <a:lnTo>
                    <a:pt x="510023" y="51305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8" name="object 478"/>
            <p:cNvSpPr/>
            <p:nvPr/>
          </p:nvSpPr>
          <p:spPr>
            <a:xfrm>
              <a:off x="1933838" y="382551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9" name="object 479"/>
            <p:cNvSpPr/>
            <p:nvPr/>
          </p:nvSpPr>
          <p:spPr>
            <a:xfrm>
              <a:off x="1929791" y="3828549"/>
              <a:ext cx="7620" cy="20320"/>
            </a:xfrm>
            <a:custGeom>
              <a:avLst/>
              <a:gdLst/>
              <a:ahLst/>
              <a:cxnLst/>
              <a:rect l="l" t="t" r="r" b="b"/>
              <a:pathLst>
                <a:path w="7619" h="20320">
                  <a:moveTo>
                    <a:pt x="0" y="20239"/>
                  </a:moveTo>
                  <a:lnTo>
                    <a:pt x="3035" y="10119"/>
                  </a:lnTo>
                  <a:lnTo>
                    <a:pt x="3035" y="9107"/>
                  </a:lnTo>
                  <a:lnTo>
                    <a:pt x="6071" y="3035"/>
                  </a:lnTo>
                  <a:lnTo>
                    <a:pt x="6071" y="2023"/>
                  </a:lnTo>
                  <a:lnTo>
                    <a:pt x="708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0" name="object 480"/>
            <p:cNvSpPr/>
            <p:nvPr/>
          </p:nvSpPr>
          <p:spPr>
            <a:xfrm>
              <a:off x="1921695" y="385991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1" name="object 481"/>
            <p:cNvSpPr/>
            <p:nvPr/>
          </p:nvSpPr>
          <p:spPr>
            <a:xfrm>
              <a:off x="1913600" y="3824501"/>
              <a:ext cx="24765" cy="74930"/>
            </a:xfrm>
            <a:custGeom>
              <a:avLst/>
              <a:gdLst/>
              <a:ahLst/>
              <a:cxnLst/>
              <a:rect l="l" t="t" r="r" b="b"/>
              <a:pathLst>
                <a:path w="24764" h="74929">
                  <a:moveTo>
                    <a:pt x="11131" y="38454"/>
                  </a:moveTo>
                  <a:lnTo>
                    <a:pt x="16191" y="24286"/>
                  </a:lnTo>
                </a:path>
                <a:path w="24764" h="74929">
                  <a:moveTo>
                    <a:pt x="0" y="74884"/>
                  </a:moveTo>
                  <a:lnTo>
                    <a:pt x="5059" y="56669"/>
                  </a:lnTo>
                  <a:lnTo>
                    <a:pt x="6071" y="55657"/>
                  </a:lnTo>
                  <a:lnTo>
                    <a:pt x="11131" y="38454"/>
                  </a:lnTo>
                </a:path>
                <a:path w="24764" h="74929">
                  <a:moveTo>
                    <a:pt x="23274" y="4047"/>
                  </a:moveTo>
                  <a:lnTo>
                    <a:pt x="22262" y="6071"/>
                  </a:lnTo>
                  <a:lnTo>
                    <a:pt x="22262" y="7083"/>
                  </a:lnTo>
                  <a:lnTo>
                    <a:pt x="21250" y="14167"/>
                  </a:lnTo>
                  <a:lnTo>
                    <a:pt x="20239" y="14167"/>
                  </a:lnTo>
                  <a:lnTo>
                    <a:pt x="17203" y="25298"/>
                  </a:lnTo>
                  <a:lnTo>
                    <a:pt x="17203" y="26310"/>
                  </a:lnTo>
                  <a:lnTo>
                    <a:pt x="17203" y="27322"/>
                  </a:lnTo>
                  <a:lnTo>
                    <a:pt x="13155" y="41490"/>
                  </a:lnTo>
                  <a:lnTo>
                    <a:pt x="12143" y="42501"/>
                  </a:lnTo>
                  <a:lnTo>
                    <a:pt x="8095" y="59705"/>
                  </a:lnTo>
                </a:path>
                <a:path w="24764" h="74929">
                  <a:moveTo>
                    <a:pt x="18215" y="24286"/>
                  </a:moveTo>
                  <a:lnTo>
                    <a:pt x="21250" y="13155"/>
                  </a:lnTo>
                  <a:lnTo>
                    <a:pt x="21250" y="11131"/>
                  </a:lnTo>
                  <a:lnTo>
                    <a:pt x="23274" y="4047"/>
                  </a:lnTo>
                  <a:lnTo>
                    <a:pt x="23274" y="3035"/>
                  </a:lnTo>
                  <a:lnTo>
                    <a:pt x="24286" y="1011"/>
                  </a:lnTo>
                  <a:lnTo>
                    <a:pt x="24286" y="0"/>
                  </a:lnTo>
                </a:path>
                <a:path w="24764" h="74929">
                  <a:moveTo>
                    <a:pt x="13155" y="40478"/>
                  </a:moveTo>
                  <a:lnTo>
                    <a:pt x="14167" y="3946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2" name="object 482"/>
            <p:cNvSpPr/>
            <p:nvPr/>
          </p:nvSpPr>
          <p:spPr>
            <a:xfrm>
              <a:off x="1918659" y="388015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3" name="object 483"/>
            <p:cNvSpPr/>
            <p:nvPr/>
          </p:nvSpPr>
          <p:spPr>
            <a:xfrm>
              <a:off x="1915623" y="3826525"/>
              <a:ext cx="21590" cy="77470"/>
            </a:xfrm>
            <a:custGeom>
              <a:avLst/>
              <a:gdLst/>
              <a:ahLst/>
              <a:cxnLst/>
              <a:rect l="l" t="t" r="r" b="b"/>
              <a:pathLst>
                <a:path w="21589" h="77470">
                  <a:moveTo>
                    <a:pt x="0" y="76908"/>
                  </a:moveTo>
                  <a:lnTo>
                    <a:pt x="6071" y="56669"/>
                  </a:lnTo>
                </a:path>
                <a:path w="21589" h="77470">
                  <a:moveTo>
                    <a:pt x="21250" y="0"/>
                  </a:moveTo>
                  <a:lnTo>
                    <a:pt x="19227" y="7083"/>
                  </a:lnTo>
                  <a:lnTo>
                    <a:pt x="18215" y="8095"/>
                  </a:lnTo>
                  <a:lnTo>
                    <a:pt x="15179" y="18215"/>
                  </a:lnTo>
                  <a:lnTo>
                    <a:pt x="14167" y="19227"/>
                  </a:lnTo>
                  <a:lnTo>
                    <a:pt x="14167" y="21250"/>
                  </a:lnTo>
                  <a:lnTo>
                    <a:pt x="9107" y="35418"/>
                  </a:lnTo>
                  <a:lnTo>
                    <a:pt x="9107" y="36430"/>
                  </a:lnTo>
                  <a:lnTo>
                    <a:pt x="4047" y="5363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4" name="object 484"/>
            <p:cNvSpPr/>
            <p:nvPr/>
          </p:nvSpPr>
          <p:spPr>
            <a:xfrm>
              <a:off x="1933838" y="382348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5" name="object 485"/>
            <p:cNvSpPr/>
            <p:nvPr/>
          </p:nvSpPr>
          <p:spPr>
            <a:xfrm>
              <a:off x="1936874" y="3824501"/>
              <a:ext cx="1270" cy="2540"/>
            </a:xfrm>
            <a:custGeom>
              <a:avLst/>
              <a:gdLst/>
              <a:ahLst/>
              <a:cxnLst/>
              <a:rect l="l" t="t" r="r" b="b"/>
              <a:pathLst>
                <a:path w="1269" h="2539">
                  <a:moveTo>
                    <a:pt x="1011" y="0"/>
                  </a:moveTo>
                  <a:lnTo>
                    <a:pt x="0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6" name="object 486"/>
            <p:cNvSpPr/>
            <p:nvPr/>
          </p:nvSpPr>
          <p:spPr>
            <a:xfrm>
              <a:off x="1765855" y="37860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7" name="object 487"/>
            <p:cNvSpPr/>
            <p:nvPr/>
          </p:nvSpPr>
          <p:spPr>
            <a:xfrm>
              <a:off x="1768890" y="3712174"/>
              <a:ext cx="1270" cy="30480"/>
            </a:xfrm>
            <a:custGeom>
              <a:avLst/>
              <a:gdLst/>
              <a:ahLst/>
              <a:cxnLst/>
              <a:rect l="l" t="t" r="r" b="b"/>
              <a:pathLst>
                <a:path w="1269" h="30479">
                  <a:moveTo>
                    <a:pt x="1011" y="0"/>
                  </a:moveTo>
                  <a:lnTo>
                    <a:pt x="1011" y="11131"/>
                  </a:lnTo>
                </a:path>
                <a:path w="1269" h="30479">
                  <a:moveTo>
                    <a:pt x="0" y="29346"/>
                  </a:moveTo>
                  <a:lnTo>
                    <a:pt x="0" y="3035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8" name="object 488"/>
            <p:cNvSpPr/>
            <p:nvPr/>
          </p:nvSpPr>
          <p:spPr>
            <a:xfrm>
              <a:off x="1767879" y="378807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9" name="object 489"/>
            <p:cNvSpPr/>
            <p:nvPr/>
          </p:nvSpPr>
          <p:spPr>
            <a:xfrm>
              <a:off x="1930803" y="3876110"/>
              <a:ext cx="2540" cy="3175"/>
            </a:xfrm>
            <a:custGeom>
              <a:avLst/>
              <a:gdLst/>
              <a:ahLst/>
              <a:cxnLst/>
              <a:rect l="l" t="t" r="r" b="b"/>
              <a:pathLst>
                <a:path w="2539" h="317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  <a:path w="2539" h="3175">
                  <a:moveTo>
                    <a:pt x="0" y="2023"/>
                  </a:moveTo>
                  <a:lnTo>
                    <a:pt x="0" y="2023"/>
                  </a:lnTo>
                  <a:lnTo>
                    <a:pt x="0" y="2023"/>
                  </a:lnTo>
                </a:path>
                <a:path w="2539" h="3175">
                  <a:moveTo>
                    <a:pt x="1011" y="3035"/>
                  </a:moveTo>
                </a:path>
                <a:path w="2539" h="3175">
                  <a:moveTo>
                    <a:pt x="1011" y="3035"/>
                  </a:moveTo>
                  <a:lnTo>
                    <a:pt x="2023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0" name="object 490"/>
            <p:cNvSpPr/>
            <p:nvPr/>
          </p:nvSpPr>
          <p:spPr>
            <a:xfrm>
              <a:off x="1929791" y="387509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1" name="object 491"/>
            <p:cNvSpPr/>
            <p:nvPr/>
          </p:nvSpPr>
          <p:spPr>
            <a:xfrm>
              <a:off x="1932827" y="3876110"/>
              <a:ext cx="0" cy="2540"/>
            </a:xfrm>
            <a:custGeom>
              <a:avLst/>
              <a:gdLst/>
              <a:ahLst/>
              <a:cxnLst/>
              <a:rect l="l" t="t" r="r" b="b"/>
              <a:pathLst>
                <a:path h="2539">
                  <a:moveTo>
                    <a:pt x="0" y="2023"/>
                  </a:moveTo>
                  <a:lnTo>
                    <a:pt x="0" y="1011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2" name="object 492"/>
            <p:cNvSpPr/>
            <p:nvPr/>
          </p:nvSpPr>
          <p:spPr>
            <a:xfrm>
              <a:off x="1929791" y="387307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3" name="object 493"/>
            <p:cNvSpPr/>
            <p:nvPr/>
          </p:nvSpPr>
          <p:spPr>
            <a:xfrm>
              <a:off x="1932827" y="3874086"/>
              <a:ext cx="0" cy="2540"/>
            </a:xfrm>
            <a:custGeom>
              <a:avLst/>
              <a:gdLst/>
              <a:ahLst/>
              <a:cxnLst/>
              <a:rect l="l" t="t" r="r" b="b"/>
              <a:pathLst>
                <a:path h="2539">
                  <a:moveTo>
                    <a:pt x="0" y="2023"/>
                  </a:moveTo>
                  <a:lnTo>
                    <a:pt x="0" y="1011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4" name="object 494"/>
            <p:cNvSpPr/>
            <p:nvPr/>
          </p:nvSpPr>
          <p:spPr>
            <a:xfrm>
              <a:off x="1929791" y="387105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5" name="object 495"/>
            <p:cNvSpPr/>
            <p:nvPr/>
          </p:nvSpPr>
          <p:spPr>
            <a:xfrm>
              <a:off x="1863002" y="3873074"/>
              <a:ext cx="69850" cy="6350"/>
            </a:xfrm>
            <a:custGeom>
              <a:avLst/>
              <a:gdLst/>
              <a:ahLst/>
              <a:cxnLst/>
              <a:rect l="l" t="t" r="r" b="b"/>
              <a:pathLst>
                <a:path w="69850" h="6350">
                  <a:moveTo>
                    <a:pt x="69824" y="1011"/>
                  </a:moveTo>
                  <a:lnTo>
                    <a:pt x="68812" y="0"/>
                  </a:lnTo>
                </a:path>
                <a:path w="69850" h="6350">
                  <a:moveTo>
                    <a:pt x="68812" y="0"/>
                  </a:moveTo>
                  <a:lnTo>
                    <a:pt x="68812" y="0"/>
                  </a:lnTo>
                  <a:lnTo>
                    <a:pt x="68812" y="0"/>
                  </a:lnTo>
                </a:path>
                <a:path w="69850" h="6350">
                  <a:moveTo>
                    <a:pt x="67800" y="1011"/>
                  </a:moveTo>
                  <a:lnTo>
                    <a:pt x="67800" y="1011"/>
                  </a:lnTo>
                  <a:lnTo>
                    <a:pt x="67800" y="1011"/>
                  </a:lnTo>
                </a:path>
                <a:path w="69850" h="6350">
                  <a:moveTo>
                    <a:pt x="13155" y="0"/>
                  </a:moveTo>
                  <a:lnTo>
                    <a:pt x="0" y="0"/>
                  </a:lnTo>
                </a:path>
                <a:path w="69850" h="6350">
                  <a:moveTo>
                    <a:pt x="68812" y="6071"/>
                  </a:moveTo>
                  <a:lnTo>
                    <a:pt x="59705" y="6071"/>
                  </a:lnTo>
                </a:path>
                <a:path w="69850" h="6350">
                  <a:moveTo>
                    <a:pt x="21250" y="6071"/>
                  </a:moveTo>
                  <a:lnTo>
                    <a:pt x="7083" y="607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6" name="object 496"/>
            <p:cNvSpPr/>
            <p:nvPr/>
          </p:nvSpPr>
          <p:spPr>
            <a:xfrm>
              <a:off x="1312500" y="389938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7" name="object 497"/>
            <p:cNvSpPr/>
            <p:nvPr/>
          </p:nvSpPr>
          <p:spPr>
            <a:xfrm>
              <a:off x="1314524" y="3902421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1011" y="0"/>
                  </a:moveTo>
                  <a:lnTo>
                    <a:pt x="1011" y="1011"/>
                  </a:lnTo>
                  <a:lnTo>
                    <a:pt x="0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8" name="object 498"/>
            <p:cNvSpPr/>
            <p:nvPr/>
          </p:nvSpPr>
          <p:spPr>
            <a:xfrm>
              <a:off x="1311488" y="39003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9" name="object 499"/>
            <p:cNvSpPr/>
            <p:nvPr/>
          </p:nvSpPr>
          <p:spPr>
            <a:xfrm>
              <a:off x="1314524" y="3902421"/>
              <a:ext cx="0" cy="1270"/>
            </a:xfrm>
            <a:custGeom>
              <a:avLst/>
              <a:gdLst/>
              <a:ahLst/>
              <a:cxnLst/>
              <a:rect l="l" t="t" r="r" b="b"/>
              <a:pathLst>
                <a:path h="1270">
                  <a:moveTo>
                    <a:pt x="0" y="1011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0" name="object 500"/>
            <p:cNvSpPr/>
            <p:nvPr/>
          </p:nvSpPr>
          <p:spPr>
            <a:xfrm>
              <a:off x="1311488" y="389938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1" name="object 501"/>
            <p:cNvSpPr/>
            <p:nvPr/>
          </p:nvSpPr>
          <p:spPr>
            <a:xfrm>
              <a:off x="1313512" y="3901409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1011" y="1011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2" name="object 502"/>
            <p:cNvSpPr/>
            <p:nvPr/>
          </p:nvSpPr>
          <p:spPr>
            <a:xfrm>
              <a:off x="1310476" y="389837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3" name="object 503"/>
            <p:cNvSpPr/>
            <p:nvPr/>
          </p:nvSpPr>
          <p:spPr>
            <a:xfrm>
              <a:off x="1313512" y="3897361"/>
              <a:ext cx="1270" cy="4445"/>
            </a:xfrm>
            <a:custGeom>
              <a:avLst/>
              <a:gdLst/>
              <a:ahLst/>
              <a:cxnLst/>
              <a:rect l="l" t="t" r="r" b="b"/>
              <a:pathLst>
                <a:path w="1269" h="4445">
                  <a:moveTo>
                    <a:pt x="0" y="4047"/>
                  </a:moveTo>
                  <a:lnTo>
                    <a:pt x="0" y="3035"/>
                  </a:lnTo>
                  <a:lnTo>
                    <a:pt x="0" y="2023"/>
                  </a:lnTo>
                  <a:lnTo>
                    <a:pt x="0" y="1011"/>
                  </a:lnTo>
                  <a:lnTo>
                    <a:pt x="1011" y="1011"/>
                  </a:lnTo>
                  <a:lnTo>
                    <a:pt x="1011" y="0"/>
                  </a:lnTo>
                </a:path>
                <a:path w="1269" h="4445">
                  <a:moveTo>
                    <a:pt x="1011" y="0"/>
                  </a:moveTo>
                  <a:lnTo>
                    <a:pt x="1011" y="0"/>
                  </a:ln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4" name="object 504"/>
            <p:cNvSpPr/>
            <p:nvPr/>
          </p:nvSpPr>
          <p:spPr>
            <a:xfrm>
              <a:off x="1312500" y="389432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5" name="object 505"/>
            <p:cNvSpPr/>
            <p:nvPr/>
          </p:nvSpPr>
          <p:spPr>
            <a:xfrm>
              <a:off x="1265951" y="3568477"/>
              <a:ext cx="481965" cy="517525"/>
            </a:xfrm>
            <a:custGeom>
              <a:avLst/>
              <a:gdLst/>
              <a:ahLst/>
              <a:cxnLst/>
              <a:rect l="l" t="t" r="r" b="b"/>
              <a:pathLst>
                <a:path w="481964" h="517525">
                  <a:moveTo>
                    <a:pt x="49585" y="328884"/>
                  </a:moveTo>
                  <a:lnTo>
                    <a:pt x="49585" y="329896"/>
                  </a:lnTo>
                </a:path>
                <a:path w="481964" h="517525">
                  <a:moveTo>
                    <a:pt x="49585" y="330908"/>
                  </a:moveTo>
                  <a:lnTo>
                    <a:pt x="49585" y="331920"/>
                  </a:lnTo>
                </a:path>
                <a:path w="481964" h="517525">
                  <a:moveTo>
                    <a:pt x="48573" y="334955"/>
                  </a:moveTo>
                  <a:lnTo>
                    <a:pt x="140661" y="334955"/>
                  </a:lnTo>
                </a:path>
                <a:path w="481964" h="517525">
                  <a:moveTo>
                    <a:pt x="218581" y="434127"/>
                  </a:moveTo>
                  <a:lnTo>
                    <a:pt x="217569" y="438174"/>
                  </a:lnTo>
                  <a:lnTo>
                    <a:pt x="216557" y="440198"/>
                  </a:lnTo>
                </a:path>
                <a:path w="481964" h="517525">
                  <a:moveTo>
                    <a:pt x="216557" y="515083"/>
                  </a:moveTo>
                  <a:lnTo>
                    <a:pt x="216557" y="512047"/>
                  </a:lnTo>
                </a:path>
                <a:path w="481964" h="517525">
                  <a:moveTo>
                    <a:pt x="247928" y="505975"/>
                  </a:moveTo>
                  <a:lnTo>
                    <a:pt x="247928" y="514071"/>
                  </a:lnTo>
                  <a:lnTo>
                    <a:pt x="247928" y="515083"/>
                  </a:lnTo>
                </a:path>
                <a:path w="481964" h="517525">
                  <a:moveTo>
                    <a:pt x="235784" y="435139"/>
                  </a:moveTo>
                  <a:lnTo>
                    <a:pt x="234772" y="436151"/>
                  </a:lnTo>
                  <a:lnTo>
                    <a:pt x="230724" y="437162"/>
                  </a:lnTo>
                </a:path>
                <a:path w="481964" h="517525">
                  <a:moveTo>
                    <a:pt x="231736" y="428055"/>
                  </a:moveTo>
                  <a:lnTo>
                    <a:pt x="234772" y="428055"/>
                  </a:lnTo>
                  <a:lnTo>
                    <a:pt x="247928" y="428055"/>
                  </a:lnTo>
                </a:path>
                <a:path w="481964" h="517525">
                  <a:moveTo>
                    <a:pt x="247928" y="515083"/>
                  </a:moveTo>
                  <a:lnTo>
                    <a:pt x="220605" y="515083"/>
                  </a:lnTo>
                  <a:lnTo>
                    <a:pt x="216557" y="515083"/>
                  </a:lnTo>
                </a:path>
                <a:path w="481964" h="517525">
                  <a:moveTo>
                    <a:pt x="224653" y="429067"/>
                  </a:moveTo>
                  <a:lnTo>
                    <a:pt x="220605" y="432103"/>
                  </a:lnTo>
                  <a:lnTo>
                    <a:pt x="218581" y="434127"/>
                  </a:lnTo>
                </a:path>
                <a:path w="481964" h="517525">
                  <a:moveTo>
                    <a:pt x="450318" y="507999"/>
                  </a:moveTo>
                  <a:lnTo>
                    <a:pt x="450318" y="514071"/>
                  </a:lnTo>
                  <a:lnTo>
                    <a:pt x="450318" y="517107"/>
                  </a:lnTo>
                </a:path>
                <a:path w="481964" h="517525">
                  <a:moveTo>
                    <a:pt x="479664" y="434127"/>
                  </a:moveTo>
                  <a:lnTo>
                    <a:pt x="481688" y="439186"/>
                  </a:lnTo>
                  <a:lnTo>
                    <a:pt x="481688" y="440198"/>
                  </a:lnTo>
                </a:path>
                <a:path w="481964" h="517525">
                  <a:moveTo>
                    <a:pt x="478652" y="515083"/>
                  </a:moveTo>
                  <a:lnTo>
                    <a:pt x="481688" y="515083"/>
                  </a:lnTo>
                </a:path>
                <a:path w="481964" h="517525">
                  <a:moveTo>
                    <a:pt x="474605" y="429067"/>
                  </a:moveTo>
                  <a:lnTo>
                    <a:pt x="477641" y="433115"/>
                  </a:lnTo>
                  <a:lnTo>
                    <a:pt x="479664" y="434127"/>
                  </a:lnTo>
                </a:path>
                <a:path w="481964" h="517525">
                  <a:moveTo>
                    <a:pt x="466509" y="428055"/>
                  </a:moveTo>
                  <a:lnTo>
                    <a:pt x="463473" y="428055"/>
                  </a:lnTo>
                  <a:lnTo>
                    <a:pt x="451330" y="428055"/>
                  </a:lnTo>
                </a:path>
                <a:path w="481964" h="517525">
                  <a:moveTo>
                    <a:pt x="481688" y="515083"/>
                  </a:moveTo>
                  <a:lnTo>
                    <a:pt x="481688" y="509011"/>
                  </a:lnTo>
                  <a:lnTo>
                    <a:pt x="481688" y="498892"/>
                  </a:lnTo>
                </a:path>
                <a:path w="481964" h="517525">
                  <a:moveTo>
                    <a:pt x="462461" y="435139"/>
                  </a:moveTo>
                  <a:lnTo>
                    <a:pt x="463473" y="436151"/>
                  </a:lnTo>
                  <a:lnTo>
                    <a:pt x="467521" y="437162"/>
                  </a:lnTo>
                </a:path>
                <a:path w="481964" h="517525">
                  <a:moveTo>
                    <a:pt x="30358" y="282334"/>
                  </a:moveTo>
                  <a:lnTo>
                    <a:pt x="30358" y="327872"/>
                  </a:lnTo>
                  <a:lnTo>
                    <a:pt x="30358" y="347099"/>
                  </a:lnTo>
                </a:path>
                <a:path w="481964" h="517525">
                  <a:moveTo>
                    <a:pt x="53633" y="189234"/>
                  </a:moveTo>
                  <a:lnTo>
                    <a:pt x="54645" y="187211"/>
                  </a:lnTo>
                  <a:lnTo>
                    <a:pt x="55657" y="187211"/>
                  </a:lnTo>
                </a:path>
                <a:path w="481964" h="517525">
                  <a:moveTo>
                    <a:pt x="0" y="0"/>
                  </a:moveTo>
                  <a:lnTo>
                    <a:pt x="0" y="2529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6" name="object 506"/>
            <p:cNvSpPr/>
            <p:nvPr/>
          </p:nvSpPr>
          <p:spPr>
            <a:xfrm>
              <a:off x="1262913" y="3590746"/>
              <a:ext cx="6350" cy="111760"/>
            </a:xfrm>
            <a:custGeom>
              <a:avLst/>
              <a:gdLst/>
              <a:ahLst/>
              <a:cxnLst/>
              <a:rect l="l" t="t" r="r" b="b"/>
              <a:pathLst>
                <a:path w="6350" h="111760">
                  <a:moveTo>
                    <a:pt x="6070" y="108280"/>
                  </a:moveTo>
                  <a:lnTo>
                    <a:pt x="5181" y="106133"/>
                  </a:lnTo>
                  <a:lnTo>
                    <a:pt x="3035" y="105244"/>
                  </a:lnTo>
                  <a:lnTo>
                    <a:pt x="889" y="106133"/>
                  </a:lnTo>
                  <a:lnTo>
                    <a:pt x="0" y="108280"/>
                  </a:lnTo>
                  <a:lnTo>
                    <a:pt x="889" y="110426"/>
                  </a:lnTo>
                  <a:lnTo>
                    <a:pt x="3035" y="111315"/>
                  </a:lnTo>
                  <a:lnTo>
                    <a:pt x="5181" y="110426"/>
                  </a:lnTo>
                  <a:lnTo>
                    <a:pt x="6070" y="108280"/>
                  </a:lnTo>
                  <a:close/>
                </a:path>
                <a:path w="6350" h="11176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7" name="object 507"/>
            <p:cNvSpPr/>
            <p:nvPr/>
          </p:nvSpPr>
          <p:spPr>
            <a:xfrm>
              <a:off x="1260891" y="3699019"/>
              <a:ext cx="60960" cy="45085"/>
            </a:xfrm>
            <a:custGeom>
              <a:avLst/>
              <a:gdLst/>
              <a:ahLst/>
              <a:cxnLst/>
              <a:rect l="l" t="t" r="r" b="b"/>
              <a:pathLst>
                <a:path w="60959" h="45085">
                  <a:moveTo>
                    <a:pt x="5059" y="0"/>
                  </a:moveTo>
                  <a:lnTo>
                    <a:pt x="5059" y="4047"/>
                  </a:lnTo>
                </a:path>
                <a:path w="60959" h="45085">
                  <a:moveTo>
                    <a:pt x="60717" y="44525"/>
                  </a:moveTo>
                  <a:lnTo>
                    <a:pt x="59705" y="44525"/>
                  </a:lnTo>
                  <a:lnTo>
                    <a:pt x="24286" y="44525"/>
                  </a:lnTo>
                </a:path>
                <a:path w="60959" h="45085">
                  <a:moveTo>
                    <a:pt x="0" y="5059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8" name="object 508"/>
            <p:cNvSpPr/>
            <p:nvPr/>
          </p:nvSpPr>
          <p:spPr>
            <a:xfrm>
              <a:off x="1257846" y="3591762"/>
              <a:ext cx="6350" cy="110489"/>
            </a:xfrm>
            <a:custGeom>
              <a:avLst/>
              <a:gdLst/>
              <a:ahLst/>
              <a:cxnLst/>
              <a:rect l="l" t="t" r="r" b="b"/>
              <a:pathLst>
                <a:path w="6350" h="110489">
                  <a:moveTo>
                    <a:pt x="6070" y="107264"/>
                  </a:moveTo>
                  <a:lnTo>
                    <a:pt x="5181" y="105117"/>
                  </a:lnTo>
                  <a:lnTo>
                    <a:pt x="3035" y="104228"/>
                  </a:lnTo>
                  <a:lnTo>
                    <a:pt x="889" y="105117"/>
                  </a:lnTo>
                  <a:lnTo>
                    <a:pt x="0" y="107264"/>
                  </a:lnTo>
                  <a:lnTo>
                    <a:pt x="889" y="109410"/>
                  </a:lnTo>
                  <a:lnTo>
                    <a:pt x="3035" y="110299"/>
                  </a:lnTo>
                  <a:lnTo>
                    <a:pt x="5181" y="109410"/>
                  </a:lnTo>
                  <a:lnTo>
                    <a:pt x="6070" y="107264"/>
                  </a:lnTo>
                  <a:close/>
                </a:path>
                <a:path w="6350" h="110489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9" name="object 509"/>
            <p:cNvSpPr/>
            <p:nvPr/>
          </p:nvSpPr>
          <p:spPr>
            <a:xfrm>
              <a:off x="1260891" y="3568477"/>
              <a:ext cx="60960" cy="170180"/>
            </a:xfrm>
            <a:custGeom>
              <a:avLst/>
              <a:gdLst/>
              <a:ahLst/>
              <a:cxnLst/>
              <a:rect l="l" t="t" r="r" b="b"/>
              <a:pathLst>
                <a:path w="60959" h="170179">
                  <a:moveTo>
                    <a:pt x="0" y="26310"/>
                  </a:moveTo>
                  <a:lnTo>
                    <a:pt x="0" y="0"/>
                  </a:lnTo>
                </a:path>
                <a:path w="60959" h="170179">
                  <a:moveTo>
                    <a:pt x="27322" y="170007"/>
                  </a:moveTo>
                  <a:lnTo>
                    <a:pt x="59705" y="170007"/>
                  </a:lnTo>
                  <a:lnTo>
                    <a:pt x="60717" y="170007"/>
                  </a:lnTo>
                </a:path>
                <a:path w="60959" h="170179">
                  <a:moveTo>
                    <a:pt x="4047" y="130541"/>
                  </a:moveTo>
                  <a:lnTo>
                    <a:pt x="0" y="13054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0" name="object 510"/>
            <p:cNvSpPr/>
            <p:nvPr/>
          </p:nvSpPr>
          <p:spPr>
            <a:xfrm>
              <a:off x="1257855" y="369598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1" name="object 511"/>
            <p:cNvSpPr/>
            <p:nvPr/>
          </p:nvSpPr>
          <p:spPr>
            <a:xfrm>
              <a:off x="1260891" y="3593776"/>
              <a:ext cx="6350" cy="105410"/>
            </a:xfrm>
            <a:custGeom>
              <a:avLst/>
              <a:gdLst/>
              <a:ahLst/>
              <a:cxnLst/>
              <a:rect l="l" t="t" r="r" b="b"/>
              <a:pathLst>
                <a:path w="6350" h="105410">
                  <a:moveTo>
                    <a:pt x="6071" y="105242"/>
                  </a:moveTo>
                  <a:lnTo>
                    <a:pt x="5059" y="105242"/>
                  </a:lnTo>
                  <a:lnTo>
                    <a:pt x="4047" y="105242"/>
                  </a:lnTo>
                </a:path>
                <a:path w="6350" h="105410">
                  <a:moveTo>
                    <a:pt x="6071" y="0"/>
                  </a:moveTo>
                  <a:lnTo>
                    <a:pt x="5059" y="0"/>
                  </a:lnTo>
                  <a:lnTo>
                    <a:pt x="4047" y="0"/>
                  </a:lnTo>
                  <a:lnTo>
                    <a:pt x="0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2" name="object 512"/>
            <p:cNvSpPr/>
            <p:nvPr/>
          </p:nvSpPr>
          <p:spPr>
            <a:xfrm>
              <a:off x="1257855" y="359175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3" name="object 513"/>
            <p:cNvSpPr/>
            <p:nvPr/>
          </p:nvSpPr>
          <p:spPr>
            <a:xfrm>
              <a:off x="1263927" y="3593776"/>
              <a:ext cx="23495" cy="105410"/>
            </a:xfrm>
            <a:custGeom>
              <a:avLst/>
              <a:gdLst/>
              <a:ahLst/>
              <a:cxnLst/>
              <a:rect l="l" t="t" r="r" b="b"/>
              <a:pathLst>
                <a:path w="23494" h="105410">
                  <a:moveTo>
                    <a:pt x="23274" y="5059"/>
                  </a:moveTo>
                  <a:lnTo>
                    <a:pt x="22262" y="5059"/>
                  </a:lnTo>
                  <a:lnTo>
                    <a:pt x="20239" y="5059"/>
                  </a:lnTo>
                </a:path>
                <a:path w="23494" h="105410">
                  <a:moveTo>
                    <a:pt x="3035" y="105242"/>
                  </a:moveTo>
                  <a:lnTo>
                    <a:pt x="2023" y="105242"/>
                  </a:lnTo>
                </a:path>
                <a:path w="23494" h="105410">
                  <a:moveTo>
                    <a:pt x="2023" y="0"/>
                  </a:moveTo>
                  <a:lnTo>
                    <a:pt x="0" y="1011"/>
                  </a:lnTo>
                </a:path>
                <a:path w="23494" h="105410">
                  <a:moveTo>
                    <a:pt x="0" y="104230"/>
                  </a:moveTo>
                  <a:lnTo>
                    <a:pt x="3035" y="10423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4" name="object 514"/>
            <p:cNvSpPr/>
            <p:nvPr/>
          </p:nvSpPr>
          <p:spPr>
            <a:xfrm>
              <a:off x="1263927" y="369497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5" name="object 515"/>
            <p:cNvSpPr/>
            <p:nvPr/>
          </p:nvSpPr>
          <p:spPr>
            <a:xfrm>
              <a:off x="1285178" y="3598836"/>
              <a:ext cx="2540" cy="0"/>
            </a:xfrm>
            <a:custGeom>
              <a:avLst/>
              <a:gdLst/>
              <a:ahLst/>
              <a:cxnLst/>
              <a:rect l="l" t="t" r="r" b="b"/>
              <a:pathLst>
                <a:path w="2540">
                  <a:moveTo>
                    <a:pt x="2023" y="0"/>
                  </a:moveTo>
                  <a:lnTo>
                    <a:pt x="1011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6" name="object 516"/>
            <p:cNvSpPr/>
            <p:nvPr/>
          </p:nvSpPr>
          <p:spPr>
            <a:xfrm>
              <a:off x="1263927" y="359276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7" name="object 517"/>
            <p:cNvSpPr/>
            <p:nvPr/>
          </p:nvSpPr>
          <p:spPr>
            <a:xfrm>
              <a:off x="1263927" y="3595800"/>
              <a:ext cx="668020" cy="320040"/>
            </a:xfrm>
            <a:custGeom>
              <a:avLst/>
              <a:gdLst/>
              <a:ahLst/>
              <a:cxnLst/>
              <a:rect l="l" t="t" r="r" b="b"/>
              <a:pathLst>
                <a:path w="668019" h="320039">
                  <a:moveTo>
                    <a:pt x="3035" y="0"/>
                  </a:moveTo>
                  <a:lnTo>
                    <a:pt x="0" y="0"/>
                  </a:lnTo>
                </a:path>
                <a:path w="668019" h="320039">
                  <a:moveTo>
                    <a:pt x="667887" y="319776"/>
                  </a:moveTo>
                  <a:lnTo>
                    <a:pt x="667887" y="30054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8" name="object 518"/>
            <p:cNvSpPr/>
            <p:nvPr/>
          </p:nvSpPr>
          <p:spPr>
            <a:xfrm>
              <a:off x="1928774" y="3695991"/>
              <a:ext cx="35560" cy="180340"/>
            </a:xfrm>
            <a:custGeom>
              <a:avLst/>
              <a:gdLst/>
              <a:ahLst/>
              <a:cxnLst/>
              <a:rect l="l" t="t" r="r" b="b"/>
              <a:pathLst>
                <a:path w="35560" h="180339">
                  <a:moveTo>
                    <a:pt x="6070" y="177088"/>
                  </a:moveTo>
                  <a:lnTo>
                    <a:pt x="5181" y="174942"/>
                  </a:lnTo>
                  <a:lnTo>
                    <a:pt x="3035" y="174053"/>
                  </a:lnTo>
                  <a:lnTo>
                    <a:pt x="889" y="174942"/>
                  </a:lnTo>
                  <a:lnTo>
                    <a:pt x="0" y="177088"/>
                  </a:lnTo>
                  <a:lnTo>
                    <a:pt x="889" y="179235"/>
                  </a:lnTo>
                  <a:lnTo>
                    <a:pt x="3035" y="180124"/>
                  </a:lnTo>
                  <a:lnTo>
                    <a:pt x="5181" y="179235"/>
                  </a:lnTo>
                  <a:lnTo>
                    <a:pt x="6070" y="177088"/>
                  </a:lnTo>
                  <a:close/>
                </a:path>
                <a:path w="35560" h="180339">
                  <a:moveTo>
                    <a:pt x="35420" y="3035"/>
                  </a:moveTo>
                  <a:lnTo>
                    <a:pt x="34531" y="889"/>
                  </a:lnTo>
                  <a:lnTo>
                    <a:pt x="32385" y="0"/>
                  </a:lnTo>
                  <a:lnTo>
                    <a:pt x="30238" y="889"/>
                  </a:lnTo>
                  <a:lnTo>
                    <a:pt x="29349" y="3035"/>
                  </a:lnTo>
                  <a:lnTo>
                    <a:pt x="30238" y="5181"/>
                  </a:lnTo>
                  <a:lnTo>
                    <a:pt x="32385" y="6070"/>
                  </a:lnTo>
                  <a:lnTo>
                    <a:pt x="34531" y="5181"/>
                  </a:lnTo>
                  <a:lnTo>
                    <a:pt x="3542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9" name="object 519"/>
            <p:cNvSpPr/>
            <p:nvPr/>
          </p:nvSpPr>
          <p:spPr>
            <a:xfrm>
              <a:off x="1961161" y="3699019"/>
              <a:ext cx="5080" cy="5080"/>
            </a:xfrm>
            <a:custGeom>
              <a:avLst/>
              <a:gdLst/>
              <a:ahLst/>
              <a:cxnLst/>
              <a:rect l="l" t="t" r="r" b="b"/>
              <a:pathLst>
                <a:path w="5080" h="5079">
                  <a:moveTo>
                    <a:pt x="0" y="0"/>
                  </a:moveTo>
                  <a:lnTo>
                    <a:pt x="0" y="4047"/>
                  </a:lnTo>
                </a:path>
                <a:path w="5080" h="5079">
                  <a:moveTo>
                    <a:pt x="5059" y="5059"/>
                  </a:moveTo>
                  <a:lnTo>
                    <a:pt x="505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0" name="object 520"/>
            <p:cNvSpPr/>
            <p:nvPr/>
          </p:nvSpPr>
          <p:spPr>
            <a:xfrm>
              <a:off x="1963185" y="369598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1" name="object 521"/>
            <p:cNvSpPr/>
            <p:nvPr/>
          </p:nvSpPr>
          <p:spPr>
            <a:xfrm>
              <a:off x="1483520" y="3598836"/>
              <a:ext cx="483870" cy="483870"/>
            </a:xfrm>
            <a:custGeom>
              <a:avLst/>
              <a:gdLst/>
              <a:ahLst/>
              <a:cxnLst/>
              <a:rect l="l" t="t" r="r" b="b"/>
              <a:pathLst>
                <a:path w="483869" h="483870">
                  <a:moveTo>
                    <a:pt x="479664" y="100183"/>
                  </a:moveTo>
                  <a:lnTo>
                    <a:pt x="482700" y="100183"/>
                  </a:lnTo>
                  <a:lnTo>
                    <a:pt x="483712" y="100183"/>
                  </a:lnTo>
                </a:path>
                <a:path w="483869" h="483870">
                  <a:moveTo>
                    <a:pt x="476629" y="100183"/>
                  </a:moveTo>
                  <a:lnTo>
                    <a:pt x="477641" y="100183"/>
                  </a:lnTo>
                  <a:lnTo>
                    <a:pt x="479664" y="100183"/>
                  </a:lnTo>
                </a:path>
                <a:path w="483869" h="483870">
                  <a:moveTo>
                    <a:pt x="457402" y="0"/>
                  </a:moveTo>
                  <a:lnTo>
                    <a:pt x="458413" y="0"/>
                  </a:lnTo>
                  <a:lnTo>
                    <a:pt x="460437" y="0"/>
                  </a:lnTo>
                </a:path>
                <a:path w="483869" h="483870">
                  <a:moveTo>
                    <a:pt x="476629" y="100183"/>
                  </a:moveTo>
                  <a:lnTo>
                    <a:pt x="477641" y="100183"/>
                  </a:lnTo>
                </a:path>
                <a:path w="483869" h="483870">
                  <a:moveTo>
                    <a:pt x="480676" y="99171"/>
                  </a:moveTo>
                  <a:lnTo>
                    <a:pt x="477641" y="99171"/>
                  </a:lnTo>
                  <a:lnTo>
                    <a:pt x="476629" y="99171"/>
                  </a:lnTo>
                </a:path>
                <a:path w="483869" h="483870">
                  <a:moveTo>
                    <a:pt x="456390" y="0"/>
                  </a:moveTo>
                  <a:lnTo>
                    <a:pt x="458413" y="0"/>
                  </a:lnTo>
                  <a:lnTo>
                    <a:pt x="459425" y="0"/>
                  </a:lnTo>
                </a:path>
                <a:path w="483869" h="483870">
                  <a:moveTo>
                    <a:pt x="0" y="407816"/>
                  </a:moveTo>
                  <a:lnTo>
                    <a:pt x="0" y="396684"/>
                  </a:lnTo>
                  <a:lnTo>
                    <a:pt x="0" y="390613"/>
                  </a:lnTo>
                </a:path>
                <a:path w="483869" h="483870">
                  <a:moveTo>
                    <a:pt x="45537" y="476629"/>
                  </a:moveTo>
                  <a:lnTo>
                    <a:pt x="38454" y="48371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2" name="object 522"/>
            <p:cNvSpPr/>
            <p:nvPr/>
          </p:nvSpPr>
          <p:spPr>
            <a:xfrm>
              <a:off x="1518932" y="4064341"/>
              <a:ext cx="45720" cy="21590"/>
            </a:xfrm>
            <a:custGeom>
              <a:avLst/>
              <a:gdLst/>
              <a:ahLst/>
              <a:cxnLst/>
              <a:rect l="l" t="t" r="r" b="b"/>
              <a:pathLst>
                <a:path w="45719" h="21589">
                  <a:moveTo>
                    <a:pt x="6070" y="18211"/>
                  </a:moveTo>
                  <a:lnTo>
                    <a:pt x="5181" y="16065"/>
                  </a:lnTo>
                  <a:lnTo>
                    <a:pt x="3035" y="15176"/>
                  </a:lnTo>
                  <a:lnTo>
                    <a:pt x="889" y="16065"/>
                  </a:lnTo>
                  <a:lnTo>
                    <a:pt x="0" y="18211"/>
                  </a:lnTo>
                  <a:lnTo>
                    <a:pt x="889" y="20358"/>
                  </a:lnTo>
                  <a:lnTo>
                    <a:pt x="3035" y="21247"/>
                  </a:lnTo>
                  <a:lnTo>
                    <a:pt x="5181" y="20358"/>
                  </a:lnTo>
                  <a:lnTo>
                    <a:pt x="6070" y="18211"/>
                  </a:lnTo>
                  <a:close/>
                </a:path>
                <a:path w="45719" h="21589">
                  <a:moveTo>
                    <a:pt x="45542" y="3035"/>
                  </a:moveTo>
                  <a:lnTo>
                    <a:pt x="44653" y="889"/>
                  </a:lnTo>
                  <a:lnTo>
                    <a:pt x="42506" y="0"/>
                  </a:lnTo>
                  <a:lnTo>
                    <a:pt x="40360" y="889"/>
                  </a:lnTo>
                  <a:lnTo>
                    <a:pt x="39471" y="3035"/>
                  </a:lnTo>
                  <a:lnTo>
                    <a:pt x="40360" y="5181"/>
                  </a:lnTo>
                  <a:lnTo>
                    <a:pt x="42506" y="6070"/>
                  </a:lnTo>
                  <a:lnTo>
                    <a:pt x="44653" y="5181"/>
                  </a:lnTo>
                  <a:lnTo>
                    <a:pt x="45542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3" name="object 523"/>
            <p:cNvSpPr/>
            <p:nvPr/>
          </p:nvSpPr>
          <p:spPr>
            <a:xfrm>
              <a:off x="1552333" y="4067369"/>
              <a:ext cx="142240" cy="26670"/>
            </a:xfrm>
            <a:custGeom>
              <a:avLst/>
              <a:gdLst/>
              <a:ahLst/>
              <a:cxnLst/>
              <a:rect l="l" t="t" r="r" b="b"/>
              <a:pathLst>
                <a:path w="142239" h="26670">
                  <a:moveTo>
                    <a:pt x="9107" y="0"/>
                  </a:moveTo>
                  <a:lnTo>
                    <a:pt x="5059" y="2023"/>
                  </a:lnTo>
                  <a:lnTo>
                    <a:pt x="4047" y="2023"/>
                  </a:lnTo>
                  <a:lnTo>
                    <a:pt x="0" y="6071"/>
                  </a:lnTo>
                </a:path>
                <a:path w="142239" h="26670">
                  <a:moveTo>
                    <a:pt x="140661" y="18215"/>
                  </a:moveTo>
                  <a:lnTo>
                    <a:pt x="138637" y="15179"/>
                  </a:lnTo>
                  <a:lnTo>
                    <a:pt x="137625" y="12143"/>
                  </a:lnTo>
                </a:path>
                <a:path w="142239" h="26670">
                  <a:moveTo>
                    <a:pt x="141673" y="26310"/>
                  </a:moveTo>
                  <a:lnTo>
                    <a:pt x="140661" y="20239"/>
                  </a:lnTo>
                  <a:lnTo>
                    <a:pt x="140661" y="1821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4" name="object 524"/>
            <p:cNvSpPr/>
            <p:nvPr/>
          </p:nvSpPr>
          <p:spPr>
            <a:xfrm>
              <a:off x="1960149" y="397831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5" name="object 525"/>
            <p:cNvSpPr/>
            <p:nvPr/>
          </p:nvSpPr>
          <p:spPr>
            <a:xfrm>
              <a:off x="1259879" y="3974270"/>
              <a:ext cx="703580" cy="325120"/>
            </a:xfrm>
            <a:custGeom>
              <a:avLst/>
              <a:gdLst/>
              <a:ahLst/>
              <a:cxnLst/>
              <a:rect l="l" t="t" r="r" b="b"/>
              <a:pathLst>
                <a:path w="703580" h="325120">
                  <a:moveTo>
                    <a:pt x="703306" y="7083"/>
                  </a:moveTo>
                  <a:lnTo>
                    <a:pt x="698246" y="7083"/>
                  </a:lnTo>
                </a:path>
                <a:path w="703580" h="325120">
                  <a:moveTo>
                    <a:pt x="670923" y="323824"/>
                  </a:moveTo>
                  <a:lnTo>
                    <a:pt x="670923" y="324836"/>
                  </a:lnTo>
                </a:path>
                <a:path w="703580" h="325120">
                  <a:moveTo>
                    <a:pt x="670923" y="317752"/>
                  </a:moveTo>
                  <a:lnTo>
                    <a:pt x="670923" y="318764"/>
                  </a:lnTo>
                </a:path>
                <a:path w="703580" h="325120">
                  <a:moveTo>
                    <a:pt x="679019" y="324836"/>
                  </a:moveTo>
                  <a:lnTo>
                    <a:pt x="679019" y="323824"/>
                  </a:lnTo>
                </a:path>
                <a:path w="703580" h="325120">
                  <a:moveTo>
                    <a:pt x="679019" y="318764"/>
                  </a:moveTo>
                  <a:lnTo>
                    <a:pt x="679019" y="317752"/>
                  </a:lnTo>
                </a:path>
                <a:path w="703580" h="325120">
                  <a:moveTo>
                    <a:pt x="687114" y="317752"/>
                  </a:moveTo>
                  <a:lnTo>
                    <a:pt x="687114" y="318764"/>
                  </a:lnTo>
                </a:path>
                <a:path w="703580" h="325120">
                  <a:moveTo>
                    <a:pt x="662828" y="324836"/>
                  </a:moveTo>
                  <a:lnTo>
                    <a:pt x="662828" y="323824"/>
                  </a:lnTo>
                </a:path>
                <a:path w="703580" h="325120">
                  <a:moveTo>
                    <a:pt x="662828" y="318764"/>
                  </a:moveTo>
                  <a:lnTo>
                    <a:pt x="662828" y="317752"/>
                  </a:lnTo>
                </a:path>
                <a:path w="703580" h="325120">
                  <a:moveTo>
                    <a:pt x="646636" y="324836"/>
                  </a:moveTo>
                  <a:lnTo>
                    <a:pt x="646636" y="323824"/>
                  </a:lnTo>
                </a:path>
                <a:path w="703580" h="325120">
                  <a:moveTo>
                    <a:pt x="646636" y="319776"/>
                  </a:moveTo>
                  <a:lnTo>
                    <a:pt x="646636" y="317752"/>
                  </a:lnTo>
                </a:path>
                <a:path w="703580" h="325120">
                  <a:moveTo>
                    <a:pt x="654732" y="317752"/>
                  </a:moveTo>
                  <a:lnTo>
                    <a:pt x="654732" y="319776"/>
                  </a:lnTo>
                </a:path>
                <a:path w="703580" h="325120">
                  <a:moveTo>
                    <a:pt x="654732" y="323824"/>
                  </a:moveTo>
                  <a:lnTo>
                    <a:pt x="654732" y="324836"/>
                  </a:lnTo>
                </a:path>
                <a:path w="703580" h="325120">
                  <a:moveTo>
                    <a:pt x="617290" y="323824"/>
                  </a:moveTo>
                  <a:lnTo>
                    <a:pt x="621338" y="315728"/>
                  </a:lnTo>
                </a:path>
                <a:path w="703580" h="325120">
                  <a:moveTo>
                    <a:pt x="608182" y="323824"/>
                  </a:moveTo>
                  <a:lnTo>
                    <a:pt x="608182" y="324836"/>
                  </a:lnTo>
                </a:path>
                <a:path w="703580" h="325120">
                  <a:moveTo>
                    <a:pt x="600087" y="324836"/>
                  </a:moveTo>
                  <a:lnTo>
                    <a:pt x="600087" y="323824"/>
                  </a:lnTo>
                </a:path>
                <a:path w="703580" h="325120">
                  <a:moveTo>
                    <a:pt x="5059" y="0"/>
                  </a:moveTo>
                  <a:lnTo>
                    <a:pt x="5059" y="1011"/>
                  </a:lnTo>
                  <a:lnTo>
                    <a:pt x="0" y="9107"/>
                  </a:lnTo>
                </a:path>
                <a:path w="703580" h="325120">
                  <a:moveTo>
                    <a:pt x="13155" y="318764"/>
                  </a:moveTo>
                  <a:lnTo>
                    <a:pt x="13155" y="317752"/>
                  </a:lnTo>
                </a:path>
                <a:path w="703580" h="325120">
                  <a:moveTo>
                    <a:pt x="21250" y="323824"/>
                  </a:moveTo>
                  <a:lnTo>
                    <a:pt x="21250" y="324836"/>
                  </a:lnTo>
                </a:path>
                <a:path w="703580" h="325120">
                  <a:moveTo>
                    <a:pt x="29346" y="151792"/>
                  </a:moveTo>
                  <a:lnTo>
                    <a:pt x="29346" y="151792"/>
                  </a:lnTo>
                  <a:lnTo>
                    <a:pt x="29346" y="151792"/>
                  </a:lnTo>
                </a:path>
                <a:path w="703580" h="325120">
                  <a:moveTo>
                    <a:pt x="37442" y="323824"/>
                  </a:moveTo>
                  <a:lnTo>
                    <a:pt x="37442" y="324836"/>
                  </a:lnTo>
                </a:path>
                <a:path w="703580" h="325120">
                  <a:moveTo>
                    <a:pt x="54645" y="323824"/>
                  </a:moveTo>
                  <a:lnTo>
                    <a:pt x="54645" y="324836"/>
                  </a:lnTo>
                </a:path>
                <a:path w="703580" h="325120">
                  <a:moveTo>
                    <a:pt x="45537" y="317752"/>
                  </a:moveTo>
                  <a:lnTo>
                    <a:pt x="51609" y="317752"/>
                  </a:lnTo>
                  <a:lnTo>
                    <a:pt x="54645" y="31775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6" name="object 526"/>
            <p:cNvSpPr/>
            <p:nvPr/>
          </p:nvSpPr>
          <p:spPr>
            <a:xfrm>
              <a:off x="1327680" y="429607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7" name="object 527"/>
            <p:cNvSpPr/>
            <p:nvPr/>
          </p:nvSpPr>
          <p:spPr>
            <a:xfrm>
              <a:off x="1288214" y="4022843"/>
              <a:ext cx="671195" cy="276860"/>
            </a:xfrm>
            <a:custGeom>
              <a:avLst/>
              <a:gdLst/>
              <a:ahLst/>
              <a:cxnLst/>
              <a:rect l="l" t="t" r="r" b="b"/>
              <a:pathLst>
                <a:path w="671194" h="276860">
                  <a:moveTo>
                    <a:pt x="34406" y="269179"/>
                  </a:moveTo>
                  <a:lnTo>
                    <a:pt x="39466" y="269179"/>
                  </a:lnTo>
                  <a:lnTo>
                    <a:pt x="42501" y="269179"/>
                  </a:lnTo>
                </a:path>
                <a:path w="671194" h="276860">
                  <a:moveTo>
                    <a:pt x="50597" y="276262"/>
                  </a:moveTo>
                  <a:lnTo>
                    <a:pt x="53633" y="271202"/>
                  </a:lnTo>
                  <a:lnTo>
                    <a:pt x="55657" y="267155"/>
                  </a:lnTo>
                </a:path>
                <a:path w="671194" h="276860">
                  <a:moveTo>
                    <a:pt x="534310" y="5059"/>
                  </a:moveTo>
                  <a:lnTo>
                    <a:pt x="343051" y="5059"/>
                  </a:lnTo>
                </a:path>
                <a:path w="671194" h="276860">
                  <a:moveTo>
                    <a:pt x="43513" y="5059"/>
                  </a:moveTo>
                  <a:lnTo>
                    <a:pt x="0" y="5059"/>
                  </a:lnTo>
                </a:path>
                <a:path w="671194" h="276860">
                  <a:moveTo>
                    <a:pt x="43513" y="40478"/>
                  </a:moveTo>
                  <a:lnTo>
                    <a:pt x="0" y="40478"/>
                  </a:lnTo>
                </a:path>
                <a:path w="671194" h="276860">
                  <a:moveTo>
                    <a:pt x="667887" y="5059"/>
                  </a:moveTo>
                  <a:lnTo>
                    <a:pt x="667887" y="3035"/>
                  </a:lnTo>
                </a:path>
                <a:path w="671194" h="276860">
                  <a:moveTo>
                    <a:pt x="667887" y="41490"/>
                  </a:moveTo>
                  <a:lnTo>
                    <a:pt x="667887" y="40478"/>
                  </a:lnTo>
                </a:path>
                <a:path w="671194" h="276860">
                  <a:moveTo>
                    <a:pt x="0" y="44525"/>
                  </a:moveTo>
                  <a:lnTo>
                    <a:pt x="0" y="41490"/>
                  </a:lnTo>
                  <a:lnTo>
                    <a:pt x="0" y="40478"/>
                  </a:lnTo>
                </a:path>
                <a:path w="671194" h="276860">
                  <a:moveTo>
                    <a:pt x="0" y="0"/>
                  </a:moveTo>
                  <a:lnTo>
                    <a:pt x="178103" y="0"/>
                  </a:lnTo>
                </a:path>
                <a:path w="671194" h="276860">
                  <a:moveTo>
                    <a:pt x="343051" y="0"/>
                  </a:moveTo>
                  <a:lnTo>
                    <a:pt x="441210" y="0"/>
                  </a:lnTo>
                </a:path>
                <a:path w="671194" h="276860">
                  <a:moveTo>
                    <a:pt x="463473" y="0"/>
                  </a:moveTo>
                  <a:lnTo>
                    <a:pt x="459425" y="0"/>
                  </a:lnTo>
                </a:path>
                <a:path w="671194" h="276860">
                  <a:moveTo>
                    <a:pt x="322812" y="0"/>
                  </a:moveTo>
                  <a:lnTo>
                    <a:pt x="212509" y="0"/>
                  </a:lnTo>
                  <a:lnTo>
                    <a:pt x="204414" y="0"/>
                  </a:lnTo>
                </a:path>
                <a:path w="671194" h="276860">
                  <a:moveTo>
                    <a:pt x="194294" y="0"/>
                  </a:moveTo>
                  <a:lnTo>
                    <a:pt x="178103" y="0"/>
                  </a:lnTo>
                </a:path>
                <a:path w="671194" h="276860">
                  <a:moveTo>
                    <a:pt x="0" y="5059"/>
                  </a:moveTo>
                  <a:lnTo>
                    <a:pt x="0" y="3035"/>
                  </a:lnTo>
                  <a:lnTo>
                    <a:pt x="0" y="0"/>
                  </a:lnTo>
                </a:path>
                <a:path w="671194" h="276860">
                  <a:moveTo>
                    <a:pt x="0" y="44525"/>
                  </a:moveTo>
                  <a:lnTo>
                    <a:pt x="15179" y="44525"/>
                  </a:lnTo>
                </a:path>
                <a:path w="671194" h="276860">
                  <a:moveTo>
                    <a:pt x="341027" y="44525"/>
                  </a:moveTo>
                  <a:lnTo>
                    <a:pt x="367338" y="44525"/>
                  </a:lnTo>
                </a:path>
                <a:path w="671194" h="276860">
                  <a:moveTo>
                    <a:pt x="667887" y="41490"/>
                  </a:moveTo>
                  <a:lnTo>
                    <a:pt x="668899" y="41490"/>
                  </a:lnTo>
                  <a:lnTo>
                    <a:pt x="669911" y="41490"/>
                  </a:lnTo>
                </a:path>
                <a:path w="671194" h="276860">
                  <a:moveTo>
                    <a:pt x="669911" y="3035"/>
                  </a:moveTo>
                  <a:lnTo>
                    <a:pt x="669911" y="5059"/>
                  </a:lnTo>
                  <a:lnTo>
                    <a:pt x="670923" y="6071"/>
                  </a:lnTo>
                </a:path>
                <a:path w="671194" h="276860">
                  <a:moveTo>
                    <a:pt x="0" y="103219"/>
                  </a:moveTo>
                  <a:lnTo>
                    <a:pt x="1011" y="103219"/>
                  </a:lnTo>
                </a:path>
                <a:path w="671194" h="276860">
                  <a:moveTo>
                    <a:pt x="296501" y="147744"/>
                  </a:moveTo>
                  <a:lnTo>
                    <a:pt x="0" y="147744"/>
                  </a:lnTo>
                  <a:lnTo>
                    <a:pt x="0" y="144709"/>
                  </a:lnTo>
                  <a:lnTo>
                    <a:pt x="0" y="143697"/>
                  </a:lnTo>
                </a:path>
                <a:path w="671194" h="276860">
                  <a:moveTo>
                    <a:pt x="667887" y="147744"/>
                  </a:moveTo>
                  <a:lnTo>
                    <a:pt x="667887" y="144709"/>
                  </a:lnTo>
                  <a:lnTo>
                    <a:pt x="667887" y="14369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8" name="object 528"/>
            <p:cNvSpPr/>
            <p:nvPr/>
          </p:nvSpPr>
          <p:spPr>
            <a:xfrm>
              <a:off x="1443037" y="4123028"/>
              <a:ext cx="359410" cy="6350"/>
            </a:xfrm>
            <a:custGeom>
              <a:avLst/>
              <a:gdLst/>
              <a:ahLst/>
              <a:cxnLst/>
              <a:rect l="l" t="t" r="r" b="b"/>
              <a:pathLst>
                <a:path w="359410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359410" h="6350">
                  <a:moveTo>
                    <a:pt x="24282" y="3035"/>
                  </a:moveTo>
                  <a:lnTo>
                    <a:pt x="23393" y="889"/>
                  </a:lnTo>
                  <a:lnTo>
                    <a:pt x="21247" y="0"/>
                  </a:lnTo>
                  <a:lnTo>
                    <a:pt x="19100" y="889"/>
                  </a:lnTo>
                  <a:lnTo>
                    <a:pt x="18211" y="3035"/>
                  </a:lnTo>
                  <a:lnTo>
                    <a:pt x="19100" y="5181"/>
                  </a:lnTo>
                  <a:lnTo>
                    <a:pt x="21247" y="6070"/>
                  </a:lnTo>
                  <a:lnTo>
                    <a:pt x="23393" y="5181"/>
                  </a:lnTo>
                  <a:lnTo>
                    <a:pt x="24282" y="3035"/>
                  </a:lnTo>
                  <a:close/>
                </a:path>
                <a:path w="359410" h="6350">
                  <a:moveTo>
                    <a:pt x="339001" y="3035"/>
                  </a:moveTo>
                  <a:lnTo>
                    <a:pt x="338112" y="889"/>
                  </a:lnTo>
                  <a:lnTo>
                    <a:pt x="335965" y="0"/>
                  </a:lnTo>
                  <a:lnTo>
                    <a:pt x="333819" y="889"/>
                  </a:lnTo>
                  <a:lnTo>
                    <a:pt x="332930" y="3035"/>
                  </a:lnTo>
                  <a:lnTo>
                    <a:pt x="333819" y="5181"/>
                  </a:lnTo>
                  <a:lnTo>
                    <a:pt x="335965" y="6070"/>
                  </a:lnTo>
                  <a:lnTo>
                    <a:pt x="338112" y="5181"/>
                  </a:lnTo>
                  <a:lnTo>
                    <a:pt x="339001" y="3035"/>
                  </a:lnTo>
                  <a:close/>
                </a:path>
                <a:path w="359410" h="6350">
                  <a:moveTo>
                    <a:pt x="359244" y="3035"/>
                  </a:moveTo>
                  <a:lnTo>
                    <a:pt x="358355" y="889"/>
                  </a:lnTo>
                  <a:lnTo>
                    <a:pt x="356209" y="0"/>
                  </a:lnTo>
                  <a:lnTo>
                    <a:pt x="354063" y="889"/>
                  </a:lnTo>
                  <a:lnTo>
                    <a:pt x="353174" y="3035"/>
                  </a:lnTo>
                  <a:lnTo>
                    <a:pt x="354063" y="5181"/>
                  </a:lnTo>
                  <a:lnTo>
                    <a:pt x="356209" y="6070"/>
                  </a:lnTo>
                  <a:lnTo>
                    <a:pt x="358355" y="5181"/>
                  </a:lnTo>
                  <a:lnTo>
                    <a:pt x="359244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9" name="object 529"/>
            <p:cNvSpPr/>
            <p:nvPr/>
          </p:nvSpPr>
          <p:spPr>
            <a:xfrm>
              <a:off x="1361074" y="4027903"/>
              <a:ext cx="268605" cy="62230"/>
            </a:xfrm>
            <a:custGeom>
              <a:avLst/>
              <a:gdLst/>
              <a:ahLst/>
              <a:cxnLst/>
              <a:rect l="l" t="t" r="r" b="b"/>
              <a:pathLst>
                <a:path w="268605" h="62229">
                  <a:moveTo>
                    <a:pt x="268167" y="39466"/>
                  </a:moveTo>
                  <a:lnTo>
                    <a:pt x="268167" y="41490"/>
                  </a:lnTo>
                </a:path>
                <a:path w="268605" h="62229">
                  <a:moveTo>
                    <a:pt x="252987" y="0"/>
                  </a:moveTo>
                  <a:lnTo>
                    <a:pt x="252987" y="6071"/>
                  </a:lnTo>
                </a:path>
                <a:path w="268605" h="62229">
                  <a:moveTo>
                    <a:pt x="252987" y="39466"/>
                  </a:moveTo>
                  <a:lnTo>
                    <a:pt x="252987" y="41490"/>
                  </a:lnTo>
                </a:path>
                <a:path w="268605" h="62229">
                  <a:moveTo>
                    <a:pt x="0" y="61729"/>
                  </a:moveTo>
                  <a:lnTo>
                    <a:pt x="0" y="60717"/>
                  </a:lnTo>
                  <a:lnTo>
                    <a:pt x="0" y="5262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0" name="object 530"/>
            <p:cNvSpPr/>
            <p:nvPr/>
          </p:nvSpPr>
          <p:spPr>
            <a:xfrm>
              <a:off x="1443037" y="4077498"/>
              <a:ext cx="24765" cy="6350"/>
            </a:xfrm>
            <a:custGeom>
              <a:avLst/>
              <a:gdLst/>
              <a:ahLst/>
              <a:cxnLst/>
              <a:rect l="l" t="t" r="r" b="b"/>
              <a:pathLst>
                <a:path w="24765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24765" h="6350">
                  <a:moveTo>
                    <a:pt x="24282" y="3035"/>
                  </a:moveTo>
                  <a:lnTo>
                    <a:pt x="23393" y="889"/>
                  </a:lnTo>
                  <a:lnTo>
                    <a:pt x="21247" y="0"/>
                  </a:lnTo>
                  <a:lnTo>
                    <a:pt x="19100" y="889"/>
                  </a:lnTo>
                  <a:lnTo>
                    <a:pt x="18211" y="3035"/>
                  </a:lnTo>
                  <a:lnTo>
                    <a:pt x="19100" y="5181"/>
                  </a:lnTo>
                  <a:lnTo>
                    <a:pt x="21247" y="6070"/>
                  </a:lnTo>
                  <a:lnTo>
                    <a:pt x="23393" y="5181"/>
                  </a:lnTo>
                  <a:lnTo>
                    <a:pt x="24282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1" name="object 531"/>
            <p:cNvSpPr/>
            <p:nvPr/>
          </p:nvSpPr>
          <p:spPr>
            <a:xfrm>
              <a:off x="1486556" y="4083560"/>
              <a:ext cx="0" cy="6350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0" y="6071"/>
                  </a:moveTo>
                  <a:lnTo>
                    <a:pt x="0" y="5059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2" name="object 532"/>
            <p:cNvSpPr/>
            <p:nvPr/>
          </p:nvSpPr>
          <p:spPr>
            <a:xfrm>
              <a:off x="1443037" y="4093691"/>
              <a:ext cx="24765" cy="6350"/>
            </a:xfrm>
            <a:custGeom>
              <a:avLst/>
              <a:gdLst/>
              <a:ahLst/>
              <a:cxnLst/>
              <a:rect l="l" t="t" r="r" b="b"/>
              <a:pathLst>
                <a:path w="24765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24765" h="6350">
                  <a:moveTo>
                    <a:pt x="24282" y="3035"/>
                  </a:moveTo>
                  <a:lnTo>
                    <a:pt x="23393" y="889"/>
                  </a:lnTo>
                  <a:lnTo>
                    <a:pt x="21247" y="0"/>
                  </a:lnTo>
                  <a:lnTo>
                    <a:pt x="19100" y="889"/>
                  </a:lnTo>
                  <a:lnTo>
                    <a:pt x="18211" y="3035"/>
                  </a:lnTo>
                  <a:lnTo>
                    <a:pt x="19100" y="5181"/>
                  </a:lnTo>
                  <a:lnTo>
                    <a:pt x="21247" y="6070"/>
                  </a:lnTo>
                  <a:lnTo>
                    <a:pt x="23393" y="5181"/>
                  </a:lnTo>
                  <a:lnTo>
                    <a:pt x="24282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3" name="object 533"/>
            <p:cNvSpPr/>
            <p:nvPr/>
          </p:nvSpPr>
          <p:spPr>
            <a:xfrm>
              <a:off x="1575608" y="4096716"/>
              <a:ext cx="2540" cy="1270"/>
            </a:xfrm>
            <a:custGeom>
              <a:avLst/>
              <a:gdLst/>
              <a:ahLst/>
              <a:cxnLst/>
              <a:rect l="l" t="t" r="r" b="b"/>
              <a:pathLst>
                <a:path w="2540" h="1270">
                  <a:moveTo>
                    <a:pt x="2023" y="1011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4" name="object 534"/>
            <p:cNvSpPr/>
            <p:nvPr/>
          </p:nvSpPr>
          <p:spPr>
            <a:xfrm>
              <a:off x="1285176" y="4106835"/>
              <a:ext cx="182245" cy="46990"/>
            </a:xfrm>
            <a:custGeom>
              <a:avLst/>
              <a:gdLst/>
              <a:ahLst/>
              <a:cxnLst/>
              <a:rect l="l" t="t" r="r" b="b"/>
              <a:pathLst>
                <a:path w="182244" h="46989">
                  <a:moveTo>
                    <a:pt x="6070" y="43522"/>
                  </a:moveTo>
                  <a:lnTo>
                    <a:pt x="5181" y="41376"/>
                  </a:lnTo>
                  <a:lnTo>
                    <a:pt x="3035" y="40487"/>
                  </a:lnTo>
                  <a:lnTo>
                    <a:pt x="889" y="41376"/>
                  </a:lnTo>
                  <a:lnTo>
                    <a:pt x="0" y="43522"/>
                  </a:lnTo>
                  <a:lnTo>
                    <a:pt x="889" y="45669"/>
                  </a:lnTo>
                  <a:lnTo>
                    <a:pt x="3035" y="46558"/>
                  </a:lnTo>
                  <a:lnTo>
                    <a:pt x="5181" y="45669"/>
                  </a:lnTo>
                  <a:lnTo>
                    <a:pt x="6070" y="43522"/>
                  </a:lnTo>
                  <a:close/>
                </a:path>
                <a:path w="182244" h="46989">
                  <a:moveTo>
                    <a:pt x="163931" y="19227"/>
                  </a:moveTo>
                  <a:lnTo>
                    <a:pt x="163042" y="17081"/>
                  </a:lnTo>
                  <a:lnTo>
                    <a:pt x="160896" y="16192"/>
                  </a:lnTo>
                  <a:lnTo>
                    <a:pt x="158750" y="17081"/>
                  </a:lnTo>
                  <a:lnTo>
                    <a:pt x="157861" y="19227"/>
                  </a:lnTo>
                  <a:lnTo>
                    <a:pt x="158750" y="21374"/>
                  </a:lnTo>
                  <a:lnTo>
                    <a:pt x="160896" y="22263"/>
                  </a:lnTo>
                  <a:lnTo>
                    <a:pt x="163042" y="21374"/>
                  </a:lnTo>
                  <a:lnTo>
                    <a:pt x="163931" y="19227"/>
                  </a:lnTo>
                  <a:close/>
                </a:path>
                <a:path w="182244" h="46989">
                  <a:moveTo>
                    <a:pt x="163931" y="11137"/>
                  </a:moveTo>
                  <a:lnTo>
                    <a:pt x="163042" y="8991"/>
                  </a:lnTo>
                  <a:lnTo>
                    <a:pt x="160896" y="8102"/>
                  </a:lnTo>
                  <a:lnTo>
                    <a:pt x="158750" y="8991"/>
                  </a:lnTo>
                  <a:lnTo>
                    <a:pt x="157861" y="11137"/>
                  </a:lnTo>
                  <a:lnTo>
                    <a:pt x="158750" y="13284"/>
                  </a:lnTo>
                  <a:lnTo>
                    <a:pt x="160896" y="14173"/>
                  </a:lnTo>
                  <a:lnTo>
                    <a:pt x="163042" y="13284"/>
                  </a:lnTo>
                  <a:lnTo>
                    <a:pt x="163931" y="11137"/>
                  </a:lnTo>
                  <a:close/>
                </a:path>
                <a:path w="182244" h="46989">
                  <a:moveTo>
                    <a:pt x="163931" y="3048"/>
                  </a:moveTo>
                  <a:lnTo>
                    <a:pt x="163042" y="889"/>
                  </a:lnTo>
                  <a:lnTo>
                    <a:pt x="160896" y="0"/>
                  </a:lnTo>
                  <a:lnTo>
                    <a:pt x="158750" y="889"/>
                  </a:lnTo>
                  <a:lnTo>
                    <a:pt x="157861" y="3048"/>
                  </a:lnTo>
                  <a:lnTo>
                    <a:pt x="158750" y="5194"/>
                  </a:lnTo>
                  <a:lnTo>
                    <a:pt x="160896" y="6083"/>
                  </a:lnTo>
                  <a:lnTo>
                    <a:pt x="163042" y="5194"/>
                  </a:lnTo>
                  <a:lnTo>
                    <a:pt x="163931" y="3048"/>
                  </a:lnTo>
                  <a:close/>
                </a:path>
                <a:path w="182244" h="46989">
                  <a:moveTo>
                    <a:pt x="182143" y="11137"/>
                  </a:moveTo>
                  <a:lnTo>
                    <a:pt x="181254" y="8991"/>
                  </a:lnTo>
                  <a:lnTo>
                    <a:pt x="179108" y="8102"/>
                  </a:lnTo>
                  <a:lnTo>
                    <a:pt x="176961" y="8991"/>
                  </a:lnTo>
                  <a:lnTo>
                    <a:pt x="176072" y="11137"/>
                  </a:lnTo>
                  <a:lnTo>
                    <a:pt x="176961" y="13284"/>
                  </a:lnTo>
                  <a:lnTo>
                    <a:pt x="179108" y="14173"/>
                  </a:lnTo>
                  <a:lnTo>
                    <a:pt x="181254" y="13284"/>
                  </a:lnTo>
                  <a:lnTo>
                    <a:pt x="182143" y="11137"/>
                  </a:lnTo>
                  <a:close/>
                </a:path>
                <a:path w="182244" h="46989">
                  <a:moveTo>
                    <a:pt x="182143" y="3048"/>
                  </a:moveTo>
                  <a:lnTo>
                    <a:pt x="181254" y="889"/>
                  </a:lnTo>
                  <a:lnTo>
                    <a:pt x="179108" y="0"/>
                  </a:lnTo>
                  <a:lnTo>
                    <a:pt x="176961" y="889"/>
                  </a:lnTo>
                  <a:lnTo>
                    <a:pt x="176072" y="3048"/>
                  </a:lnTo>
                  <a:lnTo>
                    <a:pt x="176961" y="5194"/>
                  </a:lnTo>
                  <a:lnTo>
                    <a:pt x="179108" y="6083"/>
                  </a:lnTo>
                  <a:lnTo>
                    <a:pt x="181254" y="5194"/>
                  </a:lnTo>
                  <a:lnTo>
                    <a:pt x="182143" y="304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5" name="object 535"/>
            <p:cNvSpPr/>
            <p:nvPr/>
          </p:nvSpPr>
          <p:spPr>
            <a:xfrm>
              <a:off x="1542213" y="4170588"/>
              <a:ext cx="382905" cy="127635"/>
            </a:xfrm>
            <a:custGeom>
              <a:avLst/>
              <a:gdLst/>
              <a:ahLst/>
              <a:cxnLst/>
              <a:rect l="l" t="t" r="r" b="b"/>
              <a:pathLst>
                <a:path w="382905" h="127635">
                  <a:moveTo>
                    <a:pt x="42501" y="0"/>
                  </a:moveTo>
                  <a:lnTo>
                    <a:pt x="42501" y="4047"/>
                  </a:lnTo>
                  <a:lnTo>
                    <a:pt x="42501" y="5059"/>
                  </a:lnTo>
                  <a:lnTo>
                    <a:pt x="39466" y="6071"/>
                  </a:lnTo>
                  <a:lnTo>
                    <a:pt x="33394" y="10119"/>
                  </a:lnTo>
                </a:path>
                <a:path w="382905" h="127635">
                  <a:moveTo>
                    <a:pt x="0" y="22262"/>
                  </a:moveTo>
                  <a:lnTo>
                    <a:pt x="78932" y="22262"/>
                  </a:lnTo>
                  <a:lnTo>
                    <a:pt x="136613" y="22262"/>
                  </a:lnTo>
                </a:path>
                <a:path w="382905" h="127635">
                  <a:moveTo>
                    <a:pt x="380493" y="127505"/>
                  </a:moveTo>
                  <a:lnTo>
                    <a:pt x="381505" y="127505"/>
                  </a:lnTo>
                  <a:lnTo>
                    <a:pt x="382517" y="127505"/>
                  </a:lnTo>
                </a:path>
                <a:path w="382905" h="127635">
                  <a:moveTo>
                    <a:pt x="364302" y="127505"/>
                  </a:moveTo>
                  <a:lnTo>
                    <a:pt x="366326" y="12750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6" name="object 536"/>
            <p:cNvSpPr/>
            <p:nvPr/>
          </p:nvSpPr>
          <p:spPr>
            <a:xfrm>
              <a:off x="1905504" y="429505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7" name="object 537"/>
            <p:cNvSpPr/>
            <p:nvPr/>
          </p:nvSpPr>
          <p:spPr>
            <a:xfrm>
              <a:off x="1888301" y="4298094"/>
              <a:ext cx="4445" cy="1270"/>
            </a:xfrm>
            <a:custGeom>
              <a:avLst/>
              <a:gdLst/>
              <a:ahLst/>
              <a:cxnLst/>
              <a:rect l="l" t="t" r="r" b="b"/>
              <a:pathLst>
                <a:path w="4444" h="1270">
                  <a:moveTo>
                    <a:pt x="0" y="1011"/>
                  </a:moveTo>
                  <a:lnTo>
                    <a:pt x="404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8" name="object 538"/>
            <p:cNvSpPr/>
            <p:nvPr/>
          </p:nvSpPr>
          <p:spPr>
            <a:xfrm>
              <a:off x="1889313" y="429505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9" name="object 539"/>
            <p:cNvSpPr/>
            <p:nvPr/>
          </p:nvSpPr>
          <p:spPr>
            <a:xfrm>
              <a:off x="1885265" y="4284939"/>
              <a:ext cx="4445" cy="6350"/>
            </a:xfrm>
            <a:custGeom>
              <a:avLst/>
              <a:gdLst/>
              <a:ahLst/>
              <a:cxnLst/>
              <a:rect l="l" t="t" r="r" b="b"/>
              <a:pathLst>
                <a:path w="4444" h="6350">
                  <a:moveTo>
                    <a:pt x="0" y="6071"/>
                  </a:moveTo>
                  <a:lnTo>
                    <a:pt x="1011" y="5059"/>
                  </a:lnTo>
                  <a:lnTo>
                    <a:pt x="404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0" name="object 540"/>
            <p:cNvSpPr/>
            <p:nvPr/>
          </p:nvSpPr>
          <p:spPr>
            <a:xfrm>
              <a:off x="1256842" y="4092675"/>
              <a:ext cx="6350" cy="91440"/>
            </a:xfrm>
            <a:custGeom>
              <a:avLst/>
              <a:gdLst/>
              <a:ahLst/>
              <a:cxnLst/>
              <a:rect l="l" t="t" r="r" b="b"/>
              <a:pathLst>
                <a:path w="6350" h="91439">
                  <a:moveTo>
                    <a:pt x="6070" y="88036"/>
                  </a:moveTo>
                  <a:lnTo>
                    <a:pt x="5181" y="85890"/>
                  </a:lnTo>
                  <a:lnTo>
                    <a:pt x="3035" y="85001"/>
                  </a:lnTo>
                  <a:lnTo>
                    <a:pt x="889" y="85890"/>
                  </a:lnTo>
                  <a:lnTo>
                    <a:pt x="0" y="88036"/>
                  </a:lnTo>
                  <a:lnTo>
                    <a:pt x="889" y="90182"/>
                  </a:lnTo>
                  <a:lnTo>
                    <a:pt x="3035" y="91071"/>
                  </a:lnTo>
                  <a:lnTo>
                    <a:pt x="5181" y="90182"/>
                  </a:lnTo>
                  <a:lnTo>
                    <a:pt x="6070" y="88036"/>
                  </a:lnTo>
                  <a:close/>
                </a:path>
                <a:path w="6350" h="91439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1" name="object 541"/>
            <p:cNvSpPr/>
            <p:nvPr/>
          </p:nvSpPr>
          <p:spPr>
            <a:xfrm>
              <a:off x="1289226" y="4298094"/>
              <a:ext cx="18415" cy="1270"/>
            </a:xfrm>
            <a:custGeom>
              <a:avLst/>
              <a:gdLst/>
              <a:ahLst/>
              <a:cxnLst/>
              <a:rect l="l" t="t" r="r" b="b"/>
              <a:pathLst>
                <a:path w="18415" h="1270">
                  <a:moveTo>
                    <a:pt x="0" y="1011"/>
                  </a:moveTo>
                  <a:lnTo>
                    <a:pt x="2023" y="1011"/>
                  </a:lnTo>
                  <a:lnTo>
                    <a:pt x="6071" y="0"/>
                  </a:lnTo>
                  <a:lnTo>
                    <a:pt x="7083" y="0"/>
                  </a:lnTo>
                </a:path>
                <a:path w="18415" h="1270">
                  <a:moveTo>
                    <a:pt x="16191" y="1011"/>
                  </a:moveTo>
                  <a:lnTo>
                    <a:pt x="18215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2" name="object 542"/>
            <p:cNvSpPr/>
            <p:nvPr/>
          </p:nvSpPr>
          <p:spPr>
            <a:xfrm>
              <a:off x="1324644" y="429505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3" name="object 543"/>
            <p:cNvSpPr/>
            <p:nvPr/>
          </p:nvSpPr>
          <p:spPr>
            <a:xfrm>
              <a:off x="1307441" y="4298094"/>
              <a:ext cx="20320" cy="1270"/>
            </a:xfrm>
            <a:custGeom>
              <a:avLst/>
              <a:gdLst/>
              <a:ahLst/>
              <a:cxnLst/>
              <a:rect l="l" t="t" r="r" b="b"/>
              <a:pathLst>
                <a:path w="20319" h="1270">
                  <a:moveTo>
                    <a:pt x="20239" y="0"/>
                  </a:moveTo>
                  <a:lnTo>
                    <a:pt x="16191" y="1011"/>
                  </a:lnTo>
                  <a:lnTo>
                    <a:pt x="15179" y="1011"/>
                  </a:lnTo>
                </a:path>
                <a:path w="20319" h="1270">
                  <a:moveTo>
                    <a:pt x="0" y="1011"/>
                  </a:moveTo>
                  <a:lnTo>
                    <a:pt x="404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4" name="object 544"/>
            <p:cNvSpPr/>
            <p:nvPr/>
          </p:nvSpPr>
          <p:spPr>
            <a:xfrm>
              <a:off x="1308442" y="4295062"/>
              <a:ext cx="33655" cy="7620"/>
            </a:xfrm>
            <a:custGeom>
              <a:avLst/>
              <a:gdLst/>
              <a:ahLst/>
              <a:cxnLst/>
              <a:rect l="l" t="t" r="r" b="b"/>
              <a:pathLst>
                <a:path w="33655" h="762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33655" h="7620">
                  <a:moveTo>
                    <a:pt x="33401" y="4051"/>
                  </a:moveTo>
                  <a:lnTo>
                    <a:pt x="32512" y="1905"/>
                  </a:lnTo>
                  <a:lnTo>
                    <a:pt x="30365" y="1016"/>
                  </a:lnTo>
                  <a:lnTo>
                    <a:pt x="28219" y="1905"/>
                  </a:lnTo>
                  <a:lnTo>
                    <a:pt x="27330" y="4051"/>
                  </a:lnTo>
                  <a:lnTo>
                    <a:pt x="28219" y="6197"/>
                  </a:lnTo>
                  <a:lnTo>
                    <a:pt x="30365" y="7086"/>
                  </a:lnTo>
                  <a:lnTo>
                    <a:pt x="32512" y="6197"/>
                  </a:lnTo>
                  <a:lnTo>
                    <a:pt x="33401" y="405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5" name="object 545"/>
            <p:cNvSpPr/>
            <p:nvPr/>
          </p:nvSpPr>
          <p:spPr>
            <a:xfrm>
              <a:off x="1289226" y="4007664"/>
              <a:ext cx="657860" cy="291465"/>
            </a:xfrm>
            <a:custGeom>
              <a:avLst/>
              <a:gdLst/>
              <a:ahLst/>
              <a:cxnLst/>
              <a:rect l="l" t="t" r="r" b="b"/>
              <a:pathLst>
                <a:path w="657860" h="291464">
                  <a:moveTo>
                    <a:pt x="0" y="118398"/>
                  </a:moveTo>
                  <a:lnTo>
                    <a:pt x="0" y="118398"/>
                  </a:lnTo>
                  <a:lnTo>
                    <a:pt x="0" y="118398"/>
                  </a:lnTo>
                </a:path>
                <a:path w="657860" h="291464">
                  <a:moveTo>
                    <a:pt x="65776" y="279298"/>
                  </a:moveTo>
                  <a:lnTo>
                    <a:pt x="63752" y="282334"/>
                  </a:lnTo>
                  <a:lnTo>
                    <a:pt x="62740" y="283346"/>
                  </a:lnTo>
                </a:path>
                <a:path w="657860" h="291464">
                  <a:moveTo>
                    <a:pt x="54645" y="290430"/>
                  </a:moveTo>
                  <a:lnTo>
                    <a:pt x="53633" y="290430"/>
                  </a:lnTo>
                  <a:lnTo>
                    <a:pt x="49585" y="291441"/>
                  </a:lnTo>
                </a:path>
                <a:path w="657860" h="291464">
                  <a:moveTo>
                    <a:pt x="305609" y="75896"/>
                  </a:moveTo>
                  <a:lnTo>
                    <a:pt x="305609" y="74884"/>
                  </a:lnTo>
                  <a:lnTo>
                    <a:pt x="304597" y="72860"/>
                  </a:lnTo>
                </a:path>
                <a:path w="657860" h="291464">
                  <a:moveTo>
                    <a:pt x="385553" y="109290"/>
                  </a:moveTo>
                  <a:lnTo>
                    <a:pt x="385553" y="110302"/>
                  </a:lnTo>
                </a:path>
                <a:path w="657860" h="291464">
                  <a:moveTo>
                    <a:pt x="371386" y="86015"/>
                  </a:moveTo>
                  <a:lnTo>
                    <a:pt x="378469" y="95123"/>
                  </a:lnTo>
                  <a:lnTo>
                    <a:pt x="380493" y="98159"/>
                  </a:lnTo>
                </a:path>
                <a:path w="657860" h="291464">
                  <a:moveTo>
                    <a:pt x="360254" y="76908"/>
                  </a:moveTo>
                  <a:lnTo>
                    <a:pt x="364302" y="79944"/>
                  </a:lnTo>
                  <a:lnTo>
                    <a:pt x="371386" y="86015"/>
                  </a:lnTo>
                </a:path>
                <a:path w="657860" h="291464">
                  <a:moveTo>
                    <a:pt x="346087" y="70836"/>
                  </a:moveTo>
                  <a:lnTo>
                    <a:pt x="351147" y="72860"/>
                  </a:lnTo>
                </a:path>
                <a:path w="657860" h="291464">
                  <a:moveTo>
                    <a:pt x="307633" y="74884"/>
                  </a:moveTo>
                  <a:lnTo>
                    <a:pt x="316740" y="70836"/>
                  </a:lnTo>
                </a:path>
                <a:path w="657860" h="291464">
                  <a:moveTo>
                    <a:pt x="291441" y="86015"/>
                  </a:moveTo>
                  <a:lnTo>
                    <a:pt x="296501" y="81968"/>
                  </a:lnTo>
                  <a:lnTo>
                    <a:pt x="302573" y="76908"/>
                  </a:lnTo>
                </a:path>
                <a:path w="657860" h="291464">
                  <a:moveTo>
                    <a:pt x="459425" y="87027"/>
                  </a:moveTo>
                  <a:lnTo>
                    <a:pt x="459425" y="82980"/>
                  </a:lnTo>
                </a:path>
                <a:path w="657860" h="291464">
                  <a:moveTo>
                    <a:pt x="459425" y="69824"/>
                  </a:moveTo>
                  <a:lnTo>
                    <a:pt x="459425" y="68812"/>
                  </a:lnTo>
                </a:path>
                <a:path w="657860" h="291464">
                  <a:moveTo>
                    <a:pt x="657768" y="284358"/>
                  </a:moveTo>
                  <a:lnTo>
                    <a:pt x="650684" y="284358"/>
                  </a:lnTo>
                  <a:lnTo>
                    <a:pt x="649672" y="284358"/>
                  </a:lnTo>
                </a:path>
                <a:path w="657860" h="291464">
                  <a:moveTo>
                    <a:pt x="641577" y="284358"/>
                  </a:moveTo>
                  <a:lnTo>
                    <a:pt x="634493" y="284358"/>
                  </a:lnTo>
                  <a:lnTo>
                    <a:pt x="633481" y="284358"/>
                  </a:lnTo>
                </a:path>
                <a:path w="657860" h="291464">
                  <a:moveTo>
                    <a:pt x="625385" y="284358"/>
                  </a:moveTo>
                  <a:lnTo>
                    <a:pt x="619314" y="284358"/>
                  </a:lnTo>
                  <a:lnTo>
                    <a:pt x="617290" y="284358"/>
                  </a:lnTo>
                </a:path>
                <a:path w="657860" h="291464">
                  <a:moveTo>
                    <a:pt x="604134" y="283346"/>
                  </a:moveTo>
                  <a:lnTo>
                    <a:pt x="604134" y="282334"/>
                  </a:lnTo>
                </a:path>
                <a:path w="657860" h="291464">
                  <a:moveTo>
                    <a:pt x="64764" y="198342"/>
                  </a:moveTo>
                  <a:lnTo>
                    <a:pt x="63752" y="197330"/>
                  </a:lnTo>
                </a:path>
                <a:path w="657860" h="291464">
                  <a:moveTo>
                    <a:pt x="70836" y="291441"/>
                  </a:moveTo>
                  <a:lnTo>
                    <a:pt x="70836" y="290430"/>
                  </a:lnTo>
                </a:path>
                <a:path w="657860" h="291464">
                  <a:moveTo>
                    <a:pt x="462461" y="15179"/>
                  </a:moveTo>
                  <a:lnTo>
                    <a:pt x="462461" y="0"/>
                  </a:lnTo>
                </a:path>
                <a:path w="657860" h="291464">
                  <a:moveTo>
                    <a:pt x="485736" y="81968"/>
                  </a:moveTo>
                  <a:lnTo>
                    <a:pt x="485736" y="80956"/>
                  </a:lnTo>
                  <a:lnTo>
                    <a:pt x="485736" y="7286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6" name="object 546"/>
            <p:cNvSpPr/>
            <p:nvPr/>
          </p:nvSpPr>
          <p:spPr>
            <a:xfrm>
              <a:off x="1775974" y="407748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7" name="object 547"/>
            <p:cNvSpPr/>
            <p:nvPr/>
          </p:nvSpPr>
          <p:spPr>
            <a:xfrm>
              <a:off x="1674779" y="4080524"/>
              <a:ext cx="226060" cy="21590"/>
            </a:xfrm>
            <a:custGeom>
              <a:avLst/>
              <a:gdLst/>
              <a:ahLst/>
              <a:cxnLst/>
              <a:rect l="l" t="t" r="r" b="b"/>
              <a:pathLst>
                <a:path w="226060" h="21589">
                  <a:moveTo>
                    <a:pt x="225665" y="9107"/>
                  </a:moveTo>
                  <a:lnTo>
                    <a:pt x="225665" y="8095"/>
                  </a:lnTo>
                  <a:lnTo>
                    <a:pt x="225665" y="0"/>
                  </a:lnTo>
                </a:path>
                <a:path w="226060" h="21589">
                  <a:moveTo>
                    <a:pt x="0" y="21250"/>
                  </a:moveTo>
                  <a:lnTo>
                    <a:pt x="1011" y="2023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8" name="object 548"/>
            <p:cNvSpPr/>
            <p:nvPr/>
          </p:nvSpPr>
          <p:spPr>
            <a:xfrm>
              <a:off x="1775968" y="4093691"/>
              <a:ext cx="26670" cy="19685"/>
            </a:xfrm>
            <a:custGeom>
              <a:avLst/>
              <a:gdLst/>
              <a:ahLst/>
              <a:cxnLst/>
              <a:rect l="l" t="t" r="r" b="b"/>
              <a:pathLst>
                <a:path w="26669" h="19685">
                  <a:moveTo>
                    <a:pt x="6070" y="16192"/>
                  </a:moveTo>
                  <a:lnTo>
                    <a:pt x="5181" y="14033"/>
                  </a:lnTo>
                  <a:lnTo>
                    <a:pt x="3035" y="13144"/>
                  </a:lnTo>
                  <a:lnTo>
                    <a:pt x="889" y="14033"/>
                  </a:lnTo>
                  <a:lnTo>
                    <a:pt x="0" y="16192"/>
                  </a:lnTo>
                  <a:lnTo>
                    <a:pt x="889" y="18338"/>
                  </a:lnTo>
                  <a:lnTo>
                    <a:pt x="3035" y="19227"/>
                  </a:lnTo>
                  <a:lnTo>
                    <a:pt x="5181" y="18338"/>
                  </a:lnTo>
                  <a:lnTo>
                    <a:pt x="6070" y="16192"/>
                  </a:lnTo>
                  <a:close/>
                </a:path>
                <a:path w="26669" h="19685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26669" h="19685">
                  <a:moveTo>
                    <a:pt x="26314" y="16192"/>
                  </a:moveTo>
                  <a:lnTo>
                    <a:pt x="25425" y="14033"/>
                  </a:lnTo>
                  <a:lnTo>
                    <a:pt x="23279" y="13144"/>
                  </a:lnTo>
                  <a:lnTo>
                    <a:pt x="21132" y="14033"/>
                  </a:lnTo>
                  <a:lnTo>
                    <a:pt x="20243" y="16192"/>
                  </a:lnTo>
                  <a:lnTo>
                    <a:pt x="21132" y="18338"/>
                  </a:lnTo>
                  <a:lnTo>
                    <a:pt x="23279" y="19227"/>
                  </a:lnTo>
                  <a:lnTo>
                    <a:pt x="25425" y="18338"/>
                  </a:lnTo>
                  <a:lnTo>
                    <a:pt x="26314" y="16192"/>
                  </a:lnTo>
                  <a:close/>
                </a:path>
                <a:path w="26669" h="19685">
                  <a:moveTo>
                    <a:pt x="26314" y="3035"/>
                  </a:moveTo>
                  <a:lnTo>
                    <a:pt x="25425" y="889"/>
                  </a:lnTo>
                  <a:lnTo>
                    <a:pt x="23279" y="0"/>
                  </a:lnTo>
                  <a:lnTo>
                    <a:pt x="21132" y="889"/>
                  </a:lnTo>
                  <a:lnTo>
                    <a:pt x="20243" y="3035"/>
                  </a:lnTo>
                  <a:lnTo>
                    <a:pt x="21132" y="5181"/>
                  </a:lnTo>
                  <a:lnTo>
                    <a:pt x="23279" y="6070"/>
                  </a:lnTo>
                  <a:lnTo>
                    <a:pt x="25425" y="5181"/>
                  </a:lnTo>
                  <a:lnTo>
                    <a:pt x="26314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9" name="object 549"/>
            <p:cNvSpPr/>
            <p:nvPr/>
          </p:nvSpPr>
          <p:spPr>
            <a:xfrm>
              <a:off x="1674779" y="4101775"/>
              <a:ext cx="0" cy="8255"/>
            </a:xfrm>
            <a:custGeom>
              <a:avLst/>
              <a:gdLst/>
              <a:ahLst/>
              <a:cxnLst/>
              <a:rect l="l" t="t" r="r" b="b"/>
              <a:pathLst>
                <a:path h="8254">
                  <a:moveTo>
                    <a:pt x="0" y="0"/>
                  </a:moveTo>
                  <a:lnTo>
                    <a:pt x="0" y="1011"/>
                  </a:lnTo>
                  <a:lnTo>
                    <a:pt x="0" y="809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0" name="object 550"/>
            <p:cNvSpPr/>
            <p:nvPr/>
          </p:nvSpPr>
          <p:spPr>
            <a:xfrm>
              <a:off x="1775968" y="4114938"/>
              <a:ext cx="26670" cy="6350"/>
            </a:xfrm>
            <a:custGeom>
              <a:avLst/>
              <a:gdLst/>
              <a:ahLst/>
              <a:cxnLst/>
              <a:rect l="l" t="t" r="r" b="b"/>
              <a:pathLst>
                <a:path w="26669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26669" h="6350">
                  <a:moveTo>
                    <a:pt x="26314" y="3035"/>
                  </a:moveTo>
                  <a:lnTo>
                    <a:pt x="25425" y="889"/>
                  </a:lnTo>
                  <a:lnTo>
                    <a:pt x="23279" y="0"/>
                  </a:lnTo>
                  <a:lnTo>
                    <a:pt x="21132" y="889"/>
                  </a:lnTo>
                  <a:lnTo>
                    <a:pt x="20243" y="3035"/>
                  </a:lnTo>
                  <a:lnTo>
                    <a:pt x="21132" y="5181"/>
                  </a:lnTo>
                  <a:lnTo>
                    <a:pt x="23279" y="6070"/>
                  </a:lnTo>
                  <a:lnTo>
                    <a:pt x="25425" y="5181"/>
                  </a:lnTo>
                  <a:lnTo>
                    <a:pt x="26314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1" name="object 551"/>
            <p:cNvSpPr/>
            <p:nvPr/>
          </p:nvSpPr>
          <p:spPr>
            <a:xfrm>
              <a:off x="1681863" y="4115943"/>
              <a:ext cx="0" cy="2540"/>
            </a:xfrm>
            <a:custGeom>
              <a:avLst/>
              <a:gdLst/>
              <a:ahLst/>
              <a:cxnLst/>
              <a:rect l="l" t="t" r="r" b="b"/>
              <a:pathLst>
                <a:path h="2539">
                  <a:moveTo>
                    <a:pt x="0" y="0"/>
                  </a:moveTo>
                  <a:lnTo>
                    <a:pt x="0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2" name="object 552"/>
            <p:cNvSpPr/>
            <p:nvPr/>
          </p:nvSpPr>
          <p:spPr>
            <a:xfrm>
              <a:off x="1671739" y="4114938"/>
              <a:ext cx="130810" cy="14604"/>
            </a:xfrm>
            <a:custGeom>
              <a:avLst/>
              <a:gdLst/>
              <a:ahLst/>
              <a:cxnLst/>
              <a:rect l="l" t="t" r="r" b="b"/>
              <a:pathLst>
                <a:path w="130810" h="14604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130810" h="14604">
                  <a:moveTo>
                    <a:pt x="110299" y="11125"/>
                  </a:moveTo>
                  <a:lnTo>
                    <a:pt x="109410" y="8978"/>
                  </a:lnTo>
                  <a:lnTo>
                    <a:pt x="107264" y="8089"/>
                  </a:lnTo>
                  <a:lnTo>
                    <a:pt x="105117" y="8978"/>
                  </a:lnTo>
                  <a:lnTo>
                    <a:pt x="104228" y="11125"/>
                  </a:lnTo>
                  <a:lnTo>
                    <a:pt x="105117" y="13271"/>
                  </a:lnTo>
                  <a:lnTo>
                    <a:pt x="107264" y="14160"/>
                  </a:lnTo>
                  <a:lnTo>
                    <a:pt x="109410" y="13271"/>
                  </a:lnTo>
                  <a:lnTo>
                    <a:pt x="110299" y="11125"/>
                  </a:lnTo>
                  <a:close/>
                </a:path>
                <a:path w="130810" h="14604">
                  <a:moveTo>
                    <a:pt x="130543" y="11125"/>
                  </a:moveTo>
                  <a:lnTo>
                    <a:pt x="129654" y="8978"/>
                  </a:lnTo>
                  <a:lnTo>
                    <a:pt x="127508" y="8089"/>
                  </a:lnTo>
                  <a:lnTo>
                    <a:pt x="125361" y="8978"/>
                  </a:lnTo>
                  <a:lnTo>
                    <a:pt x="124472" y="11125"/>
                  </a:lnTo>
                  <a:lnTo>
                    <a:pt x="125361" y="13271"/>
                  </a:lnTo>
                  <a:lnTo>
                    <a:pt x="127508" y="14160"/>
                  </a:lnTo>
                  <a:lnTo>
                    <a:pt x="129654" y="13271"/>
                  </a:lnTo>
                  <a:lnTo>
                    <a:pt x="130543" y="1112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3" name="object 553"/>
            <p:cNvSpPr/>
            <p:nvPr/>
          </p:nvSpPr>
          <p:spPr>
            <a:xfrm>
              <a:off x="1847823" y="3345848"/>
              <a:ext cx="40005" cy="52705"/>
            </a:xfrm>
            <a:custGeom>
              <a:avLst/>
              <a:gdLst/>
              <a:ahLst/>
              <a:cxnLst/>
              <a:rect l="l" t="t" r="r" b="b"/>
              <a:pathLst>
                <a:path w="40005" h="52704">
                  <a:moveTo>
                    <a:pt x="39466" y="52621"/>
                  </a:moveTo>
                  <a:lnTo>
                    <a:pt x="1011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4" name="object 554"/>
            <p:cNvSpPr/>
            <p:nvPr/>
          </p:nvSpPr>
          <p:spPr>
            <a:xfrm>
              <a:off x="1926755" y="362818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5" name="object 555"/>
            <p:cNvSpPr/>
            <p:nvPr/>
          </p:nvSpPr>
          <p:spPr>
            <a:xfrm>
              <a:off x="1782046" y="3357991"/>
              <a:ext cx="147955" cy="424180"/>
            </a:xfrm>
            <a:custGeom>
              <a:avLst/>
              <a:gdLst/>
              <a:ahLst/>
              <a:cxnLst/>
              <a:rect l="l" t="t" r="r" b="b"/>
              <a:pathLst>
                <a:path w="147955" h="424179">
                  <a:moveTo>
                    <a:pt x="147744" y="204414"/>
                  </a:moveTo>
                  <a:lnTo>
                    <a:pt x="147744" y="203402"/>
                  </a:lnTo>
                </a:path>
                <a:path w="147955" h="424179">
                  <a:moveTo>
                    <a:pt x="0" y="0"/>
                  </a:moveTo>
                  <a:lnTo>
                    <a:pt x="4047" y="23274"/>
                  </a:lnTo>
                  <a:lnTo>
                    <a:pt x="6071" y="42501"/>
                  </a:lnTo>
                </a:path>
                <a:path w="147955" h="424179">
                  <a:moveTo>
                    <a:pt x="115362" y="402756"/>
                  </a:moveTo>
                  <a:lnTo>
                    <a:pt x="105242" y="424007"/>
                  </a:lnTo>
                </a:path>
                <a:path w="147955" h="424179">
                  <a:moveTo>
                    <a:pt x="105242" y="367338"/>
                  </a:moveTo>
                  <a:lnTo>
                    <a:pt x="119410" y="333943"/>
                  </a:lnTo>
                  <a:lnTo>
                    <a:pt x="119410" y="3319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6" name="object 556"/>
            <p:cNvSpPr/>
            <p:nvPr/>
          </p:nvSpPr>
          <p:spPr>
            <a:xfrm>
              <a:off x="1414707" y="385890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7" name="object 557"/>
            <p:cNvSpPr/>
            <p:nvPr/>
          </p:nvSpPr>
          <p:spPr>
            <a:xfrm>
              <a:off x="1272022" y="3339776"/>
              <a:ext cx="577215" cy="633095"/>
            </a:xfrm>
            <a:custGeom>
              <a:avLst/>
              <a:gdLst/>
              <a:ahLst/>
              <a:cxnLst/>
              <a:rect l="l" t="t" r="r" b="b"/>
              <a:pathLst>
                <a:path w="577214" h="633095">
                  <a:moveTo>
                    <a:pt x="87027" y="462461"/>
                  </a:moveTo>
                  <a:lnTo>
                    <a:pt x="87027" y="461449"/>
                  </a:lnTo>
                </a:path>
                <a:path w="577214" h="633095">
                  <a:moveTo>
                    <a:pt x="49585" y="392637"/>
                  </a:moveTo>
                  <a:lnTo>
                    <a:pt x="48573" y="391625"/>
                  </a:lnTo>
                  <a:lnTo>
                    <a:pt x="39466" y="369362"/>
                  </a:lnTo>
                </a:path>
                <a:path w="577214" h="633095">
                  <a:moveTo>
                    <a:pt x="39466" y="306621"/>
                  </a:moveTo>
                  <a:lnTo>
                    <a:pt x="48573" y="330908"/>
                  </a:lnTo>
                  <a:lnTo>
                    <a:pt x="49585" y="331920"/>
                  </a:lnTo>
                </a:path>
                <a:path w="577214" h="633095">
                  <a:moveTo>
                    <a:pt x="115362" y="133577"/>
                  </a:moveTo>
                  <a:lnTo>
                    <a:pt x="115362" y="132565"/>
                  </a:lnTo>
                  <a:lnTo>
                    <a:pt x="114350" y="127505"/>
                  </a:lnTo>
                </a:path>
                <a:path w="577214" h="633095">
                  <a:moveTo>
                    <a:pt x="29346" y="221617"/>
                  </a:moveTo>
                  <a:lnTo>
                    <a:pt x="28334" y="222629"/>
                  </a:lnTo>
                </a:path>
                <a:path w="577214" h="633095">
                  <a:moveTo>
                    <a:pt x="170007" y="60717"/>
                  </a:moveTo>
                  <a:lnTo>
                    <a:pt x="173043" y="41490"/>
                  </a:lnTo>
                  <a:lnTo>
                    <a:pt x="176079" y="18215"/>
                  </a:lnTo>
                </a:path>
                <a:path w="577214" h="633095">
                  <a:moveTo>
                    <a:pt x="123458" y="46549"/>
                  </a:moveTo>
                  <a:lnTo>
                    <a:pt x="124470" y="44525"/>
                  </a:lnTo>
                  <a:lnTo>
                    <a:pt x="143697" y="0"/>
                  </a:lnTo>
                </a:path>
                <a:path w="577214" h="633095">
                  <a:moveTo>
                    <a:pt x="123458" y="36430"/>
                  </a:moveTo>
                  <a:lnTo>
                    <a:pt x="124470" y="35418"/>
                  </a:lnTo>
                  <a:lnTo>
                    <a:pt x="138637" y="3035"/>
                  </a:lnTo>
                </a:path>
                <a:path w="577214" h="633095">
                  <a:moveTo>
                    <a:pt x="200366" y="632469"/>
                  </a:moveTo>
                  <a:lnTo>
                    <a:pt x="200366" y="625385"/>
                  </a:lnTo>
                  <a:lnTo>
                    <a:pt x="200366" y="604134"/>
                  </a:lnTo>
                </a:path>
                <a:path w="577214" h="633095">
                  <a:moveTo>
                    <a:pt x="485736" y="612230"/>
                  </a:moveTo>
                  <a:lnTo>
                    <a:pt x="485736" y="618302"/>
                  </a:lnTo>
                  <a:lnTo>
                    <a:pt x="485736" y="632469"/>
                  </a:lnTo>
                </a:path>
                <a:path w="577214" h="633095">
                  <a:moveTo>
                    <a:pt x="576812" y="175067"/>
                  </a:moveTo>
                  <a:lnTo>
                    <a:pt x="575800" y="175067"/>
                  </a:lnTo>
                </a:path>
                <a:path w="577214" h="633095">
                  <a:moveTo>
                    <a:pt x="186199" y="132565"/>
                  </a:moveTo>
                  <a:lnTo>
                    <a:pt x="189234" y="132565"/>
                  </a:lnTo>
                </a:path>
                <a:path w="577214" h="633095">
                  <a:moveTo>
                    <a:pt x="172031" y="430079"/>
                  </a:moveTo>
                  <a:lnTo>
                    <a:pt x="172031" y="432103"/>
                  </a:lnTo>
                </a:path>
                <a:path w="577214" h="633095">
                  <a:moveTo>
                    <a:pt x="0" y="575800"/>
                  </a:moveTo>
                  <a:lnTo>
                    <a:pt x="8095" y="575800"/>
                  </a:lnTo>
                </a:path>
                <a:path w="577214" h="633095">
                  <a:moveTo>
                    <a:pt x="517107" y="371386"/>
                  </a:moveTo>
                  <a:lnTo>
                    <a:pt x="521154" y="264119"/>
                  </a:lnTo>
                </a:path>
                <a:path w="577214" h="633095">
                  <a:moveTo>
                    <a:pt x="567704" y="182151"/>
                  </a:moveTo>
                  <a:lnTo>
                    <a:pt x="567704" y="191258"/>
                  </a:lnTo>
                  <a:lnTo>
                    <a:pt x="566692" y="201378"/>
                  </a:lnTo>
                </a:path>
                <a:path w="577214" h="633095">
                  <a:moveTo>
                    <a:pt x="568716" y="75896"/>
                  </a:moveTo>
                  <a:lnTo>
                    <a:pt x="567704" y="75896"/>
                  </a:lnTo>
                </a:path>
                <a:path w="577214" h="633095">
                  <a:moveTo>
                    <a:pt x="123458" y="75896"/>
                  </a:moveTo>
                  <a:lnTo>
                    <a:pt x="124470" y="75896"/>
                  </a:lnTo>
                </a:path>
                <a:path w="577214" h="633095">
                  <a:moveTo>
                    <a:pt x="125481" y="75896"/>
                  </a:moveTo>
                  <a:lnTo>
                    <a:pt x="128517" y="75896"/>
                  </a:lnTo>
                  <a:lnTo>
                    <a:pt x="172031" y="75896"/>
                  </a:lnTo>
                </a:path>
                <a:path w="577214" h="633095">
                  <a:moveTo>
                    <a:pt x="567704" y="132565"/>
                  </a:moveTo>
                  <a:lnTo>
                    <a:pt x="568716" y="132565"/>
                  </a:lnTo>
                </a:path>
                <a:path w="577214" h="633095">
                  <a:moveTo>
                    <a:pt x="114350" y="132565"/>
                  </a:moveTo>
                  <a:lnTo>
                    <a:pt x="114350" y="127505"/>
                  </a:lnTo>
                </a:path>
                <a:path w="577214" h="633095">
                  <a:moveTo>
                    <a:pt x="190246" y="136613"/>
                  </a:moveTo>
                  <a:lnTo>
                    <a:pt x="186199" y="132565"/>
                  </a:lnTo>
                </a:path>
                <a:path w="577214" h="633095">
                  <a:moveTo>
                    <a:pt x="371386" y="246916"/>
                  </a:moveTo>
                  <a:lnTo>
                    <a:pt x="412876" y="21048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8" name="object 558"/>
            <p:cNvSpPr/>
            <p:nvPr/>
          </p:nvSpPr>
          <p:spPr>
            <a:xfrm>
              <a:off x="1384349" y="34693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9" name="object 559"/>
            <p:cNvSpPr/>
            <p:nvPr/>
          </p:nvSpPr>
          <p:spPr>
            <a:xfrm>
              <a:off x="1387385" y="3429840"/>
              <a:ext cx="442595" cy="42545"/>
            </a:xfrm>
            <a:custGeom>
              <a:avLst/>
              <a:gdLst/>
              <a:ahLst/>
              <a:cxnLst/>
              <a:rect l="l" t="t" r="r" b="b"/>
              <a:pathLst>
                <a:path w="442594" h="42545">
                  <a:moveTo>
                    <a:pt x="8095" y="42501"/>
                  </a:moveTo>
                  <a:lnTo>
                    <a:pt x="9107" y="42501"/>
                  </a:lnTo>
                </a:path>
                <a:path w="442594" h="42545">
                  <a:moveTo>
                    <a:pt x="385553" y="42501"/>
                  </a:moveTo>
                  <a:lnTo>
                    <a:pt x="442222" y="42501"/>
                  </a:lnTo>
                </a:path>
                <a:path w="442594" h="42545">
                  <a:moveTo>
                    <a:pt x="0" y="0"/>
                  </a:moveTo>
                  <a:lnTo>
                    <a:pt x="0" y="505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0" name="object 560"/>
            <p:cNvSpPr/>
            <p:nvPr/>
          </p:nvSpPr>
          <p:spPr>
            <a:xfrm>
              <a:off x="1687934" y="365550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1" name="object 561"/>
            <p:cNvSpPr/>
            <p:nvPr/>
          </p:nvSpPr>
          <p:spPr>
            <a:xfrm>
              <a:off x="1513879" y="3472342"/>
              <a:ext cx="335280" cy="268605"/>
            </a:xfrm>
            <a:custGeom>
              <a:avLst/>
              <a:gdLst/>
              <a:ahLst/>
              <a:cxnLst/>
              <a:rect l="l" t="t" r="r" b="b"/>
              <a:pathLst>
                <a:path w="335280" h="268604">
                  <a:moveTo>
                    <a:pt x="333943" y="0"/>
                  </a:moveTo>
                  <a:lnTo>
                    <a:pt x="334955" y="0"/>
                  </a:lnTo>
                </a:path>
                <a:path w="335280" h="268604">
                  <a:moveTo>
                    <a:pt x="123458" y="208461"/>
                  </a:moveTo>
                  <a:lnTo>
                    <a:pt x="133577" y="210485"/>
                  </a:lnTo>
                  <a:lnTo>
                    <a:pt x="198342" y="268167"/>
                  </a:lnTo>
                </a:path>
                <a:path w="335280" h="268604">
                  <a:moveTo>
                    <a:pt x="0" y="210485"/>
                  </a:moveTo>
                  <a:lnTo>
                    <a:pt x="0" y="17607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2" name="object 562"/>
            <p:cNvSpPr/>
            <p:nvPr/>
          </p:nvSpPr>
          <p:spPr>
            <a:xfrm>
              <a:off x="1799249" y="39186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3" name="object 563"/>
            <p:cNvSpPr/>
            <p:nvPr/>
          </p:nvSpPr>
          <p:spPr>
            <a:xfrm>
              <a:off x="1801273" y="3926708"/>
              <a:ext cx="0" cy="2540"/>
            </a:xfrm>
            <a:custGeom>
              <a:avLst/>
              <a:gdLst/>
              <a:ahLst/>
              <a:cxnLst/>
              <a:rect l="l" t="t" r="r" b="b"/>
              <a:pathLst>
                <a:path h="2539">
                  <a:moveTo>
                    <a:pt x="0" y="0"/>
                  </a:moveTo>
                  <a:lnTo>
                    <a:pt x="0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4" name="object 564"/>
            <p:cNvSpPr/>
            <p:nvPr/>
          </p:nvSpPr>
          <p:spPr>
            <a:xfrm>
              <a:off x="1798237" y="392569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5" name="object 565"/>
            <p:cNvSpPr/>
            <p:nvPr/>
          </p:nvSpPr>
          <p:spPr>
            <a:xfrm>
              <a:off x="1820500" y="3932779"/>
              <a:ext cx="1270" cy="0"/>
            </a:xfrm>
            <a:custGeom>
              <a:avLst/>
              <a:gdLst/>
              <a:ahLst/>
              <a:cxnLst/>
              <a:rect l="l" t="t" r="r" b="b"/>
              <a:pathLst>
                <a:path w="1269">
                  <a:moveTo>
                    <a:pt x="0" y="0"/>
                  </a:move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6" name="object 566"/>
            <p:cNvSpPr/>
            <p:nvPr/>
          </p:nvSpPr>
          <p:spPr>
            <a:xfrm>
              <a:off x="1528046" y="371217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7" name="object 567"/>
            <p:cNvSpPr/>
            <p:nvPr/>
          </p:nvSpPr>
          <p:spPr>
            <a:xfrm>
              <a:off x="1529058" y="3708126"/>
              <a:ext cx="4445" cy="8255"/>
            </a:xfrm>
            <a:custGeom>
              <a:avLst/>
              <a:gdLst/>
              <a:ahLst/>
              <a:cxnLst/>
              <a:rect l="l" t="t" r="r" b="b"/>
              <a:pathLst>
                <a:path w="4444" h="8254">
                  <a:moveTo>
                    <a:pt x="2023" y="7083"/>
                  </a:moveTo>
                  <a:lnTo>
                    <a:pt x="4047" y="8095"/>
                  </a:lnTo>
                </a:path>
                <a:path w="4444" h="8254">
                  <a:moveTo>
                    <a:pt x="0" y="0"/>
                  </a:moveTo>
                  <a:lnTo>
                    <a:pt x="0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8" name="object 568"/>
            <p:cNvSpPr/>
            <p:nvPr/>
          </p:nvSpPr>
          <p:spPr>
            <a:xfrm>
              <a:off x="1526019" y="3704080"/>
              <a:ext cx="14604" cy="8255"/>
            </a:xfrm>
            <a:custGeom>
              <a:avLst/>
              <a:gdLst/>
              <a:ahLst/>
              <a:cxnLst/>
              <a:rect l="l" t="t" r="r" b="b"/>
              <a:pathLst>
                <a:path w="14605" h="8254">
                  <a:moveTo>
                    <a:pt x="6070" y="5067"/>
                  </a:moveTo>
                  <a:lnTo>
                    <a:pt x="5181" y="2921"/>
                  </a:lnTo>
                  <a:lnTo>
                    <a:pt x="3035" y="2032"/>
                  </a:lnTo>
                  <a:lnTo>
                    <a:pt x="889" y="2921"/>
                  </a:lnTo>
                  <a:lnTo>
                    <a:pt x="0" y="5067"/>
                  </a:lnTo>
                  <a:lnTo>
                    <a:pt x="889" y="7213"/>
                  </a:lnTo>
                  <a:lnTo>
                    <a:pt x="3035" y="8102"/>
                  </a:lnTo>
                  <a:lnTo>
                    <a:pt x="5181" y="7213"/>
                  </a:lnTo>
                  <a:lnTo>
                    <a:pt x="6070" y="5067"/>
                  </a:lnTo>
                  <a:close/>
                </a:path>
                <a:path w="14605" h="8254">
                  <a:moveTo>
                    <a:pt x="14160" y="3035"/>
                  </a:moveTo>
                  <a:lnTo>
                    <a:pt x="13271" y="889"/>
                  </a:lnTo>
                  <a:lnTo>
                    <a:pt x="11125" y="0"/>
                  </a:lnTo>
                  <a:lnTo>
                    <a:pt x="8978" y="889"/>
                  </a:lnTo>
                  <a:lnTo>
                    <a:pt x="8089" y="3035"/>
                  </a:lnTo>
                  <a:lnTo>
                    <a:pt x="8978" y="5181"/>
                  </a:lnTo>
                  <a:lnTo>
                    <a:pt x="11125" y="6070"/>
                  </a:lnTo>
                  <a:lnTo>
                    <a:pt x="13271" y="5181"/>
                  </a:lnTo>
                  <a:lnTo>
                    <a:pt x="1416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9" name="object 569"/>
            <p:cNvSpPr/>
            <p:nvPr/>
          </p:nvSpPr>
          <p:spPr>
            <a:xfrm>
              <a:off x="1537154" y="3706102"/>
              <a:ext cx="0" cy="1270"/>
            </a:xfrm>
            <a:custGeom>
              <a:avLst/>
              <a:gdLst/>
              <a:ahLst/>
              <a:cxnLst/>
              <a:rect l="l" t="t" r="r" b="b"/>
              <a:pathLst>
                <a:path h="1270">
                  <a:moveTo>
                    <a:pt x="0" y="1011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0" name="object 570"/>
            <p:cNvSpPr/>
            <p:nvPr/>
          </p:nvSpPr>
          <p:spPr>
            <a:xfrm>
              <a:off x="1533106" y="370205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1" name="object 571"/>
            <p:cNvSpPr/>
            <p:nvPr/>
          </p:nvSpPr>
          <p:spPr>
            <a:xfrm>
              <a:off x="1537154" y="3707114"/>
              <a:ext cx="0" cy="1270"/>
            </a:xfrm>
            <a:custGeom>
              <a:avLst/>
              <a:gdLst/>
              <a:ahLst/>
              <a:cxnLst/>
              <a:rect l="l" t="t" r="r" b="b"/>
              <a:pathLst>
                <a:path h="1270">
                  <a:moveTo>
                    <a:pt x="0" y="1011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2" name="object 572"/>
            <p:cNvSpPr/>
            <p:nvPr/>
          </p:nvSpPr>
          <p:spPr>
            <a:xfrm>
              <a:off x="1534118" y="370407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3" name="object 573"/>
            <p:cNvSpPr/>
            <p:nvPr/>
          </p:nvSpPr>
          <p:spPr>
            <a:xfrm>
              <a:off x="1525010" y="3693959"/>
              <a:ext cx="20320" cy="20320"/>
            </a:xfrm>
            <a:custGeom>
              <a:avLst/>
              <a:gdLst/>
              <a:ahLst/>
              <a:cxnLst/>
              <a:rect l="l" t="t" r="r" b="b"/>
              <a:pathLst>
                <a:path w="20319" h="20320">
                  <a:moveTo>
                    <a:pt x="2023" y="7083"/>
                  </a:moveTo>
                  <a:lnTo>
                    <a:pt x="5059" y="2023"/>
                  </a:lnTo>
                  <a:lnTo>
                    <a:pt x="7083" y="0"/>
                  </a:lnTo>
                </a:path>
                <a:path w="20319" h="20320">
                  <a:moveTo>
                    <a:pt x="0" y="12143"/>
                  </a:moveTo>
                  <a:lnTo>
                    <a:pt x="1011" y="13155"/>
                  </a:lnTo>
                  <a:lnTo>
                    <a:pt x="1011" y="14167"/>
                  </a:lnTo>
                </a:path>
                <a:path w="20319" h="20320">
                  <a:moveTo>
                    <a:pt x="20239" y="18215"/>
                  </a:moveTo>
                  <a:lnTo>
                    <a:pt x="18215" y="2023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4" name="object 574"/>
            <p:cNvSpPr/>
            <p:nvPr/>
          </p:nvSpPr>
          <p:spPr>
            <a:xfrm>
              <a:off x="1527034" y="371116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5" name="object 575"/>
            <p:cNvSpPr/>
            <p:nvPr/>
          </p:nvSpPr>
          <p:spPr>
            <a:xfrm>
              <a:off x="1530070" y="3714198"/>
              <a:ext cx="2540" cy="1270"/>
            </a:xfrm>
            <a:custGeom>
              <a:avLst/>
              <a:gdLst/>
              <a:ahLst/>
              <a:cxnLst/>
              <a:rect l="l" t="t" r="r" b="b"/>
              <a:pathLst>
                <a:path w="2540" h="1270">
                  <a:moveTo>
                    <a:pt x="0" y="0"/>
                  </a:moveTo>
                  <a:lnTo>
                    <a:pt x="2023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6" name="object 576"/>
            <p:cNvSpPr/>
            <p:nvPr/>
          </p:nvSpPr>
          <p:spPr>
            <a:xfrm>
              <a:off x="1526022" y="370610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7" name="object 577"/>
            <p:cNvSpPr/>
            <p:nvPr/>
          </p:nvSpPr>
          <p:spPr>
            <a:xfrm>
              <a:off x="1529058" y="3709138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0"/>
                  </a:moveTo>
                  <a:lnTo>
                    <a:pt x="1011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8" name="object 578"/>
            <p:cNvSpPr/>
            <p:nvPr/>
          </p:nvSpPr>
          <p:spPr>
            <a:xfrm>
              <a:off x="1527034" y="371116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9" name="object 579"/>
            <p:cNvSpPr/>
            <p:nvPr/>
          </p:nvSpPr>
          <p:spPr>
            <a:xfrm>
              <a:off x="1530070" y="3714198"/>
              <a:ext cx="2540" cy="1270"/>
            </a:xfrm>
            <a:custGeom>
              <a:avLst/>
              <a:gdLst/>
              <a:ahLst/>
              <a:cxnLst/>
              <a:rect l="l" t="t" r="r" b="b"/>
              <a:pathLst>
                <a:path w="2540" h="1270">
                  <a:moveTo>
                    <a:pt x="0" y="0"/>
                  </a:moveTo>
                  <a:lnTo>
                    <a:pt x="2023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0" name="object 580"/>
            <p:cNvSpPr/>
            <p:nvPr/>
          </p:nvSpPr>
          <p:spPr>
            <a:xfrm>
              <a:off x="1534118" y="371318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1" name="object 581"/>
            <p:cNvSpPr/>
            <p:nvPr/>
          </p:nvSpPr>
          <p:spPr>
            <a:xfrm>
              <a:off x="1537154" y="3716222"/>
              <a:ext cx="91440" cy="166370"/>
            </a:xfrm>
            <a:custGeom>
              <a:avLst/>
              <a:gdLst/>
              <a:ahLst/>
              <a:cxnLst/>
              <a:rect l="l" t="t" r="r" b="b"/>
              <a:pathLst>
                <a:path w="91439" h="166370">
                  <a:moveTo>
                    <a:pt x="0" y="0"/>
                  </a:moveTo>
                  <a:lnTo>
                    <a:pt x="2023" y="0"/>
                  </a:lnTo>
                </a:path>
                <a:path w="91439" h="166370">
                  <a:moveTo>
                    <a:pt x="91075" y="165960"/>
                  </a:moveTo>
                  <a:lnTo>
                    <a:pt x="87027" y="165960"/>
                  </a:lnTo>
                </a:path>
                <a:path w="91439" h="166370">
                  <a:moveTo>
                    <a:pt x="81968" y="71848"/>
                  </a:moveTo>
                  <a:lnTo>
                    <a:pt x="82980" y="71848"/>
                  </a:lnTo>
                </a:path>
                <a:path w="91439" h="166370">
                  <a:moveTo>
                    <a:pt x="57681" y="83991"/>
                  </a:moveTo>
                  <a:lnTo>
                    <a:pt x="57681" y="5464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2" name="object 582"/>
            <p:cNvSpPr/>
            <p:nvPr/>
          </p:nvSpPr>
          <p:spPr>
            <a:xfrm>
              <a:off x="1591799" y="376783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3" name="object 583"/>
            <p:cNvSpPr/>
            <p:nvPr/>
          </p:nvSpPr>
          <p:spPr>
            <a:xfrm>
              <a:off x="1529058" y="3694971"/>
              <a:ext cx="79375" cy="88265"/>
            </a:xfrm>
            <a:custGeom>
              <a:avLst/>
              <a:gdLst/>
              <a:ahLst/>
              <a:cxnLst/>
              <a:rect l="l" t="t" r="r" b="b"/>
              <a:pathLst>
                <a:path w="79375" h="88264">
                  <a:moveTo>
                    <a:pt x="71848" y="80956"/>
                  </a:moveTo>
                  <a:lnTo>
                    <a:pt x="71848" y="81968"/>
                  </a:lnTo>
                  <a:lnTo>
                    <a:pt x="78932" y="88039"/>
                  </a:lnTo>
                </a:path>
                <a:path w="79375" h="88264">
                  <a:moveTo>
                    <a:pt x="0" y="0"/>
                  </a:moveTo>
                  <a:lnTo>
                    <a:pt x="1011" y="1011"/>
                  </a:lnTo>
                </a:path>
                <a:path w="79375" h="88264">
                  <a:moveTo>
                    <a:pt x="17203" y="14167"/>
                  </a:moveTo>
                  <a:lnTo>
                    <a:pt x="19227" y="1619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4" name="object 584"/>
            <p:cNvSpPr/>
            <p:nvPr/>
          </p:nvSpPr>
          <p:spPr>
            <a:xfrm>
              <a:off x="1798237" y="392367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5" name="object 585"/>
            <p:cNvSpPr/>
            <p:nvPr/>
          </p:nvSpPr>
          <p:spPr>
            <a:xfrm>
              <a:off x="1329704" y="3541154"/>
              <a:ext cx="600710" cy="381000"/>
            </a:xfrm>
            <a:custGeom>
              <a:avLst/>
              <a:gdLst/>
              <a:ahLst/>
              <a:cxnLst/>
              <a:rect l="l" t="t" r="r" b="b"/>
              <a:pathLst>
                <a:path w="600710" h="381000">
                  <a:moveTo>
                    <a:pt x="472581" y="380493"/>
                  </a:moveTo>
                  <a:lnTo>
                    <a:pt x="443234" y="374422"/>
                  </a:lnTo>
                </a:path>
                <a:path w="600710" h="381000">
                  <a:moveTo>
                    <a:pt x="503951" y="132565"/>
                  </a:moveTo>
                  <a:lnTo>
                    <a:pt x="504963" y="98159"/>
                  </a:lnTo>
                </a:path>
                <a:path w="600710" h="381000">
                  <a:moveTo>
                    <a:pt x="558597" y="245904"/>
                  </a:moveTo>
                  <a:lnTo>
                    <a:pt x="567704" y="245904"/>
                  </a:lnTo>
                </a:path>
                <a:path w="600710" h="381000">
                  <a:moveTo>
                    <a:pt x="17203" y="245904"/>
                  </a:moveTo>
                  <a:lnTo>
                    <a:pt x="0" y="245904"/>
                  </a:lnTo>
                </a:path>
                <a:path w="600710" h="381000">
                  <a:moveTo>
                    <a:pt x="29346" y="260071"/>
                  </a:moveTo>
                  <a:lnTo>
                    <a:pt x="0" y="260071"/>
                  </a:lnTo>
                </a:path>
                <a:path w="600710" h="381000">
                  <a:moveTo>
                    <a:pt x="67800" y="132565"/>
                  </a:moveTo>
                  <a:lnTo>
                    <a:pt x="66788" y="132565"/>
                  </a:lnTo>
                  <a:lnTo>
                    <a:pt x="17203" y="132565"/>
                  </a:lnTo>
                </a:path>
                <a:path w="600710" h="381000">
                  <a:moveTo>
                    <a:pt x="67800" y="146732"/>
                  </a:moveTo>
                  <a:lnTo>
                    <a:pt x="66788" y="146732"/>
                  </a:lnTo>
                  <a:lnTo>
                    <a:pt x="17203" y="146732"/>
                  </a:lnTo>
                </a:path>
                <a:path w="600710" h="381000">
                  <a:moveTo>
                    <a:pt x="509011" y="0"/>
                  </a:moveTo>
                  <a:lnTo>
                    <a:pt x="510023" y="0"/>
                  </a:lnTo>
                </a:path>
                <a:path w="600710" h="381000">
                  <a:moveTo>
                    <a:pt x="509011" y="18215"/>
                  </a:moveTo>
                  <a:lnTo>
                    <a:pt x="513059" y="18215"/>
                  </a:lnTo>
                </a:path>
                <a:path w="600710" h="381000">
                  <a:moveTo>
                    <a:pt x="600087" y="11131"/>
                  </a:moveTo>
                  <a:lnTo>
                    <a:pt x="600087" y="5059"/>
                  </a:lnTo>
                  <a:lnTo>
                    <a:pt x="600087" y="0"/>
                  </a:lnTo>
                </a:path>
                <a:path w="600710" h="381000">
                  <a:moveTo>
                    <a:pt x="579848" y="12143"/>
                  </a:moveTo>
                  <a:lnTo>
                    <a:pt x="588955" y="11131"/>
                  </a:lnTo>
                  <a:lnTo>
                    <a:pt x="590979" y="11131"/>
                  </a:lnTo>
                </a:path>
                <a:path w="600710" h="381000">
                  <a:moveTo>
                    <a:pt x="68812" y="164948"/>
                  </a:moveTo>
                  <a:lnTo>
                    <a:pt x="70836" y="226677"/>
                  </a:lnTo>
                </a:path>
                <a:path w="600710" h="381000">
                  <a:moveTo>
                    <a:pt x="61729" y="18215"/>
                  </a:moveTo>
                  <a:lnTo>
                    <a:pt x="62740" y="18215"/>
                  </a:lnTo>
                  <a:lnTo>
                    <a:pt x="70836" y="1821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6" name="object 586"/>
            <p:cNvSpPr/>
            <p:nvPr/>
          </p:nvSpPr>
          <p:spPr>
            <a:xfrm>
              <a:off x="1835679" y="355633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7" name="object 587"/>
            <p:cNvSpPr/>
            <p:nvPr/>
          </p:nvSpPr>
          <p:spPr>
            <a:xfrm>
              <a:off x="1311488" y="3332692"/>
              <a:ext cx="613410" cy="561975"/>
            </a:xfrm>
            <a:custGeom>
              <a:avLst/>
              <a:gdLst/>
              <a:ahLst/>
              <a:cxnLst/>
              <a:rect l="l" t="t" r="r" b="b"/>
              <a:pathLst>
                <a:path w="613410" h="561975">
                  <a:moveTo>
                    <a:pt x="527226" y="226677"/>
                  </a:moveTo>
                  <a:lnTo>
                    <a:pt x="519131" y="226677"/>
                  </a:lnTo>
                </a:path>
                <a:path w="613410" h="561975">
                  <a:moveTo>
                    <a:pt x="347099" y="557585"/>
                  </a:moveTo>
                  <a:lnTo>
                    <a:pt x="345075" y="559609"/>
                  </a:lnTo>
                  <a:lnTo>
                    <a:pt x="344063" y="561633"/>
                  </a:lnTo>
                </a:path>
                <a:path w="613410" h="561975">
                  <a:moveTo>
                    <a:pt x="333943" y="560621"/>
                  </a:moveTo>
                  <a:lnTo>
                    <a:pt x="334955" y="557585"/>
                  </a:lnTo>
                  <a:lnTo>
                    <a:pt x="336979" y="556573"/>
                  </a:lnTo>
                </a:path>
                <a:path w="613410" h="561975">
                  <a:moveTo>
                    <a:pt x="613242" y="208461"/>
                  </a:moveTo>
                  <a:lnTo>
                    <a:pt x="613242" y="192270"/>
                  </a:lnTo>
                  <a:lnTo>
                    <a:pt x="613242" y="162924"/>
                  </a:lnTo>
                </a:path>
                <a:path w="613410" h="561975">
                  <a:moveTo>
                    <a:pt x="605146" y="163936"/>
                  </a:moveTo>
                  <a:lnTo>
                    <a:pt x="594015" y="111314"/>
                  </a:lnTo>
                  <a:lnTo>
                    <a:pt x="572764" y="7083"/>
                  </a:lnTo>
                </a:path>
                <a:path w="613410" h="561975">
                  <a:moveTo>
                    <a:pt x="529250" y="0"/>
                  </a:moveTo>
                  <a:lnTo>
                    <a:pt x="529250" y="2023"/>
                  </a:lnTo>
                  <a:lnTo>
                    <a:pt x="528238" y="7083"/>
                  </a:lnTo>
                </a:path>
                <a:path w="613410" h="561975">
                  <a:moveTo>
                    <a:pt x="537346" y="197330"/>
                  </a:moveTo>
                  <a:lnTo>
                    <a:pt x="537346" y="208461"/>
                  </a:lnTo>
                </a:path>
                <a:path w="613410" h="561975">
                  <a:moveTo>
                    <a:pt x="528238" y="198342"/>
                  </a:moveTo>
                  <a:lnTo>
                    <a:pt x="528238" y="208461"/>
                  </a:lnTo>
                </a:path>
                <a:path w="613410" h="561975">
                  <a:moveTo>
                    <a:pt x="83991" y="0"/>
                  </a:moveTo>
                  <a:lnTo>
                    <a:pt x="83991" y="3035"/>
                  </a:lnTo>
                </a:path>
                <a:path w="613410" h="561975">
                  <a:moveTo>
                    <a:pt x="74884" y="2023"/>
                  </a:moveTo>
                  <a:lnTo>
                    <a:pt x="75896" y="3035"/>
                  </a:lnTo>
                  <a:lnTo>
                    <a:pt x="75896" y="7083"/>
                  </a:lnTo>
                </a:path>
                <a:path w="613410" h="561975">
                  <a:moveTo>
                    <a:pt x="85003" y="194294"/>
                  </a:moveTo>
                  <a:lnTo>
                    <a:pt x="85003" y="208461"/>
                  </a:lnTo>
                </a:path>
                <a:path w="613410" h="561975">
                  <a:moveTo>
                    <a:pt x="75896" y="186199"/>
                  </a:moveTo>
                  <a:lnTo>
                    <a:pt x="75896" y="208461"/>
                  </a:lnTo>
                </a:path>
                <a:path w="613410" h="561975">
                  <a:moveTo>
                    <a:pt x="0" y="162924"/>
                  </a:moveTo>
                  <a:lnTo>
                    <a:pt x="7083" y="128517"/>
                  </a:lnTo>
                  <a:lnTo>
                    <a:pt x="32382" y="607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8" name="object 588"/>
            <p:cNvSpPr/>
            <p:nvPr/>
          </p:nvSpPr>
          <p:spPr>
            <a:xfrm>
              <a:off x="1385361" y="331751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9" name="object 589"/>
            <p:cNvSpPr/>
            <p:nvPr/>
          </p:nvSpPr>
          <p:spPr>
            <a:xfrm>
              <a:off x="1319584" y="3320549"/>
              <a:ext cx="590550" cy="507365"/>
            </a:xfrm>
            <a:custGeom>
              <a:avLst/>
              <a:gdLst/>
              <a:ahLst/>
              <a:cxnLst/>
              <a:rect l="l" t="t" r="r" b="b"/>
              <a:pathLst>
                <a:path w="590550" h="507364">
                  <a:moveTo>
                    <a:pt x="68812" y="0"/>
                  </a:moveTo>
                  <a:lnTo>
                    <a:pt x="72860" y="6071"/>
                  </a:lnTo>
                </a:path>
                <a:path w="590550" h="507364">
                  <a:moveTo>
                    <a:pt x="0" y="176079"/>
                  </a:moveTo>
                  <a:lnTo>
                    <a:pt x="17203" y="94111"/>
                  </a:lnTo>
                  <a:lnTo>
                    <a:pt x="32382" y="19227"/>
                  </a:lnTo>
                </a:path>
                <a:path w="590550" h="507364">
                  <a:moveTo>
                    <a:pt x="10119" y="503951"/>
                  </a:moveTo>
                  <a:lnTo>
                    <a:pt x="10119" y="480676"/>
                  </a:lnTo>
                </a:path>
                <a:path w="590550" h="507364">
                  <a:moveTo>
                    <a:pt x="3035" y="506987"/>
                  </a:moveTo>
                  <a:lnTo>
                    <a:pt x="3035" y="500915"/>
                  </a:lnTo>
                  <a:lnTo>
                    <a:pt x="3035" y="446270"/>
                  </a:lnTo>
                </a:path>
                <a:path w="590550" h="507364">
                  <a:moveTo>
                    <a:pt x="2023" y="504963"/>
                  </a:moveTo>
                  <a:lnTo>
                    <a:pt x="2023" y="501927"/>
                  </a:lnTo>
                </a:path>
                <a:path w="590550" h="507364">
                  <a:moveTo>
                    <a:pt x="10119" y="444246"/>
                  </a:moveTo>
                  <a:lnTo>
                    <a:pt x="10119" y="430079"/>
                  </a:lnTo>
                </a:path>
                <a:path w="590550" h="507364">
                  <a:moveTo>
                    <a:pt x="1011" y="444246"/>
                  </a:moveTo>
                  <a:lnTo>
                    <a:pt x="1011" y="435139"/>
                  </a:lnTo>
                </a:path>
                <a:path w="590550" h="507364">
                  <a:moveTo>
                    <a:pt x="589967" y="482700"/>
                  </a:moveTo>
                  <a:lnTo>
                    <a:pt x="589967" y="480676"/>
                  </a:lnTo>
                </a:path>
                <a:path w="590550" h="507364">
                  <a:moveTo>
                    <a:pt x="581872" y="476629"/>
                  </a:moveTo>
                  <a:lnTo>
                    <a:pt x="581872" y="466509"/>
                  </a:lnTo>
                </a:path>
                <a:path w="590550" h="507364">
                  <a:moveTo>
                    <a:pt x="589967" y="444246"/>
                  </a:moveTo>
                  <a:lnTo>
                    <a:pt x="589967" y="438174"/>
                  </a:lnTo>
                </a:path>
                <a:path w="590550" h="507364">
                  <a:moveTo>
                    <a:pt x="166971" y="316740"/>
                  </a:moveTo>
                  <a:lnTo>
                    <a:pt x="163936" y="322812"/>
                  </a:lnTo>
                  <a:lnTo>
                    <a:pt x="145720" y="360254"/>
                  </a:lnTo>
                </a:path>
                <a:path w="590550" h="507364">
                  <a:moveTo>
                    <a:pt x="425019" y="316740"/>
                  </a:moveTo>
                  <a:lnTo>
                    <a:pt x="427043" y="322812"/>
                  </a:lnTo>
                  <a:lnTo>
                    <a:pt x="445258" y="36025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0" name="object 590"/>
            <p:cNvSpPr/>
            <p:nvPr/>
          </p:nvSpPr>
          <p:spPr>
            <a:xfrm>
              <a:off x="1686922" y="366764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1" name="object 591"/>
            <p:cNvSpPr/>
            <p:nvPr/>
          </p:nvSpPr>
          <p:spPr>
            <a:xfrm>
              <a:off x="1514891" y="3684851"/>
              <a:ext cx="248285" cy="40005"/>
            </a:xfrm>
            <a:custGeom>
              <a:avLst/>
              <a:gdLst/>
              <a:ahLst/>
              <a:cxnLst/>
              <a:rect l="l" t="t" r="r" b="b"/>
              <a:pathLst>
                <a:path w="248285" h="40004">
                  <a:moveTo>
                    <a:pt x="247928" y="1011"/>
                  </a:moveTo>
                  <a:lnTo>
                    <a:pt x="247928" y="0"/>
                  </a:lnTo>
                  <a:lnTo>
                    <a:pt x="247928" y="1011"/>
                  </a:lnTo>
                </a:path>
                <a:path w="248285" h="40004">
                  <a:moveTo>
                    <a:pt x="0" y="39466"/>
                  </a:moveTo>
                  <a:lnTo>
                    <a:pt x="3035" y="3946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2" name="object 592"/>
            <p:cNvSpPr/>
            <p:nvPr/>
          </p:nvSpPr>
          <p:spPr>
            <a:xfrm>
              <a:off x="1514891" y="372128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3" name="object 593"/>
            <p:cNvSpPr/>
            <p:nvPr/>
          </p:nvSpPr>
          <p:spPr>
            <a:xfrm>
              <a:off x="1517927" y="3707114"/>
              <a:ext cx="8255" cy="17780"/>
            </a:xfrm>
            <a:custGeom>
              <a:avLst/>
              <a:gdLst/>
              <a:ahLst/>
              <a:cxnLst/>
              <a:rect l="l" t="t" r="r" b="b"/>
              <a:pathLst>
                <a:path w="8255" h="17779">
                  <a:moveTo>
                    <a:pt x="0" y="17203"/>
                  </a:moveTo>
                  <a:lnTo>
                    <a:pt x="1011" y="14167"/>
                  </a:lnTo>
                  <a:lnTo>
                    <a:pt x="809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4" name="object 594"/>
            <p:cNvSpPr/>
            <p:nvPr/>
          </p:nvSpPr>
          <p:spPr>
            <a:xfrm>
              <a:off x="1515903" y="37182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5" name="object 595"/>
            <p:cNvSpPr/>
            <p:nvPr/>
          </p:nvSpPr>
          <p:spPr>
            <a:xfrm>
              <a:off x="1712221" y="3723306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70">
                  <a:moveTo>
                    <a:pt x="0" y="1011"/>
                  </a:move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6" name="object 596"/>
            <p:cNvSpPr/>
            <p:nvPr/>
          </p:nvSpPr>
          <p:spPr>
            <a:xfrm>
              <a:off x="1710197" y="372027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7" name="object 597"/>
            <p:cNvSpPr/>
            <p:nvPr/>
          </p:nvSpPr>
          <p:spPr>
            <a:xfrm>
              <a:off x="1449114" y="3215306"/>
              <a:ext cx="291465" cy="285750"/>
            </a:xfrm>
            <a:custGeom>
              <a:avLst/>
              <a:gdLst/>
              <a:ahLst/>
              <a:cxnLst/>
              <a:rect l="l" t="t" r="r" b="b"/>
              <a:pathLst>
                <a:path w="291464" h="285750">
                  <a:moveTo>
                    <a:pt x="185187" y="284358"/>
                  </a:moveTo>
                  <a:lnTo>
                    <a:pt x="186199" y="284358"/>
                  </a:lnTo>
                </a:path>
                <a:path w="291464" h="285750">
                  <a:moveTo>
                    <a:pt x="165960" y="285370"/>
                  </a:moveTo>
                  <a:lnTo>
                    <a:pt x="167983" y="285370"/>
                  </a:lnTo>
                </a:path>
                <a:path w="291464" h="285750">
                  <a:moveTo>
                    <a:pt x="176079" y="285370"/>
                  </a:moveTo>
                  <a:lnTo>
                    <a:pt x="183163" y="284358"/>
                  </a:lnTo>
                  <a:lnTo>
                    <a:pt x="185187" y="284358"/>
                  </a:lnTo>
                </a:path>
                <a:path w="291464" h="285750">
                  <a:moveTo>
                    <a:pt x="229712" y="267155"/>
                  </a:moveTo>
                  <a:lnTo>
                    <a:pt x="230724" y="266143"/>
                  </a:lnTo>
                </a:path>
                <a:path w="291464" h="285750">
                  <a:moveTo>
                    <a:pt x="132565" y="279298"/>
                  </a:moveTo>
                  <a:lnTo>
                    <a:pt x="131553" y="279298"/>
                  </a:lnTo>
                </a:path>
                <a:path w="291464" h="285750">
                  <a:moveTo>
                    <a:pt x="0" y="1011"/>
                  </a:moveTo>
                  <a:lnTo>
                    <a:pt x="0" y="0"/>
                  </a:lnTo>
                </a:path>
                <a:path w="291464" h="285750">
                  <a:moveTo>
                    <a:pt x="272214" y="200366"/>
                  </a:moveTo>
                  <a:lnTo>
                    <a:pt x="291441" y="143697"/>
                  </a:lnTo>
                </a:path>
                <a:path w="291464" h="285750">
                  <a:moveTo>
                    <a:pt x="219593" y="282334"/>
                  </a:moveTo>
                  <a:lnTo>
                    <a:pt x="229712" y="27019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8" name="object 598"/>
            <p:cNvSpPr/>
            <p:nvPr/>
          </p:nvSpPr>
          <p:spPr>
            <a:xfrm>
              <a:off x="1675791" y="348246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9" name="object 599"/>
            <p:cNvSpPr/>
            <p:nvPr/>
          </p:nvSpPr>
          <p:spPr>
            <a:xfrm>
              <a:off x="1442030" y="3215306"/>
              <a:ext cx="408305" cy="200660"/>
            </a:xfrm>
            <a:custGeom>
              <a:avLst/>
              <a:gdLst/>
              <a:ahLst/>
              <a:cxnLst/>
              <a:rect l="l" t="t" r="r" b="b"/>
              <a:pathLst>
                <a:path w="408305" h="200660">
                  <a:moveTo>
                    <a:pt x="0" y="0"/>
                  </a:moveTo>
                  <a:lnTo>
                    <a:pt x="0" y="3035"/>
                  </a:lnTo>
                </a:path>
                <a:path w="408305" h="200660">
                  <a:moveTo>
                    <a:pt x="0" y="11131"/>
                  </a:moveTo>
                  <a:lnTo>
                    <a:pt x="0" y="14167"/>
                  </a:lnTo>
                </a:path>
                <a:path w="408305" h="200660">
                  <a:moveTo>
                    <a:pt x="356206" y="14167"/>
                  </a:moveTo>
                  <a:lnTo>
                    <a:pt x="356206" y="11131"/>
                  </a:lnTo>
                </a:path>
                <a:path w="408305" h="200660">
                  <a:moveTo>
                    <a:pt x="356206" y="3035"/>
                  </a:moveTo>
                  <a:lnTo>
                    <a:pt x="356206" y="0"/>
                  </a:lnTo>
                </a:path>
                <a:path w="408305" h="200660">
                  <a:moveTo>
                    <a:pt x="407816" y="200366"/>
                  </a:moveTo>
                  <a:lnTo>
                    <a:pt x="406804" y="196318"/>
                  </a:lnTo>
                  <a:lnTo>
                    <a:pt x="405792" y="19328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0" name="object 600"/>
            <p:cNvSpPr/>
            <p:nvPr/>
          </p:nvSpPr>
          <p:spPr>
            <a:xfrm>
              <a:off x="1796213" y="32153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1" name="object 601"/>
            <p:cNvSpPr/>
            <p:nvPr/>
          </p:nvSpPr>
          <p:spPr>
            <a:xfrm>
              <a:off x="1395480" y="3215306"/>
              <a:ext cx="403860" cy="152400"/>
            </a:xfrm>
            <a:custGeom>
              <a:avLst/>
              <a:gdLst/>
              <a:ahLst/>
              <a:cxnLst/>
              <a:rect l="l" t="t" r="r" b="b"/>
              <a:pathLst>
                <a:path w="403860" h="152400">
                  <a:moveTo>
                    <a:pt x="403768" y="3035"/>
                  </a:moveTo>
                  <a:lnTo>
                    <a:pt x="402756" y="0"/>
                  </a:lnTo>
                </a:path>
                <a:path w="403860" h="152400">
                  <a:moveTo>
                    <a:pt x="0" y="151792"/>
                  </a:moveTo>
                  <a:lnTo>
                    <a:pt x="1011" y="15078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2" name="object 602"/>
            <p:cNvSpPr/>
            <p:nvPr/>
          </p:nvSpPr>
          <p:spPr>
            <a:xfrm>
              <a:off x="1437982" y="32153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3" name="object 603"/>
            <p:cNvSpPr/>
            <p:nvPr/>
          </p:nvSpPr>
          <p:spPr>
            <a:xfrm>
              <a:off x="1382325" y="3215306"/>
              <a:ext cx="60325" cy="168275"/>
            </a:xfrm>
            <a:custGeom>
              <a:avLst/>
              <a:gdLst/>
              <a:ahLst/>
              <a:cxnLst/>
              <a:rect l="l" t="t" r="r" b="b"/>
              <a:pathLst>
                <a:path w="60325" h="168275">
                  <a:moveTo>
                    <a:pt x="58693" y="3035"/>
                  </a:moveTo>
                  <a:lnTo>
                    <a:pt x="59705" y="0"/>
                  </a:lnTo>
                </a:path>
                <a:path w="60325" h="168275">
                  <a:moveTo>
                    <a:pt x="0" y="167983"/>
                  </a:moveTo>
                  <a:lnTo>
                    <a:pt x="5059" y="15078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4" name="object 604"/>
            <p:cNvSpPr/>
            <p:nvPr/>
          </p:nvSpPr>
          <p:spPr>
            <a:xfrm>
              <a:off x="1429887" y="32153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5" name="object 605"/>
            <p:cNvSpPr/>
            <p:nvPr/>
          </p:nvSpPr>
          <p:spPr>
            <a:xfrm>
              <a:off x="1432923" y="3215306"/>
              <a:ext cx="415925" cy="163195"/>
            </a:xfrm>
            <a:custGeom>
              <a:avLst/>
              <a:gdLst/>
              <a:ahLst/>
              <a:cxnLst/>
              <a:rect l="l" t="t" r="r" b="b"/>
              <a:pathLst>
                <a:path w="415925" h="163195">
                  <a:moveTo>
                    <a:pt x="0" y="3035"/>
                  </a:moveTo>
                  <a:lnTo>
                    <a:pt x="1011" y="0"/>
                  </a:lnTo>
                </a:path>
                <a:path w="415925" h="163195">
                  <a:moveTo>
                    <a:pt x="415912" y="162924"/>
                  </a:moveTo>
                  <a:lnTo>
                    <a:pt x="414900" y="16090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6" name="object 606"/>
            <p:cNvSpPr/>
            <p:nvPr/>
          </p:nvSpPr>
          <p:spPr>
            <a:xfrm>
              <a:off x="1804309" y="32153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7" name="object 607"/>
            <p:cNvSpPr/>
            <p:nvPr/>
          </p:nvSpPr>
          <p:spPr>
            <a:xfrm>
              <a:off x="1386373" y="3215306"/>
              <a:ext cx="454659" cy="200660"/>
            </a:xfrm>
            <a:custGeom>
              <a:avLst/>
              <a:gdLst/>
              <a:ahLst/>
              <a:cxnLst/>
              <a:rect l="l" t="t" r="r" b="b"/>
              <a:pathLst>
                <a:path w="454660" h="200660">
                  <a:moveTo>
                    <a:pt x="420971" y="3035"/>
                  </a:moveTo>
                  <a:lnTo>
                    <a:pt x="419959" y="0"/>
                  </a:lnTo>
                </a:path>
                <a:path w="454660" h="200660">
                  <a:moveTo>
                    <a:pt x="259059" y="191258"/>
                  </a:moveTo>
                  <a:lnTo>
                    <a:pt x="259059" y="181139"/>
                  </a:lnTo>
                </a:path>
                <a:path w="454660" h="200660">
                  <a:moveTo>
                    <a:pt x="454366" y="190246"/>
                  </a:moveTo>
                  <a:lnTo>
                    <a:pt x="453354" y="188222"/>
                  </a:lnTo>
                  <a:lnTo>
                    <a:pt x="453354" y="185187"/>
                  </a:lnTo>
                </a:path>
                <a:path w="454660" h="200660">
                  <a:moveTo>
                    <a:pt x="0" y="200366"/>
                  </a:moveTo>
                  <a:lnTo>
                    <a:pt x="1011" y="200366"/>
                  </a:lnTo>
                </a:path>
                <a:path w="454660" h="200660">
                  <a:moveTo>
                    <a:pt x="453354" y="154828"/>
                  </a:moveTo>
                  <a:lnTo>
                    <a:pt x="454366" y="15685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8" name="object 608"/>
            <p:cNvSpPr/>
            <p:nvPr/>
          </p:nvSpPr>
          <p:spPr>
            <a:xfrm>
              <a:off x="1836691" y="339745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9" name="object 609"/>
            <p:cNvSpPr/>
            <p:nvPr/>
          </p:nvSpPr>
          <p:spPr>
            <a:xfrm>
              <a:off x="1443042" y="3218342"/>
              <a:ext cx="398145" cy="553720"/>
            </a:xfrm>
            <a:custGeom>
              <a:avLst/>
              <a:gdLst/>
              <a:ahLst/>
              <a:cxnLst/>
              <a:rect l="l" t="t" r="r" b="b"/>
              <a:pathLst>
                <a:path w="398144" h="553720">
                  <a:moveTo>
                    <a:pt x="396684" y="182151"/>
                  </a:moveTo>
                  <a:lnTo>
                    <a:pt x="397696" y="182151"/>
                  </a:lnTo>
                </a:path>
                <a:path w="398144" h="553720">
                  <a:moveTo>
                    <a:pt x="0" y="522166"/>
                  </a:moveTo>
                  <a:lnTo>
                    <a:pt x="1011" y="546453"/>
                  </a:lnTo>
                  <a:lnTo>
                    <a:pt x="1011" y="553537"/>
                  </a:lnTo>
                </a:path>
                <a:path w="398144" h="553720">
                  <a:moveTo>
                    <a:pt x="270191" y="522166"/>
                  </a:moveTo>
                  <a:lnTo>
                    <a:pt x="269179" y="522166"/>
                  </a:lnTo>
                </a:path>
                <a:path w="398144" h="553720">
                  <a:moveTo>
                    <a:pt x="1011" y="522166"/>
                  </a:moveTo>
                  <a:lnTo>
                    <a:pt x="0" y="522166"/>
                  </a:lnTo>
                </a:path>
                <a:path w="398144" h="553720">
                  <a:moveTo>
                    <a:pt x="355194" y="0"/>
                  </a:moveTo>
                  <a:lnTo>
                    <a:pt x="356206" y="0"/>
                  </a:lnTo>
                </a:path>
                <a:path w="398144" h="553720">
                  <a:moveTo>
                    <a:pt x="355194" y="8095"/>
                  </a:moveTo>
                  <a:lnTo>
                    <a:pt x="358230" y="809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0" name="object 610"/>
            <p:cNvSpPr/>
            <p:nvPr/>
          </p:nvSpPr>
          <p:spPr>
            <a:xfrm>
              <a:off x="1818476" y="322340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1" name="object 611"/>
            <p:cNvSpPr/>
            <p:nvPr/>
          </p:nvSpPr>
          <p:spPr>
            <a:xfrm>
              <a:off x="1438994" y="3218342"/>
              <a:ext cx="418465" cy="323215"/>
            </a:xfrm>
            <a:custGeom>
              <a:avLst/>
              <a:gdLst/>
              <a:ahLst/>
              <a:cxnLst/>
              <a:rect l="l" t="t" r="r" b="b"/>
              <a:pathLst>
                <a:path w="418464" h="323214">
                  <a:moveTo>
                    <a:pt x="396684" y="167983"/>
                  </a:moveTo>
                  <a:lnTo>
                    <a:pt x="399720" y="197330"/>
                  </a:lnTo>
                </a:path>
                <a:path w="418464" h="323214">
                  <a:moveTo>
                    <a:pt x="410852" y="306621"/>
                  </a:moveTo>
                  <a:lnTo>
                    <a:pt x="410852" y="307633"/>
                  </a:lnTo>
                </a:path>
                <a:path w="418464" h="323214">
                  <a:moveTo>
                    <a:pt x="390613" y="29346"/>
                  </a:moveTo>
                  <a:lnTo>
                    <a:pt x="399720" y="113338"/>
                  </a:lnTo>
                  <a:lnTo>
                    <a:pt x="400732" y="123458"/>
                  </a:lnTo>
                </a:path>
                <a:path w="418464" h="323214">
                  <a:moveTo>
                    <a:pt x="410852" y="307633"/>
                  </a:moveTo>
                  <a:lnTo>
                    <a:pt x="409840" y="311681"/>
                  </a:lnTo>
                  <a:lnTo>
                    <a:pt x="408828" y="313704"/>
                  </a:lnTo>
                </a:path>
                <a:path w="418464" h="323214">
                  <a:moveTo>
                    <a:pt x="417935" y="316740"/>
                  </a:moveTo>
                  <a:lnTo>
                    <a:pt x="415912" y="322812"/>
                  </a:lnTo>
                </a:path>
                <a:path w="418464" h="323214">
                  <a:moveTo>
                    <a:pt x="3035" y="8095"/>
                  </a:moveTo>
                  <a:lnTo>
                    <a:pt x="0" y="8095"/>
                  </a:lnTo>
                </a:path>
                <a:path w="418464" h="323214">
                  <a:moveTo>
                    <a:pt x="3035" y="0"/>
                  </a:moveTo>
                  <a:lnTo>
                    <a:pt x="202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2" name="object 612"/>
            <p:cNvSpPr/>
            <p:nvPr/>
          </p:nvSpPr>
          <p:spPr>
            <a:xfrm>
              <a:off x="1397495" y="3215308"/>
              <a:ext cx="7620" cy="14604"/>
            </a:xfrm>
            <a:custGeom>
              <a:avLst/>
              <a:gdLst/>
              <a:ahLst/>
              <a:cxnLst/>
              <a:rect l="l" t="t" r="r" b="b"/>
              <a:pathLst>
                <a:path w="7619" h="14605">
                  <a:moveTo>
                    <a:pt x="6070" y="11137"/>
                  </a:moveTo>
                  <a:lnTo>
                    <a:pt x="5181" y="8991"/>
                  </a:lnTo>
                  <a:lnTo>
                    <a:pt x="3035" y="8102"/>
                  </a:lnTo>
                  <a:lnTo>
                    <a:pt x="889" y="8991"/>
                  </a:lnTo>
                  <a:lnTo>
                    <a:pt x="0" y="11137"/>
                  </a:lnTo>
                  <a:lnTo>
                    <a:pt x="889" y="13284"/>
                  </a:lnTo>
                  <a:lnTo>
                    <a:pt x="3035" y="14173"/>
                  </a:lnTo>
                  <a:lnTo>
                    <a:pt x="5181" y="13284"/>
                  </a:lnTo>
                  <a:lnTo>
                    <a:pt x="6070" y="11137"/>
                  </a:lnTo>
                  <a:close/>
                </a:path>
                <a:path w="7619" h="14605">
                  <a:moveTo>
                    <a:pt x="7086" y="3035"/>
                  </a:moveTo>
                  <a:lnTo>
                    <a:pt x="6197" y="889"/>
                  </a:lnTo>
                  <a:lnTo>
                    <a:pt x="4051" y="0"/>
                  </a:lnTo>
                  <a:lnTo>
                    <a:pt x="1905" y="889"/>
                  </a:lnTo>
                  <a:lnTo>
                    <a:pt x="1016" y="3035"/>
                  </a:lnTo>
                  <a:lnTo>
                    <a:pt x="1905" y="5181"/>
                  </a:lnTo>
                  <a:lnTo>
                    <a:pt x="4051" y="6070"/>
                  </a:lnTo>
                  <a:lnTo>
                    <a:pt x="6197" y="5181"/>
                  </a:lnTo>
                  <a:lnTo>
                    <a:pt x="7086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3" name="object 613"/>
            <p:cNvSpPr/>
            <p:nvPr/>
          </p:nvSpPr>
          <p:spPr>
            <a:xfrm>
              <a:off x="1396492" y="3220366"/>
              <a:ext cx="0" cy="2540"/>
            </a:xfrm>
            <a:custGeom>
              <a:avLst/>
              <a:gdLst/>
              <a:ahLst/>
              <a:cxnLst/>
              <a:rect l="l" t="t" r="r" b="b"/>
              <a:pathLst>
                <a:path h="2539">
                  <a:moveTo>
                    <a:pt x="0" y="0"/>
                  </a:moveTo>
                  <a:lnTo>
                    <a:pt x="0" y="1011"/>
                  </a:lnTo>
                  <a:lnTo>
                    <a:pt x="0" y="2023"/>
                  </a:lnTo>
                </a:path>
                <a:path h="2539">
                  <a:moveTo>
                    <a:pt x="0" y="1011"/>
                  </a:moveTo>
                  <a:lnTo>
                    <a:pt x="0" y="1011"/>
                  </a:lnTo>
                  <a:lnTo>
                    <a:pt x="0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4" name="object 614"/>
            <p:cNvSpPr/>
            <p:nvPr/>
          </p:nvSpPr>
          <p:spPr>
            <a:xfrm>
              <a:off x="1398511" y="3215308"/>
              <a:ext cx="9525" cy="14604"/>
            </a:xfrm>
            <a:custGeom>
              <a:avLst/>
              <a:gdLst/>
              <a:ahLst/>
              <a:cxnLst/>
              <a:rect l="l" t="t" r="r" b="b"/>
              <a:pathLst>
                <a:path w="9525" h="14605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9525" h="14605">
                  <a:moveTo>
                    <a:pt x="9105" y="11137"/>
                  </a:moveTo>
                  <a:lnTo>
                    <a:pt x="8216" y="8991"/>
                  </a:lnTo>
                  <a:lnTo>
                    <a:pt x="6070" y="8102"/>
                  </a:lnTo>
                  <a:lnTo>
                    <a:pt x="3924" y="8991"/>
                  </a:lnTo>
                  <a:lnTo>
                    <a:pt x="3035" y="11137"/>
                  </a:lnTo>
                  <a:lnTo>
                    <a:pt x="3924" y="13284"/>
                  </a:lnTo>
                  <a:lnTo>
                    <a:pt x="6070" y="14173"/>
                  </a:lnTo>
                  <a:lnTo>
                    <a:pt x="8216" y="13284"/>
                  </a:lnTo>
                  <a:lnTo>
                    <a:pt x="9105" y="1113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5" name="object 615"/>
            <p:cNvSpPr/>
            <p:nvPr/>
          </p:nvSpPr>
          <p:spPr>
            <a:xfrm>
              <a:off x="1376253" y="3247688"/>
              <a:ext cx="28575" cy="278765"/>
            </a:xfrm>
            <a:custGeom>
              <a:avLst/>
              <a:gdLst/>
              <a:ahLst/>
              <a:cxnLst/>
              <a:rect l="l" t="t" r="r" b="b"/>
              <a:pathLst>
                <a:path w="28575" h="278764">
                  <a:moveTo>
                    <a:pt x="28334" y="0"/>
                  </a:moveTo>
                  <a:lnTo>
                    <a:pt x="20239" y="80956"/>
                  </a:lnTo>
                </a:path>
                <a:path w="28575" h="278764">
                  <a:moveTo>
                    <a:pt x="2023" y="259059"/>
                  </a:moveTo>
                  <a:lnTo>
                    <a:pt x="0" y="27828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6" name="object 616"/>
            <p:cNvSpPr/>
            <p:nvPr/>
          </p:nvSpPr>
          <p:spPr>
            <a:xfrm>
              <a:off x="1373217" y="35229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7" name="object 617"/>
            <p:cNvSpPr/>
            <p:nvPr/>
          </p:nvSpPr>
          <p:spPr>
            <a:xfrm>
              <a:off x="1382325" y="3335728"/>
              <a:ext cx="14604" cy="365760"/>
            </a:xfrm>
            <a:custGeom>
              <a:avLst/>
              <a:gdLst/>
              <a:ahLst/>
              <a:cxnLst/>
              <a:rect l="l" t="t" r="r" b="b"/>
              <a:pathLst>
                <a:path w="14605" h="365760">
                  <a:moveTo>
                    <a:pt x="5059" y="0"/>
                  </a:moveTo>
                  <a:lnTo>
                    <a:pt x="4047" y="4047"/>
                  </a:lnTo>
                  <a:lnTo>
                    <a:pt x="0" y="47561"/>
                  </a:lnTo>
                </a:path>
                <a:path w="14605" h="365760">
                  <a:moveTo>
                    <a:pt x="14167" y="363290"/>
                  </a:moveTo>
                  <a:lnTo>
                    <a:pt x="14167" y="365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8" name="object 618"/>
            <p:cNvSpPr/>
            <p:nvPr/>
          </p:nvSpPr>
          <p:spPr>
            <a:xfrm>
              <a:off x="1393456" y="369800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9" name="object 619"/>
            <p:cNvSpPr/>
            <p:nvPr/>
          </p:nvSpPr>
          <p:spPr>
            <a:xfrm>
              <a:off x="1396492" y="3701043"/>
              <a:ext cx="0" cy="1270"/>
            </a:xfrm>
            <a:custGeom>
              <a:avLst/>
              <a:gdLst/>
              <a:ahLst/>
              <a:cxnLst/>
              <a:rect l="l" t="t" r="r" b="b"/>
              <a:pathLst>
                <a:path h="1270">
                  <a:moveTo>
                    <a:pt x="0" y="0"/>
                  </a:moveTo>
                  <a:lnTo>
                    <a:pt x="0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0" name="object 620"/>
            <p:cNvSpPr/>
            <p:nvPr/>
          </p:nvSpPr>
          <p:spPr>
            <a:xfrm>
              <a:off x="1393456" y="369901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1" name="object 621"/>
            <p:cNvSpPr/>
            <p:nvPr/>
          </p:nvSpPr>
          <p:spPr>
            <a:xfrm>
              <a:off x="1272022" y="3915576"/>
              <a:ext cx="686435" cy="92710"/>
            </a:xfrm>
            <a:custGeom>
              <a:avLst/>
              <a:gdLst/>
              <a:ahLst/>
              <a:cxnLst/>
              <a:rect l="l" t="t" r="r" b="b"/>
              <a:pathLst>
                <a:path w="686435" h="92710">
                  <a:moveTo>
                    <a:pt x="686103" y="92087"/>
                  </a:moveTo>
                  <a:lnTo>
                    <a:pt x="686103" y="65776"/>
                  </a:lnTo>
                  <a:lnTo>
                    <a:pt x="686103" y="49585"/>
                  </a:lnTo>
                </a:path>
                <a:path w="686435" h="92710">
                  <a:moveTo>
                    <a:pt x="486748" y="36430"/>
                  </a:moveTo>
                  <a:lnTo>
                    <a:pt x="486748" y="42501"/>
                  </a:lnTo>
                  <a:lnTo>
                    <a:pt x="486748" y="49585"/>
                  </a:lnTo>
                  <a:lnTo>
                    <a:pt x="486748" y="71848"/>
                  </a:lnTo>
                </a:path>
                <a:path w="686435" h="92710">
                  <a:moveTo>
                    <a:pt x="686103" y="2023"/>
                  </a:moveTo>
                  <a:lnTo>
                    <a:pt x="686103" y="0"/>
                  </a:lnTo>
                  <a:lnTo>
                    <a:pt x="685091" y="0"/>
                  </a:lnTo>
                </a:path>
                <a:path w="686435" h="92710">
                  <a:moveTo>
                    <a:pt x="200366" y="28334"/>
                  </a:moveTo>
                  <a:lnTo>
                    <a:pt x="200366" y="25298"/>
                  </a:lnTo>
                </a:path>
                <a:path w="686435" h="92710">
                  <a:moveTo>
                    <a:pt x="192270" y="7083"/>
                  </a:moveTo>
                  <a:lnTo>
                    <a:pt x="188222" y="7083"/>
                  </a:lnTo>
                  <a:lnTo>
                    <a:pt x="0" y="7083"/>
                  </a:lnTo>
                </a:path>
                <a:path w="686435" h="92710">
                  <a:moveTo>
                    <a:pt x="0" y="92087"/>
                  </a:moveTo>
                  <a:lnTo>
                    <a:pt x="0" y="58693"/>
                  </a:lnTo>
                  <a:lnTo>
                    <a:pt x="0" y="4958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2" name="object 622"/>
            <p:cNvSpPr/>
            <p:nvPr/>
          </p:nvSpPr>
          <p:spPr>
            <a:xfrm>
              <a:off x="1286190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3" name="object 623"/>
            <p:cNvSpPr/>
            <p:nvPr/>
          </p:nvSpPr>
          <p:spPr>
            <a:xfrm>
              <a:off x="1929791" y="3617051"/>
              <a:ext cx="19685" cy="299085"/>
            </a:xfrm>
            <a:custGeom>
              <a:avLst/>
              <a:gdLst/>
              <a:ahLst/>
              <a:cxnLst/>
              <a:rect l="l" t="t" r="r" b="b"/>
              <a:pathLst>
                <a:path w="19685" h="299085">
                  <a:moveTo>
                    <a:pt x="11131" y="298525"/>
                  </a:moveTo>
                  <a:lnTo>
                    <a:pt x="19227" y="196318"/>
                  </a:lnTo>
                </a:path>
                <a:path w="19685" h="299085">
                  <a:moveTo>
                    <a:pt x="3035" y="298525"/>
                  </a:moveTo>
                  <a:lnTo>
                    <a:pt x="5059" y="279298"/>
                  </a:lnTo>
                </a:path>
                <a:path w="19685" h="299085">
                  <a:moveTo>
                    <a:pt x="0" y="14167"/>
                  </a:moveTo>
                  <a:lnTo>
                    <a:pt x="5059" y="11131"/>
                  </a:lnTo>
                </a:path>
                <a:path w="19685" h="299085">
                  <a:moveTo>
                    <a:pt x="0" y="4047"/>
                  </a:moveTo>
                  <a:lnTo>
                    <a:pt x="607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4" name="object 624"/>
            <p:cNvSpPr/>
            <p:nvPr/>
          </p:nvSpPr>
          <p:spPr>
            <a:xfrm>
              <a:off x="1948006" y="3615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5" name="object 625"/>
            <p:cNvSpPr/>
            <p:nvPr/>
          </p:nvSpPr>
          <p:spPr>
            <a:xfrm>
              <a:off x="1951042" y="3617051"/>
              <a:ext cx="2540" cy="1270"/>
            </a:xfrm>
            <a:custGeom>
              <a:avLst/>
              <a:gdLst/>
              <a:ahLst/>
              <a:cxnLst/>
              <a:rect l="l" t="t" r="r" b="b"/>
              <a:pathLst>
                <a:path w="2539" h="1270">
                  <a:moveTo>
                    <a:pt x="0" y="1011"/>
                  </a:moveTo>
                  <a:lnTo>
                    <a:pt x="202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6" name="object 626"/>
            <p:cNvSpPr/>
            <p:nvPr/>
          </p:nvSpPr>
          <p:spPr>
            <a:xfrm>
              <a:off x="1954078" y="361300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7" name="object 627"/>
            <p:cNvSpPr/>
            <p:nvPr/>
          </p:nvSpPr>
          <p:spPr>
            <a:xfrm>
              <a:off x="1953066" y="3607943"/>
              <a:ext cx="1270" cy="0"/>
            </a:xfrm>
            <a:custGeom>
              <a:avLst/>
              <a:gdLst/>
              <a:ahLst/>
              <a:cxnLst/>
              <a:rect l="l" t="t" r="r" b="b"/>
              <a:pathLst>
                <a:path w="1269">
                  <a:moveTo>
                    <a:pt x="0" y="0"/>
                  </a:move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8" name="object 628"/>
            <p:cNvSpPr/>
            <p:nvPr/>
          </p:nvSpPr>
          <p:spPr>
            <a:xfrm>
              <a:off x="1951042" y="360490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9" name="object 629"/>
            <p:cNvSpPr/>
            <p:nvPr/>
          </p:nvSpPr>
          <p:spPr>
            <a:xfrm>
              <a:off x="1954078" y="3604907"/>
              <a:ext cx="5080" cy="3175"/>
            </a:xfrm>
            <a:custGeom>
              <a:avLst/>
              <a:gdLst/>
              <a:ahLst/>
              <a:cxnLst/>
              <a:rect l="l" t="t" r="r" b="b"/>
              <a:pathLst>
                <a:path w="5080" h="3175">
                  <a:moveTo>
                    <a:pt x="1011" y="2023"/>
                  </a:moveTo>
                  <a:lnTo>
                    <a:pt x="0" y="3035"/>
                  </a:lnTo>
                  <a:lnTo>
                    <a:pt x="0" y="2023"/>
                  </a:lnTo>
                </a:path>
                <a:path w="5080" h="3175">
                  <a:moveTo>
                    <a:pt x="4047" y="1011"/>
                  </a:moveTo>
                  <a:lnTo>
                    <a:pt x="505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0" name="object 630"/>
            <p:cNvSpPr/>
            <p:nvPr/>
          </p:nvSpPr>
          <p:spPr>
            <a:xfrm>
              <a:off x="1956101" y="360187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1" name="object 631"/>
            <p:cNvSpPr/>
            <p:nvPr/>
          </p:nvSpPr>
          <p:spPr>
            <a:xfrm>
              <a:off x="1958125" y="3604907"/>
              <a:ext cx="1270" cy="0"/>
            </a:xfrm>
            <a:custGeom>
              <a:avLst/>
              <a:gdLst/>
              <a:ahLst/>
              <a:cxnLst/>
              <a:rect l="l" t="t" r="r" b="b"/>
              <a:pathLst>
                <a:path w="1269">
                  <a:moveTo>
                    <a:pt x="0" y="0"/>
                  </a:move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2" name="object 632"/>
            <p:cNvSpPr/>
            <p:nvPr/>
          </p:nvSpPr>
          <p:spPr>
            <a:xfrm>
              <a:off x="1956101" y="360187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3" name="object 633"/>
            <p:cNvSpPr/>
            <p:nvPr/>
          </p:nvSpPr>
          <p:spPr>
            <a:xfrm>
              <a:off x="1839727" y="3531035"/>
              <a:ext cx="132080" cy="64135"/>
            </a:xfrm>
            <a:custGeom>
              <a:avLst/>
              <a:gdLst/>
              <a:ahLst/>
              <a:cxnLst/>
              <a:rect l="l" t="t" r="r" b="b"/>
              <a:pathLst>
                <a:path w="132080" h="64135">
                  <a:moveTo>
                    <a:pt x="129529" y="63752"/>
                  </a:moveTo>
                  <a:lnTo>
                    <a:pt x="131553" y="29346"/>
                  </a:lnTo>
                </a:path>
                <a:path w="132080" h="64135">
                  <a:moveTo>
                    <a:pt x="120422" y="62740"/>
                  </a:moveTo>
                  <a:lnTo>
                    <a:pt x="121434" y="47561"/>
                  </a:lnTo>
                </a:path>
                <a:path w="132080" h="64135">
                  <a:moveTo>
                    <a:pt x="124470" y="33394"/>
                  </a:moveTo>
                  <a:lnTo>
                    <a:pt x="123458" y="33394"/>
                  </a:lnTo>
                </a:path>
                <a:path w="132080" h="64135">
                  <a:moveTo>
                    <a:pt x="1011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4" name="object 634"/>
            <p:cNvSpPr/>
            <p:nvPr/>
          </p:nvSpPr>
          <p:spPr>
            <a:xfrm>
              <a:off x="1836691" y="352799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5" name="object 635"/>
            <p:cNvSpPr/>
            <p:nvPr/>
          </p:nvSpPr>
          <p:spPr>
            <a:xfrm>
              <a:off x="1929791" y="3546214"/>
              <a:ext cx="38735" cy="11430"/>
            </a:xfrm>
            <a:custGeom>
              <a:avLst/>
              <a:gdLst/>
              <a:ahLst/>
              <a:cxnLst/>
              <a:rect l="l" t="t" r="r" b="b"/>
              <a:pathLst>
                <a:path w="38735" h="11429">
                  <a:moveTo>
                    <a:pt x="38454" y="11131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6" name="object 636"/>
            <p:cNvSpPr/>
            <p:nvPr/>
          </p:nvSpPr>
          <p:spPr>
            <a:xfrm>
              <a:off x="1926755" y="354317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7" name="object 637"/>
            <p:cNvSpPr/>
            <p:nvPr/>
          </p:nvSpPr>
          <p:spPr>
            <a:xfrm>
              <a:off x="1839727" y="3521927"/>
              <a:ext cx="10160" cy="3175"/>
            </a:xfrm>
            <a:custGeom>
              <a:avLst/>
              <a:gdLst/>
              <a:ahLst/>
              <a:cxnLst/>
              <a:rect l="l" t="t" r="r" b="b"/>
              <a:pathLst>
                <a:path w="10160" h="3175">
                  <a:moveTo>
                    <a:pt x="10119" y="3035"/>
                  </a:moveTo>
                  <a:lnTo>
                    <a:pt x="9107" y="3035"/>
                  </a:lnTo>
                  <a:lnTo>
                    <a:pt x="8095" y="2023"/>
                  </a:lnTo>
                </a:path>
                <a:path w="10160" h="3175">
                  <a:moveTo>
                    <a:pt x="1011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8" name="object 638"/>
            <p:cNvSpPr/>
            <p:nvPr/>
          </p:nvSpPr>
          <p:spPr>
            <a:xfrm>
              <a:off x="1836691" y="351889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9" name="object 639"/>
            <p:cNvSpPr/>
            <p:nvPr/>
          </p:nvSpPr>
          <p:spPr>
            <a:xfrm>
              <a:off x="1359050" y="3806286"/>
              <a:ext cx="592455" cy="290830"/>
            </a:xfrm>
            <a:custGeom>
              <a:avLst/>
              <a:gdLst/>
              <a:ahLst/>
              <a:cxnLst/>
              <a:rect l="l" t="t" r="r" b="b"/>
              <a:pathLst>
                <a:path w="592455" h="290829">
                  <a:moveTo>
                    <a:pt x="591991" y="96135"/>
                  </a:moveTo>
                  <a:lnTo>
                    <a:pt x="589967" y="7083"/>
                  </a:lnTo>
                </a:path>
                <a:path w="592455" h="290829">
                  <a:moveTo>
                    <a:pt x="0" y="91075"/>
                  </a:moveTo>
                  <a:lnTo>
                    <a:pt x="0" y="22262"/>
                  </a:lnTo>
                  <a:lnTo>
                    <a:pt x="0" y="0"/>
                  </a:lnTo>
                </a:path>
                <a:path w="592455" h="290829">
                  <a:moveTo>
                    <a:pt x="402756" y="290430"/>
                  </a:moveTo>
                  <a:lnTo>
                    <a:pt x="402756" y="288406"/>
                  </a:lnTo>
                </a:path>
                <a:path w="592455" h="290829">
                  <a:moveTo>
                    <a:pt x="106254" y="270191"/>
                  </a:moveTo>
                  <a:lnTo>
                    <a:pt x="105242" y="274238"/>
                  </a:lnTo>
                </a:path>
                <a:path w="592455" h="290829">
                  <a:moveTo>
                    <a:pt x="127505" y="194294"/>
                  </a:moveTo>
                  <a:lnTo>
                    <a:pt x="127505" y="189234"/>
                  </a:lnTo>
                </a:path>
                <a:path w="592455" h="290829">
                  <a:moveTo>
                    <a:pt x="127505" y="166971"/>
                  </a:moveTo>
                  <a:lnTo>
                    <a:pt x="155840" y="166971"/>
                  </a:lnTo>
                </a:path>
                <a:path w="592455" h="290829">
                  <a:moveTo>
                    <a:pt x="384541" y="189234"/>
                  </a:moveTo>
                  <a:lnTo>
                    <a:pt x="384541" y="195306"/>
                  </a:lnTo>
                </a:path>
                <a:path w="592455" h="290829">
                  <a:moveTo>
                    <a:pt x="288406" y="51609"/>
                  </a:moveTo>
                  <a:lnTo>
                    <a:pt x="288406" y="51609"/>
                  </a:lnTo>
                  <a:lnTo>
                    <a:pt x="288406" y="51609"/>
                  </a:lnTo>
                </a:path>
                <a:path w="592455" h="290829">
                  <a:moveTo>
                    <a:pt x="288406" y="45537"/>
                  </a:moveTo>
                  <a:lnTo>
                    <a:pt x="288406" y="8095"/>
                  </a:lnTo>
                </a:path>
                <a:path w="592455" h="290829">
                  <a:moveTo>
                    <a:pt x="288406" y="51609"/>
                  </a:moveTo>
                  <a:lnTo>
                    <a:pt x="288406" y="51609"/>
                  </a:lnTo>
                  <a:lnTo>
                    <a:pt x="288406" y="51609"/>
                  </a:lnTo>
                </a:path>
                <a:path w="592455" h="290829">
                  <a:moveTo>
                    <a:pt x="288406" y="45537"/>
                  </a:moveTo>
                  <a:lnTo>
                    <a:pt x="288406" y="45537"/>
                  </a:lnTo>
                  <a:lnTo>
                    <a:pt x="288406" y="45537"/>
                  </a:lnTo>
                </a:path>
                <a:path w="592455" h="290829">
                  <a:moveTo>
                    <a:pt x="288406" y="51609"/>
                  </a:moveTo>
                  <a:lnTo>
                    <a:pt x="327872" y="5160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0" name="object 640"/>
            <p:cNvSpPr/>
            <p:nvPr/>
          </p:nvSpPr>
          <p:spPr>
            <a:xfrm>
              <a:off x="1644420" y="384878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1" name="object 641"/>
            <p:cNvSpPr/>
            <p:nvPr/>
          </p:nvSpPr>
          <p:spPr>
            <a:xfrm>
              <a:off x="1406612" y="3851823"/>
              <a:ext cx="280670" cy="55244"/>
            </a:xfrm>
            <a:custGeom>
              <a:avLst/>
              <a:gdLst/>
              <a:ahLst/>
              <a:cxnLst/>
              <a:rect l="l" t="t" r="r" b="b"/>
              <a:pathLst>
                <a:path w="280669" h="55245">
                  <a:moveTo>
                    <a:pt x="240844" y="0"/>
                  </a:moveTo>
                  <a:lnTo>
                    <a:pt x="280310" y="0"/>
                  </a:lnTo>
                </a:path>
                <a:path w="280669" h="55245">
                  <a:moveTo>
                    <a:pt x="0" y="54645"/>
                  </a:moveTo>
                  <a:lnTo>
                    <a:pt x="0" y="51609"/>
                  </a:lnTo>
                </a:path>
                <a:path w="280669" h="55245">
                  <a:moveTo>
                    <a:pt x="0" y="10119"/>
                  </a:moveTo>
                  <a:lnTo>
                    <a:pt x="11131" y="10119"/>
                  </a:lnTo>
                  <a:lnTo>
                    <a:pt x="30358" y="10119"/>
                  </a:lnTo>
                  <a:lnTo>
                    <a:pt x="11131" y="10119"/>
                  </a:lnTo>
                  <a:lnTo>
                    <a:pt x="0" y="1011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2" name="object 642"/>
            <p:cNvSpPr/>
            <p:nvPr/>
          </p:nvSpPr>
          <p:spPr>
            <a:xfrm>
              <a:off x="1767879" y="390950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3" name="object 643"/>
            <p:cNvSpPr/>
            <p:nvPr/>
          </p:nvSpPr>
          <p:spPr>
            <a:xfrm>
              <a:off x="1756747" y="3952007"/>
              <a:ext cx="1270" cy="0"/>
            </a:xfrm>
            <a:custGeom>
              <a:avLst/>
              <a:gdLst/>
              <a:ahLst/>
              <a:cxnLst/>
              <a:rect l="l" t="t" r="r" b="b"/>
              <a:pathLst>
                <a:path w="1269">
                  <a:moveTo>
                    <a:pt x="0" y="0"/>
                  </a:move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4" name="object 644"/>
            <p:cNvSpPr/>
            <p:nvPr/>
          </p:nvSpPr>
          <p:spPr>
            <a:xfrm>
              <a:off x="1907528" y="39003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5" name="object 645"/>
            <p:cNvSpPr/>
            <p:nvPr/>
          </p:nvSpPr>
          <p:spPr>
            <a:xfrm>
              <a:off x="1768890" y="3789082"/>
              <a:ext cx="147320" cy="123825"/>
            </a:xfrm>
            <a:custGeom>
              <a:avLst/>
              <a:gdLst/>
              <a:ahLst/>
              <a:cxnLst/>
              <a:rect l="l" t="t" r="r" b="b"/>
              <a:pathLst>
                <a:path w="147319" h="123825">
                  <a:moveTo>
                    <a:pt x="141673" y="114350"/>
                  </a:moveTo>
                  <a:lnTo>
                    <a:pt x="142685" y="115362"/>
                  </a:lnTo>
                </a:path>
                <a:path w="147319" h="123825">
                  <a:moveTo>
                    <a:pt x="137625" y="121434"/>
                  </a:moveTo>
                  <a:lnTo>
                    <a:pt x="142685" y="116374"/>
                  </a:lnTo>
                  <a:lnTo>
                    <a:pt x="142685" y="115362"/>
                  </a:lnTo>
                </a:path>
                <a:path w="147319" h="123825">
                  <a:moveTo>
                    <a:pt x="128517" y="104230"/>
                  </a:moveTo>
                  <a:lnTo>
                    <a:pt x="129529" y="104230"/>
                  </a:lnTo>
                </a:path>
                <a:path w="147319" h="123825">
                  <a:moveTo>
                    <a:pt x="132565" y="102207"/>
                  </a:moveTo>
                  <a:lnTo>
                    <a:pt x="2023" y="2023"/>
                  </a:lnTo>
                  <a:lnTo>
                    <a:pt x="0" y="0"/>
                  </a:lnTo>
                </a:path>
                <a:path w="147319" h="123825">
                  <a:moveTo>
                    <a:pt x="144709" y="110302"/>
                  </a:moveTo>
                  <a:lnTo>
                    <a:pt x="143697" y="112326"/>
                  </a:lnTo>
                  <a:lnTo>
                    <a:pt x="141673" y="114350"/>
                  </a:lnTo>
                </a:path>
                <a:path w="147319" h="123825">
                  <a:moveTo>
                    <a:pt x="144709" y="110302"/>
                  </a:moveTo>
                  <a:lnTo>
                    <a:pt x="144709" y="110302"/>
                  </a:lnTo>
                  <a:lnTo>
                    <a:pt x="144709" y="110302"/>
                  </a:lnTo>
                </a:path>
                <a:path w="147319" h="123825">
                  <a:moveTo>
                    <a:pt x="34406" y="28334"/>
                  </a:moveTo>
                  <a:lnTo>
                    <a:pt x="8095" y="8095"/>
                  </a:lnTo>
                </a:path>
                <a:path w="147319" h="123825">
                  <a:moveTo>
                    <a:pt x="146732" y="114350"/>
                  </a:moveTo>
                  <a:lnTo>
                    <a:pt x="145720" y="116374"/>
                  </a:lnTo>
                  <a:lnTo>
                    <a:pt x="144709" y="117386"/>
                  </a:lnTo>
                </a:path>
                <a:path w="147319" h="123825">
                  <a:moveTo>
                    <a:pt x="136613" y="123458"/>
                  </a:moveTo>
                  <a:lnTo>
                    <a:pt x="136613" y="123458"/>
                  </a:lnTo>
                  <a:lnTo>
                    <a:pt x="136613" y="12345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6" name="object 646"/>
            <p:cNvSpPr/>
            <p:nvPr/>
          </p:nvSpPr>
          <p:spPr>
            <a:xfrm>
              <a:off x="1892348" y="389837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7" name="object 647"/>
            <p:cNvSpPr/>
            <p:nvPr/>
          </p:nvSpPr>
          <p:spPr>
            <a:xfrm>
              <a:off x="1895384" y="3901409"/>
              <a:ext cx="0" cy="2540"/>
            </a:xfrm>
            <a:custGeom>
              <a:avLst/>
              <a:gdLst/>
              <a:ahLst/>
              <a:cxnLst/>
              <a:rect l="l" t="t" r="r" b="b"/>
              <a:pathLst>
                <a:path h="2539">
                  <a:moveTo>
                    <a:pt x="0" y="0"/>
                  </a:moveTo>
                  <a:lnTo>
                    <a:pt x="0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8" name="object 648"/>
            <p:cNvSpPr/>
            <p:nvPr/>
          </p:nvSpPr>
          <p:spPr>
            <a:xfrm>
              <a:off x="1902468" y="390545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9" name="object 649"/>
            <p:cNvSpPr/>
            <p:nvPr/>
          </p:nvSpPr>
          <p:spPr>
            <a:xfrm>
              <a:off x="1314524" y="3723306"/>
              <a:ext cx="617855" cy="348615"/>
            </a:xfrm>
            <a:custGeom>
              <a:avLst/>
              <a:gdLst/>
              <a:ahLst/>
              <a:cxnLst/>
              <a:rect l="l" t="t" r="r" b="b"/>
              <a:pathLst>
                <a:path w="617855" h="348614">
                  <a:moveTo>
                    <a:pt x="590979" y="185187"/>
                  </a:moveTo>
                  <a:lnTo>
                    <a:pt x="591991" y="184175"/>
                  </a:lnTo>
                </a:path>
                <a:path w="617855" h="348614">
                  <a:moveTo>
                    <a:pt x="613242" y="140661"/>
                  </a:moveTo>
                  <a:lnTo>
                    <a:pt x="617290" y="125481"/>
                  </a:lnTo>
                </a:path>
                <a:path w="617855" h="348614">
                  <a:moveTo>
                    <a:pt x="607170" y="159888"/>
                  </a:moveTo>
                  <a:lnTo>
                    <a:pt x="608182" y="155840"/>
                  </a:lnTo>
                </a:path>
                <a:path w="617855" h="348614">
                  <a:moveTo>
                    <a:pt x="455378" y="0"/>
                  </a:moveTo>
                  <a:lnTo>
                    <a:pt x="454366" y="17203"/>
                  </a:lnTo>
                  <a:lnTo>
                    <a:pt x="454366" y="18215"/>
                  </a:lnTo>
                </a:path>
                <a:path w="617855" h="348614">
                  <a:moveTo>
                    <a:pt x="617290" y="155840"/>
                  </a:moveTo>
                  <a:lnTo>
                    <a:pt x="617290" y="155840"/>
                  </a:lnTo>
                  <a:lnTo>
                    <a:pt x="617290" y="155840"/>
                  </a:lnTo>
                </a:path>
                <a:path w="617855" h="348614">
                  <a:moveTo>
                    <a:pt x="617290" y="149768"/>
                  </a:moveTo>
                </a:path>
                <a:path w="617855" h="348614">
                  <a:moveTo>
                    <a:pt x="617290" y="149768"/>
                  </a:moveTo>
                  <a:lnTo>
                    <a:pt x="610206" y="149768"/>
                  </a:lnTo>
                </a:path>
                <a:path w="617855" h="348614">
                  <a:moveTo>
                    <a:pt x="0" y="174055"/>
                  </a:moveTo>
                  <a:lnTo>
                    <a:pt x="44525" y="174055"/>
                  </a:lnTo>
                  <a:lnTo>
                    <a:pt x="92087" y="174055"/>
                  </a:lnTo>
                </a:path>
                <a:path w="617855" h="348614">
                  <a:moveTo>
                    <a:pt x="167983" y="348111"/>
                  </a:moveTo>
                  <a:lnTo>
                    <a:pt x="167983" y="34406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0" name="object 650"/>
            <p:cNvSpPr/>
            <p:nvPr/>
          </p:nvSpPr>
          <p:spPr>
            <a:xfrm>
              <a:off x="1261903" y="392367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1" name="object 651"/>
            <p:cNvSpPr/>
            <p:nvPr/>
          </p:nvSpPr>
          <p:spPr>
            <a:xfrm>
              <a:off x="1264939" y="3896349"/>
              <a:ext cx="15240" cy="30480"/>
            </a:xfrm>
            <a:custGeom>
              <a:avLst/>
              <a:gdLst/>
              <a:ahLst/>
              <a:cxnLst/>
              <a:rect l="l" t="t" r="r" b="b"/>
              <a:pathLst>
                <a:path w="15240" h="30479">
                  <a:moveTo>
                    <a:pt x="0" y="30358"/>
                  </a:moveTo>
                  <a:lnTo>
                    <a:pt x="1517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2" name="object 652"/>
            <p:cNvSpPr/>
            <p:nvPr/>
          </p:nvSpPr>
          <p:spPr>
            <a:xfrm>
              <a:off x="1262915" y="369598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3" name="object 653"/>
            <p:cNvSpPr/>
            <p:nvPr/>
          </p:nvSpPr>
          <p:spPr>
            <a:xfrm>
              <a:off x="1263927" y="3593776"/>
              <a:ext cx="3175" cy="105410"/>
            </a:xfrm>
            <a:custGeom>
              <a:avLst/>
              <a:gdLst/>
              <a:ahLst/>
              <a:cxnLst/>
              <a:rect l="l" t="t" r="r" b="b"/>
              <a:pathLst>
                <a:path w="3175" h="105410">
                  <a:moveTo>
                    <a:pt x="2023" y="105242"/>
                  </a:moveTo>
                  <a:lnTo>
                    <a:pt x="0" y="105242"/>
                  </a:lnTo>
                </a:path>
                <a:path w="3175" h="105410">
                  <a:moveTo>
                    <a:pt x="3035" y="0"/>
                  </a:moveTo>
                  <a:lnTo>
                    <a:pt x="202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4" name="object 654"/>
            <p:cNvSpPr/>
            <p:nvPr/>
          </p:nvSpPr>
          <p:spPr>
            <a:xfrm>
              <a:off x="1262913" y="3590746"/>
              <a:ext cx="703580" cy="339090"/>
            </a:xfrm>
            <a:custGeom>
              <a:avLst/>
              <a:gdLst/>
              <a:ahLst/>
              <a:cxnLst/>
              <a:rect l="l" t="t" r="r" b="b"/>
              <a:pathLst>
                <a:path w="703580" h="339089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703580" h="339089">
                  <a:moveTo>
                    <a:pt x="703300" y="335965"/>
                  </a:moveTo>
                  <a:lnTo>
                    <a:pt x="702411" y="333819"/>
                  </a:lnTo>
                  <a:lnTo>
                    <a:pt x="700265" y="332930"/>
                  </a:lnTo>
                  <a:lnTo>
                    <a:pt x="698119" y="333819"/>
                  </a:lnTo>
                  <a:lnTo>
                    <a:pt x="697230" y="335965"/>
                  </a:lnTo>
                  <a:lnTo>
                    <a:pt x="698119" y="338112"/>
                  </a:lnTo>
                  <a:lnTo>
                    <a:pt x="700265" y="339001"/>
                  </a:lnTo>
                  <a:lnTo>
                    <a:pt x="702411" y="338112"/>
                  </a:lnTo>
                  <a:lnTo>
                    <a:pt x="703300" y="33596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5" name="object 655"/>
            <p:cNvSpPr/>
            <p:nvPr/>
          </p:nvSpPr>
          <p:spPr>
            <a:xfrm>
              <a:off x="1931815" y="3879146"/>
              <a:ext cx="0" cy="17780"/>
            </a:xfrm>
            <a:custGeom>
              <a:avLst/>
              <a:gdLst/>
              <a:ahLst/>
              <a:cxnLst/>
              <a:rect l="l" t="t" r="r" b="b"/>
              <a:pathLst>
                <a:path h="17779">
                  <a:moveTo>
                    <a:pt x="0" y="17203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6" name="object 656"/>
            <p:cNvSpPr/>
            <p:nvPr/>
          </p:nvSpPr>
          <p:spPr>
            <a:xfrm>
              <a:off x="1928774" y="3870044"/>
              <a:ext cx="6350" cy="12700"/>
            </a:xfrm>
            <a:custGeom>
              <a:avLst/>
              <a:gdLst/>
              <a:ahLst/>
              <a:cxnLst/>
              <a:rect l="l" t="t" r="r" b="b"/>
              <a:pathLst>
                <a:path w="6350" h="12700">
                  <a:moveTo>
                    <a:pt x="6070" y="9105"/>
                  </a:moveTo>
                  <a:lnTo>
                    <a:pt x="5181" y="6959"/>
                  </a:lnTo>
                  <a:lnTo>
                    <a:pt x="3035" y="6070"/>
                  </a:lnTo>
                  <a:lnTo>
                    <a:pt x="889" y="6959"/>
                  </a:lnTo>
                  <a:lnTo>
                    <a:pt x="0" y="9105"/>
                  </a:lnTo>
                  <a:lnTo>
                    <a:pt x="889" y="11252"/>
                  </a:lnTo>
                  <a:lnTo>
                    <a:pt x="3035" y="12141"/>
                  </a:lnTo>
                  <a:lnTo>
                    <a:pt x="5181" y="11252"/>
                  </a:lnTo>
                  <a:lnTo>
                    <a:pt x="6070" y="9105"/>
                  </a:lnTo>
                  <a:close/>
                </a:path>
                <a:path w="6350" h="1270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7" name="object 657"/>
            <p:cNvSpPr/>
            <p:nvPr/>
          </p:nvSpPr>
          <p:spPr>
            <a:xfrm>
              <a:off x="1876157" y="3699019"/>
              <a:ext cx="88265" cy="600710"/>
            </a:xfrm>
            <a:custGeom>
              <a:avLst/>
              <a:gdLst/>
              <a:ahLst/>
              <a:cxnLst/>
              <a:rect l="l" t="t" r="r" b="b"/>
              <a:pathLst>
                <a:path w="88264" h="600710">
                  <a:moveTo>
                    <a:pt x="55657" y="174055"/>
                  </a:moveTo>
                  <a:lnTo>
                    <a:pt x="55657" y="151792"/>
                  </a:lnTo>
                </a:path>
                <a:path w="88264" h="600710">
                  <a:moveTo>
                    <a:pt x="85003" y="0"/>
                  </a:moveTo>
                  <a:lnTo>
                    <a:pt x="86015" y="0"/>
                  </a:lnTo>
                  <a:lnTo>
                    <a:pt x="88039" y="0"/>
                  </a:lnTo>
                </a:path>
                <a:path w="88264" h="600710">
                  <a:moveTo>
                    <a:pt x="0" y="600087"/>
                  </a:moveTo>
                  <a:lnTo>
                    <a:pt x="1011" y="5990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8" name="object 658"/>
            <p:cNvSpPr/>
            <p:nvPr/>
          </p:nvSpPr>
          <p:spPr>
            <a:xfrm>
              <a:off x="1256842" y="4092675"/>
              <a:ext cx="623570" cy="208915"/>
            </a:xfrm>
            <a:custGeom>
              <a:avLst/>
              <a:gdLst/>
              <a:ahLst/>
              <a:cxnLst/>
              <a:rect l="l" t="t" r="r" b="b"/>
              <a:pathLst>
                <a:path w="623569" h="208914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623569" h="208914">
                  <a:moveTo>
                    <a:pt x="623354" y="205422"/>
                  </a:moveTo>
                  <a:lnTo>
                    <a:pt x="622465" y="203276"/>
                  </a:lnTo>
                  <a:lnTo>
                    <a:pt x="620318" y="202387"/>
                  </a:lnTo>
                  <a:lnTo>
                    <a:pt x="618172" y="203276"/>
                  </a:lnTo>
                  <a:lnTo>
                    <a:pt x="617283" y="205422"/>
                  </a:lnTo>
                  <a:lnTo>
                    <a:pt x="618172" y="207568"/>
                  </a:lnTo>
                  <a:lnTo>
                    <a:pt x="620318" y="208457"/>
                  </a:lnTo>
                  <a:lnTo>
                    <a:pt x="622465" y="207568"/>
                  </a:lnTo>
                  <a:lnTo>
                    <a:pt x="623354" y="20542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9" name="object 659"/>
            <p:cNvSpPr/>
            <p:nvPr/>
          </p:nvSpPr>
          <p:spPr>
            <a:xfrm>
              <a:off x="1259879" y="4022843"/>
              <a:ext cx="696595" cy="266700"/>
            </a:xfrm>
            <a:custGeom>
              <a:avLst/>
              <a:gdLst/>
              <a:ahLst/>
              <a:cxnLst/>
              <a:rect l="l" t="t" r="r" b="b"/>
              <a:pathLst>
                <a:path w="696594" h="266700">
                  <a:moveTo>
                    <a:pt x="0" y="165960"/>
                  </a:moveTo>
                  <a:lnTo>
                    <a:pt x="0" y="170007"/>
                  </a:lnTo>
                  <a:lnTo>
                    <a:pt x="0" y="176079"/>
                  </a:lnTo>
                </a:path>
                <a:path w="696594" h="266700">
                  <a:moveTo>
                    <a:pt x="0" y="156852"/>
                  </a:moveTo>
                  <a:lnTo>
                    <a:pt x="0" y="157864"/>
                  </a:lnTo>
                </a:path>
                <a:path w="696594" h="266700">
                  <a:moveTo>
                    <a:pt x="0" y="136613"/>
                  </a:moveTo>
                  <a:lnTo>
                    <a:pt x="0" y="141673"/>
                  </a:lnTo>
                </a:path>
                <a:path w="696594" h="266700">
                  <a:moveTo>
                    <a:pt x="0" y="88039"/>
                  </a:moveTo>
                  <a:lnTo>
                    <a:pt x="0" y="93099"/>
                  </a:lnTo>
                </a:path>
                <a:path w="696594" h="266700">
                  <a:moveTo>
                    <a:pt x="0" y="53633"/>
                  </a:moveTo>
                  <a:lnTo>
                    <a:pt x="0" y="59705"/>
                  </a:lnTo>
                </a:path>
                <a:path w="696594" h="266700">
                  <a:moveTo>
                    <a:pt x="95123" y="264119"/>
                  </a:moveTo>
                  <a:lnTo>
                    <a:pt x="95123" y="266143"/>
                  </a:lnTo>
                </a:path>
                <a:path w="696594" h="266700">
                  <a:moveTo>
                    <a:pt x="608182" y="5059"/>
                  </a:moveTo>
                  <a:lnTo>
                    <a:pt x="562644" y="5059"/>
                  </a:lnTo>
                </a:path>
                <a:path w="696594" h="266700">
                  <a:moveTo>
                    <a:pt x="116374" y="5059"/>
                  </a:moveTo>
                  <a:lnTo>
                    <a:pt x="71848" y="5059"/>
                  </a:lnTo>
                </a:path>
                <a:path w="696594" h="266700">
                  <a:moveTo>
                    <a:pt x="608182" y="40478"/>
                  </a:moveTo>
                  <a:lnTo>
                    <a:pt x="562644" y="40478"/>
                  </a:lnTo>
                </a:path>
                <a:path w="696594" h="266700">
                  <a:moveTo>
                    <a:pt x="116374" y="40478"/>
                  </a:moveTo>
                  <a:lnTo>
                    <a:pt x="71848" y="40478"/>
                  </a:lnTo>
                </a:path>
                <a:path w="696594" h="266700">
                  <a:moveTo>
                    <a:pt x="469545" y="0"/>
                  </a:moveTo>
                  <a:lnTo>
                    <a:pt x="475617" y="0"/>
                  </a:lnTo>
                </a:path>
                <a:path w="696594" h="266700">
                  <a:moveTo>
                    <a:pt x="696222" y="0"/>
                  </a:moveTo>
                  <a:lnTo>
                    <a:pt x="503951" y="0"/>
                  </a:lnTo>
                  <a:lnTo>
                    <a:pt x="491808" y="0"/>
                  </a:lnTo>
                </a:path>
                <a:path w="696594" h="266700">
                  <a:moveTo>
                    <a:pt x="43513" y="44525"/>
                  </a:moveTo>
                  <a:lnTo>
                    <a:pt x="50597" y="44525"/>
                  </a:lnTo>
                </a:path>
                <a:path w="696594" h="266700">
                  <a:moveTo>
                    <a:pt x="395672" y="44525"/>
                  </a:moveTo>
                  <a:lnTo>
                    <a:pt x="415912" y="44525"/>
                  </a:lnTo>
                </a:path>
                <a:path w="696594" h="266700">
                  <a:moveTo>
                    <a:pt x="696222" y="143697"/>
                  </a:moveTo>
                  <a:lnTo>
                    <a:pt x="696222" y="135601"/>
                  </a:lnTo>
                  <a:lnTo>
                    <a:pt x="696222" y="127505"/>
                  </a:lnTo>
                  <a:lnTo>
                    <a:pt x="696222" y="119410"/>
                  </a:lnTo>
                </a:path>
                <a:path w="696594" h="266700">
                  <a:moveTo>
                    <a:pt x="28334" y="127505"/>
                  </a:moveTo>
                  <a:lnTo>
                    <a:pt x="28334" y="119410"/>
                  </a:lnTo>
                  <a:lnTo>
                    <a:pt x="28334" y="111314"/>
                  </a:lnTo>
                  <a:lnTo>
                    <a:pt x="28334" y="10827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0" name="object 660"/>
            <p:cNvSpPr/>
            <p:nvPr/>
          </p:nvSpPr>
          <p:spPr>
            <a:xfrm>
              <a:off x="1286190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1" name="object 661"/>
            <p:cNvSpPr/>
            <p:nvPr/>
          </p:nvSpPr>
          <p:spPr>
            <a:xfrm>
              <a:off x="1446078" y="4096716"/>
              <a:ext cx="374015" cy="74295"/>
            </a:xfrm>
            <a:custGeom>
              <a:avLst/>
              <a:gdLst/>
              <a:ahLst/>
              <a:cxnLst/>
              <a:rect l="l" t="t" r="r" b="b"/>
              <a:pathLst>
                <a:path w="374014" h="74295">
                  <a:moveTo>
                    <a:pt x="373410" y="29346"/>
                  </a:moveTo>
                  <a:lnTo>
                    <a:pt x="369362" y="29346"/>
                  </a:lnTo>
                </a:path>
                <a:path w="374014" h="74295">
                  <a:moveTo>
                    <a:pt x="230724" y="29346"/>
                  </a:moveTo>
                  <a:lnTo>
                    <a:pt x="226677" y="29346"/>
                  </a:lnTo>
                </a:path>
                <a:path w="374014" h="74295">
                  <a:moveTo>
                    <a:pt x="138637" y="73872"/>
                  </a:moveTo>
                  <a:lnTo>
                    <a:pt x="213521" y="73872"/>
                  </a:lnTo>
                </a:path>
                <a:path w="374014" h="74295">
                  <a:moveTo>
                    <a:pt x="50597" y="29346"/>
                  </a:moveTo>
                  <a:lnTo>
                    <a:pt x="18215" y="29346"/>
                  </a:lnTo>
                </a:path>
                <a:path w="374014" h="74295">
                  <a:moveTo>
                    <a:pt x="332932" y="29346"/>
                  </a:moveTo>
                  <a:lnTo>
                    <a:pt x="332932" y="21250"/>
                  </a:lnTo>
                </a:path>
                <a:path w="374014" h="74295">
                  <a:moveTo>
                    <a:pt x="353171" y="29346"/>
                  </a:moveTo>
                  <a:lnTo>
                    <a:pt x="353171" y="21250"/>
                  </a:lnTo>
                </a:path>
                <a:path w="374014" h="74295">
                  <a:moveTo>
                    <a:pt x="0" y="29346"/>
                  </a:moveTo>
                  <a:lnTo>
                    <a:pt x="0" y="21250"/>
                  </a:lnTo>
                </a:path>
                <a:path w="374014" h="74295">
                  <a:moveTo>
                    <a:pt x="18215" y="29346"/>
                  </a:moveTo>
                  <a:lnTo>
                    <a:pt x="18215" y="21250"/>
                  </a:lnTo>
                </a:path>
                <a:path w="374014" h="74295">
                  <a:moveTo>
                    <a:pt x="70836" y="0"/>
                  </a:moveTo>
                  <a:lnTo>
                    <a:pt x="68812" y="0"/>
                  </a:lnTo>
                </a:path>
                <a:path w="374014" h="74295">
                  <a:moveTo>
                    <a:pt x="103219" y="0"/>
                  </a:moveTo>
                  <a:lnTo>
                    <a:pt x="100183" y="0"/>
                  </a:lnTo>
                </a:path>
                <a:path w="374014" h="74295">
                  <a:moveTo>
                    <a:pt x="138637" y="5059"/>
                  </a:moveTo>
                  <a:lnTo>
                    <a:pt x="133577" y="2023"/>
                  </a:lnTo>
                  <a:lnTo>
                    <a:pt x="131553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2" name="object 662"/>
            <p:cNvSpPr/>
            <p:nvPr/>
          </p:nvSpPr>
          <p:spPr>
            <a:xfrm>
              <a:off x="1286190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3" name="object 663"/>
            <p:cNvSpPr/>
            <p:nvPr/>
          </p:nvSpPr>
          <p:spPr>
            <a:xfrm>
              <a:off x="1259879" y="4094692"/>
              <a:ext cx="204470" cy="86360"/>
            </a:xfrm>
            <a:custGeom>
              <a:avLst/>
              <a:gdLst/>
              <a:ahLst/>
              <a:cxnLst/>
              <a:rect l="l" t="t" r="r" b="b"/>
              <a:pathLst>
                <a:path w="204469" h="86360">
                  <a:moveTo>
                    <a:pt x="31370" y="31370"/>
                  </a:moveTo>
                  <a:lnTo>
                    <a:pt x="34406" y="31370"/>
                  </a:lnTo>
                </a:path>
                <a:path w="204469" h="86360">
                  <a:moveTo>
                    <a:pt x="204414" y="31370"/>
                  </a:moveTo>
                  <a:lnTo>
                    <a:pt x="204414" y="31370"/>
                  </a:lnTo>
                  <a:lnTo>
                    <a:pt x="204414" y="31370"/>
                  </a:lnTo>
                </a:path>
                <a:path w="204469" h="86360">
                  <a:moveTo>
                    <a:pt x="174055" y="31370"/>
                  </a:moveTo>
                  <a:lnTo>
                    <a:pt x="176079" y="31370"/>
                  </a:lnTo>
                </a:path>
                <a:path w="204469" h="86360">
                  <a:moveTo>
                    <a:pt x="149768" y="31370"/>
                  </a:moveTo>
                  <a:lnTo>
                    <a:pt x="157864" y="31370"/>
                  </a:lnTo>
                </a:path>
                <a:path w="204469" h="86360">
                  <a:moveTo>
                    <a:pt x="39466" y="31370"/>
                  </a:moveTo>
                  <a:lnTo>
                    <a:pt x="40478" y="31370"/>
                  </a:lnTo>
                </a:path>
                <a:path w="204469" h="86360">
                  <a:moveTo>
                    <a:pt x="95123" y="86015"/>
                  </a:moveTo>
                  <a:lnTo>
                    <a:pt x="90063" y="86015"/>
                  </a:lnTo>
                </a:path>
                <a:path w="204469" h="86360">
                  <a:moveTo>
                    <a:pt x="70836" y="86015"/>
                  </a:moveTo>
                  <a:lnTo>
                    <a:pt x="62740" y="86015"/>
                  </a:lnTo>
                </a:path>
                <a:path w="204469" h="86360">
                  <a:moveTo>
                    <a:pt x="174055" y="86015"/>
                  </a:moveTo>
                  <a:lnTo>
                    <a:pt x="165960" y="86015"/>
                  </a:lnTo>
                </a:path>
                <a:path w="204469" h="86360">
                  <a:moveTo>
                    <a:pt x="157864" y="86015"/>
                  </a:moveTo>
                  <a:lnTo>
                    <a:pt x="149768" y="86015"/>
                  </a:lnTo>
                </a:path>
                <a:path w="204469" h="86360">
                  <a:moveTo>
                    <a:pt x="141673" y="86015"/>
                  </a:moveTo>
                  <a:lnTo>
                    <a:pt x="132565" y="86015"/>
                  </a:lnTo>
                </a:path>
                <a:path w="204469" h="86360">
                  <a:moveTo>
                    <a:pt x="124470" y="86015"/>
                  </a:moveTo>
                  <a:lnTo>
                    <a:pt x="116374" y="86015"/>
                  </a:lnTo>
                </a:path>
                <a:path w="204469" h="86360">
                  <a:moveTo>
                    <a:pt x="83991" y="86015"/>
                  </a:moveTo>
                  <a:lnTo>
                    <a:pt x="78932" y="86015"/>
                  </a:lnTo>
                </a:path>
                <a:path w="204469" h="86360">
                  <a:moveTo>
                    <a:pt x="0" y="1011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4" name="object 664"/>
            <p:cNvSpPr/>
            <p:nvPr/>
          </p:nvSpPr>
          <p:spPr>
            <a:xfrm>
              <a:off x="1256843" y="409165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5" name="object 665"/>
            <p:cNvSpPr/>
            <p:nvPr/>
          </p:nvSpPr>
          <p:spPr>
            <a:xfrm>
              <a:off x="1259879" y="4179696"/>
              <a:ext cx="0" cy="1270"/>
            </a:xfrm>
            <a:custGeom>
              <a:avLst/>
              <a:gdLst/>
              <a:ahLst/>
              <a:cxnLst/>
              <a:rect l="l" t="t" r="r" b="b"/>
              <a:pathLst>
                <a:path h="1270">
                  <a:moveTo>
                    <a:pt x="0" y="1011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6" name="object 666"/>
            <p:cNvSpPr/>
            <p:nvPr/>
          </p:nvSpPr>
          <p:spPr>
            <a:xfrm>
              <a:off x="1256843" y="417666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7" name="object 667"/>
            <p:cNvSpPr/>
            <p:nvPr/>
          </p:nvSpPr>
          <p:spPr>
            <a:xfrm>
              <a:off x="1351967" y="3555322"/>
              <a:ext cx="626745" cy="744220"/>
            </a:xfrm>
            <a:custGeom>
              <a:avLst/>
              <a:gdLst/>
              <a:ahLst/>
              <a:cxnLst/>
              <a:rect l="l" t="t" r="r" b="b"/>
              <a:pathLst>
                <a:path w="626744" h="744220">
                  <a:moveTo>
                    <a:pt x="317752" y="550501"/>
                  </a:moveTo>
                  <a:lnTo>
                    <a:pt x="321800" y="558597"/>
                  </a:lnTo>
                  <a:lnTo>
                    <a:pt x="322812" y="561633"/>
                  </a:lnTo>
                </a:path>
                <a:path w="626744" h="744220">
                  <a:moveTo>
                    <a:pt x="288406" y="525202"/>
                  </a:moveTo>
                  <a:lnTo>
                    <a:pt x="291441" y="526214"/>
                  </a:lnTo>
                </a:path>
                <a:path w="626744" h="744220">
                  <a:moveTo>
                    <a:pt x="239832" y="529250"/>
                  </a:moveTo>
                  <a:lnTo>
                    <a:pt x="242868" y="528238"/>
                  </a:lnTo>
                </a:path>
                <a:path w="626744" h="744220">
                  <a:moveTo>
                    <a:pt x="396684" y="534310"/>
                  </a:moveTo>
                  <a:lnTo>
                    <a:pt x="396684" y="533298"/>
                  </a:lnTo>
                </a:path>
                <a:path w="626744" h="744220">
                  <a:moveTo>
                    <a:pt x="546453" y="743784"/>
                  </a:moveTo>
                  <a:lnTo>
                    <a:pt x="545441" y="742772"/>
                  </a:lnTo>
                </a:path>
                <a:path w="626744" h="744220">
                  <a:moveTo>
                    <a:pt x="1011" y="649672"/>
                  </a:moveTo>
                  <a:lnTo>
                    <a:pt x="0" y="646636"/>
                  </a:lnTo>
                  <a:lnTo>
                    <a:pt x="0" y="645624"/>
                  </a:lnTo>
                </a:path>
                <a:path w="626744" h="744220">
                  <a:moveTo>
                    <a:pt x="8095" y="742772"/>
                  </a:moveTo>
                  <a:lnTo>
                    <a:pt x="5059" y="738724"/>
                  </a:lnTo>
                  <a:lnTo>
                    <a:pt x="3035" y="734676"/>
                  </a:lnTo>
                </a:path>
                <a:path w="626744" h="744220">
                  <a:moveTo>
                    <a:pt x="399720" y="452342"/>
                  </a:moveTo>
                  <a:lnTo>
                    <a:pt x="399720" y="440198"/>
                  </a:lnTo>
                  <a:lnTo>
                    <a:pt x="399720" y="434127"/>
                  </a:lnTo>
                </a:path>
                <a:path w="626744" h="744220">
                  <a:moveTo>
                    <a:pt x="582883" y="541393"/>
                  </a:moveTo>
                  <a:lnTo>
                    <a:pt x="575800" y="541393"/>
                  </a:lnTo>
                </a:path>
                <a:path w="626744" h="744220">
                  <a:moveTo>
                    <a:pt x="626397" y="541393"/>
                  </a:moveTo>
                  <a:lnTo>
                    <a:pt x="624373" y="541393"/>
                  </a:lnTo>
                </a:path>
                <a:path w="626744" h="744220">
                  <a:moveTo>
                    <a:pt x="323824" y="545441"/>
                  </a:moveTo>
                  <a:lnTo>
                    <a:pt x="329896" y="542405"/>
                  </a:lnTo>
                  <a:lnTo>
                    <a:pt x="331920" y="541393"/>
                  </a:lnTo>
                </a:path>
                <a:path w="626744" h="744220">
                  <a:moveTo>
                    <a:pt x="337991" y="541393"/>
                  </a:moveTo>
                  <a:lnTo>
                    <a:pt x="335967" y="541393"/>
                  </a:lnTo>
                </a:path>
                <a:path w="626744" h="744220">
                  <a:moveTo>
                    <a:pt x="328884" y="554549"/>
                  </a:moveTo>
                  <a:lnTo>
                    <a:pt x="329896" y="554549"/>
                  </a:lnTo>
                  <a:lnTo>
                    <a:pt x="329896" y="557585"/>
                  </a:lnTo>
                  <a:lnTo>
                    <a:pt x="329896" y="560621"/>
                  </a:lnTo>
                </a:path>
                <a:path w="626744" h="744220">
                  <a:moveTo>
                    <a:pt x="520143" y="570740"/>
                  </a:moveTo>
                  <a:lnTo>
                    <a:pt x="525202" y="570740"/>
                  </a:lnTo>
                </a:path>
                <a:path w="626744" h="744220">
                  <a:moveTo>
                    <a:pt x="459425" y="570740"/>
                  </a:moveTo>
                  <a:lnTo>
                    <a:pt x="461449" y="570740"/>
                  </a:lnTo>
                </a:path>
                <a:path w="626744" h="744220">
                  <a:moveTo>
                    <a:pt x="475617" y="570740"/>
                  </a:moveTo>
                  <a:lnTo>
                    <a:pt x="483712" y="570740"/>
                  </a:lnTo>
                </a:path>
                <a:path w="626744" h="744220">
                  <a:moveTo>
                    <a:pt x="626397" y="625385"/>
                  </a:moveTo>
                  <a:lnTo>
                    <a:pt x="624373" y="625385"/>
                  </a:lnTo>
                </a:path>
                <a:path w="626744" h="744220">
                  <a:moveTo>
                    <a:pt x="586931" y="625385"/>
                  </a:moveTo>
                  <a:lnTo>
                    <a:pt x="578836" y="625385"/>
                  </a:lnTo>
                </a:path>
                <a:path w="626744" h="744220">
                  <a:moveTo>
                    <a:pt x="570740" y="625385"/>
                  </a:moveTo>
                  <a:lnTo>
                    <a:pt x="562644" y="625385"/>
                  </a:lnTo>
                </a:path>
                <a:path w="626744" h="744220">
                  <a:moveTo>
                    <a:pt x="541393" y="625385"/>
                  </a:moveTo>
                  <a:lnTo>
                    <a:pt x="534310" y="625385"/>
                  </a:lnTo>
                </a:path>
                <a:path w="626744" h="744220">
                  <a:moveTo>
                    <a:pt x="516095" y="625385"/>
                  </a:moveTo>
                  <a:lnTo>
                    <a:pt x="507999" y="625385"/>
                  </a:lnTo>
                </a:path>
                <a:path w="626744" h="744220">
                  <a:moveTo>
                    <a:pt x="499903" y="625385"/>
                  </a:moveTo>
                  <a:lnTo>
                    <a:pt x="491808" y="625385"/>
                  </a:lnTo>
                </a:path>
                <a:path w="626744" h="744220">
                  <a:moveTo>
                    <a:pt x="483712" y="625385"/>
                  </a:moveTo>
                  <a:lnTo>
                    <a:pt x="475617" y="625385"/>
                  </a:lnTo>
                </a:path>
                <a:path w="626744" h="744220">
                  <a:moveTo>
                    <a:pt x="467521" y="625385"/>
                  </a:moveTo>
                  <a:lnTo>
                    <a:pt x="459425" y="625385"/>
                  </a:lnTo>
                </a:path>
                <a:path w="626744" h="744220">
                  <a:moveTo>
                    <a:pt x="450318" y="625385"/>
                  </a:moveTo>
                  <a:lnTo>
                    <a:pt x="446270" y="625385"/>
                  </a:lnTo>
                </a:path>
                <a:path w="626744" h="744220">
                  <a:moveTo>
                    <a:pt x="577824" y="75896"/>
                  </a:moveTo>
                  <a:lnTo>
                    <a:pt x="577824" y="65776"/>
                  </a:lnTo>
                  <a:lnTo>
                    <a:pt x="577824" y="7083"/>
                  </a:lnTo>
                </a:path>
                <a:path w="626744" h="744220">
                  <a:moveTo>
                    <a:pt x="577824" y="6071"/>
                  </a:moveTo>
                  <a:lnTo>
                    <a:pt x="576812" y="1011"/>
                  </a:lnTo>
                  <a:lnTo>
                    <a:pt x="576812" y="0"/>
                  </a:lnTo>
                </a:path>
                <a:path w="626744" h="744220">
                  <a:moveTo>
                    <a:pt x="549489" y="193282"/>
                  </a:moveTo>
                  <a:lnTo>
                    <a:pt x="549489" y="19530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8" name="object 668"/>
            <p:cNvSpPr/>
            <p:nvPr/>
          </p:nvSpPr>
          <p:spPr>
            <a:xfrm>
              <a:off x="1414707" y="385890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9" name="object 669"/>
            <p:cNvSpPr/>
            <p:nvPr/>
          </p:nvSpPr>
          <p:spPr>
            <a:xfrm>
              <a:off x="1301369" y="3477401"/>
              <a:ext cx="551815" cy="384810"/>
            </a:xfrm>
            <a:custGeom>
              <a:avLst/>
              <a:gdLst/>
              <a:ahLst/>
              <a:cxnLst/>
              <a:rect l="l" t="t" r="r" b="b"/>
              <a:pathLst>
                <a:path w="551814" h="384810">
                  <a:moveTo>
                    <a:pt x="116374" y="384541"/>
                  </a:moveTo>
                  <a:lnTo>
                    <a:pt x="92087" y="366326"/>
                  </a:lnTo>
                  <a:lnTo>
                    <a:pt x="61729" y="328884"/>
                  </a:lnTo>
                  <a:lnTo>
                    <a:pt x="57681" y="324836"/>
                  </a:lnTo>
                </a:path>
                <a:path w="551814" h="384810">
                  <a:moveTo>
                    <a:pt x="10119" y="0"/>
                  </a:moveTo>
                  <a:lnTo>
                    <a:pt x="0" y="78932"/>
                  </a:lnTo>
                  <a:lnTo>
                    <a:pt x="0" y="83991"/>
                  </a:lnTo>
                </a:path>
                <a:path w="551814" h="384810">
                  <a:moveTo>
                    <a:pt x="551513" y="33394"/>
                  </a:moveTo>
                  <a:lnTo>
                    <a:pt x="547465" y="36430"/>
                  </a:lnTo>
                  <a:lnTo>
                    <a:pt x="547465" y="37442"/>
                  </a:lnTo>
                </a:path>
                <a:path w="551814" h="384810">
                  <a:moveTo>
                    <a:pt x="493832" y="86015"/>
                  </a:moveTo>
                  <a:lnTo>
                    <a:pt x="403768" y="167983"/>
                  </a:lnTo>
                  <a:lnTo>
                    <a:pt x="389601" y="18113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0" name="object 670"/>
            <p:cNvSpPr/>
            <p:nvPr/>
          </p:nvSpPr>
          <p:spPr>
            <a:xfrm>
              <a:off x="1687934" y="365550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1" name="object 671"/>
            <p:cNvSpPr/>
            <p:nvPr/>
          </p:nvSpPr>
          <p:spPr>
            <a:xfrm>
              <a:off x="1280118" y="3472342"/>
              <a:ext cx="514350" cy="443230"/>
            </a:xfrm>
            <a:custGeom>
              <a:avLst/>
              <a:gdLst/>
              <a:ahLst/>
              <a:cxnLst/>
              <a:rect l="l" t="t" r="r" b="b"/>
              <a:pathLst>
                <a:path w="514350" h="443229">
                  <a:moveTo>
                    <a:pt x="181139" y="0"/>
                  </a:moveTo>
                  <a:lnTo>
                    <a:pt x="267155" y="0"/>
                  </a:lnTo>
                </a:path>
                <a:path w="514350" h="443229">
                  <a:moveTo>
                    <a:pt x="154828" y="91075"/>
                  </a:moveTo>
                  <a:lnTo>
                    <a:pt x="155840" y="103219"/>
                  </a:lnTo>
                </a:path>
                <a:path w="514350" h="443229">
                  <a:moveTo>
                    <a:pt x="0" y="443234"/>
                  </a:moveTo>
                  <a:lnTo>
                    <a:pt x="16191" y="443234"/>
                  </a:lnTo>
                  <a:lnTo>
                    <a:pt x="177091" y="443234"/>
                  </a:lnTo>
                </a:path>
                <a:path w="514350" h="443229">
                  <a:moveTo>
                    <a:pt x="513059" y="131553"/>
                  </a:moveTo>
                  <a:lnTo>
                    <a:pt x="514071" y="115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2" name="object 672"/>
            <p:cNvSpPr/>
            <p:nvPr/>
          </p:nvSpPr>
          <p:spPr>
            <a:xfrm>
              <a:off x="1849847" y="34693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3" name="object 673"/>
            <p:cNvSpPr/>
            <p:nvPr/>
          </p:nvSpPr>
          <p:spPr>
            <a:xfrm>
              <a:off x="1386373" y="3415672"/>
              <a:ext cx="463550" cy="525780"/>
            </a:xfrm>
            <a:custGeom>
              <a:avLst/>
              <a:gdLst/>
              <a:ahLst/>
              <a:cxnLst/>
              <a:rect l="l" t="t" r="r" b="b"/>
              <a:pathLst>
                <a:path w="463550" h="525779">
                  <a:moveTo>
                    <a:pt x="32382" y="132565"/>
                  </a:moveTo>
                  <a:lnTo>
                    <a:pt x="48573" y="147744"/>
                  </a:lnTo>
                  <a:lnTo>
                    <a:pt x="139649" y="229712"/>
                  </a:lnTo>
                  <a:lnTo>
                    <a:pt x="147744" y="236796"/>
                  </a:lnTo>
                </a:path>
                <a:path w="463550" h="525779">
                  <a:moveTo>
                    <a:pt x="14167" y="56669"/>
                  </a:moveTo>
                  <a:lnTo>
                    <a:pt x="71848" y="56669"/>
                  </a:lnTo>
                </a:path>
                <a:path w="463550" h="525779">
                  <a:moveTo>
                    <a:pt x="132565" y="0"/>
                  </a:moveTo>
                  <a:lnTo>
                    <a:pt x="57681" y="0"/>
                  </a:lnTo>
                </a:path>
                <a:path w="463550" h="525779">
                  <a:moveTo>
                    <a:pt x="461449" y="0"/>
                  </a:moveTo>
                  <a:lnTo>
                    <a:pt x="462461" y="0"/>
                  </a:lnTo>
                  <a:lnTo>
                    <a:pt x="463473" y="0"/>
                  </a:lnTo>
                </a:path>
                <a:path w="463550" h="525779">
                  <a:moveTo>
                    <a:pt x="86015" y="525202"/>
                  </a:moveTo>
                  <a:lnTo>
                    <a:pt x="77920" y="506987"/>
                  </a:lnTo>
                </a:path>
                <a:path w="463550" h="525779">
                  <a:moveTo>
                    <a:pt x="0" y="51609"/>
                  </a:moveTo>
                  <a:lnTo>
                    <a:pt x="0" y="41490"/>
                  </a:lnTo>
                </a:path>
                <a:path w="463550" h="525779">
                  <a:moveTo>
                    <a:pt x="111314" y="92087"/>
                  </a:moveTo>
                  <a:lnTo>
                    <a:pt x="75896" y="60717"/>
                  </a:lnTo>
                </a:path>
                <a:path w="463550" h="525779">
                  <a:moveTo>
                    <a:pt x="298525" y="134589"/>
                  </a:moveTo>
                  <a:lnTo>
                    <a:pt x="346087" y="92087"/>
                  </a:lnTo>
                </a:path>
                <a:path w="463550" h="525779">
                  <a:moveTo>
                    <a:pt x="0" y="0"/>
                  </a:moveTo>
                  <a:lnTo>
                    <a:pt x="0" y="5059"/>
                  </a:lnTo>
                  <a:lnTo>
                    <a:pt x="1011" y="14167"/>
                  </a:lnTo>
                </a:path>
                <a:path w="463550" h="525779">
                  <a:moveTo>
                    <a:pt x="156852" y="239832"/>
                  </a:moveTo>
                  <a:lnTo>
                    <a:pt x="147744" y="236796"/>
                  </a:lnTo>
                </a:path>
                <a:path w="463550" h="525779">
                  <a:moveTo>
                    <a:pt x="127505" y="232748"/>
                  </a:moveTo>
                  <a:lnTo>
                    <a:pt x="127505" y="23173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4" name="object 674"/>
            <p:cNvSpPr/>
            <p:nvPr/>
          </p:nvSpPr>
          <p:spPr>
            <a:xfrm>
              <a:off x="1510843" y="364437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5" name="object 675"/>
            <p:cNvSpPr/>
            <p:nvPr/>
          </p:nvSpPr>
          <p:spPr>
            <a:xfrm>
              <a:off x="1545249" y="3708126"/>
              <a:ext cx="361315" cy="272415"/>
            </a:xfrm>
            <a:custGeom>
              <a:avLst/>
              <a:gdLst/>
              <a:ahLst/>
              <a:cxnLst/>
              <a:rect l="l" t="t" r="r" b="b"/>
              <a:pathLst>
                <a:path w="361314" h="272414">
                  <a:moveTo>
                    <a:pt x="360254" y="204414"/>
                  </a:moveTo>
                  <a:lnTo>
                    <a:pt x="361266" y="202390"/>
                  </a:lnTo>
                </a:path>
                <a:path w="361314" h="272414">
                  <a:moveTo>
                    <a:pt x="259059" y="210485"/>
                  </a:moveTo>
                  <a:lnTo>
                    <a:pt x="260071" y="210485"/>
                  </a:lnTo>
                </a:path>
                <a:path w="361314" h="272414">
                  <a:moveTo>
                    <a:pt x="276262" y="224653"/>
                  </a:moveTo>
                  <a:lnTo>
                    <a:pt x="315728" y="257035"/>
                  </a:lnTo>
                  <a:lnTo>
                    <a:pt x="334955" y="272214"/>
                  </a:lnTo>
                </a:path>
                <a:path w="361314" h="272414">
                  <a:moveTo>
                    <a:pt x="3035" y="0"/>
                  </a:moveTo>
                  <a:lnTo>
                    <a:pt x="1011" y="1011"/>
                  </a:lnTo>
                  <a:lnTo>
                    <a:pt x="0" y="4047"/>
                  </a:lnTo>
                </a:path>
                <a:path w="361314" h="272414">
                  <a:moveTo>
                    <a:pt x="82980" y="190246"/>
                  </a:moveTo>
                  <a:lnTo>
                    <a:pt x="82980" y="179115"/>
                  </a:lnTo>
                </a:path>
                <a:path w="361314" h="272414">
                  <a:moveTo>
                    <a:pt x="0" y="4047"/>
                  </a:moveTo>
                  <a:lnTo>
                    <a:pt x="1011" y="505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6" name="object 676"/>
            <p:cNvSpPr/>
            <p:nvPr/>
          </p:nvSpPr>
          <p:spPr>
            <a:xfrm>
              <a:off x="1543225" y="371015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7" name="object 677"/>
            <p:cNvSpPr/>
            <p:nvPr/>
          </p:nvSpPr>
          <p:spPr>
            <a:xfrm>
              <a:off x="1537154" y="3713186"/>
              <a:ext cx="78105" cy="64769"/>
            </a:xfrm>
            <a:custGeom>
              <a:avLst/>
              <a:gdLst/>
              <a:ahLst/>
              <a:cxnLst/>
              <a:rect l="l" t="t" r="r" b="b"/>
              <a:pathLst>
                <a:path w="78105" h="64770">
                  <a:moveTo>
                    <a:pt x="9107" y="0"/>
                  </a:moveTo>
                  <a:lnTo>
                    <a:pt x="38454" y="27322"/>
                  </a:lnTo>
                  <a:lnTo>
                    <a:pt x="77920" y="64764"/>
                  </a:lnTo>
                </a:path>
                <a:path w="78105" h="64770">
                  <a:moveTo>
                    <a:pt x="0" y="3035"/>
                  </a:moveTo>
                  <a:lnTo>
                    <a:pt x="1011" y="404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8" name="object 678"/>
            <p:cNvSpPr/>
            <p:nvPr/>
          </p:nvSpPr>
          <p:spPr>
            <a:xfrm>
              <a:off x="1535130" y="371419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9" name="object 679"/>
            <p:cNvSpPr/>
            <p:nvPr/>
          </p:nvSpPr>
          <p:spPr>
            <a:xfrm>
              <a:off x="1513879" y="3682827"/>
              <a:ext cx="15240" cy="12700"/>
            </a:xfrm>
            <a:custGeom>
              <a:avLst/>
              <a:gdLst/>
              <a:ahLst/>
              <a:cxnLst/>
              <a:rect l="l" t="t" r="r" b="b"/>
              <a:pathLst>
                <a:path w="15240" h="12700">
                  <a:moveTo>
                    <a:pt x="0" y="0"/>
                  </a:moveTo>
                  <a:lnTo>
                    <a:pt x="12143" y="10119"/>
                  </a:lnTo>
                  <a:lnTo>
                    <a:pt x="15179" y="1214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0" name="object 680"/>
            <p:cNvSpPr/>
            <p:nvPr/>
          </p:nvSpPr>
          <p:spPr>
            <a:xfrm>
              <a:off x="1545249" y="37081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1" name="object 681"/>
            <p:cNvSpPr/>
            <p:nvPr/>
          </p:nvSpPr>
          <p:spPr>
            <a:xfrm>
              <a:off x="1628229" y="3559369"/>
              <a:ext cx="273685" cy="372745"/>
            </a:xfrm>
            <a:custGeom>
              <a:avLst/>
              <a:gdLst/>
              <a:ahLst/>
              <a:cxnLst/>
              <a:rect l="l" t="t" r="r" b="b"/>
              <a:pathLst>
                <a:path w="273685" h="372745">
                  <a:moveTo>
                    <a:pt x="172031" y="372398"/>
                  </a:moveTo>
                  <a:lnTo>
                    <a:pt x="142685" y="367338"/>
                  </a:lnTo>
                </a:path>
                <a:path w="273685" h="372745">
                  <a:moveTo>
                    <a:pt x="117386" y="362278"/>
                  </a:moveTo>
                  <a:lnTo>
                    <a:pt x="116374" y="362278"/>
                  </a:lnTo>
                  <a:lnTo>
                    <a:pt x="0" y="339003"/>
                  </a:lnTo>
                </a:path>
                <a:path w="273685" h="372745">
                  <a:moveTo>
                    <a:pt x="206438" y="79944"/>
                  </a:moveTo>
                  <a:lnTo>
                    <a:pt x="209473" y="26310"/>
                  </a:lnTo>
                  <a:lnTo>
                    <a:pt x="210485" y="0"/>
                  </a:lnTo>
                </a:path>
                <a:path w="273685" h="372745">
                  <a:moveTo>
                    <a:pt x="269179" y="227689"/>
                  </a:moveTo>
                  <a:lnTo>
                    <a:pt x="273226" y="22768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2" name="object 682"/>
            <p:cNvSpPr/>
            <p:nvPr/>
          </p:nvSpPr>
          <p:spPr>
            <a:xfrm>
              <a:off x="1898420" y="378402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3" name="object 683"/>
            <p:cNvSpPr/>
            <p:nvPr/>
          </p:nvSpPr>
          <p:spPr>
            <a:xfrm>
              <a:off x="1320596" y="3226437"/>
              <a:ext cx="589280" cy="596265"/>
            </a:xfrm>
            <a:custGeom>
              <a:avLst/>
              <a:gdLst/>
              <a:ahLst/>
              <a:cxnLst/>
              <a:rect l="l" t="t" r="r" b="b"/>
              <a:pathLst>
                <a:path w="589280" h="596264">
                  <a:moveTo>
                    <a:pt x="82980" y="560621"/>
                  </a:moveTo>
                  <a:lnTo>
                    <a:pt x="67800" y="560621"/>
                  </a:lnTo>
                  <a:lnTo>
                    <a:pt x="26310" y="560621"/>
                  </a:lnTo>
                </a:path>
                <a:path w="589280" h="596264">
                  <a:moveTo>
                    <a:pt x="1011" y="560621"/>
                  </a:moveTo>
                  <a:lnTo>
                    <a:pt x="0" y="560621"/>
                  </a:lnTo>
                </a:path>
                <a:path w="589280" h="596264">
                  <a:moveTo>
                    <a:pt x="82980" y="574788"/>
                  </a:moveTo>
                  <a:lnTo>
                    <a:pt x="81968" y="574788"/>
                  </a:lnTo>
                  <a:lnTo>
                    <a:pt x="38454" y="574788"/>
                  </a:lnTo>
                </a:path>
                <a:path w="589280" h="596264">
                  <a:moveTo>
                    <a:pt x="70836" y="332932"/>
                  </a:moveTo>
                  <a:lnTo>
                    <a:pt x="61729" y="331920"/>
                  </a:lnTo>
                  <a:lnTo>
                    <a:pt x="53633" y="330908"/>
                  </a:lnTo>
                  <a:lnTo>
                    <a:pt x="9107" y="326860"/>
                  </a:lnTo>
                </a:path>
                <a:path w="589280" h="596264">
                  <a:moveTo>
                    <a:pt x="522166" y="332932"/>
                  </a:moveTo>
                  <a:lnTo>
                    <a:pt x="531274" y="331920"/>
                  </a:lnTo>
                </a:path>
                <a:path w="589280" h="596264">
                  <a:moveTo>
                    <a:pt x="77920" y="472581"/>
                  </a:moveTo>
                  <a:lnTo>
                    <a:pt x="77920" y="479664"/>
                  </a:lnTo>
                </a:path>
                <a:path w="589280" h="596264">
                  <a:moveTo>
                    <a:pt x="519131" y="295489"/>
                  </a:moveTo>
                  <a:lnTo>
                    <a:pt x="519131" y="304597"/>
                  </a:lnTo>
                </a:path>
                <a:path w="589280" h="596264">
                  <a:moveTo>
                    <a:pt x="74884" y="109290"/>
                  </a:moveTo>
                  <a:lnTo>
                    <a:pt x="74884" y="111314"/>
                  </a:lnTo>
                  <a:lnTo>
                    <a:pt x="75896" y="112326"/>
                  </a:lnTo>
                </a:path>
                <a:path w="589280" h="596264">
                  <a:moveTo>
                    <a:pt x="75896" y="245904"/>
                  </a:moveTo>
                  <a:lnTo>
                    <a:pt x="75896" y="300549"/>
                  </a:lnTo>
                </a:path>
                <a:path w="589280" h="596264">
                  <a:moveTo>
                    <a:pt x="66788" y="255011"/>
                  </a:moveTo>
                  <a:lnTo>
                    <a:pt x="66788" y="292453"/>
                  </a:lnTo>
                </a:path>
                <a:path w="589280" h="596264">
                  <a:moveTo>
                    <a:pt x="9107" y="574788"/>
                  </a:moveTo>
                  <a:lnTo>
                    <a:pt x="9107" y="560621"/>
                  </a:lnTo>
                  <a:lnTo>
                    <a:pt x="9107" y="538358"/>
                  </a:lnTo>
                </a:path>
                <a:path w="589280" h="596264">
                  <a:moveTo>
                    <a:pt x="1011" y="596039"/>
                  </a:moveTo>
                  <a:lnTo>
                    <a:pt x="1011" y="574788"/>
                  </a:lnTo>
                </a:path>
                <a:path w="589280" h="596264">
                  <a:moveTo>
                    <a:pt x="9107" y="524190"/>
                  </a:moveTo>
                  <a:lnTo>
                    <a:pt x="9107" y="465497"/>
                  </a:lnTo>
                  <a:lnTo>
                    <a:pt x="9107" y="326860"/>
                  </a:lnTo>
                </a:path>
                <a:path w="589280" h="596264">
                  <a:moveTo>
                    <a:pt x="0" y="529250"/>
                  </a:moveTo>
                  <a:lnTo>
                    <a:pt x="0" y="517107"/>
                  </a:lnTo>
                </a:path>
                <a:path w="589280" h="596264">
                  <a:moveTo>
                    <a:pt x="588955" y="574788"/>
                  </a:moveTo>
                  <a:lnTo>
                    <a:pt x="588955" y="560621"/>
                  </a:lnTo>
                  <a:lnTo>
                    <a:pt x="588955" y="538358"/>
                  </a:lnTo>
                </a:path>
                <a:path w="589280" h="596264">
                  <a:moveTo>
                    <a:pt x="580860" y="560621"/>
                  </a:moveTo>
                  <a:lnTo>
                    <a:pt x="580860" y="558597"/>
                  </a:lnTo>
                  <a:lnTo>
                    <a:pt x="580860" y="538358"/>
                  </a:lnTo>
                </a:path>
                <a:path w="589280" h="596264">
                  <a:moveTo>
                    <a:pt x="588955" y="532286"/>
                  </a:moveTo>
                  <a:lnTo>
                    <a:pt x="588955" y="517107"/>
                  </a:lnTo>
                </a:path>
                <a:path w="589280" h="596264">
                  <a:moveTo>
                    <a:pt x="580860" y="538358"/>
                  </a:moveTo>
                  <a:lnTo>
                    <a:pt x="580860" y="535322"/>
                  </a:lnTo>
                  <a:lnTo>
                    <a:pt x="580860" y="533298"/>
                  </a:lnTo>
                </a:path>
                <a:path w="589280" h="596264">
                  <a:moveTo>
                    <a:pt x="442222" y="458413"/>
                  </a:moveTo>
                  <a:lnTo>
                    <a:pt x="443234" y="456390"/>
                  </a:lnTo>
                  <a:lnTo>
                    <a:pt x="444246" y="454366"/>
                  </a:lnTo>
                  <a:lnTo>
                    <a:pt x="443234" y="456390"/>
                  </a:lnTo>
                  <a:lnTo>
                    <a:pt x="442222" y="458413"/>
                  </a:lnTo>
                </a:path>
                <a:path w="589280" h="596264">
                  <a:moveTo>
                    <a:pt x="198342" y="494844"/>
                  </a:moveTo>
                  <a:lnTo>
                    <a:pt x="201378" y="487760"/>
                  </a:lnTo>
                </a:path>
                <a:path w="589280" h="596264">
                  <a:moveTo>
                    <a:pt x="314716" y="273226"/>
                  </a:moveTo>
                  <a:lnTo>
                    <a:pt x="317752" y="272214"/>
                  </a:lnTo>
                </a:path>
                <a:path w="589280" h="596264">
                  <a:moveTo>
                    <a:pt x="198342" y="189234"/>
                  </a:moveTo>
                  <a:lnTo>
                    <a:pt x="177091" y="129529"/>
                  </a:lnTo>
                </a:path>
                <a:path w="589280" h="596264">
                  <a:moveTo>
                    <a:pt x="75896" y="314716"/>
                  </a:moveTo>
                  <a:lnTo>
                    <a:pt x="79944" y="314716"/>
                  </a:lnTo>
                </a:path>
                <a:path w="589280" h="596264">
                  <a:moveTo>
                    <a:pt x="516095" y="138637"/>
                  </a:moveTo>
                  <a:lnTo>
                    <a:pt x="510023" y="115362"/>
                  </a:lnTo>
                  <a:lnTo>
                    <a:pt x="504963" y="95123"/>
                  </a:lnTo>
                  <a:lnTo>
                    <a:pt x="48067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4" name="object 684"/>
            <p:cNvSpPr/>
            <p:nvPr/>
          </p:nvSpPr>
          <p:spPr>
            <a:xfrm>
              <a:off x="1798237" y="322340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5" name="object 685"/>
            <p:cNvSpPr/>
            <p:nvPr/>
          </p:nvSpPr>
          <p:spPr>
            <a:xfrm>
              <a:off x="1395480" y="3226437"/>
              <a:ext cx="34925" cy="139700"/>
            </a:xfrm>
            <a:custGeom>
              <a:avLst/>
              <a:gdLst/>
              <a:ahLst/>
              <a:cxnLst/>
              <a:rect l="l" t="t" r="r" b="b"/>
              <a:pathLst>
                <a:path w="34925" h="139700">
                  <a:moveTo>
                    <a:pt x="1011" y="139649"/>
                  </a:moveTo>
                  <a:lnTo>
                    <a:pt x="15179" y="90063"/>
                  </a:lnTo>
                </a:path>
                <a:path w="34925" h="139700">
                  <a:moveTo>
                    <a:pt x="0" y="112326"/>
                  </a:moveTo>
                  <a:lnTo>
                    <a:pt x="0" y="111314"/>
                  </a:lnTo>
                  <a:lnTo>
                    <a:pt x="4047" y="99171"/>
                  </a:lnTo>
                  <a:lnTo>
                    <a:pt x="3440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6" name="object 686"/>
            <p:cNvSpPr/>
            <p:nvPr/>
          </p:nvSpPr>
          <p:spPr>
            <a:xfrm>
              <a:off x="1426851" y="322340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7" name="object 687"/>
            <p:cNvSpPr/>
            <p:nvPr/>
          </p:nvSpPr>
          <p:spPr>
            <a:xfrm>
              <a:off x="1809369" y="3226437"/>
              <a:ext cx="30480" cy="115570"/>
            </a:xfrm>
            <a:custGeom>
              <a:avLst/>
              <a:gdLst/>
              <a:ahLst/>
              <a:cxnLst/>
              <a:rect l="l" t="t" r="r" b="b"/>
              <a:pathLst>
                <a:path w="30480" h="115570">
                  <a:moveTo>
                    <a:pt x="30358" y="115362"/>
                  </a:moveTo>
                  <a:lnTo>
                    <a:pt x="16191" y="59705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8" name="object 688"/>
            <p:cNvSpPr/>
            <p:nvPr/>
          </p:nvSpPr>
          <p:spPr>
            <a:xfrm>
              <a:off x="1806333" y="322340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9" name="object 689"/>
            <p:cNvSpPr/>
            <p:nvPr/>
          </p:nvSpPr>
          <p:spPr>
            <a:xfrm>
              <a:off x="1444054" y="3218342"/>
              <a:ext cx="414020" cy="522605"/>
            </a:xfrm>
            <a:custGeom>
              <a:avLst/>
              <a:gdLst/>
              <a:ahLst/>
              <a:cxnLst/>
              <a:rect l="l" t="t" r="r" b="b"/>
              <a:pathLst>
                <a:path w="414019" h="522604">
                  <a:moveTo>
                    <a:pt x="324836" y="522166"/>
                  </a:moveTo>
                  <a:lnTo>
                    <a:pt x="272214" y="522166"/>
                  </a:lnTo>
                  <a:lnTo>
                    <a:pt x="269179" y="522166"/>
                  </a:lnTo>
                </a:path>
                <a:path w="414019" h="522604">
                  <a:moveTo>
                    <a:pt x="70836" y="522166"/>
                  </a:moveTo>
                  <a:lnTo>
                    <a:pt x="0" y="522166"/>
                  </a:lnTo>
                </a:path>
                <a:path w="414019" h="522604">
                  <a:moveTo>
                    <a:pt x="355194" y="0"/>
                  </a:moveTo>
                  <a:lnTo>
                    <a:pt x="363290" y="0"/>
                  </a:lnTo>
                </a:path>
                <a:path w="414019" h="522604">
                  <a:moveTo>
                    <a:pt x="386565" y="123458"/>
                  </a:moveTo>
                  <a:lnTo>
                    <a:pt x="389601" y="155840"/>
                  </a:lnTo>
                  <a:lnTo>
                    <a:pt x="391625" y="167983"/>
                  </a:lnTo>
                </a:path>
                <a:path w="414019" h="522604">
                  <a:moveTo>
                    <a:pt x="404780" y="296501"/>
                  </a:moveTo>
                  <a:lnTo>
                    <a:pt x="404780" y="298525"/>
                  </a:lnTo>
                  <a:lnTo>
                    <a:pt x="405792" y="306621"/>
                  </a:lnTo>
                </a:path>
                <a:path w="414019" h="522604">
                  <a:moveTo>
                    <a:pt x="413888" y="307633"/>
                  </a:moveTo>
                  <a:lnTo>
                    <a:pt x="413888" y="308645"/>
                  </a:lnTo>
                  <a:lnTo>
                    <a:pt x="412876" y="31674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0" name="object 690"/>
            <p:cNvSpPr/>
            <p:nvPr/>
          </p:nvSpPr>
          <p:spPr>
            <a:xfrm>
              <a:off x="1393456" y="321935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1" name="object 691"/>
            <p:cNvSpPr/>
            <p:nvPr/>
          </p:nvSpPr>
          <p:spPr>
            <a:xfrm>
              <a:off x="1289226" y="3217330"/>
              <a:ext cx="669290" cy="909319"/>
            </a:xfrm>
            <a:custGeom>
              <a:avLst/>
              <a:gdLst/>
              <a:ahLst/>
              <a:cxnLst/>
              <a:rect l="l" t="t" r="r" b="b"/>
              <a:pathLst>
                <a:path w="669289" h="909320">
                  <a:moveTo>
                    <a:pt x="112326" y="1011"/>
                  </a:moveTo>
                  <a:lnTo>
                    <a:pt x="111314" y="0"/>
                  </a:lnTo>
                </a:path>
                <a:path w="669289" h="909320">
                  <a:moveTo>
                    <a:pt x="107266" y="111314"/>
                  </a:moveTo>
                  <a:lnTo>
                    <a:pt x="106254" y="118398"/>
                  </a:lnTo>
                  <a:lnTo>
                    <a:pt x="106254" y="119410"/>
                  </a:lnTo>
                </a:path>
                <a:path w="669289" h="909320">
                  <a:moveTo>
                    <a:pt x="469545" y="790334"/>
                  </a:moveTo>
                  <a:lnTo>
                    <a:pt x="469545" y="772118"/>
                  </a:lnTo>
                  <a:lnTo>
                    <a:pt x="469545" y="770094"/>
                  </a:lnTo>
                </a:path>
                <a:path w="669289" h="909320">
                  <a:moveTo>
                    <a:pt x="668899" y="705330"/>
                  </a:moveTo>
                  <a:lnTo>
                    <a:pt x="668899" y="703306"/>
                  </a:lnTo>
                  <a:lnTo>
                    <a:pt x="668899" y="700270"/>
                  </a:lnTo>
                </a:path>
                <a:path w="669289" h="909320">
                  <a:moveTo>
                    <a:pt x="666875" y="698246"/>
                  </a:moveTo>
                  <a:lnTo>
                    <a:pt x="667887" y="698246"/>
                  </a:lnTo>
                </a:path>
                <a:path w="669289" h="909320">
                  <a:moveTo>
                    <a:pt x="183163" y="790334"/>
                  </a:moveTo>
                  <a:lnTo>
                    <a:pt x="183163" y="772118"/>
                  </a:lnTo>
                  <a:lnTo>
                    <a:pt x="183163" y="770094"/>
                  </a:lnTo>
                  <a:lnTo>
                    <a:pt x="183163" y="754915"/>
                  </a:lnTo>
                </a:path>
                <a:path w="669289" h="909320">
                  <a:moveTo>
                    <a:pt x="0" y="908732"/>
                  </a:moveTo>
                  <a:lnTo>
                    <a:pt x="0" y="908732"/>
                  </a:lnTo>
                  <a:lnTo>
                    <a:pt x="0" y="908732"/>
                  </a:lnTo>
                </a:path>
                <a:path w="669289" h="909320">
                  <a:moveTo>
                    <a:pt x="659792" y="596039"/>
                  </a:moveTo>
                  <a:lnTo>
                    <a:pt x="667887" y="501927"/>
                  </a:lnTo>
                </a:path>
                <a:path w="669289" h="909320">
                  <a:moveTo>
                    <a:pt x="645624" y="679019"/>
                  </a:moveTo>
                  <a:lnTo>
                    <a:pt x="659792" y="516095"/>
                  </a:lnTo>
                </a:path>
                <a:path w="669289" h="909320">
                  <a:moveTo>
                    <a:pt x="645624" y="410852"/>
                  </a:moveTo>
                  <a:lnTo>
                    <a:pt x="646636" y="409840"/>
                  </a:lnTo>
                </a:path>
                <a:path w="669289" h="909320">
                  <a:moveTo>
                    <a:pt x="646636" y="399720"/>
                  </a:moveTo>
                  <a:lnTo>
                    <a:pt x="647648" y="39870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2" name="object 692"/>
            <p:cNvSpPr/>
            <p:nvPr/>
          </p:nvSpPr>
          <p:spPr>
            <a:xfrm>
              <a:off x="1966221" y="359175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3" name="object 693"/>
            <p:cNvSpPr/>
            <p:nvPr/>
          </p:nvSpPr>
          <p:spPr>
            <a:xfrm>
              <a:off x="1465305" y="3564429"/>
              <a:ext cx="498475" cy="512445"/>
            </a:xfrm>
            <a:custGeom>
              <a:avLst/>
              <a:gdLst/>
              <a:ahLst/>
              <a:cxnLst/>
              <a:rect l="l" t="t" r="r" b="b"/>
              <a:pathLst>
                <a:path w="498475" h="512445">
                  <a:moveTo>
                    <a:pt x="495856" y="14167"/>
                  </a:moveTo>
                  <a:lnTo>
                    <a:pt x="496868" y="4047"/>
                  </a:lnTo>
                  <a:lnTo>
                    <a:pt x="496868" y="0"/>
                  </a:lnTo>
                  <a:lnTo>
                    <a:pt x="497880" y="0"/>
                  </a:lnTo>
                </a:path>
                <a:path w="498475" h="512445">
                  <a:moveTo>
                    <a:pt x="485736" y="351147"/>
                  </a:moveTo>
                  <a:lnTo>
                    <a:pt x="485736" y="339003"/>
                  </a:lnTo>
                  <a:lnTo>
                    <a:pt x="485736" y="337991"/>
                  </a:lnTo>
                </a:path>
                <a:path w="498475" h="512445">
                  <a:moveTo>
                    <a:pt x="0" y="502939"/>
                  </a:moveTo>
                  <a:lnTo>
                    <a:pt x="0" y="506987"/>
                  </a:lnTo>
                  <a:lnTo>
                    <a:pt x="0" y="512047"/>
                  </a:lnTo>
                </a:path>
                <a:path w="498475" h="512445">
                  <a:moveTo>
                    <a:pt x="21250" y="431091"/>
                  </a:moveTo>
                  <a:lnTo>
                    <a:pt x="21250" y="422995"/>
                  </a:lnTo>
                  <a:lnTo>
                    <a:pt x="21250" y="408828"/>
                  </a:lnTo>
                </a:path>
                <a:path w="498475" h="512445">
                  <a:moveTo>
                    <a:pt x="49585" y="408828"/>
                  </a:moveTo>
                  <a:lnTo>
                    <a:pt x="249951" y="408828"/>
                  </a:lnTo>
                  <a:lnTo>
                    <a:pt x="278286" y="408828"/>
                  </a:lnTo>
                  <a:lnTo>
                    <a:pt x="278286" y="422995"/>
                  </a:lnTo>
                  <a:lnTo>
                    <a:pt x="278286" y="431091"/>
                  </a:lnTo>
                </a:path>
                <a:path w="498475" h="512445">
                  <a:moveTo>
                    <a:pt x="182151" y="288406"/>
                  </a:moveTo>
                  <a:lnTo>
                    <a:pt x="182151" y="28739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4" name="object 694"/>
            <p:cNvSpPr/>
            <p:nvPr/>
          </p:nvSpPr>
          <p:spPr>
            <a:xfrm>
              <a:off x="1644420" y="384878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5" name="object 695"/>
            <p:cNvSpPr/>
            <p:nvPr/>
          </p:nvSpPr>
          <p:spPr>
            <a:xfrm>
              <a:off x="1259879" y="3764795"/>
              <a:ext cx="672465" cy="331470"/>
            </a:xfrm>
            <a:custGeom>
              <a:avLst/>
              <a:gdLst/>
              <a:ahLst/>
              <a:cxnLst/>
              <a:rect l="l" t="t" r="r" b="b"/>
              <a:pathLst>
                <a:path w="672464" h="331470">
                  <a:moveTo>
                    <a:pt x="496868" y="170007"/>
                  </a:moveTo>
                  <a:lnTo>
                    <a:pt x="496868" y="179115"/>
                  </a:lnTo>
                </a:path>
                <a:path w="672464" h="331470">
                  <a:moveTo>
                    <a:pt x="497880" y="187211"/>
                  </a:moveTo>
                  <a:lnTo>
                    <a:pt x="498892" y="187211"/>
                  </a:lnTo>
                  <a:lnTo>
                    <a:pt x="511035" y="187211"/>
                  </a:lnTo>
                </a:path>
                <a:path w="672464" h="331470">
                  <a:moveTo>
                    <a:pt x="626397" y="128517"/>
                  </a:moveTo>
                  <a:lnTo>
                    <a:pt x="630445" y="128517"/>
                  </a:lnTo>
                  <a:lnTo>
                    <a:pt x="637529" y="128517"/>
                  </a:lnTo>
                </a:path>
                <a:path w="672464" h="331470">
                  <a:moveTo>
                    <a:pt x="636517" y="132565"/>
                  </a:moveTo>
                  <a:lnTo>
                    <a:pt x="639553" y="129529"/>
                  </a:lnTo>
                  <a:lnTo>
                    <a:pt x="639553" y="128517"/>
                  </a:lnTo>
                </a:path>
                <a:path w="672464" h="331470">
                  <a:moveTo>
                    <a:pt x="655744" y="138637"/>
                  </a:moveTo>
                  <a:lnTo>
                    <a:pt x="655744" y="138637"/>
                  </a:lnTo>
                  <a:lnTo>
                    <a:pt x="655744" y="138637"/>
                  </a:lnTo>
                </a:path>
                <a:path w="672464" h="331470">
                  <a:moveTo>
                    <a:pt x="671935" y="83991"/>
                  </a:moveTo>
                  <a:lnTo>
                    <a:pt x="671935" y="83991"/>
                  </a:lnTo>
                  <a:lnTo>
                    <a:pt x="671935" y="83991"/>
                  </a:lnTo>
                </a:path>
                <a:path w="672464" h="331470">
                  <a:moveTo>
                    <a:pt x="662828" y="114350"/>
                  </a:moveTo>
                  <a:lnTo>
                    <a:pt x="664852" y="108278"/>
                  </a:lnTo>
                  <a:lnTo>
                    <a:pt x="666875" y="100183"/>
                  </a:lnTo>
                </a:path>
                <a:path w="672464" h="331470">
                  <a:moveTo>
                    <a:pt x="628421" y="22262"/>
                  </a:moveTo>
                  <a:lnTo>
                    <a:pt x="625385" y="20239"/>
                  </a:lnTo>
                  <a:lnTo>
                    <a:pt x="599075" y="0"/>
                  </a:lnTo>
                </a:path>
                <a:path w="672464" h="331470">
                  <a:moveTo>
                    <a:pt x="222629" y="315728"/>
                  </a:moveTo>
                  <a:lnTo>
                    <a:pt x="222629" y="311681"/>
                  </a:lnTo>
                  <a:lnTo>
                    <a:pt x="222629" y="306621"/>
                  </a:lnTo>
                </a:path>
                <a:path w="672464" h="331470">
                  <a:moveTo>
                    <a:pt x="0" y="329896"/>
                  </a:moveTo>
                  <a:lnTo>
                    <a:pt x="0" y="33090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6" name="object 696"/>
            <p:cNvSpPr/>
            <p:nvPr/>
          </p:nvSpPr>
          <p:spPr>
            <a:xfrm>
              <a:off x="1256843" y="417767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7" name="object 697"/>
            <p:cNvSpPr/>
            <p:nvPr/>
          </p:nvSpPr>
          <p:spPr>
            <a:xfrm>
              <a:off x="1259879" y="4022843"/>
              <a:ext cx="696595" cy="64135"/>
            </a:xfrm>
            <a:custGeom>
              <a:avLst/>
              <a:gdLst/>
              <a:ahLst/>
              <a:cxnLst/>
              <a:rect l="l" t="t" r="r" b="b"/>
              <a:pathLst>
                <a:path w="696594" h="64135">
                  <a:moveTo>
                    <a:pt x="0" y="59705"/>
                  </a:moveTo>
                  <a:lnTo>
                    <a:pt x="0" y="63752"/>
                  </a:lnTo>
                </a:path>
                <a:path w="696594" h="64135">
                  <a:moveTo>
                    <a:pt x="696222" y="5059"/>
                  </a:moveTo>
                  <a:lnTo>
                    <a:pt x="652708" y="5059"/>
                  </a:lnTo>
                  <a:lnTo>
                    <a:pt x="608182" y="5059"/>
                  </a:lnTo>
                </a:path>
                <a:path w="696594" h="64135">
                  <a:moveTo>
                    <a:pt x="351147" y="5059"/>
                  </a:moveTo>
                  <a:lnTo>
                    <a:pt x="161912" y="5059"/>
                  </a:lnTo>
                  <a:lnTo>
                    <a:pt x="116374" y="5059"/>
                  </a:lnTo>
                </a:path>
                <a:path w="696594" h="64135">
                  <a:moveTo>
                    <a:pt x="696222" y="40478"/>
                  </a:moveTo>
                  <a:lnTo>
                    <a:pt x="652708" y="40478"/>
                  </a:lnTo>
                  <a:lnTo>
                    <a:pt x="608182" y="40478"/>
                  </a:lnTo>
                </a:path>
                <a:path w="696594" h="64135">
                  <a:moveTo>
                    <a:pt x="161912" y="40478"/>
                  </a:moveTo>
                  <a:lnTo>
                    <a:pt x="116374" y="40478"/>
                  </a:lnTo>
                </a:path>
                <a:path w="696594" h="64135">
                  <a:moveTo>
                    <a:pt x="222629" y="0"/>
                  </a:moveTo>
                  <a:lnTo>
                    <a:pt x="232748" y="0"/>
                  </a:lnTo>
                </a:path>
                <a:path w="696594" h="64135">
                  <a:moveTo>
                    <a:pt x="475617" y="0"/>
                  </a:moveTo>
                  <a:lnTo>
                    <a:pt x="47764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8" name="object 698"/>
            <p:cNvSpPr/>
            <p:nvPr/>
          </p:nvSpPr>
          <p:spPr>
            <a:xfrm>
              <a:off x="1734484" y="401980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9" name="object 699"/>
            <p:cNvSpPr/>
            <p:nvPr/>
          </p:nvSpPr>
          <p:spPr>
            <a:xfrm>
              <a:off x="1288214" y="4027903"/>
              <a:ext cx="668020" cy="142875"/>
            </a:xfrm>
            <a:custGeom>
              <a:avLst/>
              <a:gdLst/>
              <a:ahLst/>
              <a:cxnLst/>
              <a:rect l="l" t="t" r="r" b="b"/>
              <a:pathLst>
                <a:path w="668019" h="142875">
                  <a:moveTo>
                    <a:pt x="22262" y="39466"/>
                  </a:moveTo>
                  <a:lnTo>
                    <a:pt x="157864" y="39466"/>
                  </a:lnTo>
                </a:path>
                <a:path w="668019" h="142875">
                  <a:moveTo>
                    <a:pt x="387577" y="39466"/>
                  </a:moveTo>
                  <a:lnTo>
                    <a:pt x="449306" y="39466"/>
                  </a:lnTo>
                </a:path>
                <a:path w="668019" h="142875">
                  <a:moveTo>
                    <a:pt x="667887" y="114350"/>
                  </a:moveTo>
                  <a:lnTo>
                    <a:pt x="667887" y="106254"/>
                  </a:lnTo>
                  <a:lnTo>
                    <a:pt x="667887" y="103219"/>
                  </a:lnTo>
                </a:path>
                <a:path w="668019" h="142875">
                  <a:moveTo>
                    <a:pt x="0" y="138637"/>
                  </a:moveTo>
                  <a:lnTo>
                    <a:pt x="0" y="130541"/>
                  </a:lnTo>
                  <a:lnTo>
                    <a:pt x="0" y="122446"/>
                  </a:lnTo>
                </a:path>
                <a:path w="668019" h="142875">
                  <a:moveTo>
                    <a:pt x="523178" y="98159"/>
                  </a:moveTo>
                  <a:lnTo>
                    <a:pt x="514071" y="98159"/>
                  </a:lnTo>
                  <a:lnTo>
                    <a:pt x="512047" y="98159"/>
                  </a:lnTo>
                </a:path>
                <a:path w="668019" h="142875">
                  <a:moveTo>
                    <a:pt x="393649" y="98159"/>
                  </a:moveTo>
                  <a:lnTo>
                    <a:pt x="388589" y="98159"/>
                  </a:lnTo>
                </a:path>
                <a:path w="668019" h="142875">
                  <a:moveTo>
                    <a:pt x="371386" y="142685"/>
                  </a:moveTo>
                  <a:lnTo>
                    <a:pt x="376445" y="142685"/>
                  </a:lnTo>
                </a:path>
                <a:path w="668019" h="142875">
                  <a:moveTo>
                    <a:pt x="212509" y="98159"/>
                  </a:moveTo>
                  <a:lnTo>
                    <a:pt x="208461" y="98159"/>
                  </a:lnTo>
                </a:path>
                <a:path w="668019" h="142875">
                  <a:moveTo>
                    <a:pt x="490796" y="90063"/>
                  </a:moveTo>
                  <a:lnTo>
                    <a:pt x="490796" y="81968"/>
                  </a:lnTo>
                </a:path>
                <a:path w="668019" h="142875">
                  <a:moveTo>
                    <a:pt x="511035" y="90063"/>
                  </a:moveTo>
                  <a:lnTo>
                    <a:pt x="511035" y="81968"/>
                  </a:lnTo>
                </a:path>
                <a:path w="668019" h="142875">
                  <a:moveTo>
                    <a:pt x="157864" y="90063"/>
                  </a:moveTo>
                  <a:lnTo>
                    <a:pt x="157864" y="81968"/>
                  </a:lnTo>
                </a:path>
                <a:path w="668019" h="142875">
                  <a:moveTo>
                    <a:pt x="176079" y="90063"/>
                  </a:moveTo>
                  <a:lnTo>
                    <a:pt x="176079" y="81968"/>
                  </a:lnTo>
                </a:path>
                <a:path w="668019" h="142875">
                  <a:moveTo>
                    <a:pt x="341027" y="0"/>
                  </a:moveTo>
                  <a:lnTo>
                    <a:pt x="341027" y="6071"/>
                  </a:lnTo>
                </a:path>
                <a:path w="668019" h="142875">
                  <a:moveTo>
                    <a:pt x="266143" y="68812"/>
                  </a:moveTo>
                  <a:lnTo>
                    <a:pt x="261083" y="68812"/>
                  </a:lnTo>
                </a:path>
                <a:path w="668019" h="142875">
                  <a:moveTo>
                    <a:pt x="0" y="98159"/>
                  </a:moveTo>
                  <a:lnTo>
                    <a:pt x="1011" y="98159"/>
                  </a:lnTo>
                </a:path>
                <a:path w="668019" h="142875">
                  <a:moveTo>
                    <a:pt x="19227" y="98159"/>
                  </a:moveTo>
                  <a:lnTo>
                    <a:pt x="25298" y="9815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0" name="object 700"/>
            <p:cNvSpPr/>
            <p:nvPr/>
          </p:nvSpPr>
          <p:spPr>
            <a:xfrm>
              <a:off x="1311488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1" name="object 701"/>
            <p:cNvSpPr/>
            <p:nvPr/>
          </p:nvSpPr>
          <p:spPr>
            <a:xfrm>
              <a:off x="1314524" y="4126062"/>
              <a:ext cx="2540" cy="0"/>
            </a:xfrm>
            <a:custGeom>
              <a:avLst/>
              <a:gdLst/>
              <a:ahLst/>
              <a:cxnLst/>
              <a:rect l="l" t="t" r="r" b="b"/>
              <a:pathLst>
                <a:path w="2540">
                  <a:moveTo>
                    <a:pt x="0" y="0"/>
                  </a:moveTo>
                  <a:lnTo>
                    <a:pt x="202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2" name="object 702"/>
            <p:cNvSpPr/>
            <p:nvPr/>
          </p:nvSpPr>
          <p:spPr>
            <a:xfrm>
              <a:off x="1337799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3" name="object 703"/>
            <p:cNvSpPr/>
            <p:nvPr/>
          </p:nvSpPr>
          <p:spPr>
            <a:xfrm>
              <a:off x="1341847" y="4126062"/>
              <a:ext cx="29845" cy="0"/>
            </a:xfrm>
            <a:custGeom>
              <a:avLst/>
              <a:gdLst/>
              <a:ahLst/>
              <a:cxnLst/>
              <a:rect l="l" t="t" r="r" b="b"/>
              <a:pathLst>
                <a:path w="29844">
                  <a:moveTo>
                    <a:pt x="0" y="0"/>
                  </a:moveTo>
                  <a:lnTo>
                    <a:pt x="2023" y="0"/>
                  </a:lnTo>
                </a:path>
                <a:path w="29844">
                  <a:moveTo>
                    <a:pt x="16191" y="0"/>
                  </a:moveTo>
                  <a:lnTo>
                    <a:pt x="17203" y="0"/>
                  </a:lnTo>
                </a:path>
                <a:path w="29844">
                  <a:moveTo>
                    <a:pt x="23274" y="0"/>
                  </a:moveTo>
                  <a:lnTo>
                    <a:pt x="26310" y="0"/>
                  </a:lnTo>
                  <a:lnTo>
                    <a:pt x="2934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4" name="object 704"/>
            <p:cNvSpPr/>
            <p:nvPr/>
          </p:nvSpPr>
          <p:spPr>
            <a:xfrm>
              <a:off x="1370182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5" name="object 705"/>
            <p:cNvSpPr/>
            <p:nvPr/>
          </p:nvSpPr>
          <p:spPr>
            <a:xfrm>
              <a:off x="1406612" y="4126062"/>
              <a:ext cx="27940" cy="0"/>
            </a:xfrm>
            <a:custGeom>
              <a:avLst/>
              <a:gdLst/>
              <a:ahLst/>
              <a:cxnLst/>
              <a:rect l="l" t="t" r="r" b="b"/>
              <a:pathLst>
                <a:path w="27940">
                  <a:moveTo>
                    <a:pt x="19227" y="0"/>
                  </a:moveTo>
                  <a:lnTo>
                    <a:pt x="27322" y="0"/>
                  </a:lnTo>
                </a:path>
                <a:path w="27940">
                  <a:moveTo>
                    <a:pt x="0" y="0"/>
                  </a:moveTo>
                  <a:lnTo>
                    <a:pt x="303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6" name="object 706"/>
            <p:cNvSpPr/>
            <p:nvPr/>
          </p:nvSpPr>
          <p:spPr>
            <a:xfrm>
              <a:off x="1294282" y="4123028"/>
              <a:ext cx="118745" cy="6350"/>
            </a:xfrm>
            <a:custGeom>
              <a:avLst/>
              <a:gdLst/>
              <a:ahLst/>
              <a:cxnLst/>
              <a:rect l="l" t="t" r="r" b="b"/>
              <a:pathLst>
                <a:path w="118744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118744" h="6350">
                  <a:moveTo>
                    <a:pt x="118389" y="3035"/>
                  </a:moveTo>
                  <a:lnTo>
                    <a:pt x="117500" y="889"/>
                  </a:lnTo>
                  <a:lnTo>
                    <a:pt x="115354" y="0"/>
                  </a:lnTo>
                  <a:lnTo>
                    <a:pt x="113207" y="889"/>
                  </a:lnTo>
                  <a:lnTo>
                    <a:pt x="112318" y="3035"/>
                  </a:lnTo>
                  <a:lnTo>
                    <a:pt x="113207" y="5181"/>
                  </a:lnTo>
                  <a:lnTo>
                    <a:pt x="115354" y="6070"/>
                  </a:lnTo>
                  <a:lnTo>
                    <a:pt x="117500" y="5181"/>
                  </a:lnTo>
                  <a:lnTo>
                    <a:pt x="118389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7" name="object 707"/>
            <p:cNvSpPr/>
            <p:nvPr/>
          </p:nvSpPr>
          <p:spPr>
            <a:xfrm>
              <a:off x="1594835" y="4081536"/>
              <a:ext cx="302895" cy="217170"/>
            </a:xfrm>
            <a:custGeom>
              <a:avLst/>
              <a:gdLst/>
              <a:ahLst/>
              <a:cxnLst/>
              <a:rect l="l" t="t" r="r" b="b"/>
              <a:pathLst>
                <a:path w="302894" h="217170">
                  <a:moveTo>
                    <a:pt x="48573" y="0"/>
                  </a:moveTo>
                  <a:lnTo>
                    <a:pt x="50597" y="1011"/>
                  </a:lnTo>
                </a:path>
                <a:path w="302894" h="217170">
                  <a:moveTo>
                    <a:pt x="0" y="2023"/>
                  </a:moveTo>
                  <a:lnTo>
                    <a:pt x="0" y="1011"/>
                  </a:lnTo>
                  <a:lnTo>
                    <a:pt x="2023" y="1011"/>
                  </a:lnTo>
                </a:path>
                <a:path w="302894" h="217170">
                  <a:moveTo>
                    <a:pt x="302573" y="216557"/>
                  </a:moveTo>
                  <a:lnTo>
                    <a:pt x="301561" y="214533"/>
                  </a:lnTo>
                  <a:lnTo>
                    <a:pt x="298525" y="20947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8" name="object 708"/>
            <p:cNvSpPr/>
            <p:nvPr/>
          </p:nvSpPr>
          <p:spPr>
            <a:xfrm>
              <a:off x="1796213" y="407748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9" name="object 709"/>
            <p:cNvSpPr/>
            <p:nvPr/>
          </p:nvSpPr>
          <p:spPr>
            <a:xfrm>
              <a:off x="1678827" y="4117967"/>
              <a:ext cx="90170" cy="8255"/>
            </a:xfrm>
            <a:custGeom>
              <a:avLst/>
              <a:gdLst/>
              <a:ahLst/>
              <a:cxnLst/>
              <a:rect l="l" t="t" r="r" b="b"/>
              <a:pathLst>
                <a:path w="90169" h="8254">
                  <a:moveTo>
                    <a:pt x="3035" y="0"/>
                  </a:moveTo>
                  <a:lnTo>
                    <a:pt x="0" y="0"/>
                  </a:lnTo>
                </a:path>
                <a:path w="90169" h="8254">
                  <a:moveTo>
                    <a:pt x="86015" y="8095"/>
                  </a:moveTo>
                  <a:lnTo>
                    <a:pt x="90063" y="809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0" name="object 710"/>
            <p:cNvSpPr/>
            <p:nvPr/>
          </p:nvSpPr>
          <p:spPr>
            <a:xfrm>
              <a:off x="1770914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1" name="object 711"/>
            <p:cNvSpPr/>
            <p:nvPr/>
          </p:nvSpPr>
          <p:spPr>
            <a:xfrm>
              <a:off x="1799249" y="4126062"/>
              <a:ext cx="99695" cy="55244"/>
            </a:xfrm>
            <a:custGeom>
              <a:avLst/>
              <a:gdLst/>
              <a:ahLst/>
              <a:cxnLst/>
              <a:rect l="l" t="t" r="r" b="b"/>
              <a:pathLst>
                <a:path w="99694" h="55245">
                  <a:moveTo>
                    <a:pt x="0" y="0"/>
                  </a:moveTo>
                  <a:lnTo>
                    <a:pt x="1011" y="0"/>
                  </a:lnTo>
                  <a:lnTo>
                    <a:pt x="3035" y="0"/>
                  </a:lnTo>
                </a:path>
                <a:path w="99694" h="55245">
                  <a:moveTo>
                    <a:pt x="60717" y="0"/>
                  </a:moveTo>
                  <a:lnTo>
                    <a:pt x="62740" y="0"/>
                  </a:lnTo>
                </a:path>
                <a:path w="99694" h="55245">
                  <a:moveTo>
                    <a:pt x="44525" y="0"/>
                  </a:moveTo>
                  <a:lnTo>
                    <a:pt x="47561" y="0"/>
                  </a:lnTo>
                </a:path>
                <a:path w="99694" h="55245">
                  <a:moveTo>
                    <a:pt x="14167" y="0"/>
                  </a:moveTo>
                  <a:lnTo>
                    <a:pt x="16191" y="0"/>
                  </a:lnTo>
                </a:path>
                <a:path w="99694" h="55245">
                  <a:moveTo>
                    <a:pt x="99171" y="54645"/>
                  </a:moveTo>
                  <a:lnTo>
                    <a:pt x="94111" y="5464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2" name="object 712"/>
            <p:cNvSpPr/>
            <p:nvPr/>
          </p:nvSpPr>
          <p:spPr>
            <a:xfrm>
              <a:off x="1898420" y="37475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3" name="object 713"/>
            <p:cNvSpPr/>
            <p:nvPr/>
          </p:nvSpPr>
          <p:spPr>
            <a:xfrm>
              <a:off x="1386373" y="3415672"/>
              <a:ext cx="519430" cy="556895"/>
            </a:xfrm>
            <a:custGeom>
              <a:avLst/>
              <a:gdLst/>
              <a:ahLst/>
              <a:cxnLst/>
              <a:rect l="l" t="t" r="r" b="b"/>
              <a:pathLst>
                <a:path w="519430" h="556895">
                  <a:moveTo>
                    <a:pt x="515083" y="334955"/>
                  </a:moveTo>
                  <a:lnTo>
                    <a:pt x="511035" y="345075"/>
                  </a:lnTo>
                </a:path>
                <a:path w="519430" h="556895">
                  <a:moveTo>
                    <a:pt x="453354" y="106254"/>
                  </a:moveTo>
                  <a:lnTo>
                    <a:pt x="408828" y="147744"/>
                  </a:lnTo>
                </a:path>
                <a:path w="519430" h="556895">
                  <a:moveTo>
                    <a:pt x="160900" y="56669"/>
                  </a:moveTo>
                  <a:lnTo>
                    <a:pt x="305609" y="56669"/>
                  </a:lnTo>
                </a:path>
                <a:path w="519430" h="556895">
                  <a:moveTo>
                    <a:pt x="50597" y="188222"/>
                  </a:moveTo>
                  <a:lnTo>
                    <a:pt x="57681" y="354182"/>
                  </a:lnTo>
                </a:path>
                <a:path w="519430" h="556895">
                  <a:moveTo>
                    <a:pt x="407816" y="172031"/>
                  </a:moveTo>
                  <a:lnTo>
                    <a:pt x="408828" y="159888"/>
                  </a:lnTo>
                  <a:lnTo>
                    <a:pt x="408828" y="147744"/>
                  </a:lnTo>
                </a:path>
                <a:path w="519430" h="556895">
                  <a:moveTo>
                    <a:pt x="9107" y="111314"/>
                  </a:moveTo>
                  <a:lnTo>
                    <a:pt x="10119" y="111314"/>
                  </a:lnTo>
                  <a:lnTo>
                    <a:pt x="32382" y="132565"/>
                  </a:lnTo>
                </a:path>
                <a:path w="519430" h="556895">
                  <a:moveTo>
                    <a:pt x="198342" y="0"/>
                  </a:moveTo>
                  <a:lnTo>
                    <a:pt x="132565" y="0"/>
                  </a:lnTo>
                </a:path>
                <a:path w="519430" h="556895">
                  <a:moveTo>
                    <a:pt x="100183" y="556573"/>
                  </a:moveTo>
                  <a:lnTo>
                    <a:pt x="88039" y="528238"/>
                  </a:lnTo>
                  <a:lnTo>
                    <a:pt x="86015" y="525202"/>
                  </a:lnTo>
                </a:path>
                <a:path w="519430" h="556895">
                  <a:moveTo>
                    <a:pt x="77920" y="506987"/>
                  </a:moveTo>
                  <a:lnTo>
                    <a:pt x="74884" y="499903"/>
                  </a:lnTo>
                  <a:lnTo>
                    <a:pt x="68812" y="485736"/>
                  </a:lnTo>
                </a:path>
                <a:path w="519430" h="556895">
                  <a:moveTo>
                    <a:pt x="0" y="41490"/>
                  </a:moveTo>
                  <a:lnTo>
                    <a:pt x="0" y="19227"/>
                  </a:lnTo>
                </a:path>
                <a:path w="519430" h="556895">
                  <a:moveTo>
                    <a:pt x="200366" y="171019"/>
                  </a:moveTo>
                  <a:lnTo>
                    <a:pt x="159888" y="134589"/>
                  </a:lnTo>
                  <a:lnTo>
                    <a:pt x="111314" y="92087"/>
                  </a:lnTo>
                </a:path>
                <a:path w="519430" h="556895">
                  <a:moveTo>
                    <a:pt x="346087" y="92087"/>
                  </a:moveTo>
                  <a:lnTo>
                    <a:pt x="381505" y="60717"/>
                  </a:lnTo>
                  <a:lnTo>
                    <a:pt x="386565" y="56669"/>
                  </a:lnTo>
                </a:path>
                <a:path w="519430" h="556895">
                  <a:moveTo>
                    <a:pt x="415912" y="403768"/>
                  </a:moveTo>
                  <a:lnTo>
                    <a:pt x="418947" y="406804"/>
                  </a:lnTo>
                </a:path>
                <a:path w="519430" h="556895">
                  <a:moveTo>
                    <a:pt x="515083" y="506987"/>
                  </a:moveTo>
                  <a:lnTo>
                    <a:pt x="518119" y="499903"/>
                  </a:lnTo>
                  <a:lnTo>
                    <a:pt x="519131" y="49686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4" name="object 714"/>
            <p:cNvSpPr/>
            <p:nvPr/>
          </p:nvSpPr>
          <p:spPr>
            <a:xfrm>
              <a:off x="1799249" y="39186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5" name="object 715"/>
            <p:cNvSpPr/>
            <p:nvPr/>
          </p:nvSpPr>
          <p:spPr>
            <a:xfrm>
              <a:off x="1315536" y="3513832"/>
              <a:ext cx="586105" cy="413384"/>
            </a:xfrm>
            <a:custGeom>
              <a:avLst/>
              <a:gdLst/>
              <a:ahLst/>
              <a:cxnLst/>
              <a:rect l="l" t="t" r="r" b="b"/>
              <a:pathLst>
                <a:path w="586105" h="413385">
                  <a:moveTo>
                    <a:pt x="486748" y="407816"/>
                  </a:moveTo>
                  <a:lnTo>
                    <a:pt x="488772" y="404780"/>
                  </a:lnTo>
                </a:path>
                <a:path w="586105" h="413385">
                  <a:moveTo>
                    <a:pt x="222629" y="203402"/>
                  </a:moveTo>
                  <a:lnTo>
                    <a:pt x="246916" y="226677"/>
                  </a:lnTo>
                  <a:lnTo>
                    <a:pt x="279298" y="257035"/>
                  </a:lnTo>
                  <a:lnTo>
                    <a:pt x="280310" y="258047"/>
                  </a:lnTo>
                </a:path>
                <a:path w="586105" h="413385">
                  <a:moveTo>
                    <a:pt x="232748" y="197330"/>
                  </a:moveTo>
                  <a:lnTo>
                    <a:pt x="269179" y="226677"/>
                  </a:lnTo>
                </a:path>
                <a:path w="586105" h="413385">
                  <a:moveTo>
                    <a:pt x="455378" y="412876"/>
                  </a:moveTo>
                  <a:lnTo>
                    <a:pt x="452342" y="411864"/>
                  </a:lnTo>
                </a:path>
                <a:path w="586105" h="413385">
                  <a:moveTo>
                    <a:pt x="436151" y="397696"/>
                  </a:moveTo>
                  <a:lnTo>
                    <a:pt x="435139" y="396684"/>
                  </a:lnTo>
                  <a:lnTo>
                    <a:pt x="341027" y="378469"/>
                  </a:lnTo>
                </a:path>
                <a:path w="586105" h="413385">
                  <a:moveTo>
                    <a:pt x="14167" y="39466"/>
                  </a:moveTo>
                  <a:lnTo>
                    <a:pt x="5059" y="38454"/>
                  </a:lnTo>
                  <a:lnTo>
                    <a:pt x="0" y="37442"/>
                  </a:lnTo>
                </a:path>
                <a:path w="586105" h="413385">
                  <a:moveTo>
                    <a:pt x="536334" y="44525"/>
                  </a:moveTo>
                  <a:lnTo>
                    <a:pt x="585919" y="40478"/>
                  </a:lnTo>
                </a:path>
                <a:path w="586105" h="413385">
                  <a:moveTo>
                    <a:pt x="81968" y="159888"/>
                  </a:moveTo>
                  <a:lnTo>
                    <a:pt x="82980" y="185187"/>
                  </a:lnTo>
                </a:path>
                <a:path w="586105" h="413385">
                  <a:moveTo>
                    <a:pt x="533298" y="0"/>
                  </a:moveTo>
                  <a:lnTo>
                    <a:pt x="533298" y="3035"/>
                  </a:lnTo>
                  <a:lnTo>
                    <a:pt x="533298" y="11131"/>
                  </a:lnTo>
                  <a:lnTo>
                    <a:pt x="533298" y="1619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6" name="object 716"/>
            <p:cNvSpPr/>
            <p:nvPr/>
          </p:nvSpPr>
          <p:spPr>
            <a:xfrm>
              <a:off x="1836691" y="351889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7" name="object 717"/>
            <p:cNvSpPr/>
            <p:nvPr/>
          </p:nvSpPr>
          <p:spPr>
            <a:xfrm>
              <a:off x="1320596" y="3226437"/>
              <a:ext cx="589280" cy="575310"/>
            </a:xfrm>
            <a:custGeom>
              <a:avLst/>
              <a:gdLst/>
              <a:ahLst/>
              <a:cxnLst/>
              <a:rect l="l" t="t" r="r" b="b"/>
              <a:pathLst>
                <a:path w="589280" h="575310">
                  <a:moveTo>
                    <a:pt x="75896" y="189234"/>
                  </a:moveTo>
                  <a:lnTo>
                    <a:pt x="75896" y="245904"/>
                  </a:lnTo>
                </a:path>
                <a:path w="589280" h="575310">
                  <a:moveTo>
                    <a:pt x="66788" y="246916"/>
                  </a:moveTo>
                  <a:lnTo>
                    <a:pt x="66788" y="255011"/>
                  </a:lnTo>
                </a:path>
                <a:path w="589280" h="575310">
                  <a:moveTo>
                    <a:pt x="1011" y="574788"/>
                  </a:moveTo>
                  <a:lnTo>
                    <a:pt x="1011" y="560621"/>
                  </a:lnTo>
                  <a:lnTo>
                    <a:pt x="1011" y="539370"/>
                  </a:lnTo>
                </a:path>
                <a:path w="589280" h="575310">
                  <a:moveTo>
                    <a:pt x="0" y="574788"/>
                  </a:moveTo>
                  <a:lnTo>
                    <a:pt x="0" y="560621"/>
                  </a:lnTo>
                  <a:lnTo>
                    <a:pt x="0" y="538358"/>
                  </a:lnTo>
                </a:path>
                <a:path w="589280" h="575310">
                  <a:moveTo>
                    <a:pt x="0" y="517107"/>
                  </a:moveTo>
                  <a:lnTo>
                    <a:pt x="0" y="512047"/>
                  </a:lnTo>
                </a:path>
                <a:path w="589280" h="575310">
                  <a:moveTo>
                    <a:pt x="588955" y="517107"/>
                  </a:moveTo>
                  <a:lnTo>
                    <a:pt x="588955" y="512047"/>
                  </a:lnTo>
                </a:path>
                <a:path w="589280" h="575310">
                  <a:moveTo>
                    <a:pt x="580860" y="533298"/>
                  </a:moveTo>
                  <a:lnTo>
                    <a:pt x="580860" y="524190"/>
                  </a:lnTo>
                  <a:lnTo>
                    <a:pt x="580860" y="465497"/>
                  </a:lnTo>
                  <a:lnTo>
                    <a:pt x="580860" y="327872"/>
                  </a:lnTo>
                </a:path>
                <a:path w="589280" h="575310">
                  <a:moveTo>
                    <a:pt x="177091" y="129529"/>
                  </a:moveTo>
                  <a:lnTo>
                    <a:pt x="158876" y="74884"/>
                  </a:lnTo>
                </a:path>
                <a:path w="589280" h="575310">
                  <a:moveTo>
                    <a:pt x="419959" y="132565"/>
                  </a:moveTo>
                  <a:lnTo>
                    <a:pt x="437162" y="82980"/>
                  </a:lnTo>
                  <a:lnTo>
                    <a:pt x="443234" y="66788"/>
                  </a:lnTo>
                  <a:lnTo>
                    <a:pt x="446270" y="58693"/>
                  </a:lnTo>
                </a:path>
                <a:path w="589280" h="575310">
                  <a:moveTo>
                    <a:pt x="90063" y="90063"/>
                  </a:moveTo>
                  <a:lnTo>
                    <a:pt x="118398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8" name="object 718"/>
            <p:cNvSpPr/>
            <p:nvPr/>
          </p:nvSpPr>
          <p:spPr>
            <a:xfrm>
              <a:off x="1435958" y="322340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9" name="object 719"/>
            <p:cNvSpPr/>
            <p:nvPr/>
          </p:nvSpPr>
          <p:spPr>
            <a:xfrm>
              <a:off x="1514891" y="3341800"/>
              <a:ext cx="454659" cy="753110"/>
            </a:xfrm>
            <a:custGeom>
              <a:avLst/>
              <a:gdLst/>
              <a:ahLst/>
              <a:cxnLst/>
              <a:rect l="l" t="t" r="r" b="b"/>
              <a:pathLst>
                <a:path w="454660" h="753110">
                  <a:moveTo>
                    <a:pt x="325848" y="4047"/>
                  </a:moveTo>
                  <a:lnTo>
                    <a:pt x="324836" y="3035"/>
                  </a:lnTo>
                  <a:lnTo>
                    <a:pt x="324836" y="0"/>
                  </a:lnTo>
                </a:path>
                <a:path w="454660" h="753110">
                  <a:moveTo>
                    <a:pt x="47561" y="398708"/>
                  </a:moveTo>
                  <a:lnTo>
                    <a:pt x="3035" y="398708"/>
                  </a:lnTo>
                  <a:lnTo>
                    <a:pt x="0" y="398708"/>
                  </a:lnTo>
                </a:path>
                <a:path w="454660" h="753110">
                  <a:moveTo>
                    <a:pt x="442222" y="377457"/>
                  </a:moveTo>
                  <a:lnTo>
                    <a:pt x="443234" y="366326"/>
                  </a:lnTo>
                </a:path>
                <a:path w="454660" h="753110">
                  <a:moveTo>
                    <a:pt x="434127" y="391625"/>
                  </a:moveTo>
                  <a:lnTo>
                    <a:pt x="435139" y="380493"/>
                  </a:lnTo>
                </a:path>
                <a:path w="454660" h="753110">
                  <a:moveTo>
                    <a:pt x="420971" y="285370"/>
                  </a:moveTo>
                  <a:lnTo>
                    <a:pt x="421983" y="285370"/>
                  </a:lnTo>
                  <a:lnTo>
                    <a:pt x="436151" y="276262"/>
                  </a:lnTo>
                </a:path>
                <a:path w="454660" h="753110">
                  <a:moveTo>
                    <a:pt x="421983" y="274238"/>
                  </a:moveTo>
                  <a:lnTo>
                    <a:pt x="422995" y="274238"/>
                  </a:lnTo>
                  <a:lnTo>
                    <a:pt x="432103" y="268167"/>
                  </a:lnTo>
                </a:path>
                <a:path w="454660" h="753110">
                  <a:moveTo>
                    <a:pt x="453354" y="262095"/>
                  </a:moveTo>
                  <a:lnTo>
                    <a:pt x="454366" y="255011"/>
                  </a:lnTo>
                  <a:lnTo>
                    <a:pt x="454366" y="252987"/>
                  </a:lnTo>
                </a:path>
                <a:path w="454660" h="753110">
                  <a:moveTo>
                    <a:pt x="447282" y="222629"/>
                  </a:moveTo>
                  <a:lnTo>
                    <a:pt x="444246" y="221617"/>
                  </a:lnTo>
                </a:path>
                <a:path w="454660" h="753110">
                  <a:moveTo>
                    <a:pt x="246916" y="752891"/>
                  </a:moveTo>
                  <a:lnTo>
                    <a:pt x="247928" y="748844"/>
                  </a:lnTo>
                  <a:lnTo>
                    <a:pt x="247928" y="746820"/>
                  </a:lnTo>
                  <a:lnTo>
                    <a:pt x="247928" y="739736"/>
                  </a:lnTo>
                </a:path>
                <a:path w="454660" h="753110">
                  <a:moveTo>
                    <a:pt x="384541" y="551513"/>
                  </a:moveTo>
                  <a:lnTo>
                    <a:pt x="386565" y="55050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0" name="object 720"/>
            <p:cNvSpPr/>
            <p:nvPr/>
          </p:nvSpPr>
          <p:spPr>
            <a:xfrm>
              <a:off x="1898420" y="388926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1" name="object 721"/>
            <p:cNvSpPr/>
            <p:nvPr/>
          </p:nvSpPr>
          <p:spPr>
            <a:xfrm>
              <a:off x="1901456" y="3891289"/>
              <a:ext cx="0" cy="1270"/>
            </a:xfrm>
            <a:custGeom>
              <a:avLst/>
              <a:gdLst/>
              <a:ahLst/>
              <a:cxnLst/>
              <a:rect l="l" t="t" r="r" b="b"/>
              <a:pathLst>
                <a:path h="1270">
                  <a:moveTo>
                    <a:pt x="0" y="1011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2" name="object 722"/>
            <p:cNvSpPr/>
            <p:nvPr/>
          </p:nvSpPr>
          <p:spPr>
            <a:xfrm>
              <a:off x="1898420" y="388825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3" name="object 723"/>
            <p:cNvSpPr/>
            <p:nvPr/>
          </p:nvSpPr>
          <p:spPr>
            <a:xfrm>
              <a:off x="1289226" y="3743545"/>
              <a:ext cx="667385" cy="427355"/>
            </a:xfrm>
            <a:custGeom>
              <a:avLst/>
              <a:gdLst/>
              <a:ahLst/>
              <a:cxnLst/>
              <a:rect l="l" t="t" r="r" b="b"/>
              <a:pathLst>
                <a:path w="667385" h="427354">
                  <a:moveTo>
                    <a:pt x="531274" y="87027"/>
                  </a:moveTo>
                  <a:lnTo>
                    <a:pt x="521154" y="79944"/>
                  </a:lnTo>
                </a:path>
                <a:path w="667385" h="427354">
                  <a:moveTo>
                    <a:pt x="612230" y="53633"/>
                  </a:moveTo>
                  <a:lnTo>
                    <a:pt x="599075" y="43513"/>
                  </a:lnTo>
                </a:path>
                <a:path w="667385" h="427354">
                  <a:moveTo>
                    <a:pt x="569728" y="21250"/>
                  </a:moveTo>
                  <a:lnTo>
                    <a:pt x="541393" y="0"/>
                  </a:lnTo>
                </a:path>
                <a:path w="667385" h="427354">
                  <a:moveTo>
                    <a:pt x="156852" y="323824"/>
                  </a:moveTo>
                  <a:lnTo>
                    <a:pt x="175067" y="323824"/>
                  </a:lnTo>
                </a:path>
                <a:path w="667385" h="427354">
                  <a:moveTo>
                    <a:pt x="448294" y="323824"/>
                  </a:moveTo>
                  <a:lnTo>
                    <a:pt x="458413" y="323824"/>
                  </a:lnTo>
                </a:path>
                <a:path w="667385" h="427354">
                  <a:moveTo>
                    <a:pt x="0" y="382517"/>
                  </a:moveTo>
                  <a:lnTo>
                    <a:pt x="0" y="382517"/>
                  </a:lnTo>
                  <a:lnTo>
                    <a:pt x="0" y="382517"/>
                  </a:lnTo>
                </a:path>
                <a:path w="667385" h="427354">
                  <a:moveTo>
                    <a:pt x="0" y="382517"/>
                  </a:moveTo>
                  <a:lnTo>
                    <a:pt x="2023" y="382517"/>
                  </a:lnTo>
                </a:path>
                <a:path w="667385" h="427354">
                  <a:moveTo>
                    <a:pt x="526214" y="382517"/>
                  </a:moveTo>
                  <a:lnTo>
                    <a:pt x="524190" y="382517"/>
                  </a:lnTo>
                  <a:lnTo>
                    <a:pt x="522166" y="382517"/>
                  </a:lnTo>
                </a:path>
                <a:path w="667385" h="427354">
                  <a:moveTo>
                    <a:pt x="511035" y="382517"/>
                  </a:moveTo>
                  <a:lnTo>
                    <a:pt x="510023" y="382517"/>
                  </a:lnTo>
                </a:path>
                <a:path w="667385" h="427354">
                  <a:moveTo>
                    <a:pt x="427043" y="382517"/>
                  </a:moveTo>
                  <a:lnTo>
                    <a:pt x="392637" y="382517"/>
                  </a:lnTo>
                </a:path>
                <a:path w="667385" h="427354">
                  <a:moveTo>
                    <a:pt x="375433" y="427043"/>
                  </a:moveTo>
                  <a:lnTo>
                    <a:pt x="385553" y="427043"/>
                  </a:lnTo>
                  <a:lnTo>
                    <a:pt x="666875" y="427043"/>
                  </a:lnTo>
                </a:path>
                <a:path w="667385" h="427354">
                  <a:moveTo>
                    <a:pt x="288406" y="382517"/>
                  </a:moveTo>
                  <a:lnTo>
                    <a:pt x="211497" y="382517"/>
                  </a:lnTo>
                </a:path>
                <a:path w="667385" h="427354">
                  <a:moveTo>
                    <a:pt x="489784" y="366326"/>
                  </a:moveTo>
                  <a:lnTo>
                    <a:pt x="489784" y="353171"/>
                  </a:lnTo>
                </a:path>
                <a:path w="667385" h="427354">
                  <a:moveTo>
                    <a:pt x="510023" y="366326"/>
                  </a:moveTo>
                  <a:lnTo>
                    <a:pt x="510023" y="353171"/>
                  </a:lnTo>
                </a:path>
                <a:path w="667385" h="427354">
                  <a:moveTo>
                    <a:pt x="156852" y="366326"/>
                  </a:moveTo>
                  <a:lnTo>
                    <a:pt x="156852" y="353171"/>
                  </a:lnTo>
                </a:path>
                <a:path w="667385" h="427354">
                  <a:moveTo>
                    <a:pt x="175067" y="366326"/>
                  </a:moveTo>
                  <a:lnTo>
                    <a:pt x="175067" y="353171"/>
                  </a:lnTo>
                </a:path>
                <a:path w="667385" h="427354">
                  <a:moveTo>
                    <a:pt x="0" y="382517"/>
                  </a:moveTo>
                  <a:lnTo>
                    <a:pt x="0" y="382517"/>
                  </a:lnTo>
                  <a:lnTo>
                    <a:pt x="0" y="382517"/>
                  </a:lnTo>
                </a:path>
                <a:path w="667385" h="427354">
                  <a:moveTo>
                    <a:pt x="16191" y="382517"/>
                  </a:moveTo>
                  <a:lnTo>
                    <a:pt x="16191" y="382517"/>
                  </a:lnTo>
                  <a:lnTo>
                    <a:pt x="16191" y="382517"/>
                  </a:lnTo>
                </a:path>
                <a:path w="667385" h="427354">
                  <a:moveTo>
                    <a:pt x="47561" y="382517"/>
                  </a:moveTo>
                  <a:lnTo>
                    <a:pt x="49585" y="382517"/>
                  </a:lnTo>
                </a:path>
                <a:path w="667385" h="427354">
                  <a:moveTo>
                    <a:pt x="59705" y="382517"/>
                  </a:moveTo>
                  <a:lnTo>
                    <a:pt x="60717" y="382517"/>
                  </a:lnTo>
                  <a:lnTo>
                    <a:pt x="61729" y="382517"/>
                  </a:lnTo>
                  <a:lnTo>
                    <a:pt x="65776" y="382517"/>
                  </a:lnTo>
                  <a:lnTo>
                    <a:pt x="66788" y="382517"/>
                  </a:lnTo>
                </a:path>
                <a:path w="667385" h="427354">
                  <a:moveTo>
                    <a:pt x="67800" y="382517"/>
                  </a:moveTo>
                  <a:lnTo>
                    <a:pt x="68812" y="382517"/>
                  </a:lnTo>
                </a:path>
                <a:path w="667385" h="427354">
                  <a:moveTo>
                    <a:pt x="73872" y="382517"/>
                  </a:moveTo>
                  <a:lnTo>
                    <a:pt x="75896" y="382517"/>
                  </a:lnTo>
                </a:path>
                <a:path w="667385" h="427354">
                  <a:moveTo>
                    <a:pt x="87027" y="382517"/>
                  </a:moveTo>
                  <a:lnTo>
                    <a:pt x="90063" y="382517"/>
                  </a:lnTo>
                </a:path>
                <a:path w="667385" h="427354">
                  <a:moveTo>
                    <a:pt x="95123" y="382517"/>
                  </a:moveTo>
                  <a:lnTo>
                    <a:pt x="98159" y="382517"/>
                  </a:lnTo>
                </a:path>
                <a:path w="667385" h="427354">
                  <a:moveTo>
                    <a:pt x="103219" y="382517"/>
                  </a:moveTo>
                  <a:lnTo>
                    <a:pt x="106254" y="382517"/>
                  </a:lnTo>
                </a:path>
                <a:path w="667385" h="427354">
                  <a:moveTo>
                    <a:pt x="8095" y="382517"/>
                  </a:moveTo>
                  <a:lnTo>
                    <a:pt x="10119" y="38251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4" name="object 724"/>
            <p:cNvSpPr/>
            <p:nvPr/>
          </p:nvSpPr>
          <p:spPr>
            <a:xfrm>
              <a:off x="1296309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5" name="object 725"/>
            <p:cNvSpPr/>
            <p:nvPr/>
          </p:nvSpPr>
          <p:spPr>
            <a:xfrm>
              <a:off x="1645432" y="4082548"/>
              <a:ext cx="222885" cy="43815"/>
            </a:xfrm>
            <a:custGeom>
              <a:avLst/>
              <a:gdLst/>
              <a:ahLst/>
              <a:cxnLst/>
              <a:rect l="l" t="t" r="r" b="b"/>
              <a:pathLst>
                <a:path w="222885" h="43814">
                  <a:moveTo>
                    <a:pt x="0" y="0"/>
                  </a:moveTo>
                  <a:lnTo>
                    <a:pt x="1011" y="0"/>
                  </a:lnTo>
                  <a:lnTo>
                    <a:pt x="4047" y="2023"/>
                  </a:lnTo>
                </a:path>
                <a:path w="222885" h="43814">
                  <a:moveTo>
                    <a:pt x="208461" y="43513"/>
                  </a:moveTo>
                  <a:lnTo>
                    <a:pt x="210485" y="43513"/>
                  </a:lnTo>
                  <a:lnTo>
                    <a:pt x="214533" y="43513"/>
                  </a:lnTo>
                </a:path>
                <a:path w="222885" h="43814">
                  <a:moveTo>
                    <a:pt x="216557" y="43513"/>
                  </a:moveTo>
                  <a:lnTo>
                    <a:pt x="218581" y="43513"/>
                  </a:lnTo>
                  <a:lnTo>
                    <a:pt x="222629" y="43513"/>
                  </a:lnTo>
                </a:path>
                <a:path w="222885" h="43814">
                  <a:moveTo>
                    <a:pt x="201378" y="43513"/>
                  </a:moveTo>
                  <a:lnTo>
                    <a:pt x="202390" y="43513"/>
                  </a:lnTo>
                  <a:lnTo>
                    <a:pt x="206438" y="4351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6" name="object 726"/>
            <p:cNvSpPr/>
            <p:nvPr/>
          </p:nvSpPr>
          <p:spPr>
            <a:xfrm>
              <a:off x="1836691" y="351889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7" name="object 727"/>
            <p:cNvSpPr/>
            <p:nvPr/>
          </p:nvSpPr>
          <p:spPr>
            <a:xfrm>
              <a:off x="1291249" y="3283107"/>
              <a:ext cx="668020" cy="843280"/>
            </a:xfrm>
            <a:custGeom>
              <a:avLst/>
              <a:gdLst/>
              <a:ahLst/>
              <a:cxnLst/>
              <a:rect l="l" t="t" r="r" b="b"/>
              <a:pathLst>
                <a:path w="668019" h="843279">
                  <a:moveTo>
                    <a:pt x="400732" y="189234"/>
                  </a:moveTo>
                  <a:lnTo>
                    <a:pt x="478652" y="189234"/>
                  </a:lnTo>
                </a:path>
                <a:path w="668019" h="843279">
                  <a:moveTo>
                    <a:pt x="144709" y="292453"/>
                  </a:moveTo>
                  <a:lnTo>
                    <a:pt x="144709" y="304597"/>
                  </a:lnTo>
                  <a:lnTo>
                    <a:pt x="145720" y="320788"/>
                  </a:lnTo>
                </a:path>
                <a:path w="668019" h="843279">
                  <a:moveTo>
                    <a:pt x="154828" y="599075"/>
                  </a:moveTo>
                  <a:lnTo>
                    <a:pt x="148756" y="585919"/>
                  </a:lnTo>
                  <a:lnTo>
                    <a:pt x="145720" y="578836"/>
                  </a:lnTo>
                </a:path>
                <a:path w="668019" h="843279">
                  <a:moveTo>
                    <a:pt x="95123" y="151792"/>
                  </a:moveTo>
                  <a:lnTo>
                    <a:pt x="95123" y="140661"/>
                  </a:lnTo>
                  <a:lnTo>
                    <a:pt x="95123" y="132565"/>
                  </a:lnTo>
                </a:path>
                <a:path w="668019" h="843279">
                  <a:moveTo>
                    <a:pt x="524190" y="547465"/>
                  </a:moveTo>
                  <a:lnTo>
                    <a:pt x="539370" y="560621"/>
                  </a:lnTo>
                  <a:lnTo>
                    <a:pt x="564668" y="583895"/>
                  </a:lnTo>
                </a:path>
                <a:path w="668019" h="843279">
                  <a:moveTo>
                    <a:pt x="509011" y="632469"/>
                  </a:moveTo>
                  <a:lnTo>
                    <a:pt x="513059" y="635505"/>
                  </a:lnTo>
                </a:path>
                <a:path w="668019" h="843279">
                  <a:moveTo>
                    <a:pt x="476629" y="642589"/>
                  </a:moveTo>
                  <a:lnTo>
                    <a:pt x="465497" y="640565"/>
                  </a:lnTo>
                  <a:lnTo>
                    <a:pt x="454366" y="638541"/>
                  </a:lnTo>
                </a:path>
                <a:path w="668019" h="843279">
                  <a:moveTo>
                    <a:pt x="481688" y="632469"/>
                  </a:moveTo>
                  <a:lnTo>
                    <a:pt x="479664" y="631457"/>
                  </a:lnTo>
                  <a:lnTo>
                    <a:pt x="469545" y="629433"/>
                  </a:lnTo>
                  <a:lnTo>
                    <a:pt x="465497" y="629433"/>
                  </a:lnTo>
                  <a:lnTo>
                    <a:pt x="460437" y="628421"/>
                  </a:lnTo>
                </a:path>
                <a:path w="668019" h="843279">
                  <a:moveTo>
                    <a:pt x="105242" y="382517"/>
                  </a:moveTo>
                  <a:lnTo>
                    <a:pt x="106254" y="390613"/>
                  </a:lnTo>
                </a:path>
                <a:path w="668019" h="843279">
                  <a:moveTo>
                    <a:pt x="557585" y="189234"/>
                  </a:moveTo>
                  <a:lnTo>
                    <a:pt x="557585" y="230724"/>
                  </a:lnTo>
                </a:path>
                <a:path w="668019" h="843279">
                  <a:moveTo>
                    <a:pt x="548477" y="189234"/>
                  </a:moveTo>
                  <a:lnTo>
                    <a:pt x="548477" y="238820"/>
                  </a:lnTo>
                </a:path>
                <a:path w="668019" h="843279">
                  <a:moveTo>
                    <a:pt x="105242" y="101195"/>
                  </a:moveTo>
                  <a:lnTo>
                    <a:pt x="105242" y="132565"/>
                  </a:lnTo>
                </a:path>
                <a:path w="668019" h="843279">
                  <a:moveTo>
                    <a:pt x="96135" y="189234"/>
                  </a:moveTo>
                  <a:lnTo>
                    <a:pt x="96135" y="190246"/>
                  </a:lnTo>
                </a:path>
                <a:path w="668019" h="843279">
                  <a:moveTo>
                    <a:pt x="29346" y="455378"/>
                  </a:moveTo>
                  <a:lnTo>
                    <a:pt x="29346" y="448294"/>
                  </a:lnTo>
                </a:path>
                <a:path w="668019" h="843279">
                  <a:moveTo>
                    <a:pt x="618302" y="455378"/>
                  </a:moveTo>
                  <a:lnTo>
                    <a:pt x="618302" y="447282"/>
                  </a:lnTo>
                </a:path>
                <a:path w="668019" h="843279">
                  <a:moveTo>
                    <a:pt x="188222" y="18215"/>
                  </a:moveTo>
                  <a:lnTo>
                    <a:pt x="183163" y="4047"/>
                  </a:lnTo>
                </a:path>
                <a:path w="668019" h="843279">
                  <a:moveTo>
                    <a:pt x="475617" y="2023"/>
                  </a:moveTo>
                  <a:lnTo>
                    <a:pt x="475617" y="0"/>
                  </a:lnTo>
                </a:path>
                <a:path w="668019" h="843279">
                  <a:moveTo>
                    <a:pt x="666875" y="425019"/>
                  </a:moveTo>
                  <a:lnTo>
                    <a:pt x="667887" y="415912"/>
                  </a:lnTo>
                </a:path>
                <a:path w="668019" h="843279">
                  <a:moveTo>
                    <a:pt x="658780" y="439186"/>
                  </a:moveTo>
                  <a:lnTo>
                    <a:pt x="660804" y="414900"/>
                  </a:lnTo>
                </a:path>
                <a:path w="668019" h="843279">
                  <a:moveTo>
                    <a:pt x="471569" y="798429"/>
                  </a:moveTo>
                  <a:lnTo>
                    <a:pt x="472581" y="793369"/>
                  </a:lnTo>
                </a:path>
                <a:path w="668019" h="843279">
                  <a:moveTo>
                    <a:pt x="593003" y="596039"/>
                  </a:moveTo>
                  <a:lnTo>
                    <a:pt x="584907" y="589967"/>
                  </a:lnTo>
                  <a:lnTo>
                    <a:pt x="564668" y="574788"/>
                  </a:lnTo>
                </a:path>
                <a:path w="668019" h="843279">
                  <a:moveTo>
                    <a:pt x="519131" y="540382"/>
                  </a:moveTo>
                  <a:lnTo>
                    <a:pt x="516095" y="537346"/>
                  </a:lnTo>
                  <a:lnTo>
                    <a:pt x="512047" y="534310"/>
                  </a:lnTo>
                </a:path>
                <a:path w="668019" h="843279">
                  <a:moveTo>
                    <a:pt x="618302" y="520143"/>
                  </a:moveTo>
                  <a:lnTo>
                    <a:pt x="610206" y="514071"/>
                  </a:lnTo>
                </a:path>
                <a:path w="668019" h="843279">
                  <a:moveTo>
                    <a:pt x="539370" y="460437"/>
                  </a:moveTo>
                  <a:lnTo>
                    <a:pt x="497880" y="428055"/>
                  </a:lnTo>
                </a:path>
                <a:path w="668019" h="843279">
                  <a:moveTo>
                    <a:pt x="446270" y="739736"/>
                  </a:moveTo>
                  <a:lnTo>
                    <a:pt x="456390" y="739736"/>
                  </a:lnTo>
                </a:path>
                <a:path w="668019" h="843279">
                  <a:moveTo>
                    <a:pt x="173043" y="784262"/>
                  </a:moveTo>
                  <a:lnTo>
                    <a:pt x="174055" y="784262"/>
                  </a:lnTo>
                </a:path>
                <a:path w="668019" h="843279">
                  <a:moveTo>
                    <a:pt x="456390" y="784262"/>
                  </a:moveTo>
                  <a:lnTo>
                    <a:pt x="457402" y="784262"/>
                  </a:lnTo>
                </a:path>
                <a:path w="668019" h="843279">
                  <a:moveTo>
                    <a:pt x="0" y="842955"/>
                  </a:moveTo>
                  <a:lnTo>
                    <a:pt x="3035" y="842955"/>
                  </a:lnTo>
                </a:path>
                <a:path w="668019" h="843279">
                  <a:moveTo>
                    <a:pt x="588955" y="842955"/>
                  </a:moveTo>
                  <a:lnTo>
                    <a:pt x="587943" y="842955"/>
                  </a:lnTo>
                  <a:lnTo>
                    <a:pt x="586931" y="842955"/>
                  </a:lnTo>
                  <a:lnTo>
                    <a:pt x="585919" y="842955"/>
                  </a:lnTo>
                </a:path>
                <a:path w="668019" h="843279">
                  <a:moveTo>
                    <a:pt x="570740" y="842955"/>
                  </a:moveTo>
                  <a:lnTo>
                    <a:pt x="568716" y="842955"/>
                  </a:lnTo>
                </a:path>
                <a:path w="668019" h="843279">
                  <a:moveTo>
                    <a:pt x="435139" y="842955"/>
                  </a:moveTo>
                  <a:lnTo>
                    <a:pt x="425019" y="842955"/>
                  </a:lnTo>
                </a:path>
                <a:path w="668019" h="843279">
                  <a:moveTo>
                    <a:pt x="487760" y="813608"/>
                  </a:moveTo>
                  <a:lnTo>
                    <a:pt x="487760" y="797417"/>
                  </a:lnTo>
                  <a:lnTo>
                    <a:pt x="487760" y="784262"/>
                  </a:lnTo>
                </a:path>
                <a:path w="668019" h="843279">
                  <a:moveTo>
                    <a:pt x="507999" y="813608"/>
                  </a:moveTo>
                  <a:lnTo>
                    <a:pt x="507999" y="797417"/>
                  </a:lnTo>
                  <a:lnTo>
                    <a:pt x="507999" y="784262"/>
                  </a:lnTo>
                </a:path>
                <a:path w="668019" h="843279">
                  <a:moveTo>
                    <a:pt x="154828" y="813608"/>
                  </a:moveTo>
                  <a:lnTo>
                    <a:pt x="154828" y="797417"/>
                  </a:lnTo>
                  <a:lnTo>
                    <a:pt x="154828" y="784262"/>
                  </a:lnTo>
                </a:path>
                <a:path w="668019" h="843279">
                  <a:moveTo>
                    <a:pt x="173043" y="813608"/>
                  </a:moveTo>
                  <a:lnTo>
                    <a:pt x="173043" y="797417"/>
                  </a:lnTo>
                  <a:lnTo>
                    <a:pt x="173043" y="7842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8" name="object 728"/>
            <p:cNvSpPr/>
            <p:nvPr/>
          </p:nvSpPr>
          <p:spPr>
            <a:xfrm>
              <a:off x="1328692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9" name="object 729"/>
            <p:cNvSpPr/>
            <p:nvPr/>
          </p:nvSpPr>
          <p:spPr>
            <a:xfrm>
              <a:off x="1331727" y="3521927"/>
              <a:ext cx="549910" cy="604520"/>
            </a:xfrm>
            <a:custGeom>
              <a:avLst/>
              <a:gdLst/>
              <a:ahLst/>
              <a:cxnLst/>
              <a:rect l="l" t="t" r="r" b="b"/>
              <a:pathLst>
                <a:path w="549910" h="604520">
                  <a:moveTo>
                    <a:pt x="0" y="604134"/>
                  </a:moveTo>
                  <a:lnTo>
                    <a:pt x="2023" y="604134"/>
                  </a:lnTo>
                </a:path>
                <a:path w="549910" h="604520">
                  <a:moveTo>
                    <a:pt x="7083" y="604134"/>
                  </a:moveTo>
                  <a:lnTo>
                    <a:pt x="8095" y="604134"/>
                  </a:lnTo>
                  <a:lnTo>
                    <a:pt x="9107" y="604134"/>
                  </a:lnTo>
                </a:path>
                <a:path w="549910" h="604520">
                  <a:moveTo>
                    <a:pt x="15179" y="604134"/>
                  </a:moveTo>
                  <a:lnTo>
                    <a:pt x="16191" y="604134"/>
                  </a:lnTo>
                  <a:lnTo>
                    <a:pt x="17203" y="604134"/>
                  </a:lnTo>
                </a:path>
                <a:path w="549910" h="604520">
                  <a:moveTo>
                    <a:pt x="47561" y="604134"/>
                  </a:moveTo>
                  <a:lnTo>
                    <a:pt x="49585" y="604134"/>
                  </a:lnTo>
                </a:path>
                <a:path w="549910" h="604520">
                  <a:moveTo>
                    <a:pt x="63752" y="604134"/>
                  </a:moveTo>
                  <a:lnTo>
                    <a:pt x="64764" y="604134"/>
                  </a:lnTo>
                </a:path>
                <a:path w="549910" h="604520">
                  <a:moveTo>
                    <a:pt x="429067" y="604134"/>
                  </a:moveTo>
                  <a:lnTo>
                    <a:pt x="430079" y="604134"/>
                  </a:lnTo>
                  <a:lnTo>
                    <a:pt x="433115" y="604134"/>
                  </a:lnTo>
                </a:path>
                <a:path w="549910" h="604520">
                  <a:moveTo>
                    <a:pt x="483712" y="604134"/>
                  </a:moveTo>
                  <a:lnTo>
                    <a:pt x="487760" y="604134"/>
                  </a:lnTo>
                </a:path>
                <a:path w="549910" h="604520">
                  <a:moveTo>
                    <a:pt x="545441" y="604134"/>
                  </a:moveTo>
                  <a:lnTo>
                    <a:pt x="546453" y="604134"/>
                  </a:lnTo>
                  <a:lnTo>
                    <a:pt x="547465" y="604134"/>
                  </a:lnTo>
                  <a:lnTo>
                    <a:pt x="548477" y="604134"/>
                  </a:lnTo>
                  <a:lnTo>
                    <a:pt x="549489" y="604134"/>
                  </a:lnTo>
                </a:path>
                <a:path w="549910" h="604520">
                  <a:moveTo>
                    <a:pt x="509011" y="0"/>
                  </a:moveTo>
                  <a:lnTo>
                    <a:pt x="50799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0" name="object 730"/>
            <p:cNvSpPr/>
            <p:nvPr/>
          </p:nvSpPr>
          <p:spPr>
            <a:xfrm>
              <a:off x="1836691" y="351889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1" name="object 731"/>
            <p:cNvSpPr/>
            <p:nvPr/>
          </p:nvSpPr>
          <p:spPr>
            <a:xfrm>
              <a:off x="1446078" y="3415672"/>
              <a:ext cx="327025" cy="485775"/>
            </a:xfrm>
            <a:custGeom>
              <a:avLst/>
              <a:gdLst/>
              <a:ahLst/>
              <a:cxnLst/>
              <a:rect l="l" t="t" r="r" b="b"/>
              <a:pathLst>
                <a:path w="327025" h="485775">
                  <a:moveTo>
                    <a:pt x="323824" y="56669"/>
                  </a:moveTo>
                  <a:lnTo>
                    <a:pt x="326860" y="56669"/>
                  </a:lnTo>
                </a:path>
                <a:path w="327025" h="485775">
                  <a:moveTo>
                    <a:pt x="275250" y="0"/>
                  </a:moveTo>
                  <a:lnTo>
                    <a:pt x="199354" y="0"/>
                  </a:lnTo>
                </a:path>
                <a:path w="327025" h="485775">
                  <a:moveTo>
                    <a:pt x="9107" y="485736"/>
                  </a:moveTo>
                  <a:lnTo>
                    <a:pt x="2023" y="469545"/>
                  </a:lnTo>
                  <a:lnTo>
                    <a:pt x="0" y="46650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2" name="object 732"/>
            <p:cNvSpPr/>
            <p:nvPr/>
          </p:nvSpPr>
          <p:spPr>
            <a:xfrm>
              <a:off x="1433935" y="385890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3" name="object 733"/>
            <p:cNvSpPr/>
            <p:nvPr/>
          </p:nvSpPr>
          <p:spPr>
            <a:xfrm>
              <a:off x="1320596" y="3215306"/>
              <a:ext cx="638810" cy="911225"/>
            </a:xfrm>
            <a:custGeom>
              <a:avLst/>
              <a:gdLst/>
              <a:ahLst/>
              <a:cxnLst/>
              <a:rect l="l" t="t" r="r" b="b"/>
              <a:pathLst>
                <a:path w="638810" h="911225">
                  <a:moveTo>
                    <a:pt x="391625" y="525202"/>
                  </a:moveTo>
                  <a:lnTo>
                    <a:pt x="450318" y="575800"/>
                  </a:lnTo>
                  <a:lnTo>
                    <a:pt x="455378" y="580860"/>
                  </a:lnTo>
                  <a:lnTo>
                    <a:pt x="456390" y="581872"/>
                  </a:lnTo>
                  <a:lnTo>
                    <a:pt x="481688" y="604134"/>
                  </a:lnTo>
                </a:path>
                <a:path w="638810" h="911225">
                  <a:moveTo>
                    <a:pt x="484724" y="607170"/>
                  </a:moveTo>
                  <a:lnTo>
                    <a:pt x="488772" y="610206"/>
                  </a:lnTo>
                  <a:lnTo>
                    <a:pt x="494844" y="615266"/>
                  </a:lnTo>
                </a:path>
                <a:path w="638810" h="911225">
                  <a:moveTo>
                    <a:pt x="477641" y="699258"/>
                  </a:moveTo>
                  <a:lnTo>
                    <a:pt x="479664" y="700270"/>
                  </a:lnTo>
                </a:path>
                <a:path w="638810" h="911225">
                  <a:moveTo>
                    <a:pt x="71848" y="344063"/>
                  </a:moveTo>
                  <a:lnTo>
                    <a:pt x="73872" y="401744"/>
                  </a:lnTo>
                  <a:lnTo>
                    <a:pt x="75896" y="450318"/>
                  </a:lnTo>
                </a:path>
                <a:path w="638810" h="911225">
                  <a:moveTo>
                    <a:pt x="528238" y="200366"/>
                  </a:moveTo>
                  <a:lnTo>
                    <a:pt x="528238" y="257035"/>
                  </a:lnTo>
                </a:path>
                <a:path w="638810" h="911225">
                  <a:moveTo>
                    <a:pt x="519131" y="200366"/>
                  </a:moveTo>
                  <a:lnTo>
                    <a:pt x="519131" y="257035"/>
                  </a:lnTo>
                </a:path>
                <a:path w="638810" h="911225">
                  <a:moveTo>
                    <a:pt x="75896" y="159888"/>
                  </a:moveTo>
                  <a:lnTo>
                    <a:pt x="75896" y="168995"/>
                  </a:lnTo>
                </a:path>
                <a:path w="638810" h="911225">
                  <a:moveTo>
                    <a:pt x="66788" y="247928"/>
                  </a:moveTo>
                  <a:lnTo>
                    <a:pt x="66788" y="257035"/>
                  </a:lnTo>
                </a:path>
                <a:path w="638810" h="911225">
                  <a:moveTo>
                    <a:pt x="0" y="516095"/>
                  </a:moveTo>
                  <a:lnTo>
                    <a:pt x="0" y="455378"/>
                  </a:lnTo>
                  <a:lnTo>
                    <a:pt x="0" y="336979"/>
                  </a:lnTo>
                </a:path>
                <a:path w="638810" h="911225">
                  <a:moveTo>
                    <a:pt x="588955" y="515083"/>
                  </a:moveTo>
                  <a:lnTo>
                    <a:pt x="588955" y="454366"/>
                  </a:lnTo>
                  <a:lnTo>
                    <a:pt x="588955" y="337991"/>
                  </a:lnTo>
                </a:path>
                <a:path w="638810" h="911225">
                  <a:moveTo>
                    <a:pt x="153816" y="71848"/>
                  </a:moveTo>
                  <a:lnTo>
                    <a:pt x="150780" y="63752"/>
                  </a:lnTo>
                </a:path>
                <a:path w="638810" h="911225">
                  <a:moveTo>
                    <a:pt x="446270" y="67800"/>
                  </a:moveTo>
                  <a:lnTo>
                    <a:pt x="448294" y="62740"/>
                  </a:lnTo>
                  <a:lnTo>
                    <a:pt x="470557" y="0"/>
                  </a:lnTo>
                </a:path>
                <a:path w="638810" h="911225">
                  <a:moveTo>
                    <a:pt x="611218" y="700270"/>
                  </a:moveTo>
                  <a:lnTo>
                    <a:pt x="612230" y="700270"/>
                  </a:lnTo>
                  <a:lnTo>
                    <a:pt x="620326" y="700270"/>
                  </a:lnTo>
                  <a:lnTo>
                    <a:pt x="630445" y="700270"/>
                  </a:lnTo>
                  <a:lnTo>
                    <a:pt x="635505" y="700270"/>
                  </a:lnTo>
                </a:path>
                <a:path w="638810" h="911225">
                  <a:moveTo>
                    <a:pt x="638541" y="348111"/>
                  </a:moveTo>
                  <a:lnTo>
                    <a:pt x="631457" y="346087"/>
                  </a:lnTo>
                  <a:lnTo>
                    <a:pt x="612230" y="341027"/>
                  </a:lnTo>
                  <a:lnTo>
                    <a:pt x="608182" y="340015"/>
                  </a:lnTo>
                  <a:lnTo>
                    <a:pt x="598063" y="336979"/>
                  </a:lnTo>
                </a:path>
                <a:path w="638810" h="911225">
                  <a:moveTo>
                    <a:pt x="443234" y="861170"/>
                  </a:moveTo>
                  <a:lnTo>
                    <a:pt x="443234" y="856110"/>
                  </a:lnTo>
                  <a:lnTo>
                    <a:pt x="443234" y="854086"/>
                  </a:lnTo>
                </a:path>
                <a:path w="638810" h="911225">
                  <a:moveTo>
                    <a:pt x="570740" y="669911"/>
                  </a:moveTo>
                  <a:lnTo>
                    <a:pt x="563656" y="663840"/>
                  </a:lnTo>
                </a:path>
                <a:path w="638810" h="911225">
                  <a:moveTo>
                    <a:pt x="535322" y="642589"/>
                  </a:moveTo>
                  <a:lnTo>
                    <a:pt x="518119" y="628421"/>
                  </a:lnTo>
                  <a:lnTo>
                    <a:pt x="499903" y="615266"/>
                  </a:lnTo>
                </a:path>
                <a:path w="638810" h="911225">
                  <a:moveTo>
                    <a:pt x="617290" y="609194"/>
                  </a:moveTo>
                  <a:lnTo>
                    <a:pt x="608182" y="602111"/>
                  </a:lnTo>
                  <a:lnTo>
                    <a:pt x="588955" y="587943"/>
                  </a:lnTo>
                </a:path>
                <a:path w="638810" h="911225">
                  <a:moveTo>
                    <a:pt x="468533" y="495856"/>
                  </a:moveTo>
                  <a:lnTo>
                    <a:pt x="466509" y="494844"/>
                  </a:lnTo>
                  <a:lnTo>
                    <a:pt x="457402" y="487760"/>
                  </a:lnTo>
                </a:path>
                <a:path w="638810" h="911225">
                  <a:moveTo>
                    <a:pt x="144709" y="852063"/>
                  </a:moveTo>
                  <a:lnTo>
                    <a:pt x="161912" y="852063"/>
                  </a:lnTo>
                </a:path>
                <a:path w="638810" h="911225">
                  <a:moveTo>
                    <a:pt x="560621" y="910756"/>
                  </a:moveTo>
                  <a:lnTo>
                    <a:pt x="559609" y="910756"/>
                  </a:lnTo>
                </a:path>
                <a:path w="638810" h="911225">
                  <a:moveTo>
                    <a:pt x="543417" y="910756"/>
                  </a:moveTo>
                  <a:lnTo>
                    <a:pt x="541393" y="910756"/>
                  </a:lnTo>
                </a:path>
                <a:path w="638810" h="911225">
                  <a:moveTo>
                    <a:pt x="533298" y="910756"/>
                  </a:moveTo>
                  <a:lnTo>
                    <a:pt x="531274" y="91075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4" name="object 734"/>
            <p:cNvSpPr/>
            <p:nvPr/>
          </p:nvSpPr>
          <p:spPr>
            <a:xfrm>
              <a:off x="1330716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5" name="object 735"/>
            <p:cNvSpPr/>
            <p:nvPr/>
          </p:nvSpPr>
          <p:spPr>
            <a:xfrm>
              <a:off x="1333751" y="4126062"/>
              <a:ext cx="3175" cy="0"/>
            </a:xfrm>
            <a:custGeom>
              <a:avLst/>
              <a:gdLst/>
              <a:ahLst/>
              <a:cxnLst/>
              <a:rect l="l" t="t" r="r" b="b"/>
              <a:pathLst>
                <a:path w="3175">
                  <a:moveTo>
                    <a:pt x="0" y="0"/>
                  </a:moveTo>
                  <a:lnTo>
                    <a:pt x="303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6" name="object 736"/>
            <p:cNvSpPr/>
            <p:nvPr/>
          </p:nvSpPr>
          <p:spPr>
            <a:xfrm>
              <a:off x="1378277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7" name="object 737"/>
            <p:cNvSpPr/>
            <p:nvPr/>
          </p:nvSpPr>
          <p:spPr>
            <a:xfrm>
              <a:off x="1381313" y="3415672"/>
              <a:ext cx="405130" cy="710565"/>
            </a:xfrm>
            <a:custGeom>
              <a:avLst/>
              <a:gdLst/>
              <a:ahLst/>
              <a:cxnLst/>
              <a:rect l="l" t="t" r="r" b="b"/>
              <a:pathLst>
                <a:path w="405130" h="710564">
                  <a:moveTo>
                    <a:pt x="0" y="710389"/>
                  </a:moveTo>
                  <a:lnTo>
                    <a:pt x="3035" y="710389"/>
                  </a:lnTo>
                </a:path>
                <a:path w="405130" h="710564">
                  <a:moveTo>
                    <a:pt x="15179" y="710389"/>
                  </a:moveTo>
                  <a:lnTo>
                    <a:pt x="18215" y="710389"/>
                  </a:lnTo>
                  <a:lnTo>
                    <a:pt x="20239" y="710389"/>
                  </a:lnTo>
                </a:path>
                <a:path w="405130" h="710564">
                  <a:moveTo>
                    <a:pt x="404780" y="0"/>
                  </a:moveTo>
                  <a:lnTo>
                    <a:pt x="340015" y="0"/>
                  </a:lnTo>
                </a:path>
                <a:path w="405130" h="710564">
                  <a:moveTo>
                    <a:pt x="55657" y="446270"/>
                  </a:moveTo>
                  <a:lnTo>
                    <a:pt x="33394" y="394661"/>
                  </a:lnTo>
                  <a:lnTo>
                    <a:pt x="22262" y="37138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8" name="object 738"/>
            <p:cNvSpPr/>
            <p:nvPr/>
          </p:nvSpPr>
          <p:spPr>
            <a:xfrm>
              <a:off x="1852882" y="386396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9" name="object 739"/>
            <p:cNvSpPr/>
            <p:nvPr/>
          </p:nvSpPr>
          <p:spPr>
            <a:xfrm>
              <a:off x="1387385" y="3278047"/>
              <a:ext cx="572135" cy="637540"/>
            </a:xfrm>
            <a:custGeom>
              <a:avLst/>
              <a:gdLst/>
              <a:ahLst/>
              <a:cxnLst/>
              <a:rect l="l" t="t" r="r" b="b"/>
              <a:pathLst>
                <a:path w="572135" h="637539">
                  <a:moveTo>
                    <a:pt x="468533" y="588955"/>
                  </a:moveTo>
                  <a:lnTo>
                    <a:pt x="473593" y="594015"/>
                  </a:lnTo>
                </a:path>
                <a:path w="572135" h="637539">
                  <a:moveTo>
                    <a:pt x="482700" y="601099"/>
                  </a:moveTo>
                  <a:lnTo>
                    <a:pt x="498892" y="615266"/>
                  </a:lnTo>
                </a:path>
                <a:path w="572135" h="637539">
                  <a:moveTo>
                    <a:pt x="461449" y="263107"/>
                  </a:moveTo>
                  <a:lnTo>
                    <a:pt x="467521" y="263107"/>
                  </a:lnTo>
                </a:path>
                <a:path w="572135" h="637539">
                  <a:moveTo>
                    <a:pt x="461449" y="133577"/>
                  </a:moveTo>
                  <a:lnTo>
                    <a:pt x="461449" y="137625"/>
                  </a:lnTo>
                </a:path>
                <a:path w="572135" h="637539">
                  <a:moveTo>
                    <a:pt x="452342" y="125481"/>
                  </a:moveTo>
                  <a:lnTo>
                    <a:pt x="452342" y="137625"/>
                  </a:lnTo>
                </a:path>
                <a:path w="572135" h="637539">
                  <a:moveTo>
                    <a:pt x="9107" y="60717"/>
                  </a:moveTo>
                  <a:lnTo>
                    <a:pt x="9107" y="88039"/>
                  </a:lnTo>
                  <a:lnTo>
                    <a:pt x="9107" y="97147"/>
                  </a:lnTo>
                </a:path>
                <a:path w="572135" h="637539">
                  <a:moveTo>
                    <a:pt x="0" y="173043"/>
                  </a:moveTo>
                  <a:lnTo>
                    <a:pt x="0" y="185187"/>
                  </a:lnTo>
                </a:path>
                <a:path w="572135" h="637539">
                  <a:moveTo>
                    <a:pt x="83991" y="1011"/>
                  </a:moveTo>
                  <a:lnTo>
                    <a:pt x="83991" y="0"/>
                  </a:lnTo>
                </a:path>
                <a:path w="572135" h="637539">
                  <a:moveTo>
                    <a:pt x="518119" y="637529"/>
                  </a:moveTo>
                  <a:lnTo>
                    <a:pt x="528238" y="637529"/>
                  </a:lnTo>
                  <a:lnTo>
                    <a:pt x="544429" y="637529"/>
                  </a:lnTo>
                </a:path>
                <a:path w="572135" h="637539">
                  <a:moveTo>
                    <a:pt x="571752" y="420971"/>
                  </a:moveTo>
                  <a:lnTo>
                    <a:pt x="571752" y="41995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0" name="object 740"/>
            <p:cNvSpPr/>
            <p:nvPr/>
          </p:nvSpPr>
          <p:spPr>
            <a:xfrm>
              <a:off x="1956101" y="369497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1" name="object 741"/>
            <p:cNvSpPr/>
            <p:nvPr/>
          </p:nvSpPr>
          <p:spPr>
            <a:xfrm>
              <a:off x="1952054" y="356341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20">
                  <a:moveTo>
                    <a:pt x="7083" y="134589"/>
                  </a:moveTo>
                  <a:lnTo>
                    <a:pt x="15179" y="45537"/>
                  </a:lnTo>
                  <a:lnTo>
                    <a:pt x="18215" y="0"/>
                  </a:lnTo>
                </a:path>
                <a:path w="18414" h="134620">
                  <a:moveTo>
                    <a:pt x="0" y="134589"/>
                  </a:moveTo>
                  <a:lnTo>
                    <a:pt x="0" y="13357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2" name="object 742"/>
            <p:cNvSpPr/>
            <p:nvPr/>
          </p:nvSpPr>
          <p:spPr>
            <a:xfrm>
              <a:off x="1949018" y="369395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3" name="object 743"/>
            <p:cNvSpPr/>
            <p:nvPr/>
          </p:nvSpPr>
          <p:spPr>
            <a:xfrm>
              <a:off x="1294285" y="3216318"/>
              <a:ext cx="665480" cy="909955"/>
            </a:xfrm>
            <a:custGeom>
              <a:avLst/>
              <a:gdLst/>
              <a:ahLst/>
              <a:cxnLst/>
              <a:rect l="l" t="t" r="r" b="b"/>
              <a:pathLst>
                <a:path w="665480" h="909954">
                  <a:moveTo>
                    <a:pt x="657768" y="480676"/>
                  </a:moveTo>
                  <a:lnTo>
                    <a:pt x="664852" y="398708"/>
                  </a:lnTo>
                </a:path>
                <a:path w="665480" h="909954">
                  <a:moveTo>
                    <a:pt x="607170" y="675983"/>
                  </a:moveTo>
                  <a:lnTo>
                    <a:pt x="603123" y="672947"/>
                  </a:lnTo>
                  <a:lnTo>
                    <a:pt x="597051" y="668899"/>
                  </a:lnTo>
                </a:path>
                <a:path w="665480" h="909954">
                  <a:moveTo>
                    <a:pt x="188222" y="851051"/>
                  </a:moveTo>
                  <a:lnTo>
                    <a:pt x="198342" y="851051"/>
                  </a:lnTo>
                </a:path>
                <a:path w="665480" h="909954">
                  <a:moveTo>
                    <a:pt x="454366" y="851051"/>
                  </a:moveTo>
                  <a:lnTo>
                    <a:pt x="469545" y="851051"/>
                  </a:lnTo>
                  <a:lnTo>
                    <a:pt x="484724" y="851051"/>
                  </a:lnTo>
                </a:path>
                <a:path w="665480" h="909954">
                  <a:moveTo>
                    <a:pt x="617290" y="909744"/>
                  </a:moveTo>
                  <a:lnTo>
                    <a:pt x="586931" y="909744"/>
                  </a:lnTo>
                </a:path>
                <a:path w="665480" h="909954">
                  <a:moveTo>
                    <a:pt x="573776" y="909744"/>
                  </a:moveTo>
                  <a:lnTo>
                    <a:pt x="569728" y="909744"/>
                  </a:lnTo>
                </a:path>
                <a:path w="665480" h="909954">
                  <a:moveTo>
                    <a:pt x="565680" y="909744"/>
                  </a:moveTo>
                  <a:lnTo>
                    <a:pt x="561633" y="909744"/>
                  </a:lnTo>
                  <a:lnTo>
                    <a:pt x="559609" y="909744"/>
                  </a:lnTo>
                </a:path>
                <a:path w="665480" h="909954">
                  <a:moveTo>
                    <a:pt x="549489" y="909744"/>
                  </a:moveTo>
                  <a:lnTo>
                    <a:pt x="541393" y="909744"/>
                  </a:lnTo>
                  <a:lnTo>
                    <a:pt x="533298" y="909744"/>
                  </a:lnTo>
                  <a:lnTo>
                    <a:pt x="525202" y="909744"/>
                  </a:lnTo>
                </a:path>
                <a:path w="665480" h="909954">
                  <a:moveTo>
                    <a:pt x="454366" y="909744"/>
                  </a:moveTo>
                  <a:lnTo>
                    <a:pt x="450318" y="909744"/>
                  </a:lnTo>
                  <a:lnTo>
                    <a:pt x="432103" y="909744"/>
                  </a:lnTo>
                </a:path>
                <a:path w="665480" h="909954">
                  <a:moveTo>
                    <a:pt x="566692" y="655744"/>
                  </a:moveTo>
                  <a:lnTo>
                    <a:pt x="568716" y="656756"/>
                  </a:lnTo>
                  <a:lnTo>
                    <a:pt x="575800" y="662828"/>
                  </a:lnTo>
                </a:path>
                <a:path w="665480" h="909954">
                  <a:moveTo>
                    <a:pt x="290430" y="524190"/>
                  </a:moveTo>
                  <a:lnTo>
                    <a:pt x="469545" y="669911"/>
                  </a:lnTo>
                  <a:lnTo>
                    <a:pt x="471569" y="671935"/>
                  </a:lnTo>
                  <a:lnTo>
                    <a:pt x="482700" y="681043"/>
                  </a:lnTo>
                  <a:lnTo>
                    <a:pt x="503951" y="698246"/>
                  </a:lnTo>
                </a:path>
                <a:path w="665480" h="909954">
                  <a:moveTo>
                    <a:pt x="560621" y="324836"/>
                  </a:moveTo>
                  <a:lnTo>
                    <a:pt x="582883" y="324836"/>
                  </a:lnTo>
                </a:path>
                <a:path w="665480" h="909954">
                  <a:moveTo>
                    <a:pt x="554549" y="161912"/>
                  </a:moveTo>
                  <a:lnTo>
                    <a:pt x="554549" y="195306"/>
                  </a:lnTo>
                </a:path>
                <a:path w="665480" h="909954">
                  <a:moveTo>
                    <a:pt x="545441" y="184175"/>
                  </a:moveTo>
                  <a:lnTo>
                    <a:pt x="545441" y="187211"/>
                  </a:lnTo>
                </a:path>
                <a:path w="665480" h="909954">
                  <a:moveTo>
                    <a:pt x="177091" y="61729"/>
                  </a:moveTo>
                  <a:lnTo>
                    <a:pt x="175067" y="57681"/>
                  </a:lnTo>
                  <a:lnTo>
                    <a:pt x="154828" y="0"/>
                  </a:lnTo>
                </a:path>
                <a:path w="665480" h="909954">
                  <a:moveTo>
                    <a:pt x="198342" y="851051"/>
                  </a:moveTo>
                  <a:lnTo>
                    <a:pt x="267155" y="851051"/>
                  </a:lnTo>
                </a:path>
                <a:path w="665480" h="909954">
                  <a:moveTo>
                    <a:pt x="0" y="909744"/>
                  </a:moveTo>
                  <a:lnTo>
                    <a:pt x="3035" y="90974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4" name="object 744"/>
            <p:cNvSpPr/>
            <p:nvPr/>
          </p:nvSpPr>
          <p:spPr>
            <a:xfrm>
              <a:off x="1294285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5" name="object 745"/>
            <p:cNvSpPr/>
            <p:nvPr/>
          </p:nvSpPr>
          <p:spPr>
            <a:xfrm>
              <a:off x="1297321" y="4126062"/>
              <a:ext cx="2540" cy="0"/>
            </a:xfrm>
            <a:custGeom>
              <a:avLst/>
              <a:gdLst/>
              <a:ahLst/>
              <a:cxnLst/>
              <a:rect l="l" t="t" r="r" b="b"/>
              <a:pathLst>
                <a:path w="2540">
                  <a:moveTo>
                    <a:pt x="0" y="0"/>
                  </a:moveTo>
                  <a:lnTo>
                    <a:pt x="202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6" name="object 746"/>
            <p:cNvSpPr/>
            <p:nvPr/>
          </p:nvSpPr>
          <p:spPr>
            <a:xfrm>
              <a:off x="1302381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7" name="object 747"/>
            <p:cNvSpPr/>
            <p:nvPr/>
          </p:nvSpPr>
          <p:spPr>
            <a:xfrm>
              <a:off x="1773950" y="4126062"/>
              <a:ext cx="142240" cy="0"/>
            </a:xfrm>
            <a:custGeom>
              <a:avLst/>
              <a:gdLst/>
              <a:ahLst/>
              <a:cxnLst/>
              <a:rect l="l" t="t" r="r" b="b"/>
              <a:pathLst>
                <a:path w="142239">
                  <a:moveTo>
                    <a:pt x="141673" y="0"/>
                  </a:moveTo>
                  <a:lnTo>
                    <a:pt x="137625" y="0"/>
                  </a:lnTo>
                </a:path>
                <a:path w="142239">
                  <a:moveTo>
                    <a:pt x="96135" y="0"/>
                  </a:moveTo>
                  <a:lnTo>
                    <a:pt x="94111" y="0"/>
                  </a:lnTo>
                </a:path>
                <a:path w="142239">
                  <a:moveTo>
                    <a:pt x="72860" y="0"/>
                  </a:moveTo>
                  <a:lnTo>
                    <a:pt x="69824" y="0"/>
                  </a:lnTo>
                </a:path>
                <a:path w="142239">
                  <a:moveTo>
                    <a:pt x="5059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8" name="object 748"/>
            <p:cNvSpPr/>
            <p:nvPr/>
          </p:nvSpPr>
          <p:spPr>
            <a:xfrm>
              <a:off x="1770914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9" name="object 749"/>
            <p:cNvSpPr/>
            <p:nvPr/>
          </p:nvSpPr>
          <p:spPr>
            <a:xfrm>
              <a:off x="1387385" y="3339776"/>
              <a:ext cx="572135" cy="275590"/>
            </a:xfrm>
            <a:custGeom>
              <a:avLst/>
              <a:gdLst/>
              <a:ahLst/>
              <a:cxnLst/>
              <a:rect l="l" t="t" r="r" b="b"/>
              <a:pathLst>
                <a:path w="572135" h="275589">
                  <a:moveTo>
                    <a:pt x="461449" y="0"/>
                  </a:moveTo>
                  <a:lnTo>
                    <a:pt x="461449" y="6071"/>
                  </a:lnTo>
                  <a:lnTo>
                    <a:pt x="461449" y="38454"/>
                  </a:lnTo>
                </a:path>
                <a:path w="572135" h="275589">
                  <a:moveTo>
                    <a:pt x="452342" y="30358"/>
                  </a:moveTo>
                  <a:lnTo>
                    <a:pt x="452342" y="60717"/>
                  </a:lnTo>
                </a:path>
                <a:path w="572135" h="275589">
                  <a:moveTo>
                    <a:pt x="0" y="65776"/>
                  </a:moveTo>
                  <a:lnTo>
                    <a:pt x="0" y="75896"/>
                  </a:lnTo>
                </a:path>
                <a:path w="572135" h="275589">
                  <a:moveTo>
                    <a:pt x="0" y="95123"/>
                  </a:moveTo>
                  <a:lnTo>
                    <a:pt x="0" y="111314"/>
                  </a:lnTo>
                </a:path>
                <a:path w="572135" h="275589">
                  <a:moveTo>
                    <a:pt x="571752" y="275250"/>
                  </a:moveTo>
                  <a:lnTo>
                    <a:pt x="571752" y="26411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0" name="object 750"/>
            <p:cNvSpPr/>
            <p:nvPr/>
          </p:nvSpPr>
          <p:spPr>
            <a:xfrm>
              <a:off x="1956101" y="360086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1" name="object 751"/>
            <p:cNvSpPr/>
            <p:nvPr/>
          </p:nvSpPr>
          <p:spPr>
            <a:xfrm>
              <a:off x="1561440" y="3595800"/>
              <a:ext cx="398780" cy="471805"/>
            </a:xfrm>
            <a:custGeom>
              <a:avLst/>
              <a:gdLst/>
              <a:ahLst/>
              <a:cxnLst/>
              <a:rect l="l" t="t" r="r" b="b"/>
              <a:pathLst>
                <a:path w="398780" h="471804">
                  <a:moveTo>
                    <a:pt x="397696" y="8095"/>
                  </a:moveTo>
                  <a:lnTo>
                    <a:pt x="398708" y="0"/>
                  </a:lnTo>
                </a:path>
                <a:path w="398780" h="471804">
                  <a:moveTo>
                    <a:pt x="0" y="471569"/>
                  </a:moveTo>
                  <a:lnTo>
                    <a:pt x="20239" y="471569"/>
                  </a:lnTo>
                  <a:lnTo>
                    <a:pt x="52621" y="47156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2" name="object 752"/>
            <p:cNvSpPr/>
            <p:nvPr/>
          </p:nvSpPr>
          <p:spPr>
            <a:xfrm>
              <a:off x="1296309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3" name="object 753"/>
            <p:cNvSpPr/>
            <p:nvPr/>
          </p:nvSpPr>
          <p:spPr>
            <a:xfrm>
              <a:off x="1299345" y="4126062"/>
              <a:ext cx="6350" cy="0"/>
            </a:xfrm>
            <a:custGeom>
              <a:avLst/>
              <a:gdLst/>
              <a:ahLst/>
              <a:cxnLst/>
              <a:rect l="l" t="t" r="r" b="b"/>
              <a:pathLst>
                <a:path w="6350">
                  <a:moveTo>
                    <a:pt x="0" y="0"/>
                  </a:moveTo>
                  <a:lnTo>
                    <a:pt x="1011" y="0"/>
                  </a:lnTo>
                  <a:lnTo>
                    <a:pt x="607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4" name="object 754"/>
            <p:cNvSpPr/>
            <p:nvPr/>
          </p:nvSpPr>
          <p:spPr>
            <a:xfrm>
              <a:off x="1302381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5" name="object 755"/>
            <p:cNvSpPr/>
            <p:nvPr/>
          </p:nvSpPr>
          <p:spPr>
            <a:xfrm>
              <a:off x="1305417" y="4126062"/>
              <a:ext cx="2540" cy="0"/>
            </a:xfrm>
            <a:custGeom>
              <a:avLst/>
              <a:gdLst/>
              <a:ahLst/>
              <a:cxnLst/>
              <a:rect l="l" t="t" r="r" b="b"/>
              <a:pathLst>
                <a:path w="2540">
                  <a:moveTo>
                    <a:pt x="0" y="0"/>
                  </a:moveTo>
                  <a:lnTo>
                    <a:pt x="202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6" name="object 756"/>
            <p:cNvSpPr/>
            <p:nvPr/>
          </p:nvSpPr>
          <p:spPr>
            <a:xfrm>
              <a:off x="1311488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7" name="object 757"/>
            <p:cNvSpPr/>
            <p:nvPr/>
          </p:nvSpPr>
          <p:spPr>
            <a:xfrm>
              <a:off x="1387385" y="3339776"/>
              <a:ext cx="549910" cy="786765"/>
            </a:xfrm>
            <a:custGeom>
              <a:avLst/>
              <a:gdLst/>
              <a:ahLst/>
              <a:cxnLst/>
              <a:rect l="l" t="t" r="r" b="b"/>
              <a:pathLst>
                <a:path w="549910" h="786764">
                  <a:moveTo>
                    <a:pt x="549489" y="786286"/>
                  </a:moveTo>
                  <a:lnTo>
                    <a:pt x="528238" y="786286"/>
                  </a:lnTo>
                </a:path>
                <a:path w="549910" h="786764">
                  <a:moveTo>
                    <a:pt x="489784" y="786286"/>
                  </a:moveTo>
                  <a:lnTo>
                    <a:pt x="484724" y="786286"/>
                  </a:lnTo>
                  <a:lnTo>
                    <a:pt x="482700" y="786286"/>
                  </a:lnTo>
                </a:path>
                <a:path w="549910" h="786764">
                  <a:moveTo>
                    <a:pt x="464485" y="786286"/>
                  </a:moveTo>
                  <a:lnTo>
                    <a:pt x="460437" y="786286"/>
                  </a:lnTo>
                  <a:lnTo>
                    <a:pt x="459425" y="786286"/>
                  </a:lnTo>
                </a:path>
                <a:path w="549910" h="786764">
                  <a:moveTo>
                    <a:pt x="386565" y="786286"/>
                  </a:moveTo>
                  <a:lnTo>
                    <a:pt x="381505" y="786286"/>
                  </a:lnTo>
                </a:path>
                <a:path w="549910" h="786764">
                  <a:moveTo>
                    <a:pt x="452342" y="0"/>
                  </a:moveTo>
                  <a:lnTo>
                    <a:pt x="452342" y="5059"/>
                  </a:lnTo>
                  <a:lnTo>
                    <a:pt x="452342" y="30358"/>
                  </a:lnTo>
                </a:path>
                <a:path w="549910" h="786764">
                  <a:moveTo>
                    <a:pt x="0" y="53633"/>
                  </a:moveTo>
                  <a:lnTo>
                    <a:pt x="0" y="65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8" name="object 758"/>
            <p:cNvSpPr/>
            <p:nvPr/>
          </p:nvSpPr>
          <p:spPr>
            <a:xfrm>
              <a:off x="1384349" y="341263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9" name="object 759"/>
            <p:cNvSpPr/>
            <p:nvPr/>
          </p:nvSpPr>
          <p:spPr>
            <a:xfrm>
              <a:off x="1307441" y="3339776"/>
              <a:ext cx="648970" cy="786765"/>
            </a:xfrm>
            <a:custGeom>
              <a:avLst/>
              <a:gdLst/>
              <a:ahLst/>
              <a:cxnLst/>
              <a:rect l="l" t="t" r="r" b="b"/>
              <a:pathLst>
                <a:path w="648969" h="786764">
                  <a:moveTo>
                    <a:pt x="79944" y="75896"/>
                  </a:moveTo>
                  <a:lnTo>
                    <a:pt x="79944" y="95123"/>
                  </a:lnTo>
                </a:path>
                <a:path w="648969" h="786764">
                  <a:moveTo>
                    <a:pt x="491808" y="727593"/>
                  </a:moveTo>
                  <a:lnTo>
                    <a:pt x="613242" y="727593"/>
                  </a:lnTo>
                </a:path>
                <a:path w="648969" h="786764">
                  <a:moveTo>
                    <a:pt x="0" y="786286"/>
                  </a:moveTo>
                  <a:lnTo>
                    <a:pt x="6071" y="786286"/>
                  </a:lnTo>
                  <a:lnTo>
                    <a:pt x="7083" y="786286"/>
                  </a:lnTo>
                  <a:lnTo>
                    <a:pt x="9107" y="786286"/>
                  </a:lnTo>
                </a:path>
                <a:path w="648969" h="786764">
                  <a:moveTo>
                    <a:pt x="648660" y="786286"/>
                  </a:moveTo>
                  <a:lnTo>
                    <a:pt x="633481" y="786286"/>
                  </a:lnTo>
                  <a:lnTo>
                    <a:pt x="629433" y="786286"/>
                  </a:lnTo>
                </a:path>
                <a:path w="648969" h="786764">
                  <a:moveTo>
                    <a:pt x="461449" y="786286"/>
                  </a:moveTo>
                  <a:lnTo>
                    <a:pt x="457402" y="786286"/>
                  </a:lnTo>
                </a:path>
                <a:path w="648969" h="786764">
                  <a:moveTo>
                    <a:pt x="79944" y="0"/>
                  </a:moveTo>
                  <a:lnTo>
                    <a:pt x="79944" y="26310"/>
                  </a:lnTo>
                  <a:lnTo>
                    <a:pt x="79944" y="5363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0" name="object 760"/>
            <p:cNvSpPr/>
            <p:nvPr/>
          </p:nvSpPr>
          <p:spPr>
            <a:xfrm>
              <a:off x="1957113" y="359276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1" name="object 761"/>
            <p:cNvSpPr/>
            <p:nvPr/>
          </p:nvSpPr>
          <p:spPr>
            <a:xfrm>
              <a:off x="1960149" y="3593776"/>
              <a:ext cx="0" cy="2540"/>
            </a:xfrm>
            <a:custGeom>
              <a:avLst/>
              <a:gdLst/>
              <a:ahLst/>
              <a:cxnLst/>
              <a:rect l="l" t="t" r="r" b="b"/>
              <a:pathLst>
                <a:path h="2539">
                  <a:moveTo>
                    <a:pt x="0" y="2023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2" name="object 762"/>
            <p:cNvSpPr/>
            <p:nvPr/>
          </p:nvSpPr>
          <p:spPr>
            <a:xfrm>
              <a:off x="1957113" y="35907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3" name="object 763"/>
            <p:cNvSpPr/>
            <p:nvPr/>
          </p:nvSpPr>
          <p:spPr>
            <a:xfrm>
              <a:off x="1336787" y="3541154"/>
              <a:ext cx="626745" cy="585470"/>
            </a:xfrm>
            <a:custGeom>
              <a:avLst/>
              <a:gdLst/>
              <a:ahLst/>
              <a:cxnLst/>
              <a:rect l="l" t="t" r="r" b="b"/>
              <a:pathLst>
                <a:path w="626744" h="585470">
                  <a:moveTo>
                    <a:pt x="583895" y="526214"/>
                  </a:moveTo>
                  <a:lnTo>
                    <a:pt x="590979" y="526214"/>
                  </a:lnTo>
                  <a:lnTo>
                    <a:pt x="619314" y="526214"/>
                  </a:lnTo>
                </a:path>
                <a:path w="626744" h="585470">
                  <a:moveTo>
                    <a:pt x="424007" y="584907"/>
                  </a:moveTo>
                  <a:lnTo>
                    <a:pt x="411864" y="584907"/>
                  </a:lnTo>
                </a:path>
                <a:path w="626744" h="585470">
                  <a:moveTo>
                    <a:pt x="623362" y="52621"/>
                  </a:moveTo>
                  <a:lnTo>
                    <a:pt x="625385" y="27322"/>
                  </a:lnTo>
                  <a:lnTo>
                    <a:pt x="626397" y="23274"/>
                  </a:lnTo>
                </a:path>
                <a:path w="626744" h="585470">
                  <a:moveTo>
                    <a:pt x="428055" y="584907"/>
                  </a:moveTo>
                  <a:lnTo>
                    <a:pt x="425019" y="584907"/>
                  </a:lnTo>
                  <a:lnTo>
                    <a:pt x="424007" y="584907"/>
                  </a:lnTo>
                </a:path>
                <a:path w="626744" h="585470">
                  <a:moveTo>
                    <a:pt x="89051" y="584907"/>
                  </a:moveTo>
                  <a:lnTo>
                    <a:pt x="97147" y="584907"/>
                  </a:lnTo>
                </a:path>
                <a:path w="626744" h="585470">
                  <a:moveTo>
                    <a:pt x="50597" y="0"/>
                  </a:moveTo>
                  <a:lnTo>
                    <a:pt x="42501" y="0"/>
                  </a:lnTo>
                  <a:lnTo>
                    <a:pt x="33394" y="0"/>
                  </a:lnTo>
                </a:path>
                <a:path w="626744" h="585470">
                  <a:moveTo>
                    <a:pt x="72860" y="584907"/>
                  </a:moveTo>
                  <a:lnTo>
                    <a:pt x="80956" y="584907"/>
                  </a:lnTo>
                  <a:lnTo>
                    <a:pt x="89051" y="584907"/>
                  </a:lnTo>
                </a:path>
                <a:path w="626744" h="585470">
                  <a:moveTo>
                    <a:pt x="97147" y="584907"/>
                  </a:moveTo>
                  <a:lnTo>
                    <a:pt x="99171" y="584907"/>
                  </a:lnTo>
                  <a:lnTo>
                    <a:pt x="102207" y="584907"/>
                  </a:lnTo>
                  <a:lnTo>
                    <a:pt x="109290" y="584907"/>
                  </a:lnTo>
                </a:path>
                <a:path w="626744" h="585470">
                  <a:moveTo>
                    <a:pt x="540382" y="0"/>
                  </a:moveTo>
                  <a:lnTo>
                    <a:pt x="573776" y="0"/>
                  </a:lnTo>
                  <a:lnTo>
                    <a:pt x="579848" y="0"/>
                  </a:lnTo>
                </a:path>
                <a:path w="626744" h="585470">
                  <a:moveTo>
                    <a:pt x="0" y="584907"/>
                  </a:moveTo>
                  <a:lnTo>
                    <a:pt x="2023" y="58490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4" name="object 764"/>
            <p:cNvSpPr/>
            <p:nvPr/>
          </p:nvSpPr>
          <p:spPr>
            <a:xfrm>
              <a:off x="1337799" y="4123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5" name="object 765"/>
            <p:cNvSpPr/>
            <p:nvPr/>
          </p:nvSpPr>
          <p:spPr>
            <a:xfrm>
              <a:off x="1316548" y="4126062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4">
                  <a:moveTo>
                    <a:pt x="27322" y="0"/>
                  </a:moveTo>
                  <a:lnTo>
                    <a:pt x="30358" y="0"/>
                  </a:lnTo>
                </a:path>
                <a:path w="55244">
                  <a:moveTo>
                    <a:pt x="33394" y="0"/>
                  </a:moveTo>
                  <a:lnTo>
                    <a:pt x="34406" y="0"/>
                  </a:lnTo>
                  <a:lnTo>
                    <a:pt x="38454" y="0"/>
                  </a:lnTo>
                </a:path>
                <a:path w="55244">
                  <a:moveTo>
                    <a:pt x="41490" y="0"/>
                  </a:moveTo>
                  <a:lnTo>
                    <a:pt x="42501" y="0"/>
                  </a:lnTo>
                </a:path>
                <a:path w="55244">
                  <a:moveTo>
                    <a:pt x="48573" y="0"/>
                  </a:moveTo>
                  <a:lnTo>
                    <a:pt x="51609" y="0"/>
                  </a:lnTo>
                </a:path>
                <a:path w="55244">
                  <a:moveTo>
                    <a:pt x="15179" y="0"/>
                  </a:moveTo>
                  <a:lnTo>
                    <a:pt x="17203" y="0"/>
                  </a:lnTo>
                </a:path>
                <a:path w="55244">
                  <a:moveTo>
                    <a:pt x="22262" y="0"/>
                  </a:moveTo>
                  <a:lnTo>
                    <a:pt x="23274" y="0"/>
                  </a:lnTo>
                  <a:lnTo>
                    <a:pt x="24286" y="0"/>
                  </a:lnTo>
                  <a:lnTo>
                    <a:pt x="25298" y="0"/>
                  </a:lnTo>
                  <a:lnTo>
                    <a:pt x="27322" y="0"/>
                  </a:lnTo>
                </a:path>
                <a:path w="55244">
                  <a:moveTo>
                    <a:pt x="32382" y="0"/>
                  </a:moveTo>
                  <a:lnTo>
                    <a:pt x="33394" y="0"/>
                  </a:lnTo>
                </a:path>
                <a:path w="55244">
                  <a:moveTo>
                    <a:pt x="38454" y="0"/>
                  </a:moveTo>
                  <a:lnTo>
                    <a:pt x="39466" y="0"/>
                  </a:lnTo>
                </a:path>
                <a:path w="55244">
                  <a:moveTo>
                    <a:pt x="42501" y="0"/>
                  </a:moveTo>
                  <a:lnTo>
                    <a:pt x="46549" y="0"/>
                  </a:lnTo>
                  <a:lnTo>
                    <a:pt x="48573" y="0"/>
                  </a:lnTo>
                </a:path>
                <a:path w="55244">
                  <a:moveTo>
                    <a:pt x="51609" y="0"/>
                  </a:moveTo>
                  <a:lnTo>
                    <a:pt x="54645" y="0"/>
                  </a:lnTo>
                </a:path>
                <a:path w="55244">
                  <a:moveTo>
                    <a:pt x="0" y="0"/>
                  </a:moveTo>
                  <a:lnTo>
                    <a:pt x="6071" y="0"/>
                  </a:lnTo>
                  <a:lnTo>
                    <a:pt x="14167" y="0"/>
                  </a:lnTo>
                  <a:lnTo>
                    <a:pt x="1517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6" name="object 766"/>
            <p:cNvSpPr/>
            <p:nvPr/>
          </p:nvSpPr>
          <p:spPr>
            <a:xfrm>
              <a:off x="1328686" y="4123028"/>
              <a:ext cx="8255" cy="6350"/>
            </a:xfrm>
            <a:custGeom>
              <a:avLst/>
              <a:gdLst/>
              <a:ahLst/>
              <a:cxnLst/>
              <a:rect l="l" t="t" r="r" b="b"/>
              <a:pathLst>
                <a:path w="8255" h="6350">
                  <a:moveTo>
                    <a:pt x="8089" y="3035"/>
                  </a:moveTo>
                  <a:lnTo>
                    <a:pt x="7200" y="889"/>
                  </a:lnTo>
                  <a:lnTo>
                    <a:pt x="5054" y="0"/>
                  </a:lnTo>
                  <a:lnTo>
                    <a:pt x="4038" y="41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4038" y="5664"/>
                  </a:lnTo>
                  <a:lnTo>
                    <a:pt x="5054" y="6070"/>
                  </a:lnTo>
                  <a:lnTo>
                    <a:pt x="7200" y="5181"/>
                  </a:lnTo>
                  <a:lnTo>
                    <a:pt x="8089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7" name="object 767"/>
            <p:cNvSpPr/>
            <p:nvPr/>
          </p:nvSpPr>
          <p:spPr>
            <a:xfrm>
              <a:off x="1333751" y="4126062"/>
              <a:ext cx="47625" cy="0"/>
            </a:xfrm>
            <a:custGeom>
              <a:avLst/>
              <a:gdLst/>
              <a:ahLst/>
              <a:cxnLst/>
              <a:rect l="l" t="t" r="r" b="b"/>
              <a:pathLst>
                <a:path w="47625">
                  <a:moveTo>
                    <a:pt x="0" y="0"/>
                  </a:moveTo>
                  <a:lnTo>
                    <a:pt x="3035" y="0"/>
                  </a:lnTo>
                </a:path>
                <a:path w="47625">
                  <a:moveTo>
                    <a:pt x="13155" y="0"/>
                  </a:moveTo>
                  <a:lnTo>
                    <a:pt x="14167" y="0"/>
                  </a:lnTo>
                  <a:lnTo>
                    <a:pt x="15179" y="0"/>
                  </a:lnTo>
                </a:path>
                <a:path w="47625">
                  <a:moveTo>
                    <a:pt x="22262" y="0"/>
                  </a:moveTo>
                  <a:lnTo>
                    <a:pt x="23274" y="0"/>
                  </a:lnTo>
                  <a:lnTo>
                    <a:pt x="24286" y="0"/>
                  </a:lnTo>
                </a:path>
                <a:path w="47625">
                  <a:moveTo>
                    <a:pt x="40478" y="0"/>
                  </a:moveTo>
                  <a:lnTo>
                    <a:pt x="42501" y="0"/>
                  </a:lnTo>
                  <a:lnTo>
                    <a:pt x="45537" y="0"/>
                  </a:lnTo>
                </a:path>
                <a:path w="47625">
                  <a:moveTo>
                    <a:pt x="37442" y="0"/>
                  </a:moveTo>
                  <a:lnTo>
                    <a:pt x="39466" y="0"/>
                  </a:lnTo>
                  <a:lnTo>
                    <a:pt x="40478" y="0"/>
                  </a:lnTo>
                </a:path>
                <a:path w="47625">
                  <a:moveTo>
                    <a:pt x="45537" y="0"/>
                  </a:moveTo>
                  <a:lnTo>
                    <a:pt x="4756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8" name="object 768"/>
            <p:cNvSpPr/>
            <p:nvPr/>
          </p:nvSpPr>
          <p:spPr>
            <a:xfrm>
              <a:off x="1378267" y="4123028"/>
              <a:ext cx="34925" cy="6350"/>
            </a:xfrm>
            <a:custGeom>
              <a:avLst/>
              <a:gdLst/>
              <a:ahLst/>
              <a:cxnLst/>
              <a:rect l="l" t="t" r="r" b="b"/>
              <a:pathLst>
                <a:path w="34925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34925" h="6350">
                  <a:moveTo>
                    <a:pt x="34404" y="3035"/>
                  </a:moveTo>
                  <a:lnTo>
                    <a:pt x="33515" y="889"/>
                  </a:lnTo>
                  <a:lnTo>
                    <a:pt x="31369" y="0"/>
                  </a:lnTo>
                  <a:lnTo>
                    <a:pt x="29222" y="889"/>
                  </a:lnTo>
                  <a:lnTo>
                    <a:pt x="28333" y="3035"/>
                  </a:lnTo>
                  <a:lnTo>
                    <a:pt x="29222" y="5181"/>
                  </a:lnTo>
                  <a:lnTo>
                    <a:pt x="31369" y="6070"/>
                  </a:lnTo>
                  <a:lnTo>
                    <a:pt x="33515" y="5181"/>
                  </a:lnTo>
                  <a:lnTo>
                    <a:pt x="34404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9" name="object 769"/>
            <p:cNvSpPr/>
            <p:nvPr/>
          </p:nvSpPr>
          <p:spPr>
            <a:xfrm>
              <a:off x="1260891" y="3525975"/>
              <a:ext cx="705485" cy="600710"/>
            </a:xfrm>
            <a:custGeom>
              <a:avLst/>
              <a:gdLst/>
              <a:ahLst/>
              <a:cxnLst/>
              <a:rect l="l" t="t" r="r" b="b"/>
              <a:pathLst>
                <a:path w="705485" h="600710">
                  <a:moveTo>
                    <a:pt x="120422" y="600087"/>
                  </a:moveTo>
                  <a:lnTo>
                    <a:pt x="123458" y="600087"/>
                  </a:lnTo>
                  <a:lnTo>
                    <a:pt x="126493" y="600087"/>
                  </a:lnTo>
                </a:path>
                <a:path w="705485" h="600710">
                  <a:moveTo>
                    <a:pt x="131553" y="600087"/>
                  </a:moveTo>
                  <a:lnTo>
                    <a:pt x="134589" y="600087"/>
                  </a:lnTo>
                </a:path>
                <a:path w="705485" h="600710">
                  <a:moveTo>
                    <a:pt x="140661" y="600087"/>
                  </a:moveTo>
                  <a:lnTo>
                    <a:pt x="145720" y="600087"/>
                  </a:lnTo>
                  <a:lnTo>
                    <a:pt x="148756" y="600087"/>
                  </a:lnTo>
                </a:path>
                <a:path w="705485" h="600710">
                  <a:moveTo>
                    <a:pt x="126493" y="600087"/>
                  </a:moveTo>
                  <a:lnTo>
                    <a:pt x="128517" y="600087"/>
                  </a:lnTo>
                  <a:lnTo>
                    <a:pt x="131553" y="600087"/>
                  </a:lnTo>
                </a:path>
                <a:path w="705485" h="600710">
                  <a:moveTo>
                    <a:pt x="138637" y="600087"/>
                  </a:moveTo>
                  <a:lnTo>
                    <a:pt x="140661" y="600087"/>
                  </a:lnTo>
                </a:path>
                <a:path w="705485" h="600710">
                  <a:moveTo>
                    <a:pt x="134589" y="600087"/>
                  </a:moveTo>
                  <a:lnTo>
                    <a:pt x="135601" y="600087"/>
                  </a:lnTo>
                  <a:lnTo>
                    <a:pt x="138637" y="600087"/>
                  </a:lnTo>
                </a:path>
                <a:path w="705485" h="600710">
                  <a:moveTo>
                    <a:pt x="427043" y="133577"/>
                  </a:moveTo>
                  <a:lnTo>
                    <a:pt x="483712" y="111314"/>
                  </a:lnTo>
                </a:path>
                <a:path w="705485" h="600710">
                  <a:moveTo>
                    <a:pt x="252987" y="122446"/>
                  </a:moveTo>
                  <a:lnTo>
                    <a:pt x="225665" y="111314"/>
                  </a:lnTo>
                </a:path>
                <a:path w="705485" h="600710">
                  <a:moveTo>
                    <a:pt x="113338" y="0"/>
                  </a:moveTo>
                  <a:lnTo>
                    <a:pt x="114350" y="0"/>
                  </a:lnTo>
                </a:path>
                <a:path w="705485" h="600710">
                  <a:moveTo>
                    <a:pt x="19227" y="370374"/>
                  </a:moveTo>
                  <a:lnTo>
                    <a:pt x="19227" y="389601"/>
                  </a:lnTo>
                </a:path>
                <a:path w="705485" h="600710">
                  <a:moveTo>
                    <a:pt x="4047" y="400732"/>
                  </a:moveTo>
                  <a:lnTo>
                    <a:pt x="4047" y="405792"/>
                  </a:lnTo>
                  <a:lnTo>
                    <a:pt x="4047" y="449306"/>
                  </a:lnTo>
                </a:path>
                <a:path w="705485" h="600710">
                  <a:moveTo>
                    <a:pt x="35418" y="324836"/>
                  </a:moveTo>
                  <a:lnTo>
                    <a:pt x="35418" y="320788"/>
                  </a:lnTo>
                </a:path>
                <a:path w="705485" h="600710">
                  <a:moveTo>
                    <a:pt x="46549" y="247928"/>
                  </a:moveTo>
                  <a:lnTo>
                    <a:pt x="49585" y="242868"/>
                  </a:lnTo>
                </a:path>
                <a:path w="705485" h="600710">
                  <a:moveTo>
                    <a:pt x="53633" y="236796"/>
                  </a:moveTo>
                  <a:lnTo>
                    <a:pt x="58693" y="231736"/>
                  </a:lnTo>
                </a:path>
                <a:path w="705485" h="600710">
                  <a:moveTo>
                    <a:pt x="42501" y="260071"/>
                  </a:moveTo>
                  <a:lnTo>
                    <a:pt x="40478" y="265131"/>
                  </a:lnTo>
                </a:path>
                <a:path w="705485" h="600710">
                  <a:moveTo>
                    <a:pt x="40478" y="30358"/>
                  </a:moveTo>
                  <a:lnTo>
                    <a:pt x="13155" y="30358"/>
                  </a:lnTo>
                </a:path>
                <a:path w="705485" h="600710">
                  <a:moveTo>
                    <a:pt x="13155" y="35418"/>
                  </a:moveTo>
                  <a:lnTo>
                    <a:pt x="40478" y="35418"/>
                  </a:lnTo>
                </a:path>
                <a:path w="705485" h="600710">
                  <a:moveTo>
                    <a:pt x="5059" y="42501"/>
                  </a:moveTo>
                  <a:lnTo>
                    <a:pt x="0" y="42501"/>
                  </a:lnTo>
                </a:path>
                <a:path w="705485" h="600710">
                  <a:moveTo>
                    <a:pt x="4047" y="173043"/>
                  </a:moveTo>
                  <a:lnTo>
                    <a:pt x="5059" y="173043"/>
                  </a:lnTo>
                </a:path>
                <a:path w="705485" h="600710">
                  <a:moveTo>
                    <a:pt x="5059" y="67800"/>
                  </a:moveTo>
                  <a:lnTo>
                    <a:pt x="4047" y="67800"/>
                  </a:lnTo>
                </a:path>
                <a:path w="705485" h="600710">
                  <a:moveTo>
                    <a:pt x="6071" y="69824"/>
                  </a:moveTo>
                  <a:lnTo>
                    <a:pt x="9107" y="69824"/>
                  </a:lnTo>
                </a:path>
                <a:path w="705485" h="600710">
                  <a:moveTo>
                    <a:pt x="6071" y="172031"/>
                  </a:moveTo>
                  <a:lnTo>
                    <a:pt x="9107" y="172031"/>
                  </a:lnTo>
                </a:path>
                <a:path w="705485" h="600710">
                  <a:moveTo>
                    <a:pt x="10119" y="68812"/>
                  </a:moveTo>
                  <a:lnTo>
                    <a:pt x="6071" y="67800"/>
                  </a:lnTo>
                </a:path>
                <a:path w="705485" h="600710">
                  <a:moveTo>
                    <a:pt x="10119" y="173043"/>
                  </a:moveTo>
                  <a:lnTo>
                    <a:pt x="6071" y="173043"/>
                  </a:lnTo>
                </a:path>
                <a:path w="705485" h="600710">
                  <a:moveTo>
                    <a:pt x="6071" y="172031"/>
                  </a:moveTo>
                  <a:lnTo>
                    <a:pt x="10119" y="172031"/>
                  </a:lnTo>
                </a:path>
                <a:path w="705485" h="600710">
                  <a:moveTo>
                    <a:pt x="10119" y="69824"/>
                  </a:moveTo>
                  <a:lnTo>
                    <a:pt x="6071" y="69824"/>
                  </a:lnTo>
                </a:path>
                <a:path w="705485" h="600710">
                  <a:moveTo>
                    <a:pt x="27322" y="212509"/>
                  </a:moveTo>
                  <a:lnTo>
                    <a:pt x="24286" y="217569"/>
                  </a:lnTo>
                </a:path>
                <a:path w="705485" h="600710">
                  <a:moveTo>
                    <a:pt x="5059" y="177091"/>
                  </a:moveTo>
                  <a:lnTo>
                    <a:pt x="0" y="178103"/>
                  </a:lnTo>
                </a:path>
                <a:path w="705485" h="600710">
                  <a:moveTo>
                    <a:pt x="455378" y="556573"/>
                  </a:moveTo>
                  <a:lnTo>
                    <a:pt x="432103" y="556573"/>
                  </a:lnTo>
                  <a:lnTo>
                    <a:pt x="430079" y="556573"/>
                  </a:lnTo>
                </a:path>
                <a:path w="705485" h="600710">
                  <a:moveTo>
                    <a:pt x="702294" y="400732"/>
                  </a:moveTo>
                  <a:lnTo>
                    <a:pt x="697234" y="391625"/>
                  </a:lnTo>
                </a:path>
                <a:path w="705485" h="600710">
                  <a:moveTo>
                    <a:pt x="690150" y="376445"/>
                  </a:moveTo>
                  <a:lnTo>
                    <a:pt x="696222" y="389601"/>
                  </a:lnTo>
                </a:path>
                <a:path w="705485" h="600710">
                  <a:moveTo>
                    <a:pt x="702294" y="455378"/>
                  </a:moveTo>
                  <a:lnTo>
                    <a:pt x="702294" y="405792"/>
                  </a:lnTo>
                  <a:lnTo>
                    <a:pt x="702294" y="400732"/>
                  </a:lnTo>
                </a:path>
                <a:path w="705485" h="600710">
                  <a:moveTo>
                    <a:pt x="659792" y="247928"/>
                  </a:moveTo>
                  <a:lnTo>
                    <a:pt x="655744" y="242868"/>
                  </a:lnTo>
                </a:path>
                <a:path w="705485" h="600710">
                  <a:moveTo>
                    <a:pt x="652708" y="236796"/>
                  </a:moveTo>
                  <a:lnTo>
                    <a:pt x="648660" y="232748"/>
                  </a:lnTo>
                </a:path>
                <a:path w="705485" h="600710">
                  <a:moveTo>
                    <a:pt x="663840" y="260071"/>
                  </a:moveTo>
                  <a:lnTo>
                    <a:pt x="664852" y="265131"/>
                  </a:lnTo>
                </a:path>
                <a:path w="705485" h="600710">
                  <a:moveTo>
                    <a:pt x="701282" y="42501"/>
                  </a:moveTo>
                  <a:lnTo>
                    <a:pt x="700270" y="42501"/>
                  </a:lnTo>
                </a:path>
                <a:path w="705485" h="600710">
                  <a:moveTo>
                    <a:pt x="691162" y="35418"/>
                  </a:moveTo>
                  <a:lnTo>
                    <a:pt x="668899" y="35418"/>
                  </a:lnTo>
                </a:path>
                <a:path w="705485" h="600710">
                  <a:moveTo>
                    <a:pt x="702294" y="173043"/>
                  </a:moveTo>
                  <a:lnTo>
                    <a:pt x="701282" y="173043"/>
                  </a:lnTo>
                </a:path>
                <a:path w="705485" h="600710">
                  <a:moveTo>
                    <a:pt x="700270" y="172031"/>
                  </a:moveTo>
                  <a:lnTo>
                    <a:pt x="698246" y="172031"/>
                  </a:lnTo>
                </a:path>
                <a:path w="705485" h="600710">
                  <a:moveTo>
                    <a:pt x="696222" y="68812"/>
                  </a:moveTo>
                  <a:lnTo>
                    <a:pt x="699258" y="67800"/>
                  </a:lnTo>
                </a:path>
                <a:path w="705485" h="600710">
                  <a:moveTo>
                    <a:pt x="698246" y="173043"/>
                  </a:moveTo>
                  <a:lnTo>
                    <a:pt x="699258" y="173043"/>
                  </a:lnTo>
                </a:path>
                <a:path w="705485" h="600710">
                  <a:moveTo>
                    <a:pt x="699258" y="172031"/>
                  </a:moveTo>
                  <a:lnTo>
                    <a:pt x="698246" y="172031"/>
                  </a:lnTo>
                </a:path>
                <a:path w="705485" h="600710">
                  <a:moveTo>
                    <a:pt x="696222" y="69824"/>
                  </a:moveTo>
                  <a:lnTo>
                    <a:pt x="699258" y="69824"/>
                  </a:lnTo>
                </a:path>
                <a:path w="705485" h="600710">
                  <a:moveTo>
                    <a:pt x="700270" y="177091"/>
                  </a:moveTo>
                  <a:lnTo>
                    <a:pt x="705330" y="178103"/>
                  </a:lnTo>
                </a:path>
                <a:path w="705485" h="600710">
                  <a:moveTo>
                    <a:pt x="679019" y="212509"/>
                  </a:moveTo>
                  <a:lnTo>
                    <a:pt x="681043" y="217569"/>
                  </a:lnTo>
                </a:path>
                <a:path w="705485" h="600710">
                  <a:moveTo>
                    <a:pt x="253999" y="570740"/>
                  </a:moveTo>
                  <a:lnTo>
                    <a:pt x="253999" y="568716"/>
                  </a:lnTo>
                </a:path>
                <a:path w="705485" h="600710">
                  <a:moveTo>
                    <a:pt x="487760" y="555561"/>
                  </a:moveTo>
                  <a:lnTo>
                    <a:pt x="487760" y="558597"/>
                  </a:lnTo>
                  <a:lnTo>
                    <a:pt x="487760" y="562644"/>
                  </a:lnTo>
                </a:path>
                <a:path w="705485" h="600710">
                  <a:moveTo>
                    <a:pt x="487760" y="564668"/>
                  </a:moveTo>
                  <a:lnTo>
                    <a:pt x="487760" y="56365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0" name="object 770"/>
            <p:cNvSpPr/>
            <p:nvPr/>
          </p:nvSpPr>
          <p:spPr>
            <a:xfrm>
              <a:off x="1745616" y="409165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1" name="object 771"/>
            <p:cNvSpPr/>
            <p:nvPr/>
          </p:nvSpPr>
          <p:spPr>
            <a:xfrm>
              <a:off x="1259879" y="3974270"/>
              <a:ext cx="716915" cy="325120"/>
            </a:xfrm>
            <a:custGeom>
              <a:avLst/>
              <a:gdLst/>
              <a:ahLst/>
              <a:cxnLst/>
              <a:rect l="l" t="t" r="r" b="b"/>
              <a:pathLst>
                <a:path w="716914" h="325120">
                  <a:moveTo>
                    <a:pt x="488772" y="103219"/>
                  </a:moveTo>
                  <a:lnTo>
                    <a:pt x="488772" y="107266"/>
                  </a:lnTo>
                </a:path>
                <a:path w="716914" h="325120">
                  <a:moveTo>
                    <a:pt x="488772" y="102207"/>
                  </a:moveTo>
                  <a:lnTo>
                    <a:pt x="488772" y="97147"/>
                  </a:lnTo>
                  <a:lnTo>
                    <a:pt x="488772" y="93099"/>
                  </a:lnTo>
                </a:path>
                <a:path w="716914" h="325120">
                  <a:moveTo>
                    <a:pt x="716461" y="315728"/>
                  </a:moveTo>
                  <a:lnTo>
                    <a:pt x="716461" y="225665"/>
                  </a:lnTo>
                  <a:lnTo>
                    <a:pt x="716461" y="206438"/>
                  </a:lnTo>
                </a:path>
                <a:path w="716914" h="325120">
                  <a:moveTo>
                    <a:pt x="716461" y="122446"/>
                  </a:moveTo>
                  <a:lnTo>
                    <a:pt x="716461" y="99171"/>
                  </a:lnTo>
                  <a:lnTo>
                    <a:pt x="716461" y="9107"/>
                  </a:lnTo>
                </a:path>
                <a:path w="716914" h="325120">
                  <a:moveTo>
                    <a:pt x="703306" y="317752"/>
                  </a:moveTo>
                  <a:lnTo>
                    <a:pt x="703306" y="324836"/>
                  </a:lnTo>
                </a:path>
                <a:path w="716914" h="325120">
                  <a:moveTo>
                    <a:pt x="703306" y="0"/>
                  </a:moveTo>
                  <a:lnTo>
                    <a:pt x="703306" y="7083"/>
                  </a:lnTo>
                </a:path>
                <a:path w="716914" h="325120">
                  <a:moveTo>
                    <a:pt x="695210" y="317752"/>
                  </a:moveTo>
                  <a:lnTo>
                    <a:pt x="695210" y="324836"/>
                  </a:lnTo>
                </a:path>
                <a:path w="716914" h="325120">
                  <a:moveTo>
                    <a:pt x="670923" y="318764"/>
                  </a:moveTo>
                  <a:lnTo>
                    <a:pt x="670923" y="323824"/>
                  </a:lnTo>
                </a:path>
                <a:path w="716914" h="325120">
                  <a:moveTo>
                    <a:pt x="679019" y="318764"/>
                  </a:moveTo>
                  <a:lnTo>
                    <a:pt x="679019" y="323824"/>
                  </a:lnTo>
                </a:path>
                <a:path w="716914" h="325120">
                  <a:moveTo>
                    <a:pt x="687114" y="318764"/>
                  </a:moveTo>
                  <a:lnTo>
                    <a:pt x="687114" y="324836"/>
                  </a:lnTo>
                </a:path>
                <a:path w="716914" h="325120">
                  <a:moveTo>
                    <a:pt x="662828" y="318764"/>
                  </a:moveTo>
                  <a:lnTo>
                    <a:pt x="662828" y="323824"/>
                  </a:lnTo>
                </a:path>
                <a:path w="716914" h="325120">
                  <a:moveTo>
                    <a:pt x="646636" y="319776"/>
                  </a:moveTo>
                  <a:lnTo>
                    <a:pt x="646636" y="323824"/>
                  </a:lnTo>
                </a:path>
                <a:path w="716914" h="325120">
                  <a:moveTo>
                    <a:pt x="654732" y="323824"/>
                  </a:moveTo>
                  <a:lnTo>
                    <a:pt x="654732" y="319776"/>
                  </a:lnTo>
                </a:path>
                <a:path w="716914" h="325120">
                  <a:moveTo>
                    <a:pt x="633481" y="315728"/>
                  </a:moveTo>
                  <a:lnTo>
                    <a:pt x="633481" y="309657"/>
                  </a:lnTo>
                  <a:lnTo>
                    <a:pt x="633481" y="303585"/>
                  </a:lnTo>
                  <a:lnTo>
                    <a:pt x="633481" y="281322"/>
                  </a:lnTo>
                </a:path>
                <a:path w="716914" h="325120">
                  <a:moveTo>
                    <a:pt x="621338" y="310669"/>
                  </a:moveTo>
                  <a:lnTo>
                    <a:pt x="621338" y="315728"/>
                  </a:lnTo>
                </a:path>
                <a:path w="716914" h="325120">
                  <a:moveTo>
                    <a:pt x="608182" y="317752"/>
                  </a:moveTo>
                  <a:lnTo>
                    <a:pt x="608182" y="323824"/>
                  </a:lnTo>
                </a:path>
                <a:path w="716914" h="325120">
                  <a:moveTo>
                    <a:pt x="600087" y="317752"/>
                  </a:moveTo>
                  <a:lnTo>
                    <a:pt x="600087" y="323824"/>
                  </a:lnTo>
                </a:path>
                <a:path w="716914" h="325120">
                  <a:moveTo>
                    <a:pt x="575800" y="317752"/>
                  </a:moveTo>
                  <a:lnTo>
                    <a:pt x="575800" y="324836"/>
                  </a:lnTo>
                </a:path>
                <a:path w="716914" h="325120">
                  <a:moveTo>
                    <a:pt x="583895" y="317752"/>
                  </a:moveTo>
                  <a:lnTo>
                    <a:pt x="583895" y="324836"/>
                  </a:lnTo>
                </a:path>
                <a:path w="716914" h="325120">
                  <a:moveTo>
                    <a:pt x="591991" y="317752"/>
                  </a:moveTo>
                  <a:lnTo>
                    <a:pt x="591991" y="324836"/>
                  </a:lnTo>
                </a:path>
                <a:path w="716914" h="325120">
                  <a:moveTo>
                    <a:pt x="567704" y="317752"/>
                  </a:moveTo>
                  <a:lnTo>
                    <a:pt x="567704" y="324836"/>
                  </a:lnTo>
                </a:path>
                <a:path w="716914" h="325120">
                  <a:moveTo>
                    <a:pt x="551513" y="317752"/>
                  </a:moveTo>
                  <a:lnTo>
                    <a:pt x="551513" y="324836"/>
                  </a:lnTo>
                </a:path>
                <a:path w="716914" h="325120">
                  <a:moveTo>
                    <a:pt x="559609" y="324836"/>
                  </a:moveTo>
                  <a:lnTo>
                    <a:pt x="559609" y="317752"/>
                  </a:lnTo>
                </a:path>
                <a:path w="716914" h="325120">
                  <a:moveTo>
                    <a:pt x="538358" y="315728"/>
                  </a:moveTo>
                  <a:lnTo>
                    <a:pt x="538358" y="206438"/>
                  </a:lnTo>
                </a:path>
                <a:path w="716914" h="325120">
                  <a:moveTo>
                    <a:pt x="0" y="296501"/>
                  </a:moveTo>
                  <a:lnTo>
                    <a:pt x="0" y="315728"/>
                  </a:lnTo>
                </a:path>
                <a:path w="716914" h="325120">
                  <a:moveTo>
                    <a:pt x="0" y="120422"/>
                  </a:moveTo>
                  <a:lnTo>
                    <a:pt x="0" y="112326"/>
                  </a:lnTo>
                </a:path>
                <a:path w="716914" h="325120">
                  <a:moveTo>
                    <a:pt x="0" y="121434"/>
                  </a:moveTo>
                  <a:lnTo>
                    <a:pt x="0" y="136613"/>
                  </a:lnTo>
                </a:path>
                <a:path w="716914" h="325120">
                  <a:moveTo>
                    <a:pt x="0" y="224653"/>
                  </a:moveTo>
                  <a:lnTo>
                    <a:pt x="0" y="296501"/>
                  </a:lnTo>
                </a:path>
                <a:path w="716914" h="325120">
                  <a:moveTo>
                    <a:pt x="0" y="214533"/>
                  </a:moveTo>
                  <a:lnTo>
                    <a:pt x="0" y="206438"/>
                  </a:lnTo>
                </a:path>
                <a:path w="716914" h="325120">
                  <a:moveTo>
                    <a:pt x="0" y="205426"/>
                  </a:moveTo>
                  <a:lnTo>
                    <a:pt x="0" y="190246"/>
                  </a:lnTo>
                </a:path>
                <a:path w="716914" h="325120">
                  <a:moveTo>
                    <a:pt x="0" y="141673"/>
                  </a:moveTo>
                  <a:lnTo>
                    <a:pt x="0" y="185187"/>
                  </a:lnTo>
                </a:path>
                <a:path w="716914" h="325120">
                  <a:moveTo>
                    <a:pt x="0" y="9107"/>
                  </a:moveTo>
                  <a:lnTo>
                    <a:pt x="0" y="28334"/>
                  </a:lnTo>
                  <a:lnTo>
                    <a:pt x="0" y="102207"/>
                  </a:lnTo>
                </a:path>
                <a:path w="716914" h="325120">
                  <a:moveTo>
                    <a:pt x="13155" y="324836"/>
                  </a:moveTo>
                  <a:lnTo>
                    <a:pt x="13155" y="318764"/>
                  </a:lnTo>
                </a:path>
                <a:path w="716914" h="325120">
                  <a:moveTo>
                    <a:pt x="21250" y="323824"/>
                  </a:moveTo>
                  <a:lnTo>
                    <a:pt x="21250" y="317752"/>
                  </a:lnTo>
                </a:path>
                <a:path w="716914" h="325120">
                  <a:moveTo>
                    <a:pt x="45537" y="324836"/>
                  </a:moveTo>
                  <a:lnTo>
                    <a:pt x="45537" y="322812"/>
                  </a:lnTo>
                  <a:lnTo>
                    <a:pt x="45537" y="317752"/>
                  </a:lnTo>
                </a:path>
                <a:path w="716914" h="325120">
                  <a:moveTo>
                    <a:pt x="37442" y="323824"/>
                  </a:moveTo>
                  <a:lnTo>
                    <a:pt x="37442" y="322812"/>
                  </a:lnTo>
                  <a:lnTo>
                    <a:pt x="37442" y="317752"/>
                  </a:lnTo>
                </a:path>
                <a:path w="716914" h="325120">
                  <a:moveTo>
                    <a:pt x="29346" y="324836"/>
                  </a:moveTo>
                  <a:lnTo>
                    <a:pt x="29346" y="317752"/>
                  </a:lnTo>
                </a:path>
                <a:path w="716914" h="325120">
                  <a:moveTo>
                    <a:pt x="54645" y="323824"/>
                  </a:moveTo>
                  <a:lnTo>
                    <a:pt x="54645" y="322812"/>
                  </a:lnTo>
                  <a:lnTo>
                    <a:pt x="54645" y="317752"/>
                  </a:lnTo>
                </a:path>
                <a:path w="716914" h="325120">
                  <a:moveTo>
                    <a:pt x="70836" y="324836"/>
                  </a:moveTo>
                  <a:lnTo>
                    <a:pt x="70836" y="321800"/>
                  </a:lnTo>
                  <a:lnTo>
                    <a:pt x="70836" y="317752"/>
                  </a:lnTo>
                </a:path>
                <a:path w="716914" h="325120">
                  <a:moveTo>
                    <a:pt x="62740" y="324836"/>
                  </a:moveTo>
                  <a:lnTo>
                    <a:pt x="62740" y="321800"/>
                  </a:lnTo>
                  <a:lnTo>
                    <a:pt x="62740" y="317752"/>
                  </a:lnTo>
                </a:path>
                <a:path w="716914" h="325120">
                  <a:moveTo>
                    <a:pt x="83991" y="244892"/>
                  </a:moveTo>
                  <a:lnTo>
                    <a:pt x="83991" y="272214"/>
                  </a:lnTo>
                  <a:lnTo>
                    <a:pt x="83991" y="282334"/>
                  </a:lnTo>
                  <a:lnTo>
                    <a:pt x="83991" y="304597"/>
                  </a:lnTo>
                  <a:lnTo>
                    <a:pt x="83991" y="309657"/>
                  </a:lnTo>
                  <a:lnTo>
                    <a:pt x="83991" y="315728"/>
                  </a:lnTo>
                </a:path>
                <a:path w="716914" h="325120">
                  <a:moveTo>
                    <a:pt x="95123" y="315728"/>
                  </a:moveTo>
                  <a:lnTo>
                    <a:pt x="95123" y="314716"/>
                  </a:lnTo>
                </a:path>
                <a:path w="716914" h="325120">
                  <a:moveTo>
                    <a:pt x="95123" y="287394"/>
                  </a:moveTo>
                  <a:lnTo>
                    <a:pt x="95123" y="269179"/>
                  </a:lnTo>
                </a:path>
                <a:path w="716914" h="325120">
                  <a:moveTo>
                    <a:pt x="95123" y="287394"/>
                  </a:moveTo>
                  <a:lnTo>
                    <a:pt x="95123" y="295489"/>
                  </a:lnTo>
                  <a:lnTo>
                    <a:pt x="95123" y="312692"/>
                  </a:lnTo>
                </a:path>
                <a:path w="716914" h="325120">
                  <a:moveTo>
                    <a:pt x="108278" y="324836"/>
                  </a:moveTo>
                  <a:lnTo>
                    <a:pt x="108278" y="317752"/>
                  </a:lnTo>
                </a:path>
                <a:path w="716914" h="325120">
                  <a:moveTo>
                    <a:pt x="116374" y="324836"/>
                  </a:moveTo>
                  <a:lnTo>
                    <a:pt x="116374" y="317752"/>
                  </a:lnTo>
                </a:path>
                <a:path w="716914" h="325120">
                  <a:moveTo>
                    <a:pt x="141673" y="317752"/>
                  </a:moveTo>
                  <a:lnTo>
                    <a:pt x="141673" y="324836"/>
                  </a:lnTo>
                </a:path>
                <a:path w="716914" h="325120">
                  <a:moveTo>
                    <a:pt x="132565" y="317752"/>
                  </a:moveTo>
                  <a:lnTo>
                    <a:pt x="132565" y="324836"/>
                  </a:lnTo>
                </a:path>
                <a:path w="716914" h="325120">
                  <a:moveTo>
                    <a:pt x="124470" y="324836"/>
                  </a:moveTo>
                  <a:lnTo>
                    <a:pt x="124470" y="317752"/>
                  </a:lnTo>
                </a:path>
                <a:path w="716914" h="325120">
                  <a:moveTo>
                    <a:pt x="149768" y="317752"/>
                  </a:moveTo>
                  <a:lnTo>
                    <a:pt x="149768" y="324836"/>
                  </a:lnTo>
                </a:path>
                <a:path w="716914" h="325120">
                  <a:moveTo>
                    <a:pt x="165960" y="317752"/>
                  </a:moveTo>
                  <a:lnTo>
                    <a:pt x="165960" y="324836"/>
                  </a:lnTo>
                </a:path>
                <a:path w="716914" h="325120">
                  <a:moveTo>
                    <a:pt x="157864" y="317752"/>
                  </a:moveTo>
                  <a:lnTo>
                    <a:pt x="157864" y="324836"/>
                  </a:lnTo>
                </a:path>
                <a:path w="716914" h="325120">
                  <a:moveTo>
                    <a:pt x="179115" y="206438"/>
                  </a:moveTo>
                  <a:lnTo>
                    <a:pt x="179115" y="315728"/>
                  </a:lnTo>
                </a:path>
                <a:path w="716914" h="325120">
                  <a:moveTo>
                    <a:pt x="412876" y="151792"/>
                  </a:moveTo>
                  <a:lnTo>
                    <a:pt x="317752" y="151792"/>
                  </a:lnTo>
                </a:path>
                <a:path w="716914" h="325120">
                  <a:moveTo>
                    <a:pt x="186199" y="151792"/>
                  </a:moveTo>
                  <a:lnTo>
                    <a:pt x="204414" y="151792"/>
                  </a:lnTo>
                </a:path>
                <a:path w="716914" h="325120">
                  <a:moveTo>
                    <a:pt x="519131" y="151792"/>
                  </a:moveTo>
                  <a:lnTo>
                    <a:pt x="539370" y="151792"/>
                  </a:lnTo>
                </a:path>
                <a:path w="716914" h="325120">
                  <a:moveTo>
                    <a:pt x="539370" y="93099"/>
                  </a:moveTo>
                  <a:lnTo>
                    <a:pt x="519131" y="93099"/>
                  </a:lnTo>
                </a:path>
                <a:path w="716914" h="325120">
                  <a:moveTo>
                    <a:pt x="354182" y="89051"/>
                  </a:moveTo>
                  <a:lnTo>
                    <a:pt x="161912" y="89051"/>
                  </a:lnTo>
                </a:path>
                <a:path w="716914" h="325120">
                  <a:moveTo>
                    <a:pt x="696222" y="192270"/>
                  </a:moveTo>
                  <a:lnTo>
                    <a:pt x="28334" y="192270"/>
                  </a:lnTo>
                </a:path>
                <a:path w="716914" h="325120">
                  <a:moveTo>
                    <a:pt x="371386" y="53633"/>
                  </a:moveTo>
                  <a:lnTo>
                    <a:pt x="371386" y="48573"/>
                  </a:lnTo>
                  <a:lnTo>
                    <a:pt x="371386" y="38454"/>
                  </a:lnTo>
                </a:path>
                <a:path w="716914" h="325120">
                  <a:moveTo>
                    <a:pt x="369362" y="59705"/>
                  </a:moveTo>
                  <a:lnTo>
                    <a:pt x="369362" y="89051"/>
                  </a:lnTo>
                </a:path>
                <a:path w="716914" h="325120">
                  <a:moveTo>
                    <a:pt x="351147" y="53633"/>
                  </a:moveTo>
                  <a:lnTo>
                    <a:pt x="351147" y="48573"/>
                  </a:lnTo>
                </a:path>
                <a:path w="716914" h="325120">
                  <a:moveTo>
                    <a:pt x="369362" y="99171"/>
                  </a:moveTo>
                  <a:lnTo>
                    <a:pt x="369362" y="95123"/>
                  </a:lnTo>
                </a:path>
                <a:path w="716914" h="325120">
                  <a:moveTo>
                    <a:pt x="354182" y="99171"/>
                  </a:moveTo>
                  <a:lnTo>
                    <a:pt x="354182" y="95123"/>
                  </a:lnTo>
                </a:path>
                <a:path w="716914" h="325120">
                  <a:moveTo>
                    <a:pt x="351147" y="48573"/>
                  </a:moveTo>
                  <a:lnTo>
                    <a:pt x="351147" y="42501"/>
                  </a:lnTo>
                  <a:lnTo>
                    <a:pt x="351147" y="38454"/>
                  </a:lnTo>
                </a:path>
                <a:path w="716914" h="325120">
                  <a:moveTo>
                    <a:pt x="369362" y="89051"/>
                  </a:moveTo>
                  <a:lnTo>
                    <a:pt x="369362" y="93099"/>
                  </a:lnTo>
                </a:path>
                <a:path w="716914" h="325120">
                  <a:moveTo>
                    <a:pt x="354182" y="59705"/>
                  </a:moveTo>
                  <a:lnTo>
                    <a:pt x="354182" y="89051"/>
                  </a:lnTo>
                  <a:lnTo>
                    <a:pt x="354182" y="9309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2" name="object 772"/>
            <p:cNvSpPr/>
            <p:nvPr/>
          </p:nvSpPr>
          <p:spPr>
            <a:xfrm>
              <a:off x="1461257" y="407748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3" name="object 773"/>
            <p:cNvSpPr/>
            <p:nvPr/>
          </p:nvSpPr>
          <p:spPr>
            <a:xfrm>
              <a:off x="1259879" y="4080524"/>
              <a:ext cx="485140" cy="219075"/>
            </a:xfrm>
            <a:custGeom>
              <a:avLst/>
              <a:gdLst/>
              <a:ahLst/>
              <a:cxnLst/>
              <a:rect l="l" t="t" r="r" b="b"/>
              <a:pathLst>
                <a:path w="485139" h="219075">
                  <a:moveTo>
                    <a:pt x="204414" y="0"/>
                  </a:moveTo>
                  <a:lnTo>
                    <a:pt x="222629" y="0"/>
                  </a:lnTo>
                </a:path>
                <a:path w="485139" h="219075">
                  <a:moveTo>
                    <a:pt x="101195" y="0"/>
                  </a:moveTo>
                  <a:lnTo>
                    <a:pt x="186199" y="0"/>
                  </a:lnTo>
                </a:path>
                <a:path w="485139" h="219075">
                  <a:moveTo>
                    <a:pt x="255011" y="16191"/>
                  </a:moveTo>
                  <a:lnTo>
                    <a:pt x="239832" y="16191"/>
                  </a:lnTo>
                  <a:lnTo>
                    <a:pt x="204414" y="16191"/>
                  </a:lnTo>
                </a:path>
                <a:path w="485139" h="219075">
                  <a:moveTo>
                    <a:pt x="286382" y="16191"/>
                  </a:moveTo>
                  <a:lnTo>
                    <a:pt x="284358" y="16191"/>
                  </a:lnTo>
                  <a:lnTo>
                    <a:pt x="257035" y="16191"/>
                  </a:lnTo>
                </a:path>
                <a:path w="485139" h="219075">
                  <a:moveTo>
                    <a:pt x="315728" y="16191"/>
                  </a:moveTo>
                  <a:lnTo>
                    <a:pt x="300549" y="16191"/>
                  </a:lnTo>
                  <a:lnTo>
                    <a:pt x="294477" y="16191"/>
                  </a:lnTo>
                </a:path>
                <a:path w="485139" h="219075">
                  <a:moveTo>
                    <a:pt x="9107" y="16191"/>
                  </a:moveTo>
                  <a:lnTo>
                    <a:pt x="10119" y="16191"/>
                  </a:lnTo>
                  <a:lnTo>
                    <a:pt x="35418" y="16191"/>
                  </a:lnTo>
                  <a:lnTo>
                    <a:pt x="42501" y="16191"/>
                  </a:lnTo>
                  <a:lnTo>
                    <a:pt x="186199" y="16191"/>
                  </a:lnTo>
                </a:path>
                <a:path w="485139" h="219075">
                  <a:moveTo>
                    <a:pt x="204414" y="29346"/>
                  </a:moveTo>
                  <a:lnTo>
                    <a:pt x="317752" y="29346"/>
                  </a:lnTo>
                  <a:lnTo>
                    <a:pt x="324836" y="29346"/>
                  </a:lnTo>
                </a:path>
                <a:path w="485139" h="219075">
                  <a:moveTo>
                    <a:pt x="0" y="29346"/>
                  </a:moveTo>
                  <a:lnTo>
                    <a:pt x="7083" y="29346"/>
                  </a:lnTo>
                  <a:lnTo>
                    <a:pt x="186199" y="29346"/>
                  </a:lnTo>
                </a:path>
                <a:path w="485139" h="219075">
                  <a:moveTo>
                    <a:pt x="204414" y="37442"/>
                  </a:moveTo>
                  <a:lnTo>
                    <a:pt x="317752" y="37442"/>
                  </a:lnTo>
                  <a:lnTo>
                    <a:pt x="324836" y="37442"/>
                  </a:lnTo>
                </a:path>
                <a:path w="485139" h="219075">
                  <a:moveTo>
                    <a:pt x="0" y="37442"/>
                  </a:moveTo>
                  <a:lnTo>
                    <a:pt x="7083" y="37442"/>
                  </a:lnTo>
                  <a:lnTo>
                    <a:pt x="186199" y="37442"/>
                  </a:lnTo>
                </a:path>
                <a:path w="485139" h="219075">
                  <a:moveTo>
                    <a:pt x="31370" y="45537"/>
                  </a:moveTo>
                  <a:lnTo>
                    <a:pt x="29346" y="45537"/>
                  </a:lnTo>
                </a:path>
                <a:path w="485139" h="219075">
                  <a:moveTo>
                    <a:pt x="45537" y="45537"/>
                  </a:moveTo>
                  <a:lnTo>
                    <a:pt x="40478" y="45537"/>
                  </a:lnTo>
                </a:path>
                <a:path w="485139" h="219075">
                  <a:moveTo>
                    <a:pt x="54645" y="45537"/>
                  </a:moveTo>
                  <a:lnTo>
                    <a:pt x="53633" y="45537"/>
                  </a:lnTo>
                </a:path>
                <a:path w="485139" h="219075">
                  <a:moveTo>
                    <a:pt x="70836" y="45537"/>
                  </a:moveTo>
                  <a:lnTo>
                    <a:pt x="62740" y="45537"/>
                  </a:lnTo>
                </a:path>
                <a:path w="485139" h="219075">
                  <a:moveTo>
                    <a:pt x="80956" y="45537"/>
                  </a:moveTo>
                  <a:lnTo>
                    <a:pt x="81968" y="45537"/>
                  </a:lnTo>
                </a:path>
                <a:path w="485139" h="219075">
                  <a:moveTo>
                    <a:pt x="96135" y="45537"/>
                  </a:moveTo>
                  <a:lnTo>
                    <a:pt x="97147" y="45537"/>
                  </a:lnTo>
                </a:path>
                <a:path w="485139" h="219075">
                  <a:moveTo>
                    <a:pt x="111314" y="45537"/>
                  </a:moveTo>
                  <a:lnTo>
                    <a:pt x="113338" y="45537"/>
                  </a:lnTo>
                </a:path>
                <a:path w="485139" h="219075">
                  <a:moveTo>
                    <a:pt x="129529" y="45537"/>
                  </a:moveTo>
                  <a:lnTo>
                    <a:pt x="127505" y="45537"/>
                  </a:lnTo>
                </a:path>
                <a:path w="485139" h="219075">
                  <a:moveTo>
                    <a:pt x="157864" y="45537"/>
                  </a:moveTo>
                  <a:lnTo>
                    <a:pt x="165960" y="45537"/>
                  </a:lnTo>
                </a:path>
                <a:path w="485139" h="219075">
                  <a:moveTo>
                    <a:pt x="186199" y="45537"/>
                  </a:moveTo>
                  <a:lnTo>
                    <a:pt x="179115" y="45537"/>
                  </a:lnTo>
                </a:path>
                <a:path w="485139" h="219075">
                  <a:moveTo>
                    <a:pt x="0" y="61729"/>
                  </a:moveTo>
                  <a:lnTo>
                    <a:pt x="7083" y="61729"/>
                  </a:lnTo>
                  <a:lnTo>
                    <a:pt x="28334" y="61729"/>
                  </a:lnTo>
                </a:path>
                <a:path w="485139" h="219075">
                  <a:moveTo>
                    <a:pt x="0" y="53633"/>
                  </a:moveTo>
                  <a:lnTo>
                    <a:pt x="7083" y="53633"/>
                  </a:lnTo>
                </a:path>
                <a:path w="485139" h="219075">
                  <a:moveTo>
                    <a:pt x="240844" y="45537"/>
                  </a:moveTo>
                  <a:lnTo>
                    <a:pt x="236796" y="45537"/>
                  </a:lnTo>
                </a:path>
                <a:path w="485139" h="219075">
                  <a:moveTo>
                    <a:pt x="176079" y="45537"/>
                  </a:moveTo>
                  <a:lnTo>
                    <a:pt x="179115" y="45537"/>
                  </a:lnTo>
                </a:path>
                <a:path w="485139" h="219075">
                  <a:moveTo>
                    <a:pt x="113338" y="45537"/>
                  </a:moveTo>
                  <a:lnTo>
                    <a:pt x="116374" y="45537"/>
                  </a:lnTo>
                </a:path>
                <a:path w="485139" h="219075">
                  <a:moveTo>
                    <a:pt x="129529" y="45537"/>
                  </a:moveTo>
                  <a:lnTo>
                    <a:pt x="132565" y="45537"/>
                  </a:lnTo>
                </a:path>
                <a:path w="485139" h="219075">
                  <a:moveTo>
                    <a:pt x="7083" y="53633"/>
                  </a:moveTo>
                  <a:lnTo>
                    <a:pt x="28334" y="53633"/>
                  </a:lnTo>
                </a:path>
                <a:path w="485139" h="219075">
                  <a:moveTo>
                    <a:pt x="45537" y="45537"/>
                  </a:moveTo>
                  <a:lnTo>
                    <a:pt x="47561" y="45537"/>
                  </a:lnTo>
                </a:path>
                <a:path w="485139" h="219075">
                  <a:moveTo>
                    <a:pt x="56669" y="45537"/>
                  </a:moveTo>
                  <a:lnTo>
                    <a:pt x="62740" y="45537"/>
                  </a:lnTo>
                </a:path>
                <a:path w="485139" h="219075">
                  <a:moveTo>
                    <a:pt x="146732" y="45537"/>
                  </a:moveTo>
                  <a:lnTo>
                    <a:pt x="141673" y="45537"/>
                  </a:lnTo>
                </a:path>
                <a:path w="485139" h="219075">
                  <a:moveTo>
                    <a:pt x="70836" y="45537"/>
                  </a:moveTo>
                  <a:lnTo>
                    <a:pt x="71848" y="45537"/>
                  </a:lnTo>
                </a:path>
                <a:path w="485139" h="219075">
                  <a:moveTo>
                    <a:pt x="83991" y="45537"/>
                  </a:moveTo>
                  <a:lnTo>
                    <a:pt x="87027" y="45537"/>
                  </a:lnTo>
                </a:path>
                <a:path w="485139" h="219075">
                  <a:moveTo>
                    <a:pt x="99171" y="45537"/>
                  </a:moveTo>
                  <a:lnTo>
                    <a:pt x="103219" y="45537"/>
                  </a:lnTo>
                </a:path>
                <a:path w="485139" h="219075">
                  <a:moveTo>
                    <a:pt x="37442" y="45537"/>
                  </a:moveTo>
                  <a:lnTo>
                    <a:pt x="34406" y="45537"/>
                  </a:lnTo>
                </a:path>
                <a:path w="485139" h="219075">
                  <a:moveTo>
                    <a:pt x="240844" y="45537"/>
                  </a:moveTo>
                  <a:lnTo>
                    <a:pt x="317752" y="45537"/>
                  </a:lnTo>
                  <a:lnTo>
                    <a:pt x="324836" y="45537"/>
                  </a:lnTo>
                </a:path>
                <a:path w="485139" h="219075">
                  <a:moveTo>
                    <a:pt x="204414" y="45537"/>
                  </a:moveTo>
                  <a:lnTo>
                    <a:pt x="236796" y="45537"/>
                  </a:lnTo>
                </a:path>
                <a:path w="485139" h="219075">
                  <a:moveTo>
                    <a:pt x="0" y="45537"/>
                  </a:moveTo>
                  <a:lnTo>
                    <a:pt x="7083" y="45537"/>
                  </a:lnTo>
                  <a:lnTo>
                    <a:pt x="28334" y="45537"/>
                  </a:lnTo>
                </a:path>
                <a:path w="485139" h="219075">
                  <a:moveTo>
                    <a:pt x="0" y="69824"/>
                  </a:moveTo>
                  <a:lnTo>
                    <a:pt x="7083" y="69824"/>
                  </a:lnTo>
                  <a:lnTo>
                    <a:pt x="28334" y="69824"/>
                  </a:lnTo>
                </a:path>
                <a:path w="485139" h="219075">
                  <a:moveTo>
                    <a:pt x="0" y="87027"/>
                  </a:moveTo>
                  <a:lnTo>
                    <a:pt x="7083" y="87027"/>
                  </a:lnTo>
                  <a:lnTo>
                    <a:pt x="28334" y="87027"/>
                  </a:lnTo>
                </a:path>
                <a:path w="485139" h="219075">
                  <a:moveTo>
                    <a:pt x="0" y="77920"/>
                  </a:moveTo>
                  <a:lnTo>
                    <a:pt x="7083" y="77920"/>
                  </a:lnTo>
                  <a:lnTo>
                    <a:pt x="28334" y="77920"/>
                  </a:lnTo>
                </a:path>
                <a:path w="485139" h="219075">
                  <a:moveTo>
                    <a:pt x="108278" y="100183"/>
                  </a:moveTo>
                  <a:lnTo>
                    <a:pt x="95123" y="100183"/>
                  </a:lnTo>
                </a:path>
                <a:path w="485139" h="219075">
                  <a:moveTo>
                    <a:pt x="90063" y="100183"/>
                  </a:moveTo>
                  <a:lnTo>
                    <a:pt x="83991" y="100183"/>
                  </a:lnTo>
                </a:path>
                <a:path w="485139" h="219075">
                  <a:moveTo>
                    <a:pt x="37442" y="100183"/>
                  </a:moveTo>
                  <a:lnTo>
                    <a:pt x="45537" y="100183"/>
                  </a:lnTo>
                  <a:lnTo>
                    <a:pt x="54645" y="100183"/>
                  </a:lnTo>
                </a:path>
                <a:path w="485139" h="219075">
                  <a:moveTo>
                    <a:pt x="78932" y="100183"/>
                  </a:moveTo>
                  <a:lnTo>
                    <a:pt x="70836" y="100183"/>
                  </a:lnTo>
                </a:path>
                <a:path w="485139" h="219075">
                  <a:moveTo>
                    <a:pt x="62740" y="100183"/>
                  </a:moveTo>
                  <a:lnTo>
                    <a:pt x="54645" y="100183"/>
                  </a:lnTo>
                </a:path>
                <a:path w="485139" h="219075">
                  <a:moveTo>
                    <a:pt x="174055" y="100183"/>
                  </a:moveTo>
                  <a:lnTo>
                    <a:pt x="179115" y="100183"/>
                  </a:lnTo>
                  <a:lnTo>
                    <a:pt x="263107" y="100183"/>
                  </a:lnTo>
                </a:path>
                <a:path w="485139" h="219075">
                  <a:moveTo>
                    <a:pt x="165960" y="100183"/>
                  </a:moveTo>
                  <a:lnTo>
                    <a:pt x="157864" y="100183"/>
                  </a:lnTo>
                </a:path>
                <a:path w="485139" h="219075">
                  <a:moveTo>
                    <a:pt x="149768" y="100183"/>
                  </a:moveTo>
                  <a:lnTo>
                    <a:pt x="141673" y="100183"/>
                  </a:lnTo>
                </a:path>
                <a:path w="485139" h="219075">
                  <a:moveTo>
                    <a:pt x="132565" y="100183"/>
                  </a:moveTo>
                  <a:lnTo>
                    <a:pt x="124470" y="100183"/>
                  </a:lnTo>
                </a:path>
                <a:path w="485139" h="219075">
                  <a:moveTo>
                    <a:pt x="116374" y="100183"/>
                  </a:moveTo>
                  <a:lnTo>
                    <a:pt x="108278" y="100183"/>
                  </a:lnTo>
                </a:path>
                <a:path w="485139" h="219075">
                  <a:moveTo>
                    <a:pt x="37442" y="100183"/>
                  </a:moveTo>
                  <a:lnTo>
                    <a:pt x="29346" y="100183"/>
                  </a:lnTo>
                  <a:lnTo>
                    <a:pt x="21250" y="100183"/>
                  </a:lnTo>
                  <a:lnTo>
                    <a:pt x="13155" y="100183"/>
                  </a:lnTo>
                  <a:lnTo>
                    <a:pt x="9107" y="100183"/>
                  </a:lnTo>
                </a:path>
                <a:path w="485139" h="219075">
                  <a:moveTo>
                    <a:pt x="315728" y="100183"/>
                  </a:moveTo>
                  <a:lnTo>
                    <a:pt x="263107" y="100183"/>
                  </a:lnTo>
                </a:path>
                <a:path w="485139" h="219075">
                  <a:moveTo>
                    <a:pt x="324836" y="95123"/>
                  </a:moveTo>
                  <a:lnTo>
                    <a:pt x="0" y="95123"/>
                  </a:lnTo>
                </a:path>
                <a:path w="485139" h="219075">
                  <a:moveTo>
                    <a:pt x="484724" y="3035"/>
                  </a:moveTo>
                  <a:lnTo>
                    <a:pt x="484724" y="4047"/>
                  </a:lnTo>
                  <a:lnTo>
                    <a:pt x="484724" y="9107"/>
                  </a:lnTo>
                  <a:lnTo>
                    <a:pt x="484724" y="14167"/>
                  </a:lnTo>
                  <a:lnTo>
                    <a:pt x="484724" y="16191"/>
                  </a:lnTo>
                </a:path>
                <a:path w="485139" h="219075">
                  <a:moveTo>
                    <a:pt x="21250" y="218581"/>
                  </a:moveTo>
                  <a:lnTo>
                    <a:pt x="29346" y="218581"/>
                  </a:lnTo>
                </a:path>
                <a:path w="485139" h="219075">
                  <a:moveTo>
                    <a:pt x="37442" y="218581"/>
                  </a:moveTo>
                  <a:lnTo>
                    <a:pt x="45537" y="218581"/>
                  </a:lnTo>
                </a:path>
                <a:path w="485139" h="219075">
                  <a:moveTo>
                    <a:pt x="54645" y="218581"/>
                  </a:moveTo>
                  <a:lnTo>
                    <a:pt x="62740" y="218581"/>
                  </a:lnTo>
                </a:path>
                <a:path w="485139" h="219075">
                  <a:moveTo>
                    <a:pt x="70836" y="218581"/>
                  </a:moveTo>
                  <a:lnTo>
                    <a:pt x="78932" y="21858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4" name="object 774"/>
            <p:cNvSpPr/>
            <p:nvPr/>
          </p:nvSpPr>
          <p:spPr>
            <a:xfrm>
              <a:off x="1591799" y="407951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5" name="object 775"/>
            <p:cNvSpPr/>
            <p:nvPr/>
          </p:nvSpPr>
          <p:spPr>
            <a:xfrm>
              <a:off x="1273034" y="3415672"/>
              <a:ext cx="725805" cy="883919"/>
            </a:xfrm>
            <a:custGeom>
              <a:avLst/>
              <a:gdLst/>
              <a:ahLst/>
              <a:cxnLst/>
              <a:rect l="l" t="t" r="r" b="b"/>
              <a:pathLst>
                <a:path w="725805" h="883920">
                  <a:moveTo>
                    <a:pt x="312692" y="666875"/>
                  </a:moveTo>
                  <a:lnTo>
                    <a:pt x="318764" y="666875"/>
                  </a:lnTo>
                  <a:lnTo>
                    <a:pt x="321800" y="666875"/>
                  </a:lnTo>
                </a:path>
                <a:path w="725805" h="883920">
                  <a:moveTo>
                    <a:pt x="380493" y="666875"/>
                  </a:moveTo>
                  <a:lnTo>
                    <a:pt x="373410" y="666875"/>
                  </a:lnTo>
                </a:path>
                <a:path w="725805" h="883920">
                  <a:moveTo>
                    <a:pt x="613242" y="765035"/>
                  </a:moveTo>
                  <a:lnTo>
                    <a:pt x="613242" y="779202"/>
                  </a:lnTo>
                </a:path>
                <a:path w="725805" h="883920">
                  <a:moveTo>
                    <a:pt x="690150" y="765035"/>
                  </a:moveTo>
                  <a:lnTo>
                    <a:pt x="690150" y="876349"/>
                  </a:lnTo>
                </a:path>
                <a:path w="725805" h="883920">
                  <a:moveTo>
                    <a:pt x="690150" y="565680"/>
                  </a:moveTo>
                  <a:lnTo>
                    <a:pt x="690150" y="681043"/>
                  </a:lnTo>
                </a:path>
                <a:path w="725805" h="883920">
                  <a:moveTo>
                    <a:pt x="682055" y="765035"/>
                  </a:moveTo>
                  <a:lnTo>
                    <a:pt x="682055" y="876349"/>
                  </a:lnTo>
                </a:path>
                <a:path w="725805" h="883920">
                  <a:moveTo>
                    <a:pt x="657768" y="765035"/>
                  </a:moveTo>
                  <a:lnTo>
                    <a:pt x="657768" y="876349"/>
                  </a:lnTo>
                </a:path>
                <a:path w="725805" h="883920">
                  <a:moveTo>
                    <a:pt x="665864" y="765035"/>
                  </a:moveTo>
                  <a:lnTo>
                    <a:pt x="665864" y="876349"/>
                  </a:lnTo>
                </a:path>
                <a:path w="725805" h="883920">
                  <a:moveTo>
                    <a:pt x="673959" y="765035"/>
                  </a:moveTo>
                  <a:lnTo>
                    <a:pt x="673959" y="876349"/>
                  </a:lnTo>
                </a:path>
                <a:path w="725805" h="883920">
                  <a:moveTo>
                    <a:pt x="649672" y="765035"/>
                  </a:moveTo>
                  <a:lnTo>
                    <a:pt x="649672" y="876349"/>
                  </a:lnTo>
                </a:path>
                <a:path w="725805" h="883920">
                  <a:moveTo>
                    <a:pt x="633481" y="765035"/>
                  </a:moveTo>
                  <a:lnTo>
                    <a:pt x="633481" y="876349"/>
                  </a:lnTo>
                </a:path>
                <a:path w="725805" h="883920">
                  <a:moveTo>
                    <a:pt x="641577" y="765035"/>
                  </a:moveTo>
                  <a:lnTo>
                    <a:pt x="641577" y="876349"/>
                  </a:lnTo>
                </a:path>
                <a:path w="725805" h="883920">
                  <a:moveTo>
                    <a:pt x="620326" y="765035"/>
                  </a:moveTo>
                  <a:lnTo>
                    <a:pt x="620326" y="839919"/>
                  </a:lnTo>
                </a:path>
                <a:path w="725805" h="883920">
                  <a:moveTo>
                    <a:pt x="625385" y="883433"/>
                  </a:moveTo>
                  <a:lnTo>
                    <a:pt x="625385" y="765035"/>
                  </a:lnTo>
                </a:path>
                <a:path w="725805" h="883920">
                  <a:moveTo>
                    <a:pt x="608182" y="869266"/>
                  </a:moveTo>
                  <a:lnTo>
                    <a:pt x="608182" y="765035"/>
                  </a:lnTo>
                </a:path>
                <a:path w="725805" h="883920">
                  <a:moveTo>
                    <a:pt x="595027" y="765035"/>
                  </a:moveTo>
                  <a:lnTo>
                    <a:pt x="595027" y="876349"/>
                  </a:lnTo>
                </a:path>
                <a:path w="725805" h="883920">
                  <a:moveTo>
                    <a:pt x="586931" y="765035"/>
                  </a:moveTo>
                  <a:lnTo>
                    <a:pt x="586931" y="876349"/>
                  </a:lnTo>
                </a:path>
                <a:path w="725805" h="883920">
                  <a:moveTo>
                    <a:pt x="562644" y="765035"/>
                  </a:moveTo>
                  <a:lnTo>
                    <a:pt x="562644" y="876349"/>
                  </a:lnTo>
                </a:path>
                <a:path w="725805" h="883920">
                  <a:moveTo>
                    <a:pt x="570740" y="765035"/>
                  </a:moveTo>
                  <a:lnTo>
                    <a:pt x="570740" y="876349"/>
                  </a:lnTo>
                </a:path>
                <a:path w="725805" h="883920">
                  <a:moveTo>
                    <a:pt x="578836" y="765035"/>
                  </a:moveTo>
                  <a:lnTo>
                    <a:pt x="578836" y="876349"/>
                  </a:lnTo>
                </a:path>
                <a:path w="725805" h="883920">
                  <a:moveTo>
                    <a:pt x="554549" y="765035"/>
                  </a:moveTo>
                  <a:lnTo>
                    <a:pt x="554549" y="876349"/>
                  </a:lnTo>
                </a:path>
                <a:path w="725805" h="883920">
                  <a:moveTo>
                    <a:pt x="538358" y="765035"/>
                  </a:moveTo>
                  <a:lnTo>
                    <a:pt x="538358" y="876349"/>
                  </a:lnTo>
                </a:path>
                <a:path w="725805" h="883920">
                  <a:moveTo>
                    <a:pt x="546453" y="765035"/>
                  </a:moveTo>
                  <a:lnTo>
                    <a:pt x="546453" y="876349"/>
                  </a:lnTo>
                </a:path>
                <a:path w="725805" h="883920">
                  <a:moveTo>
                    <a:pt x="529250" y="883433"/>
                  </a:moveTo>
                  <a:lnTo>
                    <a:pt x="529250" y="765035"/>
                  </a:lnTo>
                </a:path>
                <a:path w="725805" h="883920">
                  <a:moveTo>
                    <a:pt x="76908" y="779202"/>
                  </a:moveTo>
                  <a:lnTo>
                    <a:pt x="76908" y="765035"/>
                  </a:lnTo>
                </a:path>
                <a:path w="725805" h="883920">
                  <a:moveTo>
                    <a:pt x="0" y="876349"/>
                  </a:moveTo>
                  <a:lnTo>
                    <a:pt x="0" y="765035"/>
                  </a:lnTo>
                </a:path>
                <a:path w="725805" h="883920">
                  <a:moveTo>
                    <a:pt x="8095" y="876349"/>
                  </a:moveTo>
                  <a:lnTo>
                    <a:pt x="8095" y="765035"/>
                  </a:lnTo>
                </a:path>
                <a:path w="725805" h="883920">
                  <a:moveTo>
                    <a:pt x="32382" y="876349"/>
                  </a:moveTo>
                  <a:lnTo>
                    <a:pt x="32382" y="765035"/>
                  </a:lnTo>
                </a:path>
                <a:path w="725805" h="883920">
                  <a:moveTo>
                    <a:pt x="24286" y="765035"/>
                  </a:moveTo>
                  <a:lnTo>
                    <a:pt x="24286" y="876349"/>
                  </a:lnTo>
                </a:path>
                <a:path w="725805" h="883920">
                  <a:moveTo>
                    <a:pt x="16191" y="876349"/>
                  </a:moveTo>
                  <a:lnTo>
                    <a:pt x="16191" y="765035"/>
                  </a:lnTo>
                </a:path>
                <a:path w="725805" h="883920">
                  <a:moveTo>
                    <a:pt x="41490" y="765035"/>
                  </a:moveTo>
                  <a:lnTo>
                    <a:pt x="41490" y="876349"/>
                  </a:lnTo>
                </a:path>
                <a:path w="725805" h="883920">
                  <a:moveTo>
                    <a:pt x="57681" y="829800"/>
                  </a:moveTo>
                  <a:lnTo>
                    <a:pt x="57681" y="812596"/>
                  </a:lnTo>
                  <a:lnTo>
                    <a:pt x="57681" y="765035"/>
                  </a:lnTo>
                </a:path>
                <a:path w="725805" h="883920">
                  <a:moveTo>
                    <a:pt x="57681" y="861170"/>
                  </a:moveTo>
                  <a:lnTo>
                    <a:pt x="57681" y="876349"/>
                  </a:lnTo>
                </a:path>
                <a:path w="725805" h="883920">
                  <a:moveTo>
                    <a:pt x="70836" y="803489"/>
                  </a:moveTo>
                  <a:lnTo>
                    <a:pt x="70836" y="765035"/>
                  </a:lnTo>
                </a:path>
                <a:path w="725805" h="883920">
                  <a:moveTo>
                    <a:pt x="65776" y="765035"/>
                  </a:moveTo>
                  <a:lnTo>
                    <a:pt x="65776" y="883433"/>
                  </a:lnTo>
                </a:path>
                <a:path w="725805" h="883920">
                  <a:moveTo>
                    <a:pt x="49585" y="765035"/>
                  </a:moveTo>
                  <a:lnTo>
                    <a:pt x="49585" y="876349"/>
                  </a:lnTo>
                </a:path>
                <a:path w="725805" h="883920">
                  <a:moveTo>
                    <a:pt x="81968" y="765035"/>
                  </a:moveTo>
                  <a:lnTo>
                    <a:pt x="81968" y="827776"/>
                  </a:lnTo>
                </a:path>
                <a:path w="725805" h="883920">
                  <a:moveTo>
                    <a:pt x="95123" y="876349"/>
                  </a:moveTo>
                  <a:lnTo>
                    <a:pt x="95123" y="765035"/>
                  </a:lnTo>
                </a:path>
                <a:path w="725805" h="883920">
                  <a:moveTo>
                    <a:pt x="103219" y="876349"/>
                  </a:moveTo>
                  <a:lnTo>
                    <a:pt x="103219" y="765035"/>
                  </a:lnTo>
                </a:path>
                <a:path w="725805" h="883920">
                  <a:moveTo>
                    <a:pt x="128517" y="876349"/>
                  </a:moveTo>
                  <a:lnTo>
                    <a:pt x="128517" y="765035"/>
                  </a:lnTo>
                </a:path>
                <a:path w="725805" h="883920">
                  <a:moveTo>
                    <a:pt x="119410" y="765035"/>
                  </a:moveTo>
                  <a:lnTo>
                    <a:pt x="119410" y="876349"/>
                  </a:lnTo>
                </a:path>
                <a:path w="725805" h="883920">
                  <a:moveTo>
                    <a:pt x="111314" y="876349"/>
                  </a:moveTo>
                  <a:lnTo>
                    <a:pt x="111314" y="765035"/>
                  </a:lnTo>
                </a:path>
                <a:path w="725805" h="883920">
                  <a:moveTo>
                    <a:pt x="136613" y="765035"/>
                  </a:moveTo>
                  <a:lnTo>
                    <a:pt x="136613" y="876349"/>
                  </a:lnTo>
                </a:path>
                <a:path w="725805" h="883920">
                  <a:moveTo>
                    <a:pt x="152804" y="829800"/>
                  </a:moveTo>
                  <a:lnTo>
                    <a:pt x="152804" y="812596"/>
                  </a:lnTo>
                  <a:lnTo>
                    <a:pt x="152804" y="765035"/>
                  </a:lnTo>
                </a:path>
                <a:path w="725805" h="883920">
                  <a:moveTo>
                    <a:pt x="152804" y="861170"/>
                  </a:moveTo>
                  <a:lnTo>
                    <a:pt x="152804" y="876349"/>
                  </a:lnTo>
                </a:path>
                <a:path w="725805" h="883920">
                  <a:moveTo>
                    <a:pt x="160900" y="765035"/>
                  </a:moveTo>
                  <a:lnTo>
                    <a:pt x="160900" y="883433"/>
                  </a:lnTo>
                </a:path>
                <a:path w="725805" h="883920">
                  <a:moveTo>
                    <a:pt x="144709" y="765035"/>
                  </a:moveTo>
                  <a:lnTo>
                    <a:pt x="144709" y="876349"/>
                  </a:lnTo>
                </a:path>
                <a:path w="725805" h="883920">
                  <a:moveTo>
                    <a:pt x="501927" y="664852"/>
                  </a:moveTo>
                  <a:lnTo>
                    <a:pt x="505975" y="664852"/>
                  </a:lnTo>
                </a:path>
                <a:path w="725805" h="883920">
                  <a:moveTo>
                    <a:pt x="627409" y="664852"/>
                  </a:moveTo>
                  <a:lnTo>
                    <a:pt x="526214" y="664852"/>
                  </a:lnTo>
                </a:path>
                <a:path w="725805" h="883920">
                  <a:moveTo>
                    <a:pt x="703306" y="681043"/>
                  </a:moveTo>
                  <a:lnTo>
                    <a:pt x="690150" y="681043"/>
                  </a:lnTo>
                  <a:lnTo>
                    <a:pt x="683067" y="681043"/>
                  </a:lnTo>
                  <a:lnTo>
                    <a:pt x="661816" y="681043"/>
                  </a:lnTo>
                </a:path>
                <a:path w="725805" h="883920">
                  <a:moveTo>
                    <a:pt x="705330" y="681043"/>
                  </a:moveTo>
                  <a:lnTo>
                    <a:pt x="716461" y="681043"/>
                  </a:lnTo>
                </a:path>
                <a:path w="725805" h="883920">
                  <a:moveTo>
                    <a:pt x="414900" y="681043"/>
                  </a:moveTo>
                  <a:lnTo>
                    <a:pt x="410852" y="681043"/>
                  </a:lnTo>
                </a:path>
                <a:path w="725805" h="883920">
                  <a:moveTo>
                    <a:pt x="505975" y="681043"/>
                  </a:moveTo>
                  <a:lnTo>
                    <a:pt x="488772" y="681043"/>
                  </a:lnTo>
                  <a:lnTo>
                    <a:pt x="475617" y="681043"/>
                  </a:lnTo>
                  <a:lnTo>
                    <a:pt x="471569" y="681043"/>
                  </a:lnTo>
                  <a:lnTo>
                    <a:pt x="419959" y="681043"/>
                  </a:lnTo>
                  <a:lnTo>
                    <a:pt x="416923" y="681043"/>
                  </a:lnTo>
                </a:path>
                <a:path w="725805" h="883920">
                  <a:moveTo>
                    <a:pt x="654732" y="681043"/>
                  </a:moveTo>
                  <a:lnTo>
                    <a:pt x="526214" y="681043"/>
                  </a:lnTo>
                </a:path>
                <a:path w="725805" h="883920">
                  <a:moveTo>
                    <a:pt x="526214" y="694198"/>
                  </a:moveTo>
                  <a:lnTo>
                    <a:pt x="719497" y="694198"/>
                  </a:lnTo>
                  <a:lnTo>
                    <a:pt x="725569" y="694198"/>
                  </a:lnTo>
                </a:path>
                <a:path w="725805" h="883920">
                  <a:moveTo>
                    <a:pt x="408828" y="694198"/>
                  </a:moveTo>
                  <a:lnTo>
                    <a:pt x="505975" y="694198"/>
                  </a:lnTo>
                </a:path>
                <a:path w="725805" h="883920">
                  <a:moveTo>
                    <a:pt x="401744" y="694198"/>
                  </a:moveTo>
                  <a:lnTo>
                    <a:pt x="407816" y="694198"/>
                  </a:lnTo>
                </a:path>
                <a:path w="725805" h="883920">
                  <a:moveTo>
                    <a:pt x="526214" y="702294"/>
                  </a:moveTo>
                  <a:lnTo>
                    <a:pt x="719497" y="702294"/>
                  </a:lnTo>
                  <a:lnTo>
                    <a:pt x="725569" y="702294"/>
                  </a:lnTo>
                </a:path>
                <a:path w="725805" h="883920">
                  <a:moveTo>
                    <a:pt x="408828" y="702294"/>
                  </a:moveTo>
                  <a:lnTo>
                    <a:pt x="505975" y="702294"/>
                  </a:lnTo>
                </a:path>
                <a:path w="725805" h="883920">
                  <a:moveTo>
                    <a:pt x="401744" y="702294"/>
                  </a:moveTo>
                  <a:lnTo>
                    <a:pt x="405792" y="702294"/>
                  </a:lnTo>
                </a:path>
                <a:path w="725805" h="883920">
                  <a:moveTo>
                    <a:pt x="495856" y="710389"/>
                  </a:moveTo>
                  <a:lnTo>
                    <a:pt x="500915" y="710389"/>
                  </a:lnTo>
                </a:path>
                <a:path w="725805" h="883920">
                  <a:moveTo>
                    <a:pt x="562644" y="710389"/>
                  </a:moveTo>
                  <a:lnTo>
                    <a:pt x="570740" y="710389"/>
                  </a:lnTo>
                </a:path>
                <a:path w="725805" h="883920">
                  <a:moveTo>
                    <a:pt x="599075" y="710389"/>
                  </a:moveTo>
                  <a:lnTo>
                    <a:pt x="597051" y="710389"/>
                  </a:lnTo>
                </a:path>
                <a:path w="725805" h="883920">
                  <a:moveTo>
                    <a:pt x="683067" y="726581"/>
                  </a:moveTo>
                  <a:lnTo>
                    <a:pt x="719497" y="726581"/>
                  </a:lnTo>
                  <a:lnTo>
                    <a:pt x="725569" y="726581"/>
                  </a:lnTo>
                </a:path>
                <a:path w="725805" h="883920">
                  <a:moveTo>
                    <a:pt x="719497" y="718485"/>
                  </a:moveTo>
                  <a:lnTo>
                    <a:pt x="725569" y="718485"/>
                  </a:lnTo>
                </a:path>
                <a:path w="725805" h="883920">
                  <a:moveTo>
                    <a:pt x="642589" y="710389"/>
                  </a:moveTo>
                  <a:lnTo>
                    <a:pt x="638541" y="710389"/>
                  </a:lnTo>
                </a:path>
                <a:path w="725805" h="883920">
                  <a:moveTo>
                    <a:pt x="578836" y="710389"/>
                  </a:moveTo>
                  <a:lnTo>
                    <a:pt x="580860" y="710389"/>
                  </a:lnTo>
                </a:path>
                <a:path w="725805" h="883920">
                  <a:moveTo>
                    <a:pt x="538358" y="710389"/>
                  </a:moveTo>
                  <a:lnTo>
                    <a:pt x="529250" y="710389"/>
                  </a:lnTo>
                </a:path>
                <a:path w="725805" h="883920">
                  <a:moveTo>
                    <a:pt x="683067" y="718485"/>
                  </a:moveTo>
                  <a:lnTo>
                    <a:pt x="719497" y="718485"/>
                  </a:lnTo>
                </a:path>
                <a:path w="725805" h="883920">
                  <a:moveTo>
                    <a:pt x="471569" y="710389"/>
                  </a:moveTo>
                  <a:lnTo>
                    <a:pt x="453354" y="710389"/>
                  </a:lnTo>
                  <a:lnTo>
                    <a:pt x="443234" y="710389"/>
                  </a:lnTo>
                </a:path>
                <a:path w="725805" h="883920">
                  <a:moveTo>
                    <a:pt x="554549" y="710389"/>
                  </a:moveTo>
                  <a:lnTo>
                    <a:pt x="546453" y="710389"/>
                  </a:lnTo>
                </a:path>
                <a:path w="725805" h="883920">
                  <a:moveTo>
                    <a:pt x="471569" y="710389"/>
                  </a:moveTo>
                  <a:lnTo>
                    <a:pt x="475617" y="710389"/>
                  </a:lnTo>
                  <a:lnTo>
                    <a:pt x="487760" y="710389"/>
                  </a:lnTo>
                </a:path>
                <a:path w="725805" h="883920">
                  <a:moveTo>
                    <a:pt x="595027" y="710389"/>
                  </a:moveTo>
                  <a:lnTo>
                    <a:pt x="597051" y="710389"/>
                  </a:lnTo>
                </a:path>
                <a:path w="725805" h="883920">
                  <a:moveTo>
                    <a:pt x="667887" y="710389"/>
                  </a:moveTo>
                  <a:lnTo>
                    <a:pt x="663840" y="710389"/>
                  </a:lnTo>
                </a:path>
                <a:path w="725805" h="883920">
                  <a:moveTo>
                    <a:pt x="505975" y="710389"/>
                  </a:moveTo>
                  <a:lnTo>
                    <a:pt x="500915" y="710389"/>
                  </a:lnTo>
                </a:path>
                <a:path w="725805" h="883920">
                  <a:moveTo>
                    <a:pt x="667887" y="710389"/>
                  </a:moveTo>
                  <a:lnTo>
                    <a:pt x="719497" y="710389"/>
                  </a:lnTo>
                  <a:lnTo>
                    <a:pt x="725569" y="710389"/>
                  </a:lnTo>
                </a:path>
                <a:path w="725805" h="883920">
                  <a:moveTo>
                    <a:pt x="642589" y="710389"/>
                  </a:moveTo>
                  <a:lnTo>
                    <a:pt x="663840" y="710389"/>
                  </a:lnTo>
                </a:path>
                <a:path w="725805" h="883920">
                  <a:moveTo>
                    <a:pt x="608182" y="710389"/>
                  </a:moveTo>
                  <a:lnTo>
                    <a:pt x="638541" y="710389"/>
                  </a:lnTo>
                </a:path>
                <a:path w="725805" h="883920">
                  <a:moveTo>
                    <a:pt x="401744" y="710389"/>
                  </a:moveTo>
                  <a:lnTo>
                    <a:pt x="403768" y="710389"/>
                  </a:lnTo>
                  <a:lnTo>
                    <a:pt x="408828" y="710389"/>
                  </a:lnTo>
                  <a:lnTo>
                    <a:pt x="443234" y="710389"/>
                  </a:lnTo>
                </a:path>
                <a:path w="725805" h="883920">
                  <a:moveTo>
                    <a:pt x="683067" y="734676"/>
                  </a:moveTo>
                  <a:lnTo>
                    <a:pt x="719497" y="734676"/>
                  </a:lnTo>
                  <a:lnTo>
                    <a:pt x="725569" y="734676"/>
                  </a:lnTo>
                </a:path>
                <a:path w="725805" h="883920">
                  <a:moveTo>
                    <a:pt x="683067" y="751879"/>
                  </a:moveTo>
                  <a:lnTo>
                    <a:pt x="719497" y="751879"/>
                  </a:lnTo>
                  <a:lnTo>
                    <a:pt x="725569" y="751879"/>
                  </a:lnTo>
                </a:path>
                <a:path w="725805" h="883920">
                  <a:moveTo>
                    <a:pt x="725569" y="742772"/>
                  </a:moveTo>
                  <a:lnTo>
                    <a:pt x="719497" y="742772"/>
                  </a:lnTo>
                  <a:lnTo>
                    <a:pt x="683067" y="742772"/>
                  </a:lnTo>
                </a:path>
                <a:path w="725805" h="883920">
                  <a:moveTo>
                    <a:pt x="665864" y="765035"/>
                  </a:moveTo>
                  <a:lnTo>
                    <a:pt x="673959" y="765035"/>
                  </a:lnTo>
                  <a:lnTo>
                    <a:pt x="682055" y="765035"/>
                  </a:lnTo>
                  <a:lnTo>
                    <a:pt x="690150" y="765035"/>
                  </a:lnTo>
                  <a:lnTo>
                    <a:pt x="703306" y="765035"/>
                  </a:lnTo>
                </a:path>
                <a:path w="725805" h="883920">
                  <a:moveTo>
                    <a:pt x="657768" y="765035"/>
                  </a:moveTo>
                  <a:lnTo>
                    <a:pt x="649672" y="765035"/>
                  </a:lnTo>
                </a:path>
                <a:path w="725805" h="883920">
                  <a:moveTo>
                    <a:pt x="625385" y="765035"/>
                  </a:moveTo>
                  <a:lnTo>
                    <a:pt x="633481" y="765035"/>
                  </a:lnTo>
                  <a:lnTo>
                    <a:pt x="641577" y="765035"/>
                  </a:lnTo>
                </a:path>
                <a:path w="725805" h="883920">
                  <a:moveTo>
                    <a:pt x="613242" y="765035"/>
                  </a:moveTo>
                  <a:lnTo>
                    <a:pt x="608182" y="765035"/>
                  </a:lnTo>
                  <a:lnTo>
                    <a:pt x="595027" y="765035"/>
                  </a:lnTo>
                </a:path>
                <a:path w="725805" h="883920">
                  <a:moveTo>
                    <a:pt x="586931" y="765035"/>
                  </a:moveTo>
                  <a:lnTo>
                    <a:pt x="578836" y="765035"/>
                  </a:lnTo>
                </a:path>
                <a:path w="725805" h="883920">
                  <a:moveTo>
                    <a:pt x="570740" y="765035"/>
                  </a:moveTo>
                  <a:lnTo>
                    <a:pt x="562644" y="765035"/>
                  </a:lnTo>
                </a:path>
                <a:path w="725805" h="883920">
                  <a:moveTo>
                    <a:pt x="554549" y="765035"/>
                  </a:moveTo>
                  <a:lnTo>
                    <a:pt x="546453" y="765035"/>
                  </a:lnTo>
                </a:path>
                <a:path w="725805" h="883920">
                  <a:moveTo>
                    <a:pt x="538358" y="765035"/>
                  </a:moveTo>
                  <a:lnTo>
                    <a:pt x="529250" y="765035"/>
                  </a:lnTo>
                </a:path>
                <a:path w="725805" h="883920">
                  <a:moveTo>
                    <a:pt x="410852" y="765035"/>
                  </a:moveTo>
                  <a:lnTo>
                    <a:pt x="425019" y="765035"/>
                  </a:lnTo>
                  <a:lnTo>
                    <a:pt x="525202" y="765035"/>
                  </a:lnTo>
                </a:path>
                <a:path w="725805" h="883920">
                  <a:moveTo>
                    <a:pt x="716461" y="765035"/>
                  </a:moveTo>
                  <a:lnTo>
                    <a:pt x="705330" y="765035"/>
                  </a:lnTo>
                </a:path>
                <a:path w="725805" h="883920">
                  <a:moveTo>
                    <a:pt x="725569" y="759975"/>
                  </a:moveTo>
                  <a:lnTo>
                    <a:pt x="401744" y="759975"/>
                  </a:lnTo>
                </a:path>
                <a:path w="725805" h="883920">
                  <a:moveTo>
                    <a:pt x="685091" y="549489"/>
                  </a:moveTo>
                  <a:lnTo>
                    <a:pt x="685091" y="506987"/>
                  </a:lnTo>
                </a:path>
                <a:path w="725805" h="883920">
                  <a:moveTo>
                    <a:pt x="556573" y="0"/>
                  </a:moveTo>
                  <a:lnTo>
                    <a:pt x="513059" y="0"/>
                  </a:lnTo>
                </a:path>
                <a:path w="725805" h="883920">
                  <a:moveTo>
                    <a:pt x="565680" y="0"/>
                  </a:moveTo>
                  <a:lnTo>
                    <a:pt x="566692" y="0"/>
                  </a:lnTo>
                </a:path>
                <a:path w="725805" h="883920">
                  <a:moveTo>
                    <a:pt x="556573" y="0"/>
                  </a:moveTo>
                  <a:lnTo>
                    <a:pt x="560621" y="0"/>
                  </a:lnTo>
                </a:path>
                <a:path w="725805" h="883920">
                  <a:moveTo>
                    <a:pt x="115362" y="0"/>
                  </a:moveTo>
                  <a:lnTo>
                    <a:pt x="114350" y="0"/>
                  </a:lnTo>
                  <a:lnTo>
                    <a:pt x="113338" y="0"/>
                  </a:lnTo>
                </a:path>
                <a:path w="725805" h="883920">
                  <a:moveTo>
                    <a:pt x="113338" y="0"/>
                  </a:moveTo>
                  <a:lnTo>
                    <a:pt x="108278" y="0"/>
                  </a:lnTo>
                  <a:lnTo>
                    <a:pt x="99171" y="0"/>
                  </a:lnTo>
                </a:path>
                <a:path w="725805" h="883920">
                  <a:moveTo>
                    <a:pt x="123458" y="0"/>
                  </a:moveTo>
                  <a:lnTo>
                    <a:pt x="124470" y="0"/>
                  </a:lnTo>
                </a:path>
                <a:path w="725805" h="883920">
                  <a:moveTo>
                    <a:pt x="565680" y="0"/>
                  </a:moveTo>
                  <a:lnTo>
                    <a:pt x="560621" y="0"/>
                  </a:lnTo>
                </a:path>
                <a:path w="725805" h="883920">
                  <a:moveTo>
                    <a:pt x="584907" y="0"/>
                  </a:moveTo>
                  <a:lnTo>
                    <a:pt x="576812" y="0"/>
                  </a:lnTo>
                </a:path>
                <a:path w="725805" h="883920">
                  <a:moveTo>
                    <a:pt x="412876" y="237808"/>
                  </a:moveTo>
                  <a:lnTo>
                    <a:pt x="398708" y="223641"/>
                  </a:lnTo>
                </a:path>
                <a:path w="725805" h="883920">
                  <a:moveTo>
                    <a:pt x="115362" y="56669"/>
                  </a:moveTo>
                  <a:lnTo>
                    <a:pt x="114350" y="56669"/>
                  </a:lnTo>
                </a:path>
                <a:path w="725805" h="883920">
                  <a:moveTo>
                    <a:pt x="105242" y="95123"/>
                  </a:moveTo>
                  <a:lnTo>
                    <a:pt x="105242" y="91075"/>
                  </a:lnTo>
                  <a:lnTo>
                    <a:pt x="105242" y="56669"/>
                  </a:lnTo>
                </a:path>
                <a:path w="725805" h="883920">
                  <a:moveTo>
                    <a:pt x="127505" y="56669"/>
                  </a:moveTo>
                  <a:lnTo>
                    <a:pt x="123458" y="56669"/>
                  </a:lnTo>
                </a:path>
                <a:path w="725805" h="883920">
                  <a:moveTo>
                    <a:pt x="99171" y="56669"/>
                  </a:moveTo>
                  <a:lnTo>
                    <a:pt x="100183" y="56669"/>
                  </a:lnTo>
                </a:path>
                <a:path w="725805" h="883920">
                  <a:moveTo>
                    <a:pt x="579848" y="95123"/>
                  </a:moveTo>
                  <a:lnTo>
                    <a:pt x="579848" y="56669"/>
                  </a:lnTo>
                </a:path>
                <a:path w="725805" h="883920">
                  <a:moveTo>
                    <a:pt x="113338" y="56669"/>
                  </a:moveTo>
                  <a:lnTo>
                    <a:pt x="114350" y="56669"/>
                  </a:lnTo>
                </a:path>
                <a:path w="725805" h="883920">
                  <a:moveTo>
                    <a:pt x="241856" y="556573"/>
                  </a:moveTo>
                  <a:lnTo>
                    <a:pt x="442222" y="556573"/>
                  </a:lnTo>
                </a:path>
                <a:path w="725805" h="883920">
                  <a:moveTo>
                    <a:pt x="398708" y="223641"/>
                  </a:moveTo>
                  <a:lnTo>
                    <a:pt x="370374" y="199354"/>
                  </a:lnTo>
                </a:path>
                <a:path w="725805" h="883920">
                  <a:moveTo>
                    <a:pt x="105242" y="56669"/>
                  </a:moveTo>
                  <a:lnTo>
                    <a:pt x="113338" y="56669"/>
                  </a:lnTo>
                </a:path>
                <a:path w="725805" h="883920">
                  <a:moveTo>
                    <a:pt x="270191" y="239832"/>
                  </a:moveTo>
                  <a:lnTo>
                    <a:pt x="272214" y="237808"/>
                  </a:lnTo>
                </a:path>
                <a:path w="725805" h="883920">
                  <a:moveTo>
                    <a:pt x="575800" y="56669"/>
                  </a:moveTo>
                  <a:lnTo>
                    <a:pt x="579848" y="56669"/>
                  </a:lnTo>
                  <a:lnTo>
                    <a:pt x="584907" y="56669"/>
                  </a:lnTo>
                </a:path>
                <a:path w="725805" h="883920">
                  <a:moveTo>
                    <a:pt x="286382" y="223641"/>
                  </a:moveTo>
                  <a:lnTo>
                    <a:pt x="272214" y="237808"/>
                  </a:lnTo>
                </a:path>
                <a:path w="725805" h="883920">
                  <a:moveTo>
                    <a:pt x="105242" y="56669"/>
                  </a:moveTo>
                  <a:lnTo>
                    <a:pt x="100183" y="56669"/>
                  </a:lnTo>
                </a:path>
                <a:path w="725805" h="883920">
                  <a:moveTo>
                    <a:pt x="566692" y="56669"/>
                  </a:moveTo>
                  <a:lnTo>
                    <a:pt x="556573" y="56669"/>
                  </a:lnTo>
                </a:path>
                <a:path w="725805" h="883920">
                  <a:moveTo>
                    <a:pt x="417935" y="242868"/>
                  </a:moveTo>
                  <a:lnTo>
                    <a:pt x="412876" y="237808"/>
                  </a:lnTo>
                </a:path>
                <a:path w="725805" h="883920">
                  <a:moveTo>
                    <a:pt x="240844" y="267155"/>
                  </a:moveTo>
                  <a:lnTo>
                    <a:pt x="374422" y="267155"/>
                  </a:lnTo>
                </a:path>
                <a:path w="725805" h="883920">
                  <a:moveTo>
                    <a:pt x="261083" y="236796"/>
                  </a:moveTo>
                  <a:lnTo>
                    <a:pt x="240844" y="231736"/>
                  </a:lnTo>
                </a:path>
                <a:path w="725805" h="883920">
                  <a:moveTo>
                    <a:pt x="364302" y="265131"/>
                  </a:moveTo>
                  <a:lnTo>
                    <a:pt x="323824" y="253999"/>
                  </a:lnTo>
                  <a:lnTo>
                    <a:pt x="270191" y="239832"/>
                  </a:lnTo>
                </a:path>
                <a:path w="725805" h="883920">
                  <a:moveTo>
                    <a:pt x="628421" y="506987"/>
                  </a:moveTo>
                  <a:lnTo>
                    <a:pt x="612230" y="549489"/>
                  </a:lnTo>
                  <a:lnTo>
                    <a:pt x="607170" y="564668"/>
                  </a:lnTo>
                </a:path>
                <a:path w="725805" h="883920">
                  <a:moveTo>
                    <a:pt x="259059" y="278286"/>
                  </a:moveTo>
                  <a:lnTo>
                    <a:pt x="260071" y="280310"/>
                  </a:lnTo>
                </a:path>
                <a:path w="725805" h="883920">
                  <a:moveTo>
                    <a:pt x="321800" y="384541"/>
                  </a:moveTo>
                  <a:lnTo>
                    <a:pt x="309657" y="384541"/>
                  </a:lnTo>
                </a:path>
                <a:path w="725805" h="883920">
                  <a:moveTo>
                    <a:pt x="337991" y="384541"/>
                  </a:moveTo>
                  <a:lnTo>
                    <a:pt x="327872" y="384541"/>
                  </a:lnTo>
                </a:path>
                <a:path w="725805" h="883920">
                  <a:moveTo>
                    <a:pt x="374422" y="398708"/>
                  </a:moveTo>
                  <a:lnTo>
                    <a:pt x="368350" y="398708"/>
                  </a:lnTo>
                  <a:lnTo>
                    <a:pt x="351147" y="398708"/>
                  </a:lnTo>
                </a:path>
                <a:path w="725805" h="883920">
                  <a:moveTo>
                    <a:pt x="309657" y="398708"/>
                  </a:moveTo>
                  <a:lnTo>
                    <a:pt x="333943" y="398708"/>
                  </a:lnTo>
                </a:path>
                <a:path w="725805" h="883920">
                  <a:moveTo>
                    <a:pt x="351147" y="466509"/>
                  </a:moveTo>
                  <a:lnTo>
                    <a:pt x="333943" y="466509"/>
                  </a:lnTo>
                </a:path>
                <a:path w="725805" h="883920">
                  <a:moveTo>
                    <a:pt x="351147" y="398708"/>
                  </a:moveTo>
                  <a:lnTo>
                    <a:pt x="333943" y="398708"/>
                  </a:lnTo>
                </a:path>
                <a:path w="725805" h="883920">
                  <a:moveTo>
                    <a:pt x="337991" y="384541"/>
                  </a:moveTo>
                  <a:lnTo>
                    <a:pt x="347099" y="384541"/>
                  </a:lnTo>
                </a:path>
                <a:path w="725805" h="883920">
                  <a:moveTo>
                    <a:pt x="327872" y="384541"/>
                  </a:moveTo>
                  <a:lnTo>
                    <a:pt x="321800" y="384541"/>
                  </a:lnTo>
                </a:path>
                <a:path w="725805" h="883920">
                  <a:moveTo>
                    <a:pt x="528238" y="507999"/>
                  </a:moveTo>
                  <a:lnTo>
                    <a:pt x="528238" y="511035"/>
                  </a:lnTo>
                </a:path>
                <a:path w="725805" h="883920">
                  <a:moveTo>
                    <a:pt x="618302" y="258047"/>
                  </a:moveTo>
                  <a:lnTo>
                    <a:pt x="610206" y="258047"/>
                  </a:lnTo>
                </a:path>
                <a:path w="725805" h="883920">
                  <a:moveTo>
                    <a:pt x="618302" y="272214"/>
                  </a:moveTo>
                  <a:lnTo>
                    <a:pt x="610206" y="272214"/>
                  </a:lnTo>
                </a:path>
                <a:path w="725805" h="883920">
                  <a:moveTo>
                    <a:pt x="639553" y="385553"/>
                  </a:moveTo>
                  <a:lnTo>
                    <a:pt x="636517" y="385553"/>
                  </a:lnTo>
                </a:path>
                <a:path w="725805" h="883920">
                  <a:moveTo>
                    <a:pt x="636517" y="371386"/>
                  </a:moveTo>
                  <a:lnTo>
                    <a:pt x="639553" y="37138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6" name="object 776"/>
            <p:cNvSpPr/>
            <p:nvPr/>
          </p:nvSpPr>
          <p:spPr>
            <a:xfrm>
              <a:off x="1318564" y="3784027"/>
              <a:ext cx="6350" cy="20320"/>
            </a:xfrm>
            <a:custGeom>
              <a:avLst/>
              <a:gdLst/>
              <a:ahLst/>
              <a:cxnLst/>
              <a:rect l="l" t="t" r="r" b="b"/>
              <a:pathLst>
                <a:path w="6350" h="20320">
                  <a:moveTo>
                    <a:pt x="6070" y="17208"/>
                  </a:moveTo>
                  <a:lnTo>
                    <a:pt x="5181" y="15062"/>
                  </a:lnTo>
                  <a:lnTo>
                    <a:pt x="3035" y="14173"/>
                  </a:lnTo>
                  <a:lnTo>
                    <a:pt x="889" y="15062"/>
                  </a:lnTo>
                  <a:lnTo>
                    <a:pt x="0" y="17208"/>
                  </a:lnTo>
                  <a:lnTo>
                    <a:pt x="889" y="19354"/>
                  </a:lnTo>
                  <a:lnTo>
                    <a:pt x="3035" y="20243"/>
                  </a:lnTo>
                  <a:lnTo>
                    <a:pt x="5181" y="19354"/>
                  </a:lnTo>
                  <a:lnTo>
                    <a:pt x="6070" y="17208"/>
                  </a:lnTo>
                  <a:close/>
                </a:path>
                <a:path w="6350" h="2032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7" name="object 777"/>
            <p:cNvSpPr/>
            <p:nvPr/>
          </p:nvSpPr>
          <p:spPr>
            <a:xfrm>
              <a:off x="1306429" y="3215306"/>
              <a:ext cx="623570" cy="609600"/>
            </a:xfrm>
            <a:custGeom>
              <a:avLst/>
              <a:gdLst/>
              <a:ahLst/>
              <a:cxnLst/>
              <a:rect l="l" t="t" r="r" b="b"/>
              <a:pathLst>
                <a:path w="623569" h="609600">
                  <a:moveTo>
                    <a:pt x="11131" y="585919"/>
                  </a:moveTo>
                  <a:lnTo>
                    <a:pt x="14167" y="585919"/>
                  </a:lnTo>
                </a:path>
                <a:path w="623569" h="609600">
                  <a:moveTo>
                    <a:pt x="11131" y="571752"/>
                  </a:moveTo>
                  <a:lnTo>
                    <a:pt x="14167" y="571752"/>
                  </a:lnTo>
                </a:path>
                <a:path w="623569" h="609600">
                  <a:moveTo>
                    <a:pt x="33394" y="458413"/>
                  </a:moveTo>
                  <a:lnTo>
                    <a:pt x="40478" y="458413"/>
                  </a:lnTo>
                </a:path>
                <a:path w="623569" h="609600">
                  <a:moveTo>
                    <a:pt x="33394" y="472581"/>
                  </a:moveTo>
                  <a:lnTo>
                    <a:pt x="40478" y="472581"/>
                  </a:lnTo>
                </a:path>
                <a:path w="623569" h="609600">
                  <a:moveTo>
                    <a:pt x="0" y="335967"/>
                  </a:moveTo>
                  <a:lnTo>
                    <a:pt x="9107" y="335967"/>
                  </a:lnTo>
                </a:path>
                <a:path w="623569" h="609600">
                  <a:moveTo>
                    <a:pt x="620326" y="325848"/>
                  </a:moveTo>
                  <a:lnTo>
                    <a:pt x="618302" y="325848"/>
                  </a:lnTo>
                </a:path>
                <a:path w="623569" h="609600">
                  <a:moveTo>
                    <a:pt x="603123" y="337991"/>
                  </a:moveTo>
                  <a:lnTo>
                    <a:pt x="595027" y="339003"/>
                  </a:lnTo>
                </a:path>
                <a:path w="623569" h="609600">
                  <a:moveTo>
                    <a:pt x="623362" y="336979"/>
                  </a:moveTo>
                  <a:lnTo>
                    <a:pt x="614254" y="336979"/>
                  </a:lnTo>
                </a:path>
                <a:path w="623569" h="609600">
                  <a:moveTo>
                    <a:pt x="623362" y="325848"/>
                  </a:moveTo>
                  <a:lnTo>
                    <a:pt x="620326" y="325848"/>
                  </a:lnTo>
                </a:path>
                <a:path w="623569" h="609600">
                  <a:moveTo>
                    <a:pt x="610206" y="325848"/>
                  </a:moveTo>
                  <a:lnTo>
                    <a:pt x="614254" y="325848"/>
                  </a:lnTo>
                  <a:lnTo>
                    <a:pt x="618302" y="325848"/>
                  </a:lnTo>
                </a:path>
                <a:path w="623569" h="609600">
                  <a:moveTo>
                    <a:pt x="618302" y="280310"/>
                  </a:moveTo>
                  <a:lnTo>
                    <a:pt x="617290" y="280310"/>
                  </a:lnTo>
                  <a:lnTo>
                    <a:pt x="610206" y="281322"/>
                  </a:lnTo>
                </a:path>
                <a:path w="623569" h="609600">
                  <a:moveTo>
                    <a:pt x="585919" y="123458"/>
                  </a:moveTo>
                  <a:lnTo>
                    <a:pt x="582883" y="124470"/>
                  </a:lnTo>
                  <a:lnTo>
                    <a:pt x="577824" y="124470"/>
                  </a:lnTo>
                </a:path>
                <a:path w="623569" h="609600">
                  <a:moveTo>
                    <a:pt x="542405" y="325848"/>
                  </a:moveTo>
                  <a:lnTo>
                    <a:pt x="533298" y="325848"/>
                  </a:lnTo>
                </a:path>
                <a:path w="623569" h="609600">
                  <a:moveTo>
                    <a:pt x="85003" y="325848"/>
                  </a:moveTo>
                  <a:lnTo>
                    <a:pt x="90063" y="325848"/>
                  </a:lnTo>
                </a:path>
                <a:path w="623569" h="609600">
                  <a:moveTo>
                    <a:pt x="38454" y="123458"/>
                  </a:moveTo>
                  <a:lnTo>
                    <a:pt x="41490" y="123458"/>
                  </a:lnTo>
                </a:path>
                <a:path w="623569" h="609600">
                  <a:moveTo>
                    <a:pt x="80956" y="325848"/>
                  </a:moveTo>
                  <a:lnTo>
                    <a:pt x="85003" y="325848"/>
                  </a:lnTo>
                </a:path>
                <a:path w="623569" h="609600">
                  <a:moveTo>
                    <a:pt x="41490" y="123458"/>
                  </a:moveTo>
                  <a:lnTo>
                    <a:pt x="45537" y="124470"/>
                  </a:lnTo>
                </a:path>
                <a:path w="623569" h="609600">
                  <a:moveTo>
                    <a:pt x="13155" y="325848"/>
                  </a:moveTo>
                  <a:lnTo>
                    <a:pt x="9107" y="325848"/>
                  </a:lnTo>
                </a:path>
                <a:path w="623569" h="609600">
                  <a:moveTo>
                    <a:pt x="6071" y="280310"/>
                  </a:moveTo>
                  <a:lnTo>
                    <a:pt x="12143" y="280310"/>
                  </a:lnTo>
                </a:path>
                <a:path w="623569" h="609600">
                  <a:moveTo>
                    <a:pt x="14167" y="609194"/>
                  </a:moveTo>
                  <a:lnTo>
                    <a:pt x="14167" y="585919"/>
                  </a:lnTo>
                </a:path>
                <a:path w="623569" h="609600">
                  <a:moveTo>
                    <a:pt x="13155" y="325848"/>
                  </a:moveTo>
                  <a:lnTo>
                    <a:pt x="63752" y="325848"/>
                  </a:lnTo>
                </a:path>
                <a:path w="623569" h="609600">
                  <a:moveTo>
                    <a:pt x="480676" y="486748"/>
                  </a:moveTo>
                  <a:lnTo>
                    <a:pt x="466509" y="486748"/>
                  </a:lnTo>
                </a:path>
                <a:path w="623569" h="609600">
                  <a:moveTo>
                    <a:pt x="150780" y="486748"/>
                  </a:moveTo>
                  <a:lnTo>
                    <a:pt x="137625" y="486748"/>
                  </a:lnTo>
                </a:path>
                <a:path w="623569" h="609600">
                  <a:moveTo>
                    <a:pt x="274238" y="279298"/>
                  </a:moveTo>
                  <a:lnTo>
                    <a:pt x="259059" y="271202"/>
                  </a:lnTo>
                  <a:lnTo>
                    <a:pt x="253999" y="268167"/>
                  </a:lnTo>
                </a:path>
                <a:path w="623569" h="609600">
                  <a:moveTo>
                    <a:pt x="347099" y="279298"/>
                  </a:moveTo>
                  <a:lnTo>
                    <a:pt x="355194" y="276262"/>
                  </a:lnTo>
                </a:path>
                <a:path w="623569" h="609600">
                  <a:moveTo>
                    <a:pt x="336979" y="282334"/>
                  </a:moveTo>
                  <a:lnTo>
                    <a:pt x="331920" y="283346"/>
                  </a:lnTo>
                </a:path>
                <a:path w="623569" h="609600">
                  <a:moveTo>
                    <a:pt x="318764" y="285370"/>
                  </a:moveTo>
                  <a:lnTo>
                    <a:pt x="310669" y="285370"/>
                  </a:lnTo>
                </a:path>
                <a:path w="623569" h="609600">
                  <a:moveTo>
                    <a:pt x="380493" y="261083"/>
                  </a:moveTo>
                  <a:lnTo>
                    <a:pt x="385553" y="257035"/>
                  </a:lnTo>
                </a:path>
                <a:path w="623569" h="609600">
                  <a:moveTo>
                    <a:pt x="372398" y="267155"/>
                  </a:moveTo>
                  <a:lnTo>
                    <a:pt x="364302" y="272214"/>
                  </a:lnTo>
                </a:path>
                <a:path w="623569" h="609600">
                  <a:moveTo>
                    <a:pt x="380493" y="261083"/>
                  </a:moveTo>
                  <a:lnTo>
                    <a:pt x="373410" y="266143"/>
                  </a:lnTo>
                </a:path>
                <a:path w="623569" h="609600">
                  <a:moveTo>
                    <a:pt x="275250" y="279298"/>
                  </a:moveTo>
                  <a:lnTo>
                    <a:pt x="291441" y="284358"/>
                  </a:lnTo>
                  <a:lnTo>
                    <a:pt x="308645" y="285370"/>
                  </a:lnTo>
                </a:path>
                <a:path w="623569" h="609600">
                  <a:moveTo>
                    <a:pt x="253999" y="268167"/>
                  </a:moveTo>
                  <a:lnTo>
                    <a:pt x="244892" y="261083"/>
                  </a:lnTo>
                  <a:lnTo>
                    <a:pt x="240844" y="257035"/>
                  </a:lnTo>
                </a:path>
                <a:path w="623569" h="609600">
                  <a:moveTo>
                    <a:pt x="0" y="325848"/>
                  </a:moveTo>
                  <a:lnTo>
                    <a:pt x="5059" y="325848"/>
                  </a:lnTo>
                  <a:lnTo>
                    <a:pt x="9107" y="325848"/>
                  </a:lnTo>
                </a:path>
                <a:path w="623569" h="609600">
                  <a:moveTo>
                    <a:pt x="491808" y="3035"/>
                  </a:moveTo>
                  <a:lnTo>
                    <a:pt x="491808" y="11131"/>
                  </a:lnTo>
                </a:path>
                <a:path w="623569" h="609600">
                  <a:moveTo>
                    <a:pt x="551513" y="200366"/>
                  </a:moveTo>
                  <a:lnTo>
                    <a:pt x="542405" y="162924"/>
                  </a:lnTo>
                </a:path>
                <a:path w="623569" h="609600">
                  <a:moveTo>
                    <a:pt x="65776" y="200366"/>
                  </a:moveTo>
                  <a:lnTo>
                    <a:pt x="75896" y="167983"/>
                  </a:lnTo>
                </a:path>
                <a:path w="623569" h="609600">
                  <a:moveTo>
                    <a:pt x="278286" y="179115"/>
                  </a:moveTo>
                  <a:lnTo>
                    <a:pt x="278286" y="200366"/>
                  </a:lnTo>
                </a:path>
                <a:path w="623569" h="609600">
                  <a:moveTo>
                    <a:pt x="530262" y="145720"/>
                  </a:moveTo>
                  <a:lnTo>
                    <a:pt x="530262" y="149768"/>
                  </a:lnTo>
                  <a:lnTo>
                    <a:pt x="533298" y="185187"/>
                  </a:lnTo>
                </a:path>
                <a:path w="623569" h="609600">
                  <a:moveTo>
                    <a:pt x="533298" y="154828"/>
                  </a:moveTo>
                  <a:lnTo>
                    <a:pt x="533298" y="145720"/>
                  </a:lnTo>
                </a:path>
                <a:path w="623569" h="609600">
                  <a:moveTo>
                    <a:pt x="484724" y="14167"/>
                  </a:moveTo>
                  <a:lnTo>
                    <a:pt x="484724" y="0"/>
                  </a:lnTo>
                </a:path>
                <a:path w="623569" h="609600">
                  <a:moveTo>
                    <a:pt x="494844" y="11131"/>
                  </a:moveTo>
                  <a:lnTo>
                    <a:pt x="502939" y="11131"/>
                  </a:lnTo>
                  <a:lnTo>
                    <a:pt x="515083" y="11131"/>
                  </a:lnTo>
                </a:path>
                <a:path w="623569" h="609600">
                  <a:moveTo>
                    <a:pt x="519131" y="3035"/>
                  </a:moveTo>
                  <a:lnTo>
                    <a:pt x="500915" y="3035"/>
                  </a:lnTo>
                </a:path>
                <a:path w="623569" h="609600">
                  <a:moveTo>
                    <a:pt x="519131" y="11131"/>
                  </a:moveTo>
                  <a:lnTo>
                    <a:pt x="515083" y="1113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8" name="object 778"/>
            <p:cNvSpPr/>
            <p:nvPr/>
          </p:nvSpPr>
          <p:spPr>
            <a:xfrm>
              <a:off x="1818476" y="322239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9" name="object 779"/>
            <p:cNvSpPr/>
            <p:nvPr/>
          </p:nvSpPr>
          <p:spPr>
            <a:xfrm>
              <a:off x="1272022" y="3186971"/>
              <a:ext cx="633730" cy="882650"/>
            </a:xfrm>
            <a:custGeom>
              <a:avLst/>
              <a:gdLst/>
              <a:ahLst/>
              <a:cxnLst/>
              <a:rect l="l" t="t" r="r" b="b"/>
              <a:pathLst>
                <a:path w="633730" h="882650">
                  <a:moveTo>
                    <a:pt x="549489" y="60717"/>
                  </a:moveTo>
                  <a:lnTo>
                    <a:pt x="549489" y="39466"/>
                  </a:lnTo>
                </a:path>
                <a:path w="633730" h="882650">
                  <a:moveTo>
                    <a:pt x="557585" y="60717"/>
                  </a:moveTo>
                  <a:lnTo>
                    <a:pt x="557585" y="35418"/>
                  </a:lnTo>
                </a:path>
                <a:path w="633730" h="882650">
                  <a:moveTo>
                    <a:pt x="170007" y="39466"/>
                  </a:moveTo>
                  <a:lnTo>
                    <a:pt x="170007" y="31370"/>
                  </a:lnTo>
                </a:path>
                <a:path w="633730" h="882650">
                  <a:moveTo>
                    <a:pt x="166971" y="39466"/>
                  </a:moveTo>
                  <a:lnTo>
                    <a:pt x="157864" y="39466"/>
                  </a:lnTo>
                </a:path>
                <a:path w="633730" h="882650">
                  <a:moveTo>
                    <a:pt x="168995" y="31370"/>
                  </a:moveTo>
                  <a:lnTo>
                    <a:pt x="160900" y="31370"/>
                  </a:lnTo>
                </a:path>
                <a:path w="633730" h="882650">
                  <a:moveTo>
                    <a:pt x="132565" y="39466"/>
                  </a:moveTo>
                  <a:lnTo>
                    <a:pt x="157864" y="39466"/>
                  </a:lnTo>
                </a:path>
                <a:path w="633730" h="882650">
                  <a:moveTo>
                    <a:pt x="129529" y="31370"/>
                  </a:moveTo>
                  <a:lnTo>
                    <a:pt x="160900" y="31370"/>
                  </a:lnTo>
                </a:path>
                <a:path w="633730" h="882650">
                  <a:moveTo>
                    <a:pt x="128517" y="39466"/>
                  </a:moveTo>
                  <a:lnTo>
                    <a:pt x="132565" y="39466"/>
                  </a:lnTo>
                </a:path>
                <a:path w="633730" h="882650">
                  <a:moveTo>
                    <a:pt x="128517" y="31370"/>
                  </a:moveTo>
                  <a:lnTo>
                    <a:pt x="129529" y="31370"/>
                  </a:lnTo>
                </a:path>
                <a:path w="633730" h="882650">
                  <a:moveTo>
                    <a:pt x="132565" y="60717"/>
                  </a:moveTo>
                  <a:lnTo>
                    <a:pt x="132565" y="39466"/>
                  </a:lnTo>
                </a:path>
                <a:path w="633730" h="882650">
                  <a:moveTo>
                    <a:pt x="124470" y="60717"/>
                  </a:moveTo>
                  <a:lnTo>
                    <a:pt x="124470" y="35418"/>
                  </a:lnTo>
                </a:path>
                <a:path w="633730" h="882650">
                  <a:moveTo>
                    <a:pt x="102207" y="370374"/>
                  </a:moveTo>
                  <a:lnTo>
                    <a:pt x="124470" y="478652"/>
                  </a:lnTo>
                  <a:lnTo>
                    <a:pt x="124470" y="486748"/>
                  </a:lnTo>
                </a:path>
                <a:path w="633730" h="882650">
                  <a:moveTo>
                    <a:pt x="124470" y="512047"/>
                  </a:moveTo>
                  <a:lnTo>
                    <a:pt x="124470" y="500915"/>
                  </a:lnTo>
                </a:path>
                <a:path w="633730" h="882650">
                  <a:moveTo>
                    <a:pt x="583895" y="680031"/>
                  </a:moveTo>
                  <a:lnTo>
                    <a:pt x="583895" y="670923"/>
                  </a:lnTo>
                </a:path>
                <a:path w="633730" h="882650">
                  <a:moveTo>
                    <a:pt x="588955" y="680031"/>
                  </a:moveTo>
                  <a:lnTo>
                    <a:pt x="588955" y="685091"/>
                  </a:lnTo>
                </a:path>
                <a:path w="633730" h="882650">
                  <a:moveTo>
                    <a:pt x="632469" y="728604"/>
                  </a:moveTo>
                  <a:lnTo>
                    <a:pt x="633481" y="728604"/>
                  </a:lnTo>
                </a:path>
                <a:path w="633730" h="882650">
                  <a:moveTo>
                    <a:pt x="0" y="735688"/>
                  </a:moveTo>
                  <a:lnTo>
                    <a:pt x="0" y="778190"/>
                  </a:lnTo>
                </a:path>
                <a:path w="633730" h="882650">
                  <a:moveTo>
                    <a:pt x="0" y="882421"/>
                  </a:moveTo>
                  <a:lnTo>
                    <a:pt x="0" y="832835"/>
                  </a:lnTo>
                </a:path>
                <a:path w="633730" h="882650">
                  <a:moveTo>
                    <a:pt x="375433" y="670923"/>
                  </a:moveTo>
                  <a:lnTo>
                    <a:pt x="369362" y="670923"/>
                  </a:lnTo>
                </a:path>
                <a:path w="633730" h="882650">
                  <a:moveTo>
                    <a:pt x="376445" y="613242"/>
                  </a:moveTo>
                  <a:lnTo>
                    <a:pt x="348111" y="613242"/>
                  </a:lnTo>
                </a:path>
                <a:path w="633730" h="882650">
                  <a:moveTo>
                    <a:pt x="211497" y="0"/>
                  </a:moveTo>
                  <a:lnTo>
                    <a:pt x="184175" y="0"/>
                  </a:lnTo>
                </a:path>
                <a:path w="633730" h="882650">
                  <a:moveTo>
                    <a:pt x="512047" y="0"/>
                  </a:moveTo>
                  <a:lnTo>
                    <a:pt x="484724" y="0"/>
                  </a:lnTo>
                </a:path>
                <a:path w="633730" h="882650">
                  <a:moveTo>
                    <a:pt x="184175" y="28334"/>
                  </a:moveTo>
                  <a:lnTo>
                    <a:pt x="184175" y="0"/>
                  </a:lnTo>
                </a:path>
                <a:path w="633730" h="882650">
                  <a:moveTo>
                    <a:pt x="512047" y="0"/>
                  </a:moveTo>
                  <a:lnTo>
                    <a:pt x="512047" y="28334"/>
                  </a:lnTo>
                  <a:lnTo>
                    <a:pt x="519131" y="28334"/>
                  </a:lnTo>
                </a:path>
                <a:path w="633730" h="882650">
                  <a:moveTo>
                    <a:pt x="177091" y="28334"/>
                  </a:moveTo>
                  <a:lnTo>
                    <a:pt x="184175" y="28334"/>
                  </a:lnTo>
                  <a:lnTo>
                    <a:pt x="211497" y="28334"/>
                  </a:lnTo>
                  <a:lnTo>
                    <a:pt x="484724" y="28334"/>
                  </a:lnTo>
                  <a:lnTo>
                    <a:pt x="512047" y="28334"/>
                  </a:lnTo>
                </a:path>
                <a:path w="633730" h="882650">
                  <a:moveTo>
                    <a:pt x="176079" y="698246"/>
                  </a:moveTo>
                  <a:lnTo>
                    <a:pt x="176079" y="705330"/>
                  </a:lnTo>
                  <a:lnTo>
                    <a:pt x="176079" y="714437"/>
                  </a:lnTo>
                  <a:lnTo>
                    <a:pt x="176079" y="719497"/>
                  </a:lnTo>
                  <a:lnTo>
                    <a:pt x="176079" y="72759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0" name="object 780"/>
            <p:cNvSpPr/>
            <p:nvPr/>
          </p:nvSpPr>
          <p:spPr>
            <a:xfrm>
              <a:off x="1403576" y="385890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1" name="object 781"/>
            <p:cNvSpPr/>
            <p:nvPr/>
          </p:nvSpPr>
          <p:spPr>
            <a:xfrm>
              <a:off x="1378277" y="3472342"/>
              <a:ext cx="543560" cy="480059"/>
            </a:xfrm>
            <a:custGeom>
              <a:avLst/>
              <a:gdLst/>
              <a:ahLst/>
              <a:cxnLst/>
              <a:rect l="l" t="t" r="r" b="b"/>
              <a:pathLst>
                <a:path w="543560" h="480060">
                  <a:moveTo>
                    <a:pt x="28334" y="396684"/>
                  </a:moveTo>
                  <a:lnTo>
                    <a:pt x="28334" y="389601"/>
                  </a:lnTo>
                </a:path>
                <a:path w="543560" h="480060">
                  <a:moveTo>
                    <a:pt x="28334" y="431091"/>
                  </a:moveTo>
                  <a:lnTo>
                    <a:pt x="28334" y="425019"/>
                  </a:lnTo>
                </a:path>
                <a:path w="543560" h="480060">
                  <a:moveTo>
                    <a:pt x="28334" y="442222"/>
                  </a:moveTo>
                  <a:lnTo>
                    <a:pt x="28334" y="434127"/>
                  </a:lnTo>
                </a:path>
                <a:path w="543560" h="480060">
                  <a:moveTo>
                    <a:pt x="28334" y="396684"/>
                  </a:moveTo>
                  <a:lnTo>
                    <a:pt x="28334" y="425019"/>
                  </a:lnTo>
                </a:path>
                <a:path w="543560" h="480060">
                  <a:moveTo>
                    <a:pt x="378469" y="462461"/>
                  </a:moveTo>
                  <a:lnTo>
                    <a:pt x="378469" y="457402"/>
                  </a:lnTo>
                </a:path>
                <a:path w="543560" h="480060">
                  <a:moveTo>
                    <a:pt x="378469" y="471569"/>
                  </a:moveTo>
                  <a:lnTo>
                    <a:pt x="378469" y="479664"/>
                  </a:lnTo>
                </a:path>
                <a:path w="543560" h="480060">
                  <a:moveTo>
                    <a:pt x="392637" y="479664"/>
                  </a:moveTo>
                  <a:lnTo>
                    <a:pt x="392637" y="462461"/>
                  </a:lnTo>
                  <a:lnTo>
                    <a:pt x="392637" y="457402"/>
                  </a:lnTo>
                </a:path>
                <a:path w="543560" h="480060">
                  <a:moveTo>
                    <a:pt x="392637" y="436151"/>
                  </a:moveTo>
                  <a:lnTo>
                    <a:pt x="392637" y="440198"/>
                  </a:lnTo>
                </a:path>
                <a:path w="543560" h="480060">
                  <a:moveTo>
                    <a:pt x="534310" y="429067"/>
                  </a:moveTo>
                  <a:lnTo>
                    <a:pt x="537346" y="431091"/>
                  </a:lnTo>
                  <a:lnTo>
                    <a:pt x="543417" y="411864"/>
                  </a:lnTo>
                </a:path>
                <a:path w="543560" h="480060">
                  <a:moveTo>
                    <a:pt x="535322" y="427043"/>
                  </a:moveTo>
                  <a:lnTo>
                    <a:pt x="541393" y="407816"/>
                  </a:lnTo>
                </a:path>
                <a:path w="543560" h="480060">
                  <a:moveTo>
                    <a:pt x="390613" y="270191"/>
                  </a:moveTo>
                  <a:lnTo>
                    <a:pt x="390613" y="292453"/>
                  </a:lnTo>
                  <a:lnTo>
                    <a:pt x="390613" y="316740"/>
                  </a:lnTo>
                </a:path>
                <a:path w="543560" h="480060">
                  <a:moveTo>
                    <a:pt x="222629" y="327872"/>
                  </a:moveTo>
                  <a:lnTo>
                    <a:pt x="222629" y="304597"/>
                  </a:lnTo>
                </a:path>
                <a:path w="543560" h="480060">
                  <a:moveTo>
                    <a:pt x="45537" y="359242"/>
                  </a:moveTo>
                  <a:lnTo>
                    <a:pt x="36430" y="361266"/>
                  </a:lnTo>
                </a:path>
                <a:path w="543560" h="480060">
                  <a:moveTo>
                    <a:pt x="39466" y="346087"/>
                  </a:moveTo>
                  <a:lnTo>
                    <a:pt x="25298" y="343051"/>
                  </a:lnTo>
                </a:path>
                <a:path w="543560" h="480060">
                  <a:moveTo>
                    <a:pt x="33394" y="331920"/>
                  </a:moveTo>
                  <a:lnTo>
                    <a:pt x="23274" y="327872"/>
                  </a:lnTo>
                </a:path>
                <a:path w="543560" h="480060">
                  <a:moveTo>
                    <a:pt x="79944" y="0"/>
                  </a:moveTo>
                  <a:lnTo>
                    <a:pt x="108278" y="0"/>
                  </a:lnTo>
                </a:path>
                <a:path w="543560" h="480060">
                  <a:moveTo>
                    <a:pt x="0" y="27322"/>
                  </a:moveTo>
                  <a:lnTo>
                    <a:pt x="0" y="2833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2" name="object 782"/>
            <p:cNvSpPr/>
            <p:nvPr/>
          </p:nvSpPr>
          <p:spPr>
            <a:xfrm>
              <a:off x="1596847" y="3797184"/>
              <a:ext cx="7620" cy="6350"/>
            </a:xfrm>
            <a:custGeom>
              <a:avLst/>
              <a:gdLst/>
              <a:ahLst/>
              <a:cxnLst/>
              <a:rect l="l" t="t" r="r" b="b"/>
              <a:pathLst>
                <a:path w="7619" h="6350">
                  <a:moveTo>
                    <a:pt x="7086" y="3035"/>
                  </a:moveTo>
                  <a:lnTo>
                    <a:pt x="6197" y="889"/>
                  </a:lnTo>
                  <a:lnTo>
                    <a:pt x="4051" y="0"/>
                  </a:lnTo>
                  <a:lnTo>
                    <a:pt x="3543" y="215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3543" y="5867"/>
                  </a:lnTo>
                  <a:lnTo>
                    <a:pt x="4051" y="6070"/>
                  </a:lnTo>
                  <a:lnTo>
                    <a:pt x="6197" y="5181"/>
                  </a:lnTo>
                  <a:lnTo>
                    <a:pt x="7086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3" name="object 783"/>
            <p:cNvSpPr/>
            <p:nvPr/>
          </p:nvSpPr>
          <p:spPr>
            <a:xfrm>
              <a:off x="1318572" y="3472342"/>
              <a:ext cx="794385" cy="558800"/>
            </a:xfrm>
            <a:custGeom>
              <a:avLst/>
              <a:gdLst/>
              <a:ahLst/>
              <a:cxnLst/>
              <a:rect l="l" t="t" r="r" b="b"/>
              <a:pathLst>
                <a:path w="794385" h="558800">
                  <a:moveTo>
                    <a:pt x="0" y="328884"/>
                  </a:moveTo>
                  <a:lnTo>
                    <a:pt x="2023" y="328884"/>
                  </a:lnTo>
                </a:path>
                <a:path w="794385" h="558800">
                  <a:moveTo>
                    <a:pt x="11131" y="328884"/>
                  </a:moveTo>
                  <a:lnTo>
                    <a:pt x="14167" y="328884"/>
                  </a:lnTo>
                </a:path>
                <a:path w="794385" h="558800">
                  <a:moveTo>
                    <a:pt x="590979" y="328884"/>
                  </a:moveTo>
                  <a:lnTo>
                    <a:pt x="594015" y="328884"/>
                  </a:lnTo>
                </a:path>
                <a:path w="794385" h="558800">
                  <a:moveTo>
                    <a:pt x="292453" y="0"/>
                  </a:moveTo>
                  <a:lnTo>
                    <a:pt x="296501" y="28334"/>
                  </a:lnTo>
                </a:path>
                <a:path w="794385" h="558800">
                  <a:moveTo>
                    <a:pt x="479664" y="443234"/>
                  </a:moveTo>
                  <a:lnTo>
                    <a:pt x="454366" y="443234"/>
                  </a:lnTo>
                </a:path>
                <a:path w="794385" h="558800">
                  <a:moveTo>
                    <a:pt x="561633" y="507999"/>
                  </a:moveTo>
                  <a:lnTo>
                    <a:pt x="776166" y="558597"/>
                  </a:lnTo>
                </a:path>
                <a:path w="794385" h="558800">
                  <a:moveTo>
                    <a:pt x="586931" y="442222"/>
                  </a:moveTo>
                  <a:lnTo>
                    <a:pt x="794381" y="48877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84" name="object 784"/>
          <p:cNvSpPr txBox="1"/>
          <p:nvPr/>
        </p:nvSpPr>
        <p:spPr>
          <a:xfrm>
            <a:off x="3196197" y="2832702"/>
            <a:ext cx="107442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100" spc="-10" dirty="0">
                <a:latin typeface="Times New Roman"/>
                <a:cs typeface="Times New Roman"/>
              </a:rPr>
              <a:t>Автобетононасос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85" name="object 785"/>
          <p:cNvSpPr txBox="1"/>
          <p:nvPr/>
        </p:nvSpPr>
        <p:spPr>
          <a:xfrm>
            <a:off x="973952" y="2811452"/>
            <a:ext cx="130365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100" spc="-10" dirty="0">
                <a:latin typeface="Times New Roman"/>
                <a:cs typeface="Times New Roman"/>
              </a:rPr>
              <a:t>Автобетонозмішувач</a:t>
            </a:r>
            <a:endParaRPr sz="1100">
              <a:latin typeface="Times New Roman"/>
              <a:cs typeface="Times New Roman"/>
            </a:endParaRPr>
          </a:p>
        </p:txBody>
      </p:sp>
      <p:grpSp>
        <p:nvGrpSpPr>
          <p:cNvPr id="786" name="object 786"/>
          <p:cNvGrpSpPr/>
          <p:nvPr/>
        </p:nvGrpSpPr>
        <p:grpSpPr>
          <a:xfrm>
            <a:off x="962226" y="1379487"/>
            <a:ext cx="9719310" cy="2922905"/>
            <a:chOff x="962226" y="1379487"/>
            <a:chExt cx="9719310" cy="2922905"/>
          </a:xfrm>
        </p:grpSpPr>
        <p:sp>
          <p:nvSpPr>
            <p:cNvPr id="787" name="object 787"/>
            <p:cNvSpPr/>
            <p:nvPr/>
          </p:nvSpPr>
          <p:spPr>
            <a:xfrm>
              <a:off x="965401" y="2995712"/>
              <a:ext cx="3298190" cy="426084"/>
            </a:xfrm>
            <a:custGeom>
              <a:avLst/>
              <a:gdLst/>
              <a:ahLst/>
              <a:cxnLst/>
              <a:rect l="l" t="t" r="r" b="b"/>
              <a:pathLst>
                <a:path w="3298190" h="426085">
                  <a:moveTo>
                    <a:pt x="1791153" y="387577"/>
                  </a:moveTo>
                  <a:lnTo>
                    <a:pt x="2213137" y="24286"/>
                  </a:lnTo>
                  <a:lnTo>
                    <a:pt x="3297949" y="24286"/>
                  </a:lnTo>
                </a:path>
                <a:path w="3298190" h="426085">
                  <a:moveTo>
                    <a:pt x="930995" y="426031"/>
                  </a:moveTo>
                  <a:lnTo>
                    <a:pt x="1192078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88" name="object 78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389268" y="1947294"/>
              <a:ext cx="168995" cy="468570"/>
            </a:xfrm>
            <a:prstGeom prst="rect">
              <a:avLst/>
            </a:prstGeom>
          </p:spPr>
        </p:pic>
        <p:sp>
          <p:nvSpPr>
            <p:cNvPr id="789" name="object 789"/>
            <p:cNvSpPr/>
            <p:nvPr/>
          </p:nvSpPr>
          <p:spPr>
            <a:xfrm>
              <a:off x="7466176" y="2125434"/>
              <a:ext cx="40640" cy="268605"/>
            </a:xfrm>
            <a:custGeom>
              <a:avLst/>
              <a:gdLst/>
              <a:ahLst/>
              <a:cxnLst/>
              <a:rect l="l" t="t" r="r" b="b"/>
              <a:pathLst>
                <a:path w="40640" h="268605">
                  <a:moveTo>
                    <a:pt x="40478" y="268167"/>
                  </a:moveTo>
                  <a:lnTo>
                    <a:pt x="27322" y="268167"/>
                  </a:lnTo>
                  <a:lnTo>
                    <a:pt x="27322" y="260071"/>
                  </a:lnTo>
                  <a:lnTo>
                    <a:pt x="7083" y="190246"/>
                  </a:lnTo>
                  <a:lnTo>
                    <a:pt x="0" y="156852"/>
                  </a:lnTo>
                  <a:lnTo>
                    <a:pt x="1011" y="134589"/>
                  </a:lnTo>
                  <a:lnTo>
                    <a:pt x="11131" y="86015"/>
                  </a:lnTo>
                  <a:lnTo>
                    <a:pt x="12143" y="61729"/>
                  </a:lnTo>
                  <a:lnTo>
                    <a:pt x="20239" y="32382"/>
                  </a:lnTo>
                  <a:lnTo>
                    <a:pt x="16191" y="3035"/>
                  </a:lnTo>
                  <a:lnTo>
                    <a:pt x="1416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90" name="object 79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357898" y="2029299"/>
              <a:ext cx="125481" cy="78932"/>
            </a:xfrm>
            <a:prstGeom prst="rect">
              <a:avLst/>
            </a:prstGeom>
          </p:spPr>
        </p:pic>
        <p:sp>
          <p:nvSpPr>
            <p:cNvPr id="791" name="object 791"/>
            <p:cNvSpPr/>
            <p:nvPr/>
          </p:nvSpPr>
          <p:spPr>
            <a:xfrm>
              <a:off x="4504195" y="1382662"/>
              <a:ext cx="6174105" cy="2916555"/>
            </a:xfrm>
            <a:custGeom>
              <a:avLst/>
              <a:gdLst/>
              <a:ahLst/>
              <a:cxnLst/>
              <a:rect l="l" t="t" r="r" b="b"/>
              <a:pathLst>
                <a:path w="6174105" h="2916554">
                  <a:moveTo>
                    <a:pt x="4756171" y="2880013"/>
                  </a:moveTo>
                  <a:lnTo>
                    <a:pt x="4756171" y="2593631"/>
                  </a:lnTo>
                </a:path>
                <a:path w="6174105" h="2916554">
                  <a:moveTo>
                    <a:pt x="2375049" y="728604"/>
                  </a:moveTo>
                  <a:lnTo>
                    <a:pt x="2375049" y="2880013"/>
                  </a:lnTo>
                </a:path>
                <a:path w="6174105" h="2916554">
                  <a:moveTo>
                    <a:pt x="2375049" y="2621965"/>
                  </a:moveTo>
                  <a:lnTo>
                    <a:pt x="2423623" y="2621965"/>
                  </a:lnTo>
                </a:path>
                <a:path w="6174105" h="2916554">
                  <a:moveTo>
                    <a:pt x="2375049" y="2634109"/>
                  </a:moveTo>
                  <a:lnTo>
                    <a:pt x="2423623" y="2634109"/>
                  </a:lnTo>
                </a:path>
                <a:path w="6174105" h="2916554">
                  <a:moveTo>
                    <a:pt x="2423623" y="728604"/>
                  </a:moveTo>
                  <a:lnTo>
                    <a:pt x="2423623" y="2880013"/>
                  </a:lnTo>
                </a:path>
                <a:path w="6174105" h="2916554">
                  <a:moveTo>
                    <a:pt x="2953886" y="728604"/>
                  </a:moveTo>
                  <a:lnTo>
                    <a:pt x="2953886" y="2880013"/>
                  </a:lnTo>
                </a:path>
                <a:path w="6174105" h="2916554">
                  <a:moveTo>
                    <a:pt x="2906324" y="728604"/>
                  </a:moveTo>
                  <a:lnTo>
                    <a:pt x="2906324" y="2880013"/>
                  </a:lnTo>
                </a:path>
                <a:path w="6174105" h="2916554">
                  <a:moveTo>
                    <a:pt x="2906324" y="949210"/>
                  </a:moveTo>
                  <a:lnTo>
                    <a:pt x="2953886" y="949210"/>
                  </a:lnTo>
                </a:path>
                <a:path w="6174105" h="2916554">
                  <a:moveTo>
                    <a:pt x="2906324" y="960341"/>
                  </a:moveTo>
                  <a:lnTo>
                    <a:pt x="2953886" y="960341"/>
                  </a:lnTo>
                </a:path>
                <a:path w="6174105" h="2916554">
                  <a:moveTo>
                    <a:pt x="2906324" y="1188030"/>
                  </a:moveTo>
                  <a:lnTo>
                    <a:pt x="2953886" y="1188030"/>
                  </a:lnTo>
                </a:path>
                <a:path w="6174105" h="2916554">
                  <a:moveTo>
                    <a:pt x="2906324" y="1200174"/>
                  </a:moveTo>
                  <a:lnTo>
                    <a:pt x="2953886" y="1200174"/>
                  </a:lnTo>
                </a:path>
                <a:path w="6174105" h="2916554">
                  <a:moveTo>
                    <a:pt x="2906324" y="1426851"/>
                  </a:moveTo>
                  <a:lnTo>
                    <a:pt x="2953886" y="1426851"/>
                  </a:lnTo>
                </a:path>
                <a:path w="6174105" h="2916554">
                  <a:moveTo>
                    <a:pt x="2906324" y="1438994"/>
                  </a:moveTo>
                  <a:lnTo>
                    <a:pt x="2953886" y="1438994"/>
                  </a:lnTo>
                </a:path>
                <a:path w="6174105" h="2916554">
                  <a:moveTo>
                    <a:pt x="2906324" y="1665671"/>
                  </a:moveTo>
                  <a:lnTo>
                    <a:pt x="2953886" y="1665671"/>
                  </a:lnTo>
                </a:path>
                <a:path w="6174105" h="2916554">
                  <a:moveTo>
                    <a:pt x="2906324" y="1677815"/>
                  </a:moveTo>
                  <a:lnTo>
                    <a:pt x="2953886" y="1677815"/>
                  </a:lnTo>
                </a:path>
                <a:path w="6174105" h="2916554">
                  <a:moveTo>
                    <a:pt x="2906324" y="1905504"/>
                  </a:moveTo>
                  <a:lnTo>
                    <a:pt x="2953886" y="1905504"/>
                  </a:lnTo>
                </a:path>
                <a:path w="6174105" h="2916554">
                  <a:moveTo>
                    <a:pt x="2906324" y="1916635"/>
                  </a:moveTo>
                  <a:lnTo>
                    <a:pt x="2953886" y="1916635"/>
                  </a:lnTo>
                </a:path>
                <a:path w="6174105" h="2916554">
                  <a:moveTo>
                    <a:pt x="2906324" y="2383145"/>
                  </a:moveTo>
                  <a:lnTo>
                    <a:pt x="2953886" y="2383145"/>
                  </a:lnTo>
                </a:path>
                <a:path w="6174105" h="2916554">
                  <a:moveTo>
                    <a:pt x="2906324" y="2395288"/>
                  </a:moveTo>
                  <a:lnTo>
                    <a:pt x="2953886" y="2395288"/>
                  </a:lnTo>
                </a:path>
                <a:path w="6174105" h="2916554">
                  <a:moveTo>
                    <a:pt x="2906324" y="2621965"/>
                  </a:moveTo>
                  <a:lnTo>
                    <a:pt x="2953886" y="2621965"/>
                  </a:lnTo>
                </a:path>
                <a:path w="6174105" h="2916554">
                  <a:moveTo>
                    <a:pt x="2906324" y="2634109"/>
                  </a:moveTo>
                  <a:lnTo>
                    <a:pt x="2953886" y="2634109"/>
                  </a:lnTo>
                </a:path>
                <a:path w="6174105" h="2916554">
                  <a:moveTo>
                    <a:pt x="2580475" y="2483328"/>
                  </a:moveTo>
                  <a:lnTo>
                    <a:pt x="2444874" y="2483328"/>
                  </a:lnTo>
                  <a:lnTo>
                    <a:pt x="2580475" y="2621965"/>
                  </a:lnTo>
                </a:path>
                <a:path w="6174105" h="2916554">
                  <a:moveTo>
                    <a:pt x="2748459" y="2483328"/>
                  </a:moveTo>
                  <a:lnTo>
                    <a:pt x="2884061" y="2483328"/>
                  </a:lnTo>
                  <a:lnTo>
                    <a:pt x="2748459" y="2621965"/>
                  </a:lnTo>
                </a:path>
                <a:path w="6174105" h="2916554">
                  <a:moveTo>
                    <a:pt x="2580475" y="2243496"/>
                  </a:moveTo>
                  <a:lnTo>
                    <a:pt x="2444874" y="2243496"/>
                  </a:lnTo>
                  <a:lnTo>
                    <a:pt x="2580475" y="2383145"/>
                  </a:lnTo>
                </a:path>
                <a:path w="6174105" h="2916554">
                  <a:moveTo>
                    <a:pt x="2748459" y="2243496"/>
                  </a:moveTo>
                  <a:lnTo>
                    <a:pt x="2884061" y="2243496"/>
                  </a:lnTo>
                  <a:lnTo>
                    <a:pt x="2748459" y="2383145"/>
                  </a:lnTo>
                </a:path>
                <a:path w="6174105" h="2916554">
                  <a:moveTo>
                    <a:pt x="2580475" y="2004675"/>
                  </a:moveTo>
                  <a:lnTo>
                    <a:pt x="2444874" y="2004675"/>
                  </a:lnTo>
                  <a:lnTo>
                    <a:pt x="2580475" y="2144324"/>
                  </a:lnTo>
                </a:path>
                <a:path w="6174105" h="2916554">
                  <a:moveTo>
                    <a:pt x="2748459" y="2004675"/>
                  </a:moveTo>
                  <a:lnTo>
                    <a:pt x="2884061" y="2004675"/>
                  </a:lnTo>
                  <a:lnTo>
                    <a:pt x="2748459" y="2144324"/>
                  </a:lnTo>
                </a:path>
                <a:path w="6174105" h="2916554">
                  <a:moveTo>
                    <a:pt x="2580475" y="1765855"/>
                  </a:moveTo>
                  <a:lnTo>
                    <a:pt x="2444874" y="1765855"/>
                  </a:lnTo>
                  <a:lnTo>
                    <a:pt x="2580475" y="1905504"/>
                  </a:lnTo>
                </a:path>
                <a:path w="6174105" h="2916554">
                  <a:moveTo>
                    <a:pt x="2748459" y="1765855"/>
                  </a:moveTo>
                  <a:lnTo>
                    <a:pt x="2884061" y="1765855"/>
                  </a:lnTo>
                  <a:lnTo>
                    <a:pt x="2748459" y="1905504"/>
                  </a:lnTo>
                </a:path>
                <a:path w="6174105" h="2916554">
                  <a:moveTo>
                    <a:pt x="2580475" y="1527034"/>
                  </a:moveTo>
                  <a:lnTo>
                    <a:pt x="2444874" y="1527034"/>
                  </a:lnTo>
                  <a:lnTo>
                    <a:pt x="2580475" y="1665671"/>
                  </a:lnTo>
                </a:path>
                <a:path w="6174105" h="2916554">
                  <a:moveTo>
                    <a:pt x="2748459" y="1527034"/>
                  </a:moveTo>
                  <a:lnTo>
                    <a:pt x="2884061" y="1527034"/>
                  </a:lnTo>
                  <a:lnTo>
                    <a:pt x="2748459" y="1665671"/>
                  </a:lnTo>
                </a:path>
                <a:path w="6174105" h="2916554">
                  <a:moveTo>
                    <a:pt x="2580475" y="1287202"/>
                  </a:moveTo>
                  <a:lnTo>
                    <a:pt x="2444874" y="1287202"/>
                  </a:lnTo>
                  <a:lnTo>
                    <a:pt x="2580475" y="1426851"/>
                  </a:lnTo>
                </a:path>
                <a:path w="6174105" h="2916554">
                  <a:moveTo>
                    <a:pt x="2748459" y="1287202"/>
                  </a:moveTo>
                  <a:lnTo>
                    <a:pt x="2884061" y="1287202"/>
                  </a:lnTo>
                  <a:lnTo>
                    <a:pt x="2748459" y="1426851"/>
                  </a:lnTo>
                </a:path>
                <a:path w="6174105" h="2916554">
                  <a:moveTo>
                    <a:pt x="2580475" y="1048381"/>
                  </a:moveTo>
                  <a:lnTo>
                    <a:pt x="2444874" y="1048381"/>
                  </a:lnTo>
                  <a:lnTo>
                    <a:pt x="2580475" y="1188030"/>
                  </a:lnTo>
                </a:path>
                <a:path w="6174105" h="2916554">
                  <a:moveTo>
                    <a:pt x="2748459" y="1048381"/>
                  </a:moveTo>
                  <a:lnTo>
                    <a:pt x="2884061" y="1048381"/>
                  </a:lnTo>
                  <a:lnTo>
                    <a:pt x="2748459" y="1188030"/>
                  </a:lnTo>
                </a:path>
                <a:path w="6174105" h="2916554">
                  <a:moveTo>
                    <a:pt x="2580475" y="809561"/>
                  </a:moveTo>
                  <a:lnTo>
                    <a:pt x="2444874" y="809561"/>
                  </a:lnTo>
                  <a:lnTo>
                    <a:pt x="2580475" y="949210"/>
                  </a:lnTo>
                </a:path>
                <a:path w="6174105" h="2916554">
                  <a:moveTo>
                    <a:pt x="2748459" y="809561"/>
                  </a:moveTo>
                  <a:lnTo>
                    <a:pt x="2884061" y="809561"/>
                  </a:lnTo>
                  <a:lnTo>
                    <a:pt x="2748459" y="949210"/>
                  </a:lnTo>
                </a:path>
                <a:path w="6174105" h="2916554">
                  <a:moveTo>
                    <a:pt x="2580475" y="2722149"/>
                  </a:moveTo>
                  <a:lnTo>
                    <a:pt x="2444874" y="2722149"/>
                  </a:lnTo>
                  <a:lnTo>
                    <a:pt x="2580475" y="2861798"/>
                  </a:lnTo>
                </a:path>
                <a:path w="6174105" h="2916554">
                  <a:moveTo>
                    <a:pt x="2748459" y="2722149"/>
                  </a:moveTo>
                  <a:lnTo>
                    <a:pt x="2884061" y="2722149"/>
                  </a:lnTo>
                  <a:lnTo>
                    <a:pt x="2748459" y="2861798"/>
                  </a:lnTo>
                </a:path>
                <a:path w="6174105" h="2916554">
                  <a:moveTo>
                    <a:pt x="2906324" y="2132181"/>
                  </a:moveTo>
                  <a:lnTo>
                    <a:pt x="2953886" y="2132181"/>
                  </a:lnTo>
                </a:path>
                <a:path w="6174105" h="2916554">
                  <a:moveTo>
                    <a:pt x="2906324" y="2144324"/>
                  </a:moveTo>
                  <a:lnTo>
                    <a:pt x="2953886" y="2144324"/>
                  </a:lnTo>
                </a:path>
                <a:path w="6174105" h="2916554">
                  <a:moveTo>
                    <a:pt x="2375049" y="1188030"/>
                  </a:moveTo>
                  <a:lnTo>
                    <a:pt x="2423623" y="1188030"/>
                  </a:lnTo>
                </a:path>
                <a:path w="6174105" h="2916554">
                  <a:moveTo>
                    <a:pt x="2375049" y="1200174"/>
                  </a:moveTo>
                  <a:lnTo>
                    <a:pt x="2423623" y="1200174"/>
                  </a:lnTo>
                </a:path>
                <a:path w="6174105" h="2916554">
                  <a:moveTo>
                    <a:pt x="2375049" y="1426851"/>
                  </a:moveTo>
                  <a:lnTo>
                    <a:pt x="2423623" y="1426851"/>
                  </a:lnTo>
                </a:path>
                <a:path w="6174105" h="2916554">
                  <a:moveTo>
                    <a:pt x="2375049" y="1438994"/>
                  </a:moveTo>
                  <a:lnTo>
                    <a:pt x="2423623" y="1438994"/>
                  </a:lnTo>
                </a:path>
                <a:path w="6174105" h="2916554">
                  <a:moveTo>
                    <a:pt x="2375049" y="1665671"/>
                  </a:moveTo>
                  <a:lnTo>
                    <a:pt x="2423623" y="1665671"/>
                  </a:lnTo>
                </a:path>
                <a:path w="6174105" h="2916554">
                  <a:moveTo>
                    <a:pt x="2375049" y="1677815"/>
                  </a:moveTo>
                  <a:lnTo>
                    <a:pt x="2423623" y="1677815"/>
                  </a:lnTo>
                </a:path>
                <a:path w="6174105" h="2916554">
                  <a:moveTo>
                    <a:pt x="2375049" y="1905504"/>
                  </a:moveTo>
                  <a:lnTo>
                    <a:pt x="2423623" y="1905504"/>
                  </a:lnTo>
                </a:path>
                <a:path w="6174105" h="2916554">
                  <a:moveTo>
                    <a:pt x="2375049" y="1916635"/>
                  </a:moveTo>
                  <a:lnTo>
                    <a:pt x="2423623" y="1916635"/>
                  </a:lnTo>
                </a:path>
                <a:path w="6174105" h="2916554">
                  <a:moveTo>
                    <a:pt x="2375049" y="2383145"/>
                  </a:moveTo>
                  <a:lnTo>
                    <a:pt x="2423623" y="2383145"/>
                  </a:lnTo>
                </a:path>
                <a:path w="6174105" h="2916554">
                  <a:moveTo>
                    <a:pt x="2375049" y="2395288"/>
                  </a:moveTo>
                  <a:lnTo>
                    <a:pt x="2423623" y="2395288"/>
                  </a:lnTo>
                </a:path>
                <a:path w="6174105" h="2916554">
                  <a:moveTo>
                    <a:pt x="2375049" y="2132181"/>
                  </a:moveTo>
                  <a:lnTo>
                    <a:pt x="2423623" y="2132181"/>
                  </a:lnTo>
                </a:path>
                <a:path w="6174105" h="2916554">
                  <a:moveTo>
                    <a:pt x="2375049" y="2144324"/>
                  </a:moveTo>
                  <a:lnTo>
                    <a:pt x="2423623" y="2144324"/>
                  </a:lnTo>
                </a:path>
                <a:path w="6174105" h="2916554">
                  <a:moveTo>
                    <a:pt x="2375049" y="949210"/>
                  </a:moveTo>
                  <a:lnTo>
                    <a:pt x="2423623" y="949210"/>
                  </a:lnTo>
                </a:path>
                <a:path w="6174105" h="2916554">
                  <a:moveTo>
                    <a:pt x="2375049" y="960341"/>
                  </a:moveTo>
                  <a:lnTo>
                    <a:pt x="2423623" y="960341"/>
                  </a:lnTo>
                </a:path>
                <a:path w="6174105" h="2916554">
                  <a:moveTo>
                    <a:pt x="333943" y="728604"/>
                  </a:moveTo>
                  <a:lnTo>
                    <a:pt x="333943" y="2916443"/>
                  </a:lnTo>
                </a:path>
                <a:path w="6174105" h="2916554">
                  <a:moveTo>
                    <a:pt x="333943" y="2658396"/>
                  </a:moveTo>
                  <a:lnTo>
                    <a:pt x="381505" y="2658396"/>
                  </a:lnTo>
                </a:path>
                <a:path w="6174105" h="2916554">
                  <a:moveTo>
                    <a:pt x="333943" y="2670539"/>
                  </a:moveTo>
                  <a:lnTo>
                    <a:pt x="381505" y="2670539"/>
                  </a:lnTo>
                </a:path>
                <a:path w="6174105" h="2916554">
                  <a:moveTo>
                    <a:pt x="381505" y="728604"/>
                  </a:moveTo>
                  <a:lnTo>
                    <a:pt x="381505" y="2916443"/>
                  </a:lnTo>
                </a:path>
                <a:path w="6174105" h="2916554">
                  <a:moveTo>
                    <a:pt x="333943" y="1223449"/>
                  </a:moveTo>
                  <a:lnTo>
                    <a:pt x="381505" y="1223449"/>
                  </a:lnTo>
                </a:path>
                <a:path w="6174105" h="2916554">
                  <a:moveTo>
                    <a:pt x="333943" y="1235592"/>
                  </a:moveTo>
                  <a:lnTo>
                    <a:pt x="381505" y="1235592"/>
                  </a:lnTo>
                </a:path>
                <a:path w="6174105" h="2916554">
                  <a:moveTo>
                    <a:pt x="333943" y="1462269"/>
                  </a:moveTo>
                  <a:lnTo>
                    <a:pt x="381505" y="1462269"/>
                  </a:lnTo>
                </a:path>
                <a:path w="6174105" h="2916554">
                  <a:moveTo>
                    <a:pt x="333943" y="1474413"/>
                  </a:moveTo>
                  <a:lnTo>
                    <a:pt x="381505" y="1474413"/>
                  </a:lnTo>
                </a:path>
                <a:path w="6174105" h="2916554">
                  <a:moveTo>
                    <a:pt x="333943" y="1702102"/>
                  </a:moveTo>
                  <a:lnTo>
                    <a:pt x="381505" y="1702102"/>
                  </a:lnTo>
                </a:path>
                <a:path w="6174105" h="2916554">
                  <a:moveTo>
                    <a:pt x="333943" y="1714245"/>
                  </a:moveTo>
                  <a:lnTo>
                    <a:pt x="381505" y="1714245"/>
                  </a:lnTo>
                </a:path>
                <a:path w="6174105" h="2916554">
                  <a:moveTo>
                    <a:pt x="333943" y="1940922"/>
                  </a:moveTo>
                  <a:lnTo>
                    <a:pt x="381505" y="1940922"/>
                  </a:lnTo>
                </a:path>
                <a:path w="6174105" h="2916554">
                  <a:moveTo>
                    <a:pt x="333943" y="1953066"/>
                  </a:moveTo>
                  <a:lnTo>
                    <a:pt x="381505" y="1953066"/>
                  </a:lnTo>
                </a:path>
                <a:path w="6174105" h="2916554">
                  <a:moveTo>
                    <a:pt x="333943" y="2418563"/>
                  </a:moveTo>
                  <a:lnTo>
                    <a:pt x="381505" y="2418563"/>
                  </a:lnTo>
                </a:path>
                <a:path w="6174105" h="2916554">
                  <a:moveTo>
                    <a:pt x="333943" y="2430707"/>
                  </a:moveTo>
                  <a:lnTo>
                    <a:pt x="381505" y="2430707"/>
                  </a:lnTo>
                </a:path>
                <a:path w="6174105" h="2916554">
                  <a:moveTo>
                    <a:pt x="333943" y="2167599"/>
                  </a:moveTo>
                  <a:lnTo>
                    <a:pt x="381505" y="2167599"/>
                  </a:lnTo>
                </a:path>
                <a:path w="6174105" h="2916554">
                  <a:moveTo>
                    <a:pt x="333943" y="2179743"/>
                  </a:moveTo>
                  <a:lnTo>
                    <a:pt x="381505" y="2179743"/>
                  </a:lnTo>
                </a:path>
                <a:path w="6174105" h="2916554">
                  <a:moveTo>
                    <a:pt x="333943" y="984628"/>
                  </a:moveTo>
                  <a:lnTo>
                    <a:pt x="381505" y="984628"/>
                  </a:lnTo>
                </a:path>
                <a:path w="6174105" h="2916554">
                  <a:moveTo>
                    <a:pt x="333943" y="996772"/>
                  </a:moveTo>
                  <a:lnTo>
                    <a:pt x="381505" y="996772"/>
                  </a:lnTo>
                </a:path>
                <a:path w="6174105" h="2916554">
                  <a:moveTo>
                    <a:pt x="883433" y="728604"/>
                  </a:moveTo>
                  <a:lnTo>
                    <a:pt x="883433" y="2880013"/>
                  </a:lnTo>
                </a:path>
                <a:path w="6174105" h="2916554">
                  <a:moveTo>
                    <a:pt x="883433" y="2621965"/>
                  </a:moveTo>
                  <a:lnTo>
                    <a:pt x="930995" y="2621965"/>
                  </a:lnTo>
                </a:path>
                <a:path w="6174105" h="2916554">
                  <a:moveTo>
                    <a:pt x="883433" y="2634109"/>
                  </a:moveTo>
                  <a:lnTo>
                    <a:pt x="930995" y="2634109"/>
                  </a:lnTo>
                </a:path>
                <a:path w="6174105" h="2916554">
                  <a:moveTo>
                    <a:pt x="930995" y="728604"/>
                  </a:moveTo>
                  <a:lnTo>
                    <a:pt x="930995" y="2880013"/>
                  </a:lnTo>
                </a:path>
                <a:path w="6174105" h="2916554">
                  <a:moveTo>
                    <a:pt x="883433" y="1188030"/>
                  </a:moveTo>
                  <a:lnTo>
                    <a:pt x="930995" y="1188030"/>
                  </a:lnTo>
                </a:path>
                <a:path w="6174105" h="2916554">
                  <a:moveTo>
                    <a:pt x="883433" y="1200174"/>
                  </a:moveTo>
                  <a:lnTo>
                    <a:pt x="930995" y="1200174"/>
                  </a:lnTo>
                </a:path>
                <a:path w="6174105" h="2916554">
                  <a:moveTo>
                    <a:pt x="883433" y="1426851"/>
                  </a:moveTo>
                  <a:lnTo>
                    <a:pt x="930995" y="1426851"/>
                  </a:lnTo>
                </a:path>
                <a:path w="6174105" h="2916554">
                  <a:moveTo>
                    <a:pt x="883433" y="1438994"/>
                  </a:moveTo>
                  <a:lnTo>
                    <a:pt x="930995" y="1438994"/>
                  </a:lnTo>
                </a:path>
                <a:path w="6174105" h="2916554">
                  <a:moveTo>
                    <a:pt x="883433" y="1665671"/>
                  </a:moveTo>
                  <a:lnTo>
                    <a:pt x="930995" y="1665671"/>
                  </a:lnTo>
                </a:path>
                <a:path w="6174105" h="2916554">
                  <a:moveTo>
                    <a:pt x="883433" y="1677815"/>
                  </a:moveTo>
                  <a:lnTo>
                    <a:pt x="930995" y="1677815"/>
                  </a:lnTo>
                </a:path>
                <a:path w="6174105" h="2916554">
                  <a:moveTo>
                    <a:pt x="883433" y="1905504"/>
                  </a:moveTo>
                  <a:lnTo>
                    <a:pt x="930995" y="1905504"/>
                  </a:lnTo>
                </a:path>
                <a:path w="6174105" h="2916554">
                  <a:moveTo>
                    <a:pt x="883433" y="1916635"/>
                  </a:moveTo>
                  <a:lnTo>
                    <a:pt x="930995" y="1916635"/>
                  </a:lnTo>
                </a:path>
                <a:path w="6174105" h="2916554">
                  <a:moveTo>
                    <a:pt x="883433" y="2383145"/>
                  </a:moveTo>
                  <a:lnTo>
                    <a:pt x="930995" y="2383145"/>
                  </a:lnTo>
                </a:path>
                <a:path w="6174105" h="2916554">
                  <a:moveTo>
                    <a:pt x="883433" y="2395288"/>
                  </a:moveTo>
                  <a:lnTo>
                    <a:pt x="930995" y="2395288"/>
                  </a:lnTo>
                </a:path>
                <a:path w="6174105" h="2916554">
                  <a:moveTo>
                    <a:pt x="883433" y="2132181"/>
                  </a:moveTo>
                  <a:lnTo>
                    <a:pt x="930995" y="2132181"/>
                  </a:lnTo>
                </a:path>
                <a:path w="6174105" h="2916554">
                  <a:moveTo>
                    <a:pt x="883433" y="2144324"/>
                  </a:moveTo>
                  <a:lnTo>
                    <a:pt x="930995" y="2144324"/>
                  </a:lnTo>
                </a:path>
                <a:path w="6174105" h="2916554">
                  <a:moveTo>
                    <a:pt x="883433" y="949210"/>
                  </a:moveTo>
                  <a:lnTo>
                    <a:pt x="930995" y="949210"/>
                  </a:lnTo>
                </a:path>
                <a:path w="6174105" h="2916554">
                  <a:moveTo>
                    <a:pt x="883433" y="960341"/>
                  </a:moveTo>
                  <a:lnTo>
                    <a:pt x="930995" y="960341"/>
                  </a:lnTo>
                </a:path>
                <a:path w="6174105" h="2916554">
                  <a:moveTo>
                    <a:pt x="4996003" y="728604"/>
                  </a:moveTo>
                  <a:lnTo>
                    <a:pt x="4996003" y="2916443"/>
                  </a:lnTo>
                </a:path>
                <a:path w="6174105" h="2916554">
                  <a:moveTo>
                    <a:pt x="4996003" y="2658396"/>
                  </a:moveTo>
                  <a:lnTo>
                    <a:pt x="4947430" y="2658396"/>
                  </a:lnTo>
                </a:path>
                <a:path w="6174105" h="2916554">
                  <a:moveTo>
                    <a:pt x="4996003" y="2670539"/>
                  </a:moveTo>
                  <a:lnTo>
                    <a:pt x="4947430" y="2670539"/>
                  </a:lnTo>
                </a:path>
                <a:path w="6174105" h="2916554">
                  <a:moveTo>
                    <a:pt x="4947430" y="728604"/>
                  </a:moveTo>
                  <a:lnTo>
                    <a:pt x="4947430" y="2916443"/>
                  </a:lnTo>
                </a:path>
                <a:path w="6174105" h="2916554">
                  <a:moveTo>
                    <a:pt x="4996003" y="1223449"/>
                  </a:moveTo>
                  <a:lnTo>
                    <a:pt x="4947430" y="1223449"/>
                  </a:lnTo>
                </a:path>
                <a:path w="6174105" h="2916554">
                  <a:moveTo>
                    <a:pt x="4996003" y="1235592"/>
                  </a:moveTo>
                  <a:lnTo>
                    <a:pt x="4947430" y="1235592"/>
                  </a:lnTo>
                </a:path>
                <a:path w="6174105" h="2916554">
                  <a:moveTo>
                    <a:pt x="4996003" y="1462269"/>
                  </a:moveTo>
                  <a:lnTo>
                    <a:pt x="4947430" y="1462269"/>
                  </a:lnTo>
                </a:path>
                <a:path w="6174105" h="2916554">
                  <a:moveTo>
                    <a:pt x="4996003" y="1474413"/>
                  </a:moveTo>
                  <a:lnTo>
                    <a:pt x="4947430" y="1474413"/>
                  </a:lnTo>
                </a:path>
                <a:path w="6174105" h="2916554">
                  <a:moveTo>
                    <a:pt x="4996003" y="1702102"/>
                  </a:moveTo>
                  <a:lnTo>
                    <a:pt x="4947430" y="1702102"/>
                  </a:lnTo>
                </a:path>
                <a:path w="6174105" h="2916554">
                  <a:moveTo>
                    <a:pt x="4996003" y="1714245"/>
                  </a:moveTo>
                  <a:lnTo>
                    <a:pt x="4947430" y="1714245"/>
                  </a:lnTo>
                </a:path>
                <a:path w="6174105" h="2916554">
                  <a:moveTo>
                    <a:pt x="4996003" y="1940922"/>
                  </a:moveTo>
                  <a:lnTo>
                    <a:pt x="4947430" y="1940922"/>
                  </a:lnTo>
                </a:path>
                <a:path w="6174105" h="2916554">
                  <a:moveTo>
                    <a:pt x="4996003" y="1953066"/>
                  </a:moveTo>
                  <a:lnTo>
                    <a:pt x="4947430" y="1953066"/>
                  </a:lnTo>
                </a:path>
                <a:path w="6174105" h="2916554">
                  <a:moveTo>
                    <a:pt x="4996003" y="2418563"/>
                  </a:moveTo>
                  <a:lnTo>
                    <a:pt x="4947430" y="2418563"/>
                  </a:lnTo>
                </a:path>
                <a:path w="6174105" h="2916554">
                  <a:moveTo>
                    <a:pt x="4996003" y="2430707"/>
                  </a:moveTo>
                  <a:lnTo>
                    <a:pt x="4947430" y="2430707"/>
                  </a:lnTo>
                </a:path>
                <a:path w="6174105" h="2916554">
                  <a:moveTo>
                    <a:pt x="4996003" y="2167599"/>
                  </a:moveTo>
                  <a:lnTo>
                    <a:pt x="4947430" y="2167599"/>
                  </a:lnTo>
                </a:path>
                <a:path w="6174105" h="2916554">
                  <a:moveTo>
                    <a:pt x="4996003" y="2179743"/>
                  </a:moveTo>
                  <a:lnTo>
                    <a:pt x="4947430" y="2179743"/>
                  </a:lnTo>
                </a:path>
                <a:path w="6174105" h="2916554">
                  <a:moveTo>
                    <a:pt x="4996003" y="984628"/>
                  </a:moveTo>
                  <a:lnTo>
                    <a:pt x="4947430" y="984628"/>
                  </a:lnTo>
                </a:path>
                <a:path w="6174105" h="2916554">
                  <a:moveTo>
                    <a:pt x="4996003" y="996772"/>
                  </a:moveTo>
                  <a:lnTo>
                    <a:pt x="4947430" y="996772"/>
                  </a:lnTo>
                </a:path>
                <a:path w="6174105" h="2916554">
                  <a:moveTo>
                    <a:pt x="4445502" y="728604"/>
                  </a:moveTo>
                  <a:lnTo>
                    <a:pt x="4445502" y="2880013"/>
                  </a:lnTo>
                </a:path>
                <a:path w="6174105" h="2916554">
                  <a:moveTo>
                    <a:pt x="4445502" y="2621965"/>
                  </a:moveTo>
                  <a:lnTo>
                    <a:pt x="4397940" y="2621965"/>
                  </a:lnTo>
                </a:path>
                <a:path w="6174105" h="2916554">
                  <a:moveTo>
                    <a:pt x="4445502" y="2634109"/>
                  </a:moveTo>
                  <a:lnTo>
                    <a:pt x="4397940" y="2634109"/>
                  </a:lnTo>
                </a:path>
                <a:path w="6174105" h="2916554">
                  <a:moveTo>
                    <a:pt x="4397940" y="728604"/>
                  </a:moveTo>
                  <a:lnTo>
                    <a:pt x="4397940" y="2880013"/>
                  </a:lnTo>
                </a:path>
                <a:path w="6174105" h="2916554">
                  <a:moveTo>
                    <a:pt x="4445502" y="1188030"/>
                  </a:moveTo>
                  <a:lnTo>
                    <a:pt x="4397940" y="1188030"/>
                  </a:lnTo>
                </a:path>
                <a:path w="6174105" h="2916554">
                  <a:moveTo>
                    <a:pt x="4445502" y="1200174"/>
                  </a:moveTo>
                  <a:lnTo>
                    <a:pt x="4397940" y="1200174"/>
                  </a:lnTo>
                </a:path>
                <a:path w="6174105" h="2916554">
                  <a:moveTo>
                    <a:pt x="4445502" y="1426851"/>
                  </a:moveTo>
                  <a:lnTo>
                    <a:pt x="4397940" y="1426851"/>
                  </a:lnTo>
                </a:path>
                <a:path w="6174105" h="2916554">
                  <a:moveTo>
                    <a:pt x="4445502" y="1438994"/>
                  </a:moveTo>
                  <a:lnTo>
                    <a:pt x="4397940" y="1438994"/>
                  </a:lnTo>
                </a:path>
                <a:path w="6174105" h="2916554">
                  <a:moveTo>
                    <a:pt x="4445502" y="1665671"/>
                  </a:moveTo>
                  <a:lnTo>
                    <a:pt x="4397940" y="1665671"/>
                  </a:lnTo>
                </a:path>
                <a:path w="6174105" h="2916554">
                  <a:moveTo>
                    <a:pt x="4445502" y="1677815"/>
                  </a:moveTo>
                  <a:lnTo>
                    <a:pt x="4397940" y="1677815"/>
                  </a:lnTo>
                </a:path>
                <a:path w="6174105" h="2916554">
                  <a:moveTo>
                    <a:pt x="4445502" y="1905504"/>
                  </a:moveTo>
                  <a:lnTo>
                    <a:pt x="4397940" y="1905504"/>
                  </a:lnTo>
                </a:path>
                <a:path w="6174105" h="2916554">
                  <a:moveTo>
                    <a:pt x="4445502" y="1916635"/>
                  </a:moveTo>
                  <a:lnTo>
                    <a:pt x="4397940" y="1916635"/>
                  </a:lnTo>
                </a:path>
                <a:path w="6174105" h="2916554">
                  <a:moveTo>
                    <a:pt x="4445502" y="2383145"/>
                  </a:moveTo>
                  <a:lnTo>
                    <a:pt x="4397940" y="2383145"/>
                  </a:lnTo>
                </a:path>
                <a:path w="6174105" h="2916554">
                  <a:moveTo>
                    <a:pt x="4445502" y="2395288"/>
                  </a:moveTo>
                  <a:lnTo>
                    <a:pt x="4397940" y="2395288"/>
                  </a:lnTo>
                </a:path>
                <a:path w="6174105" h="2916554">
                  <a:moveTo>
                    <a:pt x="4445502" y="2132181"/>
                  </a:moveTo>
                  <a:lnTo>
                    <a:pt x="4397940" y="2132181"/>
                  </a:lnTo>
                </a:path>
                <a:path w="6174105" h="2916554">
                  <a:moveTo>
                    <a:pt x="4445502" y="2144324"/>
                  </a:moveTo>
                  <a:lnTo>
                    <a:pt x="4397940" y="2144324"/>
                  </a:lnTo>
                </a:path>
                <a:path w="6174105" h="2916554">
                  <a:moveTo>
                    <a:pt x="4445502" y="949210"/>
                  </a:moveTo>
                  <a:lnTo>
                    <a:pt x="4397940" y="949210"/>
                  </a:lnTo>
                </a:path>
                <a:path w="6174105" h="2916554">
                  <a:moveTo>
                    <a:pt x="4445502" y="960341"/>
                  </a:moveTo>
                  <a:lnTo>
                    <a:pt x="4397940" y="960341"/>
                  </a:lnTo>
                </a:path>
                <a:path w="6174105" h="2916554">
                  <a:moveTo>
                    <a:pt x="913792" y="22768"/>
                  </a:moveTo>
                  <a:lnTo>
                    <a:pt x="912002" y="13906"/>
                  </a:lnTo>
                  <a:lnTo>
                    <a:pt x="907123" y="6668"/>
                  </a:lnTo>
                  <a:lnTo>
                    <a:pt x="899885" y="1789"/>
                  </a:lnTo>
                  <a:lnTo>
                    <a:pt x="891023" y="0"/>
                  </a:lnTo>
                  <a:lnTo>
                    <a:pt x="882160" y="1789"/>
                  </a:lnTo>
                  <a:lnTo>
                    <a:pt x="874923" y="6668"/>
                  </a:lnTo>
                  <a:lnTo>
                    <a:pt x="870043" y="13906"/>
                  </a:lnTo>
                  <a:lnTo>
                    <a:pt x="868254" y="22768"/>
                  </a:lnTo>
                  <a:lnTo>
                    <a:pt x="870043" y="31631"/>
                  </a:lnTo>
                  <a:lnTo>
                    <a:pt x="874923" y="38869"/>
                  </a:lnTo>
                  <a:lnTo>
                    <a:pt x="882160" y="43748"/>
                  </a:lnTo>
                  <a:lnTo>
                    <a:pt x="891023" y="45537"/>
                  </a:lnTo>
                  <a:lnTo>
                    <a:pt x="899885" y="43748"/>
                  </a:lnTo>
                  <a:lnTo>
                    <a:pt x="907123" y="38869"/>
                  </a:lnTo>
                  <a:lnTo>
                    <a:pt x="912002" y="31631"/>
                  </a:lnTo>
                  <a:lnTo>
                    <a:pt x="913792" y="22768"/>
                  </a:lnTo>
                </a:path>
                <a:path w="6174105" h="2916554">
                  <a:moveTo>
                    <a:pt x="890517" y="1011"/>
                  </a:moveTo>
                  <a:lnTo>
                    <a:pt x="2484340" y="484724"/>
                  </a:lnTo>
                </a:path>
                <a:path w="6174105" h="2916554">
                  <a:moveTo>
                    <a:pt x="911768" y="30358"/>
                  </a:moveTo>
                  <a:lnTo>
                    <a:pt x="2442850" y="498892"/>
                  </a:lnTo>
                </a:path>
                <a:path w="6174105" h="2916554">
                  <a:moveTo>
                    <a:pt x="2021878" y="2858762"/>
                  </a:moveTo>
                  <a:lnTo>
                    <a:pt x="2347727" y="1223449"/>
                  </a:lnTo>
                </a:path>
                <a:path w="6174105" h="2916554">
                  <a:moveTo>
                    <a:pt x="2351774" y="1200174"/>
                  </a:moveTo>
                  <a:lnTo>
                    <a:pt x="2375049" y="1082787"/>
                  </a:lnTo>
                </a:path>
                <a:path w="6174105" h="2916554">
                  <a:moveTo>
                    <a:pt x="2009735" y="2858762"/>
                  </a:moveTo>
                  <a:lnTo>
                    <a:pt x="2337607" y="1223449"/>
                  </a:lnTo>
                </a:path>
                <a:path w="6174105" h="2916554">
                  <a:moveTo>
                    <a:pt x="2342667" y="1200174"/>
                  </a:moveTo>
                  <a:lnTo>
                    <a:pt x="2375049" y="1035226"/>
                  </a:lnTo>
                </a:path>
                <a:path w="6174105" h="2916554">
                  <a:moveTo>
                    <a:pt x="2043129" y="2620954"/>
                  </a:moveTo>
                  <a:lnTo>
                    <a:pt x="2056285" y="2623989"/>
                  </a:lnTo>
                </a:path>
                <a:path w="6174105" h="2916554">
                  <a:moveTo>
                    <a:pt x="2068428" y="2626013"/>
                  </a:moveTo>
                  <a:lnTo>
                    <a:pt x="2080572" y="2629049"/>
                  </a:lnTo>
                </a:path>
                <a:path w="6174105" h="2916554">
                  <a:moveTo>
                    <a:pt x="2046165" y="2608810"/>
                  </a:moveTo>
                  <a:lnTo>
                    <a:pt x="2059321" y="2611846"/>
                  </a:lnTo>
                </a:path>
                <a:path w="6174105" h="2916554">
                  <a:moveTo>
                    <a:pt x="2070452" y="2614882"/>
                  </a:moveTo>
                  <a:lnTo>
                    <a:pt x="2083607" y="2617918"/>
                  </a:lnTo>
                </a:path>
                <a:path w="6174105" h="2916554">
                  <a:moveTo>
                    <a:pt x="2112954" y="2275878"/>
                  </a:moveTo>
                  <a:lnTo>
                    <a:pt x="2126109" y="2277902"/>
                  </a:lnTo>
                </a:path>
                <a:path w="6174105" h="2916554">
                  <a:moveTo>
                    <a:pt x="2137241" y="2280938"/>
                  </a:moveTo>
                  <a:lnTo>
                    <a:pt x="2150396" y="2283974"/>
                  </a:lnTo>
                </a:path>
                <a:path w="6174105" h="2916554">
                  <a:moveTo>
                    <a:pt x="2114978" y="2263735"/>
                  </a:moveTo>
                  <a:lnTo>
                    <a:pt x="2128133" y="2266771"/>
                  </a:lnTo>
                </a:path>
                <a:path w="6174105" h="2916554">
                  <a:moveTo>
                    <a:pt x="2139265" y="2268794"/>
                  </a:moveTo>
                  <a:lnTo>
                    <a:pt x="2152420" y="2271830"/>
                  </a:lnTo>
                </a:path>
                <a:path w="6174105" h="2916554">
                  <a:moveTo>
                    <a:pt x="2202006" y="1824548"/>
                  </a:moveTo>
                  <a:lnTo>
                    <a:pt x="2215161" y="1827584"/>
                  </a:lnTo>
                </a:path>
                <a:path w="6174105" h="2916554">
                  <a:moveTo>
                    <a:pt x="2227304" y="1829608"/>
                  </a:moveTo>
                  <a:lnTo>
                    <a:pt x="2240460" y="1832643"/>
                  </a:lnTo>
                </a:path>
                <a:path w="6174105" h="2916554">
                  <a:moveTo>
                    <a:pt x="2205042" y="1813416"/>
                  </a:moveTo>
                  <a:lnTo>
                    <a:pt x="2218197" y="1815440"/>
                  </a:lnTo>
                </a:path>
                <a:path w="6174105" h="2916554">
                  <a:moveTo>
                    <a:pt x="2229328" y="1818476"/>
                  </a:moveTo>
                  <a:lnTo>
                    <a:pt x="2242484" y="1821512"/>
                  </a:lnTo>
                </a:path>
                <a:path w="6174105" h="2916554">
                  <a:moveTo>
                    <a:pt x="2271830" y="1477448"/>
                  </a:moveTo>
                  <a:lnTo>
                    <a:pt x="2284986" y="1480484"/>
                  </a:lnTo>
                </a:path>
                <a:path w="6174105" h="2916554">
                  <a:moveTo>
                    <a:pt x="2296117" y="1482508"/>
                  </a:moveTo>
                  <a:lnTo>
                    <a:pt x="2309273" y="1485544"/>
                  </a:lnTo>
                </a:path>
                <a:path w="6174105" h="2916554">
                  <a:moveTo>
                    <a:pt x="2273854" y="1465305"/>
                  </a:moveTo>
                  <a:lnTo>
                    <a:pt x="2287010" y="1468341"/>
                  </a:lnTo>
                </a:path>
                <a:path w="6174105" h="2916554">
                  <a:moveTo>
                    <a:pt x="2299153" y="1471377"/>
                  </a:moveTo>
                  <a:lnTo>
                    <a:pt x="2312308" y="1473401"/>
                  </a:lnTo>
                </a:path>
                <a:path w="6174105" h="2916554">
                  <a:moveTo>
                    <a:pt x="3207885" y="2858762"/>
                  </a:moveTo>
                  <a:lnTo>
                    <a:pt x="2953886" y="2395288"/>
                  </a:lnTo>
                </a:path>
                <a:path w="6174105" h="2916554">
                  <a:moveTo>
                    <a:pt x="3220029" y="2858762"/>
                  </a:moveTo>
                  <a:lnTo>
                    <a:pt x="2953886" y="2373025"/>
                  </a:lnTo>
                </a:path>
                <a:path w="6174105" h="2916554">
                  <a:moveTo>
                    <a:pt x="3107702" y="2627025"/>
                  </a:moveTo>
                  <a:lnTo>
                    <a:pt x="3096571" y="2633097"/>
                  </a:lnTo>
                </a:path>
                <a:path w="6174105" h="2916554">
                  <a:moveTo>
                    <a:pt x="3086451" y="2638157"/>
                  </a:moveTo>
                  <a:lnTo>
                    <a:pt x="3074308" y="2643216"/>
                  </a:lnTo>
                </a:path>
                <a:path w="6174105" h="2916554">
                  <a:moveTo>
                    <a:pt x="3102642" y="2615894"/>
                  </a:moveTo>
                  <a:lnTo>
                    <a:pt x="3090499" y="2621965"/>
                  </a:lnTo>
                </a:path>
                <a:path w="6174105" h="2916554">
                  <a:moveTo>
                    <a:pt x="3081391" y="2627025"/>
                  </a:moveTo>
                  <a:lnTo>
                    <a:pt x="3069248" y="2633097"/>
                  </a:lnTo>
                </a:path>
                <a:path w="6174105" h="2916554">
                  <a:moveTo>
                    <a:pt x="3250387" y="2858762"/>
                  </a:moveTo>
                  <a:lnTo>
                    <a:pt x="2953886" y="1674779"/>
                  </a:lnTo>
                </a:path>
                <a:path w="6174105" h="2916554">
                  <a:moveTo>
                    <a:pt x="3262531" y="2858762"/>
                  </a:moveTo>
                  <a:lnTo>
                    <a:pt x="2953886" y="1627217"/>
                  </a:lnTo>
                </a:path>
                <a:path w="6174105" h="2916554">
                  <a:moveTo>
                    <a:pt x="3181575" y="2477256"/>
                  </a:moveTo>
                  <a:lnTo>
                    <a:pt x="3168419" y="2481304"/>
                  </a:lnTo>
                </a:path>
                <a:path w="6174105" h="2916554">
                  <a:moveTo>
                    <a:pt x="3157288" y="2484340"/>
                  </a:moveTo>
                  <a:lnTo>
                    <a:pt x="3144132" y="2487376"/>
                  </a:lnTo>
                </a:path>
                <a:path w="6174105" h="2916554">
                  <a:moveTo>
                    <a:pt x="3178539" y="2466125"/>
                  </a:moveTo>
                  <a:lnTo>
                    <a:pt x="3165383" y="2469161"/>
                  </a:lnTo>
                </a:path>
                <a:path w="6174105" h="2916554">
                  <a:moveTo>
                    <a:pt x="3154252" y="2472197"/>
                  </a:moveTo>
                  <a:lnTo>
                    <a:pt x="3141097" y="2476245"/>
                  </a:lnTo>
                </a:path>
                <a:path w="6174105" h="2916554">
                  <a:moveTo>
                    <a:pt x="3092523" y="2125097"/>
                  </a:moveTo>
                  <a:lnTo>
                    <a:pt x="3079368" y="2128133"/>
                  </a:lnTo>
                </a:path>
                <a:path w="6174105" h="2916554">
                  <a:moveTo>
                    <a:pt x="3068236" y="2131169"/>
                  </a:moveTo>
                  <a:lnTo>
                    <a:pt x="3055081" y="2134205"/>
                  </a:lnTo>
                </a:path>
                <a:path w="6174105" h="2916554">
                  <a:moveTo>
                    <a:pt x="3089487" y="2112954"/>
                  </a:moveTo>
                  <a:lnTo>
                    <a:pt x="3076332" y="2117002"/>
                  </a:lnTo>
                </a:path>
                <a:path w="6174105" h="2916554">
                  <a:moveTo>
                    <a:pt x="3065200" y="2120038"/>
                  </a:moveTo>
                  <a:lnTo>
                    <a:pt x="3052045" y="2123073"/>
                  </a:lnTo>
                </a:path>
                <a:path w="6174105" h="2916554">
                  <a:moveTo>
                    <a:pt x="3330331" y="2880013"/>
                  </a:moveTo>
                  <a:lnTo>
                    <a:pt x="3330331" y="2858762"/>
                  </a:lnTo>
                  <a:lnTo>
                    <a:pt x="3194730" y="2858762"/>
                  </a:lnTo>
                  <a:lnTo>
                    <a:pt x="3194730" y="2880013"/>
                  </a:lnTo>
                </a:path>
                <a:path w="6174105" h="2916554">
                  <a:moveTo>
                    <a:pt x="3307057" y="2858762"/>
                  </a:moveTo>
                  <a:lnTo>
                    <a:pt x="2982220" y="1225473"/>
                  </a:lnTo>
                </a:path>
                <a:path w="6174105" h="2916554">
                  <a:moveTo>
                    <a:pt x="2977160" y="1201186"/>
                  </a:moveTo>
                  <a:lnTo>
                    <a:pt x="2953886" y="1082787"/>
                  </a:lnTo>
                </a:path>
                <a:path w="6174105" h="2916554">
                  <a:moveTo>
                    <a:pt x="3319200" y="2858762"/>
                  </a:moveTo>
                  <a:lnTo>
                    <a:pt x="2992340" y="1225473"/>
                  </a:lnTo>
                </a:path>
                <a:path w="6174105" h="2916554">
                  <a:moveTo>
                    <a:pt x="2987280" y="1201186"/>
                  </a:moveTo>
                  <a:lnTo>
                    <a:pt x="2953886" y="1035226"/>
                  </a:lnTo>
                </a:path>
                <a:path w="6174105" h="2916554">
                  <a:moveTo>
                    <a:pt x="3285806" y="2620954"/>
                  </a:moveTo>
                  <a:lnTo>
                    <a:pt x="3272650" y="2623989"/>
                  </a:lnTo>
                </a:path>
                <a:path w="6174105" h="2916554">
                  <a:moveTo>
                    <a:pt x="3261519" y="2626013"/>
                  </a:moveTo>
                  <a:lnTo>
                    <a:pt x="3248363" y="2629049"/>
                  </a:lnTo>
                </a:path>
                <a:path w="6174105" h="2916554">
                  <a:moveTo>
                    <a:pt x="3282770" y="2608810"/>
                  </a:moveTo>
                  <a:lnTo>
                    <a:pt x="3269614" y="2611846"/>
                  </a:lnTo>
                </a:path>
                <a:path w="6174105" h="2916554">
                  <a:moveTo>
                    <a:pt x="3258483" y="2614882"/>
                  </a:moveTo>
                  <a:lnTo>
                    <a:pt x="3245328" y="2617918"/>
                  </a:lnTo>
                </a:path>
                <a:path w="6174105" h="2916554">
                  <a:moveTo>
                    <a:pt x="3215981" y="2275878"/>
                  </a:moveTo>
                  <a:lnTo>
                    <a:pt x="3202826" y="2277902"/>
                  </a:lnTo>
                </a:path>
                <a:path w="6174105" h="2916554">
                  <a:moveTo>
                    <a:pt x="3191694" y="2280938"/>
                  </a:moveTo>
                  <a:lnTo>
                    <a:pt x="3178539" y="2283974"/>
                  </a:lnTo>
                </a:path>
                <a:path w="6174105" h="2916554">
                  <a:moveTo>
                    <a:pt x="3213957" y="2263735"/>
                  </a:moveTo>
                  <a:lnTo>
                    <a:pt x="3200802" y="2266771"/>
                  </a:lnTo>
                </a:path>
                <a:path w="6174105" h="2916554">
                  <a:moveTo>
                    <a:pt x="3189670" y="2268794"/>
                  </a:moveTo>
                  <a:lnTo>
                    <a:pt x="3176515" y="2271830"/>
                  </a:lnTo>
                </a:path>
                <a:path w="6174105" h="2916554">
                  <a:moveTo>
                    <a:pt x="3126929" y="1824548"/>
                  </a:moveTo>
                  <a:lnTo>
                    <a:pt x="3113774" y="1827584"/>
                  </a:lnTo>
                </a:path>
                <a:path w="6174105" h="2916554">
                  <a:moveTo>
                    <a:pt x="3102642" y="1829608"/>
                  </a:moveTo>
                  <a:lnTo>
                    <a:pt x="3089487" y="1832643"/>
                  </a:lnTo>
                </a:path>
                <a:path w="6174105" h="2916554">
                  <a:moveTo>
                    <a:pt x="3123893" y="1813416"/>
                  </a:moveTo>
                  <a:lnTo>
                    <a:pt x="3110738" y="1815440"/>
                  </a:lnTo>
                </a:path>
                <a:path w="6174105" h="2916554">
                  <a:moveTo>
                    <a:pt x="3099607" y="1818476"/>
                  </a:moveTo>
                  <a:lnTo>
                    <a:pt x="3086451" y="1821512"/>
                  </a:lnTo>
                </a:path>
                <a:path w="6174105" h="2916554">
                  <a:moveTo>
                    <a:pt x="3057105" y="1477448"/>
                  </a:moveTo>
                  <a:lnTo>
                    <a:pt x="3043949" y="1480484"/>
                  </a:lnTo>
                </a:path>
                <a:path w="6174105" h="2916554">
                  <a:moveTo>
                    <a:pt x="3032818" y="1482508"/>
                  </a:moveTo>
                  <a:lnTo>
                    <a:pt x="3019662" y="1485544"/>
                  </a:lnTo>
                </a:path>
                <a:path w="6174105" h="2916554">
                  <a:moveTo>
                    <a:pt x="3055081" y="1465305"/>
                  </a:moveTo>
                  <a:lnTo>
                    <a:pt x="3041925" y="1468341"/>
                  </a:lnTo>
                </a:path>
                <a:path w="6174105" h="2916554">
                  <a:moveTo>
                    <a:pt x="3029782" y="1471377"/>
                  </a:moveTo>
                  <a:lnTo>
                    <a:pt x="3017638" y="1473401"/>
                  </a:lnTo>
                </a:path>
                <a:path w="6174105" h="2916554">
                  <a:moveTo>
                    <a:pt x="5304649" y="1028142"/>
                  </a:moveTo>
                  <a:lnTo>
                    <a:pt x="4996003" y="1028142"/>
                  </a:lnTo>
                </a:path>
                <a:path w="6174105" h="2916554">
                  <a:moveTo>
                    <a:pt x="5304649" y="1051417"/>
                  </a:moveTo>
                  <a:lnTo>
                    <a:pt x="4996003" y="1051417"/>
                  </a:lnTo>
                </a:path>
                <a:path w="6174105" h="2916554">
                  <a:moveTo>
                    <a:pt x="5304649" y="701282"/>
                  </a:moveTo>
                  <a:lnTo>
                    <a:pt x="5304649" y="1099991"/>
                  </a:lnTo>
                </a:path>
                <a:path w="6174105" h="2916554">
                  <a:moveTo>
                    <a:pt x="5304649" y="701282"/>
                  </a:moveTo>
                  <a:lnTo>
                    <a:pt x="5328935" y="701282"/>
                  </a:lnTo>
                  <a:lnTo>
                    <a:pt x="5328935" y="1099991"/>
                  </a:lnTo>
                  <a:lnTo>
                    <a:pt x="5304649" y="1099991"/>
                  </a:lnTo>
                </a:path>
                <a:path w="6174105" h="2916554">
                  <a:moveTo>
                    <a:pt x="5304649" y="748844"/>
                  </a:moveTo>
                  <a:lnTo>
                    <a:pt x="5328935" y="748844"/>
                  </a:lnTo>
                </a:path>
                <a:path w="6174105" h="2916554">
                  <a:moveTo>
                    <a:pt x="5304649" y="759975"/>
                  </a:moveTo>
                  <a:lnTo>
                    <a:pt x="5328935" y="759975"/>
                  </a:lnTo>
                </a:path>
                <a:path w="6174105" h="2916554">
                  <a:moveTo>
                    <a:pt x="5304649" y="796405"/>
                  </a:moveTo>
                  <a:lnTo>
                    <a:pt x="5328935" y="796405"/>
                  </a:lnTo>
                </a:path>
                <a:path w="6174105" h="2916554">
                  <a:moveTo>
                    <a:pt x="5304649" y="807537"/>
                  </a:moveTo>
                  <a:lnTo>
                    <a:pt x="5328935" y="807537"/>
                  </a:lnTo>
                </a:path>
                <a:path w="6174105" h="2916554">
                  <a:moveTo>
                    <a:pt x="5304649" y="843967"/>
                  </a:moveTo>
                  <a:lnTo>
                    <a:pt x="5328935" y="843967"/>
                  </a:lnTo>
                </a:path>
                <a:path w="6174105" h="2916554">
                  <a:moveTo>
                    <a:pt x="5304649" y="855098"/>
                  </a:moveTo>
                  <a:lnTo>
                    <a:pt x="5328935" y="855098"/>
                  </a:lnTo>
                </a:path>
                <a:path w="6174105" h="2916554">
                  <a:moveTo>
                    <a:pt x="5304649" y="892541"/>
                  </a:moveTo>
                  <a:lnTo>
                    <a:pt x="5328935" y="892541"/>
                  </a:lnTo>
                </a:path>
                <a:path w="6174105" h="2916554">
                  <a:moveTo>
                    <a:pt x="5304649" y="903672"/>
                  </a:moveTo>
                  <a:lnTo>
                    <a:pt x="5328935" y="903672"/>
                  </a:lnTo>
                </a:path>
                <a:path w="6174105" h="2916554">
                  <a:moveTo>
                    <a:pt x="5304649" y="940102"/>
                  </a:moveTo>
                  <a:lnTo>
                    <a:pt x="5328935" y="940102"/>
                  </a:lnTo>
                </a:path>
                <a:path w="6174105" h="2916554">
                  <a:moveTo>
                    <a:pt x="5304649" y="951234"/>
                  </a:moveTo>
                  <a:lnTo>
                    <a:pt x="5328935" y="951234"/>
                  </a:lnTo>
                </a:path>
                <a:path w="6174105" h="2916554">
                  <a:moveTo>
                    <a:pt x="5304649" y="987664"/>
                  </a:moveTo>
                  <a:lnTo>
                    <a:pt x="5328935" y="987664"/>
                  </a:lnTo>
                </a:path>
                <a:path w="6174105" h="2916554">
                  <a:moveTo>
                    <a:pt x="5304649" y="998796"/>
                  </a:moveTo>
                  <a:lnTo>
                    <a:pt x="5328935" y="998796"/>
                  </a:lnTo>
                </a:path>
                <a:path w="6174105" h="2916554">
                  <a:moveTo>
                    <a:pt x="5304649" y="1035226"/>
                  </a:moveTo>
                  <a:lnTo>
                    <a:pt x="5328935" y="1035226"/>
                  </a:lnTo>
                </a:path>
                <a:path w="6174105" h="2916554">
                  <a:moveTo>
                    <a:pt x="5304649" y="1046357"/>
                  </a:moveTo>
                  <a:lnTo>
                    <a:pt x="5328935" y="1046357"/>
                  </a:lnTo>
                </a:path>
                <a:path w="6174105" h="2916554">
                  <a:moveTo>
                    <a:pt x="5274290" y="1051417"/>
                  </a:moveTo>
                  <a:lnTo>
                    <a:pt x="5053685" y="1200174"/>
                  </a:lnTo>
                  <a:lnTo>
                    <a:pt x="4996003" y="1200174"/>
                  </a:lnTo>
                </a:path>
                <a:path w="6174105" h="2916554">
                  <a:moveTo>
                    <a:pt x="5304649" y="1054453"/>
                  </a:moveTo>
                  <a:lnTo>
                    <a:pt x="5053685" y="1223449"/>
                  </a:lnTo>
                  <a:lnTo>
                    <a:pt x="4996003" y="1223449"/>
                  </a:lnTo>
                </a:path>
                <a:path w="6174105" h="2916554">
                  <a:moveTo>
                    <a:pt x="5163987" y="1125289"/>
                  </a:moveTo>
                  <a:lnTo>
                    <a:pt x="5084043" y="1051417"/>
                  </a:lnTo>
                </a:path>
                <a:path w="6174105" h="2916554">
                  <a:moveTo>
                    <a:pt x="5149820" y="1135409"/>
                  </a:moveTo>
                  <a:lnTo>
                    <a:pt x="5060768" y="1051417"/>
                  </a:lnTo>
                </a:path>
                <a:path w="6174105" h="2916554">
                  <a:moveTo>
                    <a:pt x="1240652" y="1028142"/>
                  </a:moveTo>
                  <a:lnTo>
                    <a:pt x="930995" y="1028142"/>
                  </a:lnTo>
                </a:path>
                <a:path w="6174105" h="2916554">
                  <a:moveTo>
                    <a:pt x="1240652" y="1051417"/>
                  </a:moveTo>
                  <a:lnTo>
                    <a:pt x="930995" y="1051417"/>
                  </a:lnTo>
                </a:path>
                <a:path w="6174105" h="2916554">
                  <a:moveTo>
                    <a:pt x="1240652" y="701282"/>
                  </a:moveTo>
                  <a:lnTo>
                    <a:pt x="1240652" y="1099991"/>
                  </a:lnTo>
                </a:path>
                <a:path w="6174105" h="2916554">
                  <a:moveTo>
                    <a:pt x="1240652" y="701282"/>
                  </a:moveTo>
                  <a:lnTo>
                    <a:pt x="1264939" y="701282"/>
                  </a:lnTo>
                  <a:lnTo>
                    <a:pt x="1264939" y="1099991"/>
                  </a:lnTo>
                  <a:lnTo>
                    <a:pt x="1240652" y="1099991"/>
                  </a:lnTo>
                </a:path>
                <a:path w="6174105" h="2916554">
                  <a:moveTo>
                    <a:pt x="1240652" y="748844"/>
                  </a:moveTo>
                  <a:lnTo>
                    <a:pt x="1264939" y="748844"/>
                  </a:lnTo>
                </a:path>
                <a:path w="6174105" h="2916554">
                  <a:moveTo>
                    <a:pt x="1240652" y="759975"/>
                  </a:moveTo>
                  <a:lnTo>
                    <a:pt x="1264939" y="759975"/>
                  </a:lnTo>
                </a:path>
                <a:path w="6174105" h="2916554">
                  <a:moveTo>
                    <a:pt x="1240652" y="796405"/>
                  </a:moveTo>
                  <a:lnTo>
                    <a:pt x="1264939" y="796405"/>
                  </a:lnTo>
                </a:path>
                <a:path w="6174105" h="2916554">
                  <a:moveTo>
                    <a:pt x="1240652" y="807537"/>
                  </a:moveTo>
                  <a:lnTo>
                    <a:pt x="1264939" y="807537"/>
                  </a:lnTo>
                </a:path>
                <a:path w="6174105" h="2916554">
                  <a:moveTo>
                    <a:pt x="1240652" y="843967"/>
                  </a:moveTo>
                  <a:lnTo>
                    <a:pt x="1264939" y="843967"/>
                  </a:lnTo>
                </a:path>
                <a:path w="6174105" h="2916554">
                  <a:moveTo>
                    <a:pt x="1240652" y="855098"/>
                  </a:moveTo>
                  <a:lnTo>
                    <a:pt x="1264939" y="855098"/>
                  </a:lnTo>
                </a:path>
                <a:path w="6174105" h="2916554">
                  <a:moveTo>
                    <a:pt x="1240652" y="892541"/>
                  </a:moveTo>
                  <a:lnTo>
                    <a:pt x="1264939" y="892541"/>
                  </a:lnTo>
                </a:path>
                <a:path w="6174105" h="2916554">
                  <a:moveTo>
                    <a:pt x="1240652" y="903672"/>
                  </a:moveTo>
                  <a:lnTo>
                    <a:pt x="1264939" y="903672"/>
                  </a:lnTo>
                </a:path>
                <a:path w="6174105" h="2916554">
                  <a:moveTo>
                    <a:pt x="1240652" y="940102"/>
                  </a:moveTo>
                  <a:lnTo>
                    <a:pt x="1264939" y="940102"/>
                  </a:lnTo>
                </a:path>
                <a:path w="6174105" h="2916554">
                  <a:moveTo>
                    <a:pt x="1240652" y="951234"/>
                  </a:moveTo>
                  <a:lnTo>
                    <a:pt x="1264939" y="951234"/>
                  </a:lnTo>
                </a:path>
                <a:path w="6174105" h="2916554">
                  <a:moveTo>
                    <a:pt x="1240652" y="987664"/>
                  </a:moveTo>
                  <a:lnTo>
                    <a:pt x="1264939" y="987664"/>
                  </a:lnTo>
                </a:path>
                <a:path w="6174105" h="2916554">
                  <a:moveTo>
                    <a:pt x="1240652" y="998796"/>
                  </a:moveTo>
                  <a:lnTo>
                    <a:pt x="1264939" y="998796"/>
                  </a:lnTo>
                </a:path>
                <a:path w="6174105" h="2916554">
                  <a:moveTo>
                    <a:pt x="1240652" y="1035226"/>
                  </a:moveTo>
                  <a:lnTo>
                    <a:pt x="1264939" y="1035226"/>
                  </a:lnTo>
                </a:path>
                <a:path w="6174105" h="2916554">
                  <a:moveTo>
                    <a:pt x="1240652" y="1046357"/>
                  </a:moveTo>
                  <a:lnTo>
                    <a:pt x="1264939" y="1046357"/>
                  </a:lnTo>
                </a:path>
                <a:path w="6174105" h="2916554">
                  <a:moveTo>
                    <a:pt x="1209281" y="1051417"/>
                  </a:moveTo>
                  <a:lnTo>
                    <a:pt x="988676" y="1200174"/>
                  </a:lnTo>
                  <a:lnTo>
                    <a:pt x="930995" y="1200174"/>
                  </a:lnTo>
                </a:path>
                <a:path w="6174105" h="2916554">
                  <a:moveTo>
                    <a:pt x="1240652" y="1054453"/>
                  </a:moveTo>
                  <a:lnTo>
                    <a:pt x="988676" y="1223449"/>
                  </a:lnTo>
                  <a:lnTo>
                    <a:pt x="930995" y="1223449"/>
                  </a:lnTo>
                </a:path>
                <a:path w="6174105" h="2916554">
                  <a:moveTo>
                    <a:pt x="1098979" y="1125289"/>
                  </a:moveTo>
                  <a:lnTo>
                    <a:pt x="1020046" y="1051417"/>
                  </a:lnTo>
                </a:path>
                <a:path w="6174105" h="2916554">
                  <a:moveTo>
                    <a:pt x="1085823" y="1135409"/>
                  </a:moveTo>
                  <a:lnTo>
                    <a:pt x="995760" y="1051417"/>
                  </a:lnTo>
                </a:path>
                <a:path w="6174105" h="2916554">
                  <a:moveTo>
                    <a:pt x="4088283" y="1028142"/>
                  </a:moveTo>
                  <a:lnTo>
                    <a:pt x="4397940" y="1028142"/>
                  </a:lnTo>
                </a:path>
                <a:path w="6174105" h="2916554">
                  <a:moveTo>
                    <a:pt x="4088283" y="1051417"/>
                  </a:moveTo>
                  <a:lnTo>
                    <a:pt x="4397940" y="1051417"/>
                  </a:lnTo>
                </a:path>
                <a:path w="6174105" h="2916554">
                  <a:moveTo>
                    <a:pt x="4088283" y="701282"/>
                  </a:moveTo>
                  <a:lnTo>
                    <a:pt x="4088283" y="1099991"/>
                  </a:lnTo>
                </a:path>
                <a:path w="6174105" h="2916554">
                  <a:moveTo>
                    <a:pt x="4088283" y="701282"/>
                  </a:moveTo>
                  <a:lnTo>
                    <a:pt x="4065008" y="701282"/>
                  </a:lnTo>
                  <a:lnTo>
                    <a:pt x="4065008" y="1099991"/>
                  </a:lnTo>
                  <a:lnTo>
                    <a:pt x="4088283" y="1099991"/>
                  </a:lnTo>
                </a:path>
                <a:path w="6174105" h="2916554">
                  <a:moveTo>
                    <a:pt x="4088283" y="748844"/>
                  </a:moveTo>
                  <a:lnTo>
                    <a:pt x="4065008" y="748844"/>
                  </a:lnTo>
                </a:path>
                <a:path w="6174105" h="2916554">
                  <a:moveTo>
                    <a:pt x="4088283" y="759975"/>
                  </a:moveTo>
                  <a:lnTo>
                    <a:pt x="4065008" y="759975"/>
                  </a:lnTo>
                </a:path>
                <a:path w="6174105" h="2916554">
                  <a:moveTo>
                    <a:pt x="4088283" y="796405"/>
                  </a:moveTo>
                  <a:lnTo>
                    <a:pt x="4065008" y="796405"/>
                  </a:lnTo>
                </a:path>
                <a:path w="6174105" h="2916554">
                  <a:moveTo>
                    <a:pt x="4088283" y="807537"/>
                  </a:moveTo>
                  <a:lnTo>
                    <a:pt x="4065008" y="807537"/>
                  </a:lnTo>
                </a:path>
                <a:path w="6174105" h="2916554">
                  <a:moveTo>
                    <a:pt x="4088283" y="843967"/>
                  </a:moveTo>
                  <a:lnTo>
                    <a:pt x="4065008" y="843967"/>
                  </a:lnTo>
                </a:path>
                <a:path w="6174105" h="2916554">
                  <a:moveTo>
                    <a:pt x="4088283" y="855098"/>
                  </a:moveTo>
                  <a:lnTo>
                    <a:pt x="4065008" y="855098"/>
                  </a:lnTo>
                </a:path>
                <a:path w="6174105" h="2916554">
                  <a:moveTo>
                    <a:pt x="4088283" y="892541"/>
                  </a:moveTo>
                  <a:lnTo>
                    <a:pt x="4065008" y="892541"/>
                  </a:lnTo>
                </a:path>
                <a:path w="6174105" h="2916554">
                  <a:moveTo>
                    <a:pt x="4088283" y="903672"/>
                  </a:moveTo>
                  <a:lnTo>
                    <a:pt x="4065008" y="903672"/>
                  </a:lnTo>
                </a:path>
                <a:path w="6174105" h="2916554">
                  <a:moveTo>
                    <a:pt x="4088283" y="940102"/>
                  </a:moveTo>
                  <a:lnTo>
                    <a:pt x="4065008" y="940102"/>
                  </a:lnTo>
                </a:path>
                <a:path w="6174105" h="2916554">
                  <a:moveTo>
                    <a:pt x="4088283" y="951234"/>
                  </a:moveTo>
                  <a:lnTo>
                    <a:pt x="4065008" y="951234"/>
                  </a:lnTo>
                </a:path>
                <a:path w="6174105" h="2916554">
                  <a:moveTo>
                    <a:pt x="4088283" y="987664"/>
                  </a:moveTo>
                  <a:lnTo>
                    <a:pt x="4065008" y="987664"/>
                  </a:lnTo>
                </a:path>
                <a:path w="6174105" h="2916554">
                  <a:moveTo>
                    <a:pt x="4088283" y="998796"/>
                  </a:moveTo>
                  <a:lnTo>
                    <a:pt x="4065008" y="998796"/>
                  </a:lnTo>
                </a:path>
                <a:path w="6174105" h="2916554">
                  <a:moveTo>
                    <a:pt x="4088283" y="1035226"/>
                  </a:moveTo>
                  <a:lnTo>
                    <a:pt x="4065008" y="1035226"/>
                  </a:lnTo>
                </a:path>
                <a:path w="6174105" h="2916554">
                  <a:moveTo>
                    <a:pt x="4088283" y="1046357"/>
                  </a:moveTo>
                  <a:lnTo>
                    <a:pt x="4065008" y="1046357"/>
                  </a:lnTo>
                </a:path>
                <a:path w="6174105" h="2916554">
                  <a:moveTo>
                    <a:pt x="4119654" y="1051417"/>
                  </a:moveTo>
                  <a:lnTo>
                    <a:pt x="4340259" y="1200174"/>
                  </a:lnTo>
                  <a:lnTo>
                    <a:pt x="4397940" y="1200174"/>
                  </a:lnTo>
                </a:path>
                <a:path w="6174105" h="2916554">
                  <a:moveTo>
                    <a:pt x="4088283" y="1054453"/>
                  </a:moveTo>
                  <a:lnTo>
                    <a:pt x="4340259" y="1223449"/>
                  </a:lnTo>
                  <a:lnTo>
                    <a:pt x="4397940" y="1223449"/>
                  </a:lnTo>
                </a:path>
                <a:path w="6174105" h="2916554">
                  <a:moveTo>
                    <a:pt x="4229956" y="1125289"/>
                  </a:moveTo>
                  <a:lnTo>
                    <a:pt x="4308888" y="1051417"/>
                  </a:lnTo>
                </a:path>
                <a:path w="6174105" h="2916554">
                  <a:moveTo>
                    <a:pt x="4243112" y="1135409"/>
                  </a:moveTo>
                  <a:lnTo>
                    <a:pt x="4333175" y="1051417"/>
                  </a:lnTo>
                </a:path>
                <a:path w="6174105" h="2916554">
                  <a:moveTo>
                    <a:pt x="2066404" y="1028142"/>
                  </a:moveTo>
                  <a:lnTo>
                    <a:pt x="2375049" y="1028142"/>
                  </a:lnTo>
                </a:path>
                <a:path w="6174105" h="2916554">
                  <a:moveTo>
                    <a:pt x="2066404" y="1051417"/>
                  </a:moveTo>
                  <a:lnTo>
                    <a:pt x="2375049" y="1051417"/>
                  </a:lnTo>
                </a:path>
                <a:path w="6174105" h="2916554">
                  <a:moveTo>
                    <a:pt x="2066404" y="701282"/>
                  </a:moveTo>
                  <a:lnTo>
                    <a:pt x="2066404" y="1099991"/>
                  </a:lnTo>
                </a:path>
                <a:path w="6174105" h="2916554">
                  <a:moveTo>
                    <a:pt x="2066404" y="701282"/>
                  </a:moveTo>
                  <a:lnTo>
                    <a:pt x="2042117" y="701282"/>
                  </a:lnTo>
                  <a:lnTo>
                    <a:pt x="2042117" y="1099991"/>
                  </a:lnTo>
                  <a:lnTo>
                    <a:pt x="2066404" y="1099991"/>
                  </a:lnTo>
                </a:path>
                <a:path w="6174105" h="2916554">
                  <a:moveTo>
                    <a:pt x="2066404" y="748844"/>
                  </a:moveTo>
                  <a:lnTo>
                    <a:pt x="2042117" y="748844"/>
                  </a:lnTo>
                </a:path>
                <a:path w="6174105" h="2916554">
                  <a:moveTo>
                    <a:pt x="2066404" y="759975"/>
                  </a:moveTo>
                  <a:lnTo>
                    <a:pt x="2042117" y="759975"/>
                  </a:lnTo>
                </a:path>
                <a:path w="6174105" h="2916554">
                  <a:moveTo>
                    <a:pt x="2066404" y="796405"/>
                  </a:moveTo>
                  <a:lnTo>
                    <a:pt x="2042117" y="796405"/>
                  </a:lnTo>
                </a:path>
                <a:path w="6174105" h="2916554">
                  <a:moveTo>
                    <a:pt x="2066404" y="807537"/>
                  </a:moveTo>
                  <a:lnTo>
                    <a:pt x="2042117" y="807537"/>
                  </a:lnTo>
                </a:path>
                <a:path w="6174105" h="2916554">
                  <a:moveTo>
                    <a:pt x="2066404" y="843967"/>
                  </a:moveTo>
                  <a:lnTo>
                    <a:pt x="2042117" y="843967"/>
                  </a:lnTo>
                </a:path>
                <a:path w="6174105" h="2916554">
                  <a:moveTo>
                    <a:pt x="2066404" y="855098"/>
                  </a:moveTo>
                  <a:lnTo>
                    <a:pt x="2042117" y="855098"/>
                  </a:lnTo>
                </a:path>
                <a:path w="6174105" h="2916554">
                  <a:moveTo>
                    <a:pt x="2066404" y="892541"/>
                  </a:moveTo>
                  <a:lnTo>
                    <a:pt x="2042117" y="892541"/>
                  </a:lnTo>
                </a:path>
                <a:path w="6174105" h="2916554">
                  <a:moveTo>
                    <a:pt x="2066404" y="903672"/>
                  </a:moveTo>
                  <a:lnTo>
                    <a:pt x="2042117" y="903672"/>
                  </a:lnTo>
                </a:path>
                <a:path w="6174105" h="2916554">
                  <a:moveTo>
                    <a:pt x="2066404" y="940102"/>
                  </a:moveTo>
                  <a:lnTo>
                    <a:pt x="2042117" y="940102"/>
                  </a:lnTo>
                </a:path>
                <a:path w="6174105" h="2916554">
                  <a:moveTo>
                    <a:pt x="2066404" y="951234"/>
                  </a:moveTo>
                  <a:lnTo>
                    <a:pt x="2042117" y="951234"/>
                  </a:lnTo>
                </a:path>
                <a:path w="6174105" h="2916554">
                  <a:moveTo>
                    <a:pt x="2066404" y="987664"/>
                  </a:moveTo>
                  <a:lnTo>
                    <a:pt x="2042117" y="987664"/>
                  </a:lnTo>
                </a:path>
                <a:path w="6174105" h="2916554">
                  <a:moveTo>
                    <a:pt x="2066404" y="998796"/>
                  </a:moveTo>
                  <a:lnTo>
                    <a:pt x="2042117" y="998796"/>
                  </a:lnTo>
                </a:path>
                <a:path w="6174105" h="2916554">
                  <a:moveTo>
                    <a:pt x="2066404" y="1035226"/>
                  </a:moveTo>
                  <a:lnTo>
                    <a:pt x="2042117" y="1035226"/>
                  </a:lnTo>
                </a:path>
                <a:path w="6174105" h="2916554">
                  <a:moveTo>
                    <a:pt x="2066404" y="1046357"/>
                  </a:moveTo>
                  <a:lnTo>
                    <a:pt x="2042117" y="1046357"/>
                  </a:lnTo>
                </a:path>
                <a:path w="6174105" h="2916554">
                  <a:moveTo>
                    <a:pt x="2096763" y="1051417"/>
                  </a:moveTo>
                  <a:lnTo>
                    <a:pt x="2317368" y="1200174"/>
                  </a:lnTo>
                  <a:lnTo>
                    <a:pt x="2375049" y="1200174"/>
                  </a:lnTo>
                </a:path>
                <a:path w="6174105" h="2916554">
                  <a:moveTo>
                    <a:pt x="2066404" y="1054453"/>
                  </a:moveTo>
                  <a:lnTo>
                    <a:pt x="2317368" y="1223449"/>
                  </a:lnTo>
                  <a:lnTo>
                    <a:pt x="2375049" y="1223449"/>
                  </a:lnTo>
                </a:path>
                <a:path w="6174105" h="2916554">
                  <a:moveTo>
                    <a:pt x="2207065" y="1125289"/>
                  </a:moveTo>
                  <a:lnTo>
                    <a:pt x="2287010" y="1051417"/>
                  </a:lnTo>
                </a:path>
                <a:path w="6174105" h="2916554">
                  <a:moveTo>
                    <a:pt x="2221233" y="1135409"/>
                  </a:moveTo>
                  <a:lnTo>
                    <a:pt x="2310284" y="1051417"/>
                  </a:lnTo>
                </a:path>
                <a:path w="6174105" h="2916554">
                  <a:moveTo>
                    <a:pt x="24286" y="1028142"/>
                  </a:moveTo>
                  <a:lnTo>
                    <a:pt x="333943" y="1028142"/>
                  </a:lnTo>
                </a:path>
                <a:path w="6174105" h="2916554">
                  <a:moveTo>
                    <a:pt x="24286" y="1051417"/>
                  </a:moveTo>
                  <a:lnTo>
                    <a:pt x="333943" y="1051417"/>
                  </a:lnTo>
                </a:path>
                <a:path w="6174105" h="2916554">
                  <a:moveTo>
                    <a:pt x="24286" y="701282"/>
                  </a:moveTo>
                  <a:lnTo>
                    <a:pt x="24286" y="1099991"/>
                  </a:lnTo>
                </a:path>
                <a:path w="6174105" h="2916554">
                  <a:moveTo>
                    <a:pt x="24286" y="701282"/>
                  </a:moveTo>
                  <a:lnTo>
                    <a:pt x="0" y="701282"/>
                  </a:lnTo>
                  <a:lnTo>
                    <a:pt x="0" y="1099991"/>
                  </a:lnTo>
                  <a:lnTo>
                    <a:pt x="24286" y="1099991"/>
                  </a:lnTo>
                </a:path>
                <a:path w="6174105" h="2916554">
                  <a:moveTo>
                    <a:pt x="24286" y="748844"/>
                  </a:moveTo>
                  <a:lnTo>
                    <a:pt x="0" y="748844"/>
                  </a:lnTo>
                </a:path>
                <a:path w="6174105" h="2916554">
                  <a:moveTo>
                    <a:pt x="24286" y="759975"/>
                  </a:moveTo>
                  <a:lnTo>
                    <a:pt x="0" y="759975"/>
                  </a:lnTo>
                </a:path>
                <a:path w="6174105" h="2916554">
                  <a:moveTo>
                    <a:pt x="24286" y="796405"/>
                  </a:moveTo>
                  <a:lnTo>
                    <a:pt x="0" y="796405"/>
                  </a:lnTo>
                </a:path>
                <a:path w="6174105" h="2916554">
                  <a:moveTo>
                    <a:pt x="24286" y="807537"/>
                  </a:moveTo>
                  <a:lnTo>
                    <a:pt x="0" y="807537"/>
                  </a:lnTo>
                </a:path>
                <a:path w="6174105" h="2916554">
                  <a:moveTo>
                    <a:pt x="24286" y="843967"/>
                  </a:moveTo>
                  <a:lnTo>
                    <a:pt x="0" y="843967"/>
                  </a:lnTo>
                </a:path>
                <a:path w="6174105" h="2916554">
                  <a:moveTo>
                    <a:pt x="24286" y="855098"/>
                  </a:moveTo>
                  <a:lnTo>
                    <a:pt x="0" y="855098"/>
                  </a:lnTo>
                </a:path>
                <a:path w="6174105" h="2916554">
                  <a:moveTo>
                    <a:pt x="24286" y="892541"/>
                  </a:moveTo>
                  <a:lnTo>
                    <a:pt x="0" y="892541"/>
                  </a:lnTo>
                </a:path>
                <a:path w="6174105" h="2916554">
                  <a:moveTo>
                    <a:pt x="24286" y="903672"/>
                  </a:moveTo>
                  <a:lnTo>
                    <a:pt x="0" y="903672"/>
                  </a:lnTo>
                </a:path>
                <a:path w="6174105" h="2916554">
                  <a:moveTo>
                    <a:pt x="24286" y="940102"/>
                  </a:moveTo>
                  <a:lnTo>
                    <a:pt x="0" y="940102"/>
                  </a:lnTo>
                </a:path>
                <a:path w="6174105" h="2916554">
                  <a:moveTo>
                    <a:pt x="24286" y="951234"/>
                  </a:moveTo>
                  <a:lnTo>
                    <a:pt x="0" y="951234"/>
                  </a:lnTo>
                </a:path>
                <a:path w="6174105" h="2916554">
                  <a:moveTo>
                    <a:pt x="24286" y="987664"/>
                  </a:moveTo>
                  <a:lnTo>
                    <a:pt x="0" y="987664"/>
                  </a:lnTo>
                </a:path>
                <a:path w="6174105" h="2916554">
                  <a:moveTo>
                    <a:pt x="24286" y="998796"/>
                  </a:moveTo>
                  <a:lnTo>
                    <a:pt x="0" y="998796"/>
                  </a:lnTo>
                </a:path>
                <a:path w="6174105" h="2916554">
                  <a:moveTo>
                    <a:pt x="24286" y="1035226"/>
                  </a:moveTo>
                  <a:lnTo>
                    <a:pt x="0" y="1035226"/>
                  </a:lnTo>
                </a:path>
                <a:path w="6174105" h="2916554">
                  <a:moveTo>
                    <a:pt x="24286" y="1046357"/>
                  </a:moveTo>
                  <a:lnTo>
                    <a:pt x="0" y="1046357"/>
                  </a:lnTo>
                </a:path>
                <a:path w="6174105" h="2916554">
                  <a:moveTo>
                    <a:pt x="54645" y="1051417"/>
                  </a:moveTo>
                  <a:lnTo>
                    <a:pt x="275250" y="1200174"/>
                  </a:lnTo>
                  <a:lnTo>
                    <a:pt x="333943" y="1200174"/>
                  </a:lnTo>
                </a:path>
                <a:path w="6174105" h="2916554">
                  <a:moveTo>
                    <a:pt x="24286" y="1054453"/>
                  </a:moveTo>
                  <a:lnTo>
                    <a:pt x="275250" y="1223449"/>
                  </a:lnTo>
                  <a:lnTo>
                    <a:pt x="333943" y="1223449"/>
                  </a:lnTo>
                </a:path>
                <a:path w="6174105" h="2916554">
                  <a:moveTo>
                    <a:pt x="164948" y="1125289"/>
                  </a:moveTo>
                  <a:lnTo>
                    <a:pt x="244892" y="1051417"/>
                  </a:lnTo>
                </a:path>
                <a:path w="6174105" h="2916554">
                  <a:moveTo>
                    <a:pt x="179115" y="1135409"/>
                  </a:moveTo>
                  <a:lnTo>
                    <a:pt x="269179" y="1051417"/>
                  </a:lnTo>
                </a:path>
                <a:path w="6174105" h="2916554">
                  <a:moveTo>
                    <a:pt x="572764" y="2916443"/>
                  </a:moveTo>
                  <a:lnTo>
                    <a:pt x="572764" y="2677623"/>
                  </a:lnTo>
                  <a:lnTo>
                    <a:pt x="381505" y="2677623"/>
                  </a:lnTo>
                </a:path>
                <a:path w="6174105" h="2916554">
                  <a:moveTo>
                    <a:pt x="572764" y="2653336"/>
                  </a:moveTo>
                  <a:lnTo>
                    <a:pt x="381505" y="2653336"/>
                  </a:lnTo>
                </a:path>
                <a:path w="6174105" h="2916554">
                  <a:moveTo>
                    <a:pt x="883433" y="2677623"/>
                  </a:moveTo>
                  <a:lnTo>
                    <a:pt x="692174" y="2677623"/>
                  </a:lnTo>
                </a:path>
                <a:path w="6174105" h="2916554">
                  <a:moveTo>
                    <a:pt x="883433" y="2653336"/>
                  </a:moveTo>
                  <a:lnTo>
                    <a:pt x="692174" y="2653336"/>
                  </a:lnTo>
                </a:path>
                <a:path w="6174105" h="2916554">
                  <a:moveTo>
                    <a:pt x="572764" y="2414515"/>
                  </a:moveTo>
                  <a:lnTo>
                    <a:pt x="381505" y="2414515"/>
                  </a:lnTo>
                </a:path>
                <a:path w="6174105" h="2916554">
                  <a:moveTo>
                    <a:pt x="572764" y="2390229"/>
                  </a:moveTo>
                  <a:lnTo>
                    <a:pt x="381505" y="2390229"/>
                  </a:lnTo>
                </a:path>
                <a:path w="6174105" h="2916554">
                  <a:moveTo>
                    <a:pt x="883433" y="2414515"/>
                  </a:moveTo>
                  <a:lnTo>
                    <a:pt x="692174" y="2414515"/>
                  </a:lnTo>
                </a:path>
                <a:path w="6174105" h="2916554">
                  <a:moveTo>
                    <a:pt x="883433" y="2390229"/>
                  </a:moveTo>
                  <a:lnTo>
                    <a:pt x="692174" y="2390229"/>
                  </a:lnTo>
                </a:path>
                <a:path w="6174105" h="2916554">
                  <a:moveTo>
                    <a:pt x="572764" y="2151408"/>
                  </a:moveTo>
                  <a:lnTo>
                    <a:pt x="381505" y="2151408"/>
                  </a:lnTo>
                </a:path>
                <a:path w="6174105" h="2916554">
                  <a:moveTo>
                    <a:pt x="572764" y="2127121"/>
                  </a:moveTo>
                  <a:lnTo>
                    <a:pt x="381505" y="2127121"/>
                  </a:lnTo>
                </a:path>
                <a:path w="6174105" h="2916554">
                  <a:moveTo>
                    <a:pt x="883433" y="2151408"/>
                  </a:moveTo>
                  <a:lnTo>
                    <a:pt x="692174" y="2151408"/>
                  </a:lnTo>
                </a:path>
                <a:path w="6174105" h="2916554">
                  <a:moveTo>
                    <a:pt x="883433" y="2127121"/>
                  </a:moveTo>
                  <a:lnTo>
                    <a:pt x="692174" y="2127121"/>
                  </a:lnTo>
                </a:path>
                <a:path w="6174105" h="2916554">
                  <a:moveTo>
                    <a:pt x="572764" y="1888301"/>
                  </a:moveTo>
                  <a:lnTo>
                    <a:pt x="381505" y="1888301"/>
                  </a:lnTo>
                </a:path>
                <a:path w="6174105" h="2916554">
                  <a:moveTo>
                    <a:pt x="572764" y="1864014"/>
                  </a:moveTo>
                  <a:lnTo>
                    <a:pt x="381505" y="1864014"/>
                  </a:lnTo>
                </a:path>
                <a:path w="6174105" h="2916554">
                  <a:moveTo>
                    <a:pt x="883433" y="1888301"/>
                  </a:moveTo>
                  <a:lnTo>
                    <a:pt x="692174" y="1888301"/>
                  </a:lnTo>
                </a:path>
                <a:path w="6174105" h="2916554">
                  <a:moveTo>
                    <a:pt x="883433" y="1864014"/>
                  </a:moveTo>
                  <a:lnTo>
                    <a:pt x="692174" y="1864014"/>
                  </a:lnTo>
                </a:path>
                <a:path w="6174105" h="2916554">
                  <a:moveTo>
                    <a:pt x="572764" y="1625193"/>
                  </a:moveTo>
                  <a:lnTo>
                    <a:pt x="381505" y="1625193"/>
                  </a:lnTo>
                </a:path>
                <a:path w="6174105" h="2916554">
                  <a:moveTo>
                    <a:pt x="572764" y="1600907"/>
                  </a:moveTo>
                  <a:lnTo>
                    <a:pt x="381505" y="1600907"/>
                  </a:lnTo>
                </a:path>
                <a:path w="6174105" h="2916554">
                  <a:moveTo>
                    <a:pt x="883433" y="1625193"/>
                  </a:moveTo>
                  <a:lnTo>
                    <a:pt x="692174" y="1625193"/>
                  </a:lnTo>
                </a:path>
                <a:path w="6174105" h="2916554">
                  <a:moveTo>
                    <a:pt x="883433" y="1600907"/>
                  </a:moveTo>
                  <a:lnTo>
                    <a:pt x="692174" y="1600907"/>
                  </a:lnTo>
                </a:path>
                <a:path w="6174105" h="2916554">
                  <a:moveTo>
                    <a:pt x="572764" y="1362086"/>
                  </a:moveTo>
                  <a:lnTo>
                    <a:pt x="381505" y="1362086"/>
                  </a:lnTo>
                </a:path>
                <a:path w="6174105" h="2916554">
                  <a:moveTo>
                    <a:pt x="572764" y="1338811"/>
                  </a:moveTo>
                  <a:lnTo>
                    <a:pt x="381505" y="1338811"/>
                  </a:lnTo>
                </a:path>
                <a:path w="6174105" h="2916554">
                  <a:moveTo>
                    <a:pt x="883433" y="1362086"/>
                  </a:moveTo>
                  <a:lnTo>
                    <a:pt x="692174" y="1362086"/>
                  </a:lnTo>
                </a:path>
                <a:path w="6174105" h="2916554">
                  <a:moveTo>
                    <a:pt x="883433" y="1338811"/>
                  </a:moveTo>
                  <a:lnTo>
                    <a:pt x="692174" y="1338811"/>
                  </a:lnTo>
                </a:path>
                <a:path w="6174105" h="2916554">
                  <a:moveTo>
                    <a:pt x="572764" y="1098979"/>
                  </a:moveTo>
                  <a:lnTo>
                    <a:pt x="381505" y="1098979"/>
                  </a:lnTo>
                </a:path>
                <a:path w="6174105" h="2916554">
                  <a:moveTo>
                    <a:pt x="572764" y="1075704"/>
                  </a:moveTo>
                  <a:lnTo>
                    <a:pt x="381505" y="1075704"/>
                  </a:lnTo>
                </a:path>
                <a:path w="6174105" h="2916554">
                  <a:moveTo>
                    <a:pt x="883433" y="1098979"/>
                  </a:moveTo>
                  <a:lnTo>
                    <a:pt x="692174" y="1098979"/>
                  </a:lnTo>
                </a:path>
                <a:path w="6174105" h="2916554">
                  <a:moveTo>
                    <a:pt x="883433" y="1075704"/>
                  </a:moveTo>
                  <a:lnTo>
                    <a:pt x="692174" y="1075704"/>
                  </a:lnTo>
                </a:path>
                <a:path w="6174105" h="2916554">
                  <a:moveTo>
                    <a:pt x="572764" y="835871"/>
                  </a:moveTo>
                  <a:lnTo>
                    <a:pt x="381505" y="835871"/>
                  </a:lnTo>
                </a:path>
                <a:path w="6174105" h="2916554">
                  <a:moveTo>
                    <a:pt x="572764" y="812596"/>
                  </a:moveTo>
                  <a:lnTo>
                    <a:pt x="381505" y="812596"/>
                  </a:lnTo>
                </a:path>
                <a:path w="6174105" h="2916554">
                  <a:moveTo>
                    <a:pt x="883433" y="835871"/>
                  </a:moveTo>
                  <a:lnTo>
                    <a:pt x="692174" y="835871"/>
                  </a:lnTo>
                </a:path>
                <a:path w="6174105" h="2916554">
                  <a:moveTo>
                    <a:pt x="883433" y="812596"/>
                  </a:moveTo>
                  <a:lnTo>
                    <a:pt x="692174" y="812596"/>
                  </a:lnTo>
                </a:path>
                <a:path w="6174105" h="2916554">
                  <a:moveTo>
                    <a:pt x="4636761" y="2677623"/>
                  </a:moveTo>
                  <a:lnTo>
                    <a:pt x="4445502" y="2677623"/>
                  </a:lnTo>
                </a:path>
                <a:path w="6174105" h="2916554">
                  <a:moveTo>
                    <a:pt x="4636761" y="2653336"/>
                  </a:moveTo>
                  <a:lnTo>
                    <a:pt x="4445502" y="2653336"/>
                  </a:lnTo>
                </a:path>
                <a:path w="6174105" h="2916554">
                  <a:moveTo>
                    <a:pt x="4947430" y="2677623"/>
                  </a:moveTo>
                  <a:lnTo>
                    <a:pt x="4756171" y="2677623"/>
                  </a:lnTo>
                </a:path>
                <a:path w="6174105" h="2916554">
                  <a:moveTo>
                    <a:pt x="4947430" y="2653336"/>
                  </a:moveTo>
                  <a:lnTo>
                    <a:pt x="4756171" y="2653336"/>
                  </a:lnTo>
                </a:path>
                <a:path w="6174105" h="2916554">
                  <a:moveTo>
                    <a:pt x="4636761" y="2414515"/>
                  </a:moveTo>
                  <a:lnTo>
                    <a:pt x="4445502" y="2414515"/>
                  </a:lnTo>
                </a:path>
                <a:path w="6174105" h="2916554">
                  <a:moveTo>
                    <a:pt x="4636761" y="2390229"/>
                  </a:moveTo>
                  <a:lnTo>
                    <a:pt x="4445502" y="2390229"/>
                  </a:lnTo>
                </a:path>
                <a:path w="6174105" h="2916554">
                  <a:moveTo>
                    <a:pt x="4947430" y="2414515"/>
                  </a:moveTo>
                  <a:lnTo>
                    <a:pt x="4756171" y="2414515"/>
                  </a:lnTo>
                </a:path>
                <a:path w="6174105" h="2916554">
                  <a:moveTo>
                    <a:pt x="4947430" y="2390229"/>
                  </a:moveTo>
                  <a:lnTo>
                    <a:pt x="4756171" y="2390229"/>
                  </a:lnTo>
                </a:path>
                <a:path w="6174105" h="2916554">
                  <a:moveTo>
                    <a:pt x="4636761" y="2151408"/>
                  </a:moveTo>
                  <a:lnTo>
                    <a:pt x="4445502" y="2151408"/>
                  </a:lnTo>
                </a:path>
                <a:path w="6174105" h="2916554">
                  <a:moveTo>
                    <a:pt x="4636761" y="2127121"/>
                  </a:moveTo>
                  <a:lnTo>
                    <a:pt x="4445502" y="2127121"/>
                  </a:lnTo>
                </a:path>
                <a:path w="6174105" h="2916554">
                  <a:moveTo>
                    <a:pt x="4947430" y="2151408"/>
                  </a:moveTo>
                  <a:lnTo>
                    <a:pt x="4756171" y="2151408"/>
                  </a:lnTo>
                </a:path>
                <a:path w="6174105" h="2916554">
                  <a:moveTo>
                    <a:pt x="4947430" y="2127121"/>
                  </a:moveTo>
                  <a:lnTo>
                    <a:pt x="4756171" y="2127121"/>
                  </a:lnTo>
                </a:path>
                <a:path w="6174105" h="2916554">
                  <a:moveTo>
                    <a:pt x="4636761" y="1888301"/>
                  </a:moveTo>
                  <a:lnTo>
                    <a:pt x="4445502" y="1888301"/>
                  </a:lnTo>
                </a:path>
                <a:path w="6174105" h="2916554">
                  <a:moveTo>
                    <a:pt x="4636761" y="1864014"/>
                  </a:moveTo>
                  <a:lnTo>
                    <a:pt x="4445502" y="1864014"/>
                  </a:lnTo>
                </a:path>
                <a:path w="6174105" h="2916554">
                  <a:moveTo>
                    <a:pt x="4947430" y="1888301"/>
                  </a:moveTo>
                  <a:lnTo>
                    <a:pt x="4756171" y="1888301"/>
                  </a:lnTo>
                </a:path>
                <a:path w="6174105" h="2916554">
                  <a:moveTo>
                    <a:pt x="4947430" y="1864014"/>
                  </a:moveTo>
                  <a:lnTo>
                    <a:pt x="4756171" y="1864014"/>
                  </a:lnTo>
                </a:path>
                <a:path w="6174105" h="2916554">
                  <a:moveTo>
                    <a:pt x="4636761" y="1625193"/>
                  </a:moveTo>
                  <a:lnTo>
                    <a:pt x="4445502" y="1625193"/>
                  </a:lnTo>
                </a:path>
                <a:path w="6174105" h="2916554">
                  <a:moveTo>
                    <a:pt x="4636761" y="1600907"/>
                  </a:moveTo>
                  <a:lnTo>
                    <a:pt x="4445502" y="1600907"/>
                  </a:lnTo>
                </a:path>
                <a:path w="6174105" h="2916554">
                  <a:moveTo>
                    <a:pt x="4947430" y="1625193"/>
                  </a:moveTo>
                  <a:lnTo>
                    <a:pt x="4756171" y="1625193"/>
                  </a:lnTo>
                </a:path>
                <a:path w="6174105" h="2916554">
                  <a:moveTo>
                    <a:pt x="4947430" y="1600907"/>
                  </a:moveTo>
                  <a:lnTo>
                    <a:pt x="4756171" y="1600907"/>
                  </a:lnTo>
                </a:path>
                <a:path w="6174105" h="2916554">
                  <a:moveTo>
                    <a:pt x="4636761" y="1362086"/>
                  </a:moveTo>
                  <a:lnTo>
                    <a:pt x="4445502" y="1362086"/>
                  </a:lnTo>
                </a:path>
                <a:path w="6174105" h="2916554">
                  <a:moveTo>
                    <a:pt x="4636761" y="1338811"/>
                  </a:moveTo>
                  <a:lnTo>
                    <a:pt x="4445502" y="1338811"/>
                  </a:lnTo>
                </a:path>
                <a:path w="6174105" h="2916554">
                  <a:moveTo>
                    <a:pt x="4947430" y="1362086"/>
                  </a:moveTo>
                  <a:lnTo>
                    <a:pt x="4756171" y="1362086"/>
                  </a:lnTo>
                </a:path>
                <a:path w="6174105" h="2916554">
                  <a:moveTo>
                    <a:pt x="4947430" y="1338811"/>
                  </a:moveTo>
                  <a:lnTo>
                    <a:pt x="4756171" y="1338811"/>
                  </a:lnTo>
                </a:path>
                <a:path w="6174105" h="2916554">
                  <a:moveTo>
                    <a:pt x="4636761" y="1098979"/>
                  </a:moveTo>
                  <a:lnTo>
                    <a:pt x="4445502" y="1098979"/>
                  </a:lnTo>
                </a:path>
                <a:path w="6174105" h="2916554">
                  <a:moveTo>
                    <a:pt x="4636761" y="1075704"/>
                  </a:moveTo>
                  <a:lnTo>
                    <a:pt x="4445502" y="1075704"/>
                  </a:lnTo>
                </a:path>
                <a:path w="6174105" h="2916554">
                  <a:moveTo>
                    <a:pt x="4947430" y="1098979"/>
                  </a:moveTo>
                  <a:lnTo>
                    <a:pt x="4756171" y="1098979"/>
                  </a:lnTo>
                </a:path>
                <a:path w="6174105" h="2916554">
                  <a:moveTo>
                    <a:pt x="4947430" y="1075704"/>
                  </a:moveTo>
                  <a:lnTo>
                    <a:pt x="4756171" y="1075704"/>
                  </a:lnTo>
                </a:path>
                <a:path w="6174105" h="2916554">
                  <a:moveTo>
                    <a:pt x="4636761" y="835871"/>
                  </a:moveTo>
                  <a:lnTo>
                    <a:pt x="4445502" y="835871"/>
                  </a:lnTo>
                </a:path>
                <a:path w="6174105" h="2916554">
                  <a:moveTo>
                    <a:pt x="4636761" y="812596"/>
                  </a:moveTo>
                  <a:lnTo>
                    <a:pt x="4445502" y="812596"/>
                  </a:lnTo>
                </a:path>
                <a:path w="6174105" h="2916554">
                  <a:moveTo>
                    <a:pt x="4947430" y="835871"/>
                  </a:moveTo>
                  <a:lnTo>
                    <a:pt x="4756171" y="835871"/>
                  </a:lnTo>
                </a:path>
                <a:path w="6174105" h="2916554">
                  <a:moveTo>
                    <a:pt x="4947430" y="812596"/>
                  </a:moveTo>
                  <a:lnTo>
                    <a:pt x="4756171" y="812596"/>
                  </a:lnTo>
                </a:path>
                <a:path w="6174105" h="2916554">
                  <a:moveTo>
                    <a:pt x="5743835" y="2916443"/>
                  </a:moveTo>
                  <a:lnTo>
                    <a:pt x="5743835" y="2797033"/>
                  </a:lnTo>
                  <a:lnTo>
                    <a:pt x="6173915" y="2797033"/>
                  </a:lnTo>
                </a:path>
                <a:path w="6174105" h="2916554">
                  <a:moveTo>
                    <a:pt x="5863246" y="2916443"/>
                  </a:moveTo>
                  <a:lnTo>
                    <a:pt x="5504003" y="291644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92" name="object 792"/>
          <p:cNvSpPr txBox="1"/>
          <p:nvPr/>
        </p:nvSpPr>
        <p:spPr>
          <a:xfrm>
            <a:off x="10321346" y="4027384"/>
            <a:ext cx="298450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spc="-70" dirty="0">
                <a:latin typeface="Trebuchet MS"/>
                <a:cs typeface="Trebuchet MS"/>
              </a:rPr>
              <a:t>+0.000</a:t>
            </a:r>
            <a:endParaRPr sz="850">
              <a:latin typeface="Trebuchet MS"/>
              <a:cs typeface="Trebuchet MS"/>
            </a:endParaRPr>
          </a:p>
        </p:txBody>
      </p:sp>
      <p:grpSp>
        <p:nvGrpSpPr>
          <p:cNvPr id="793" name="object 793"/>
          <p:cNvGrpSpPr/>
          <p:nvPr/>
        </p:nvGrpSpPr>
        <p:grpSpPr>
          <a:xfrm>
            <a:off x="3402041" y="4241425"/>
            <a:ext cx="6896734" cy="6068695"/>
            <a:chOff x="3402041" y="4241425"/>
            <a:chExt cx="6896734" cy="6068695"/>
          </a:xfrm>
        </p:grpSpPr>
        <p:sp>
          <p:nvSpPr>
            <p:cNvPr id="794" name="object 794"/>
            <p:cNvSpPr/>
            <p:nvPr/>
          </p:nvSpPr>
          <p:spPr>
            <a:xfrm>
              <a:off x="10197434" y="4241425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6071" y="0"/>
                  </a:moveTo>
                  <a:lnTo>
                    <a:pt x="0" y="7083"/>
                  </a:lnTo>
                  <a:lnTo>
                    <a:pt x="13155" y="7083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5" name="object 795"/>
            <p:cNvSpPr/>
            <p:nvPr/>
          </p:nvSpPr>
          <p:spPr>
            <a:xfrm>
              <a:off x="10197434" y="4241425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6071" y="0"/>
                  </a:moveTo>
                  <a:lnTo>
                    <a:pt x="13155" y="7083"/>
                  </a:lnTo>
                  <a:lnTo>
                    <a:pt x="0" y="7083"/>
                  </a:lnTo>
                  <a:lnTo>
                    <a:pt x="60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6" name="object 796"/>
            <p:cNvSpPr/>
            <p:nvPr/>
          </p:nvSpPr>
          <p:spPr>
            <a:xfrm>
              <a:off x="10284461" y="4241425"/>
              <a:ext cx="14604" cy="7620"/>
            </a:xfrm>
            <a:custGeom>
              <a:avLst/>
              <a:gdLst/>
              <a:ahLst/>
              <a:cxnLst/>
              <a:rect l="l" t="t" r="r" b="b"/>
              <a:pathLst>
                <a:path w="14604" h="7620">
                  <a:moveTo>
                    <a:pt x="7083" y="0"/>
                  </a:moveTo>
                  <a:lnTo>
                    <a:pt x="0" y="7083"/>
                  </a:lnTo>
                  <a:lnTo>
                    <a:pt x="14167" y="7083"/>
                  </a:lnTo>
                  <a:lnTo>
                    <a:pt x="70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7" name="object 797"/>
            <p:cNvSpPr/>
            <p:nvPr/>
          </p:nvSpPr>
          <p:spPr>
            <a:xfrm>
              <a:off x="10284461" y="4241425"/>
              <a:ext cx="14604" cy="7620"/>
            </a:xfrm>
            <a:custGeom>
              <a:avLst/>
              <a:gdLst/>
              <a:ahLst/>
              <a:cxnLst/>
              <a:rect l="l" t="t" r="r" b="b"/>
              <a:pathLst>
                <a:path w="14604" h="7620">
                  <a:moveTo>
                    <a:pt x="7083" y="0"/>
                  </a:moveTo>
                  <a:lnTo>
                    <a:pt x="14167" y="7083"/>
                  </a:lnTo>
                  <a:lnTo>
                    <a:pt x="0" y="7083"/>
                  </a:lnTo>
                  <a:lnTo>
                    <a:pt x="7083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8" name="object 798"/>
            <p:cNvSpPr/>
            <p:nvPr/>
          </p:nvSpPr>
          <p:spPr>
            <a:xfrm>
              <a:off x="10233863" y="4284939"/>
              <a:ext cx="27940" cy="14604"/>
            </a:xfrm>
            <a:custGeom>
              <a:avLst/>
              <a:gdLst/>
              <a:ahLst/>
              <a:cxnLst/>
              <a:rect l="l" t="t" r="r" b="b"/>
              <a:pathLst>
                <a:path w="27940" h="14604">
                  <a:moveTo>
                    <a:pt x="14167" y="0"/>
                  </a:moveTo>
                  <a:lnTo>
                    <a:pt x="0" y="0"/>
                  </a:lnTo>
                  <a:lnTo>
                    <a:pt x="14167" y="14167"/>
                  </a:lnTo>
                  <a:lnTo>
                    <a:pt x="14167" y="0"/>
                  </a:lnTo>
                  <a:close/>
                </a:path>
                <a:path w="27940" h="14604">
                  <a:moveTo>
                    <a:pt x="27322" y="0"/>
                  </a:moveTo>
                  <a:lnTo>
                    <a:pt x="14167" y="0"/>
                  </a:lnTo>
                  <a:lnTo>
                    <a:pt x="14167" y="14167"/>
                  </a:lnTo>
                  <a:lnTo>
                    <a:pt x="2732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9" name="object 799"/>
            <p:cNvSpPr/>
            <p:nvPr/>
          </p:nvSpPr>
          <p:spPr>
            <a:xfrm>
              <a:off x="10233863" y="4284939"/>
              <a:ext cx="27940" cy="14604"/>
            </a:xfrm>
            <a:custGeom>
              <a:avLst/>
              <a:gdLst/>
              <a:ahLst/>
              <a:cxnLst/>
              <a:rect l="l" t="t" r="r" b="b"/>
              <a:pathLst>
                <a:path w="27940" h="14604">
                  <a:moveTo>
                    <a:pt x="0" y="0"/>
                  </a:moveTo>
                  <a:lnTo>
                    <a:pt x="14167" y="0"/>
                  </a:lnTo>
                  <a:lnTo>
                    <a:pt x="14167" y="14167"/>
                  </a:lnTo>
                  <a:lnTo>
                    <a:pt x="0" y="0"/>
                  </a:lnTo>
                  <a:close/>
                </a:path>
                <a:path w="27940" h="14604">
                  <a:moveTo>
                    <a:pt x="14167" y="0"/>
                  </a:moveTo>
                  <a:lnTo>
                    <a:pt x="14167" y="14167"/>
                  </a:lnTo>
                  <a:lnTo>
                    <a:pt x="27322" y="0"/>
                  </a:lnTo>
                  <a:lnTo>
                    <a:pt x="1416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0" name="object 800"/>
            <p:cNvSpPr/>
            <p:nvPr/>
          </p:nvSpPr>
          <p:spPr>
            <a:xfrm>
              <a:off x="10248031" y="4248509"/>
              <a:ext cx="50800" cy="36830"/>
            </a:xfrm>
            <a:custGeom>
              <a:avLst/>
              <a:gdLst/>
              <a:ahLst/>
              <a:cxnLst/>
              <a:rect l="l" t="t" r="r" b="b"/>
              <a:pathLst>
                <a:path w="50800" h="36829">
                  <a:moveTo>
                    <a:pt x="36430" y="0"/>
                  </a:moveTo>
                  <a:lnTo>
                    <a:pt x="0" y="36430"/>
                  </a:lnTo>
                  <a:lnTo>
                    <a:pt x="13155" y="36430"/>
                  </a:lnTo>
                  <a:lnTo>
                    <a:pt x="36430" y="0"/>
                  </a:lnTo>
                  <a:close/>
                </a:path>
                <a:path w="50800" h="36829">
                  <a:moveTo>
                    <a:pt x="50597" y="0"/>
                  </a:moveTo>
                  <a:lnTo>
                    <a:pt x="36430" y="0"/>
                  </a:lnTo>
                  <a:lnTo>
                    <a:pt x="13155" y="36430"/>
                  </a:lnTo>
                  <a:lnTo>
                    <a:pt x="5059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1" name="object 801"/>
            <p:cNvSpPr/>
            <p:nvPr/>
          </p:nvSpPr>
          <p:spPr>
            <a:xfrm>
              <a:off x="10248031" y="4248508"/>
              <a:ext cx="50800" cy="36830"/>
            </a:xfrm>
            <a:custGeom>
              <a:avLst/>
              <a:gdLst/>
              <a:ahLst/>
              <a:cxnLst/>
              <a:rect l="l" t="t" r="r" b="b"/>
              <a:pathLst>
                <a:path w="50800" h="36829">
                  <a:moveTo>
                    <a:pt x="50597" y="0"/>
                  </a:moveTo>
                  <a:lnTo>
                    <a:pt x="36430" y="0"/>
                  </a:lnTo>
                  <a:lnTo>
                    <a:pt x="13155" y="36430"/>
                  </a:lnTo>
                  <a:lnTo>
                    <a:pt x="50597" y="0"/>
                  </a:lnTo>
                  <a:close/>
                </a:path>
                <a:path w="50800" h="36829">
                  <a:moveTo>
                    <a:pt x="36430" y="0"/>
                  </a:moveTo>
                  <a:lnTo>
                    <a:pt x="13155" y="36430"/>
                  </a:lnTo>
                  <a:lnTo>
                    <a:pt x="0" y="36430"/>
                  </a:lnTo>
                  <a:lnTo>
                    <a:pt x="3643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2" name="object 802"/>
            <p:cNvSpPr/>
            <p:nvPr/>
          </p:nvSpPr>
          <p:spPr>
            <a:xfrm>
              <a:off x="10197433" y="4248509"/>
              <a:ext cx="50800" cy="36830"/>
            </a:xfrm>
            <a:custGeom>
              <a:avLst/>
              <a:gdLst/>
              <a:ahLst/>
              <a:cxnLst/>
              <a:rect l="l" t="t" r="r" b="b"/>
              <a:pathLst>
                <a:path w="50800" h="36829">
                  <a:moveTo>
                    <a:pt x="0" y="0"/>
                  </a:moveTo>
                  <a:lnTo>
                    <a:pt x="36430" y="36430"/>
                  </a:lnTo>
                  <a:lnTo>
                    <a:pt x="50597" y="36430"/>
                  </a:lnTo>
                  <a:lnTo>
                    <a:pt x="0" y="0"/>
                  </a:lnTo>
                  <a:close/>
                </a:path>
                <a:path w="50800" h="36829">
                  <a:moveTo>
                    <a:pt x="13155" y="0"/>
                  </a:moveTo>
                  <a:lnTo>
                    <a:pt x="0" y="0"/>
                  </a:lnTo>
                  <a:lnTo>
                    <a:pt x="50597" y="36430"/>
                  </a:lnTo>
                  <a:lnTo>
                    <a:pt x="1315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3" name="object 803"/>
            <p:cNvSpPr/>
            <p:nvPr/>
          </p:nvSpPr>
          <p:spPr>
            <a:xfrm>
              <a:off x="10197434" y="4248508"/>
              <a:ext cx="50800" cy="36830"/>
            </a:xfrm>
            <a:custGeom>
              <a:avLst/>
              <a:gdLst/>
              <a:ahLst/>
              <a:cxnLst/>
              <a:rect l="l" t="t" r="r" b="b"/>
              <a:pathLst>
                <a:path w="50800" h="36829">
                  <a:moveTo>
                    <a:pt x="13155" y="0"/>
                  </a:moveTo>
                  <a:lnTo>
                    <a:pt x="0" y="0"/>
                  </a:lnTo>
                  <a:lnTo>
                    <a:pt x="50597" y="36430"/>
                  </a:lnTo>
                  <a:lnTo>
                    <a:pt x="13155" y="0"/>
                  </a:lnTo>
                  <a:close/>
                </a:path>
                <a:path w="50800" h="36829">
                  <a:moveTo>
                    <a:pt x="0" y="0"/>
                  </a:moveTo>
                  <a:lnTo>
                    <a:pt x="50597" y="36430"/>
                  </a:lnTo>
                  <a:lnTo>
                    <a:pt x="36430" y="3643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4" name="object 804"/>
            <p:cNvSpPr/>
            <p:nvPr/>
          </p:nvSpPr>
          <p:spPr>
            <a:xfrm>
              <a:off x="4316984" y="8946999"/>
              <a:ext cx="120014" cy="287655"/>
            </a:xfrm>
            <a:custGeom>
              <a:avLst/>
              <a:gdLst/>
              <a:ahLst/>
              <a:cxnLst/>
              <a:rect l="l" t="t" r="r" b="b"/>
              <a:pathLst>
                <a:path w="120014" h="287654">
                  <a:moveTo>
                    <a:pt x="0" y="87027"/>
                  </a:moveTo>
                  <a:lnTo>
                    <a:pt x="86015" y="0"/>
                  </a:lnTo>
                </a:path>
                <a:path w="120014" h="287654">
                  <a:moveTo>
                    <a:pt x="11131" y="287394"/>
                  </a:moveTo>
                  <a:lnTo>
                    <a:pt x="119410" y="17810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5" name="object 805"/>
            <p:cNvSpPr/>
            <p:nvPr/>
          </p:nvSpPr>
          <p:spPr>
            <a:xfrm>
              <a:off x="4323056" y="913016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6" name="object 806"/>
            <p:cNvSpPr/>
            <p:nvPr/>
          </p:nvSpPr>
          <p:spPr>
            <a:xfrm>
              <a:off x="4323056" y="913016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7" name="object 807"/>
            <p:cNvSpPr/>
            <p:nvPr/>
          </p:nvSpPr>
          <p:spPr>
            <a:xfrm>
              <a:off x="4316984" y="9019859"/>
              <a:ext cx="120014" cy="436245"/>
            </a:xfrm>
            <a:custGeom>
              <a:avLst/>
              <a:gdLst/>
              <a:ahLst/>
              <a:cxnLst/>
              <a:rect l="l" t="t" r="r" b="b"/>
              <a:pathLst>
                <a:path w="120014" h="436245">
                  <a:moveTo>
                    <a:pt x="34406" y="85003"/>
                  </a:moveTo>
                  <a:lnTo>
                    <a:pt x="119410" y="0"/>
                  </a:lnTo>
                </a:path>
                <a:path w="120014" h="436245">
                  <a:moveTo>
                    <a:pt x="0" y="224653"/>
                  </a:moveTo>
                  <a:lnTo>
                    <a:pt x="11131" y="214533"/>
                  </a:lnTo>
                </a:path>
                <a:path w="120014" h="436245">
                  <a:moveTo>
                    <a:pt x="0" y="436151"/>
                  </a:moveTo>
                  <a:lnTo>
                    <a:pt x="119410" y="316740"/>
                  </a:lnTo>
                </a:path>
                <a:path w="120014" h="436245">
                  <a:moveTo>
                    <a:pt x="0" y="330908"/>
                  </a:moveTo>
                  <a:lnTo>
                    <a:pt x="87027" y="24388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8" name="object 808"/>
            <p:cNvSpPr/>
            <p:nvPr/>
          </p:nvSpPr>
          <p:spPr>
            <a:xfrm>
              <a:off x="4428298" y="9235405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9" name="object 809"/>
            <p:cNvSpPr/>
            <p:nvPr/>
          </p:nvSpPr>
          <p:spPr>
            <a:xfrm>
              <a:off x="4428298" y="9235405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0" name="object 810"/>
            <p:cNvSpPr/>
            <p:nvPr/>
          </p:nvSpPr>
          <p:spPr>
            <a:xfrm>
              <a:off x="4377701" y="9442855"/>
              <a:ext cx="59055" cy="59055"/>
            </a:xfrm>
            <a:custGeom>
              <a:avLst/>
              <a:gdLst/>
              <a:ahLst/>
              <a:cxnLst/>
              <a:rect l="l" t="t" r="r" b="b"/>
              <a:pathLst>
                <a:path w="59054" h="59054">
                  <a:moveTo>
                    <a:pt x="0" y="58693"/>
                  </a:moveTo>
                  <a:lnTo>
                    <a:pt x="5869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1" name="object 811"/>
            <p:cNvSpPr/>
            <p:nvPr/>
          </p:nvSpPr>
          <p:spPr>
            <a:xfrm>
              <a:off x="4293709" y="7369367"/>
              <a:ext cx="23495" cy="2152650"/>
            </a:xfrm>
            <a:custGeom>
              <a:avLst/>
              <a:gdLst/>
              <a:ahLst/>
              <a:cxnLst/>
              <a:rect l="l" t="t" r="r" b="b"/>
              <a:pathLst>
                <a:path w="23495" h="2152650">
                  <a:moveTo>
                    <a:pt x="0" y="0"/>
                  </a:moveTo>
                  <a:lnTo>
                    <a:pt x="0" y="2152420"/>
                  </a:lnTo>
                  <a:lnTo>
                    <a:pt x="23274" y="2152420"/>
                  </a:lnTo>
                  <a:lnTo>
                    <a:pt x="0" y="0"/>
                  </a:lnTo>
                  <a:close/>
                </a:path>
                <a:path w="23495" h="2152650">
                  <a:moveTo>
                    <a:pt x="23274" y="0"/>
                  </a:moveTo>
                  <a:lnTo>
                    <a:pt x="0" y="0"/>
                  </a:lnTo>
                  <a:lnTo>
                    <a:pt x="23274" y="2152420"/>
                  </a:lnTo>
                  <a:lnTo>
                    <a:pt x="232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2" name="object 812"/>
            <p:cNvSpPr/>
            <p:nvPr/>
          </p:nvSpPr>
          <p:spPr>
            <a:xfrm>
              <a:off x="4293709" y="7369366"/>
              <a:ext cx="23495" cy="2152650"/>
            </a:xfrm>
            <a:custGeom>
              <a:avLst/>
              <a:gdLst/>
              <a:ahLst/>
              <a:cxnLst/>
              <a:rect l="l" t="t" r="r" b="b"/>
              <a:pathLst>
                <a:path w="23495" h="2152650">
                  <a:moveTo>
                    <a:pt x="23274" y="0"/>
                  </a:moveTo>
                  <a:lnTo>
                    <a:pt x="0" y="0"/>
                  </a:lnTo>
                  <a:lnTo>
                    <a:pt x="23274" y="2152420"/>
                  </a:lnTo>
                  <a:lnTo>
                    <a:pt x="23274" y="0"/>
                  </a:lnTo>
                  <a:close/>
                </a:path>
                <a:path w="23495" h="2152650">
                  <a:moveTo>
                    <a:pt x="0" y="0"/>
                  </a:moveTo>
                  <a:lnTo>
                    <a:pt x="23274" y="2152420"/>
                  </a:lnTo>
                  <a:lnTo>
                    <a:pt x="0" y="215242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3" name="object 813"/>
            <p:cNvSpPr/>
            <p:nvPr/>
          </p:nvSpPr>
          <p:spPr>
            <a:xfrm>
              <a:off x="4436394" y="8946999"/>
              <a:ext cx="24765" cy="575310"/>
            </a:xfrm>
            <a:custGeom>
              <a:avLst/>
              <a:gdLst/>
              <a:ahLst/>
              <a:cxnLst/>
              <a:rect l="l" t="t" r="r" b="b"/>
              <a:pathLst>
                <a:path w="24764" h="575309">
                  <a:moveTo>
                    <a:pt x="0" y="0"/>
                  </a:moveTo>
                  <a:lnTo>
                    <a:pt x="0" y="574788"/>
                  </a:lnTo>
                  <a:lnTo>
                    <a:pt x="24286" y="574788"/>
                  </a:lnTo>
                  <a:lnTo>
                    <a:pt x="0" y="0"/>
                  </a:lnTo>
                  <a:close/>
                </a:path>
                <a:path w="24764" h="575309">
                  <a:moveTo>
                    <a:pt x="24286" y="0"/>
                  </a:moveTo>
                  <a:lnTo>
                    <a:pt x="0" y="0"/>
                  </a:lnTo>
                  <a:lnTo>
                    <a:pt x="24286" y="574788"/>
                  </a:lnTo>
                  <a:lnTo>
                    <a:pt x="2428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4" name="object 814"/>
            <p:cNvSpPr/>
            <p:nvPr/>
          </p:nvSpPr>
          <p:spPr>
            <a:xfrm>
              <a:off x="4436394" y="8946999"/>
              <a:ext cx="24765" cy="575310"/>
            </a:xfrm>
            <a:custGeom>
              <a:avLst/>
              <a:gdLst/>
              <a:ahLst/>
              <a:cxnLst/>
              <a:rect l="l" t="t" r="r" b="b"/>
              <a:pathLst>
                <a:path w="24764" h="575309">
                  <a:moveTo>
                    <a:pt x="24286" y="0"/>
                  </a:moveTo>
                  <a:lnTo>
                    <a:pt x="0" y="0"/>
                  </a:lnTo>
                  <a:lnTo>
                    <a:pt x="24286" y="574788"/>
                  </a:lnTo>
                  <a:lnTo>
                    <a:pt x="24286" y="0"/>
                  </a:lnTo>
                  <a:close/>
                </a:path>
                <a:path w="24764" h="575309">
                  <a:moveTo>
                    <a:pt x="0" y="0"/>
                  </a:moveTo>
                  <a:lnTo>
                    <a:pt x="24286" y="574788"/>
                  </a:lnTo>
                  <a:lnTo>
                    <a:pt x="0" y="57478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5" name="object 815"/>
            <p:cNvSpPr/>
            <p:nvPr/>
          </p:nvSpPr>
          <p:spPr>
            <a:xfrm>
              <a:off x="3405216" y="7369366"/>
              <a:ext cx="1820545" cy="2152650"/>
            </a:xfrm>
            <a:custGeom>
              <a:avLst/>
              <a:gdLst/>
              <a:ahLst/>
              <a:cxnLst/>
              <a:rect l="l" t="t" r="r" b="b"/>
              <a:pathLst>
                <a:path w="1820545" h="2152650">
                  <a:moveTo>
                    <a:pt x="0" y="2152420"/>
                  </a:moveTo>
                  <a:lnTo>
                    <a:pt x="1820500" y="2152420"/>
                  </a:lnTo>
                </a:path>
                <a:path w="1820545" h="2152650">
                  <a:moveTo>
                    <a:pt x="1031178" y="2152420"/>
                  </a:moveTo>
                  <a:lnTo>
                    <a:pt x="1031178" y="1577632"/>
                  </a:lnTo>
                </a:path>
                <a:path w="1820545" h="2152650">
                  <a:moveTo>
                    <a:pt x="911768" y="2152420"/>
                  </a:moveTo>
                  <a:lnTo>
                    <a:pt x="911768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16" name="object 8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254243" y="10064193"/>
              <a:ext cx="245904" cy="245904"/>
            </a:xfrm>
            <a:prstGeom prst="rect">
              <a:avLst/>
            </a:prstGeom>
          </p:spPr>
        </p:pic>
      </p:grpSp>
      <p:sp>
        <p:nvSpPr>
          <p:cNvPr id="817" name="object 817"/>
          <p:cNvSpPr txBox="1"/>
          <p:nvPr/>
        </p:nvSpPr>
        <p:spPr>
          <a:xfrm>
            <a:off x="4306308" y="10051056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2</a:t>
            </a:r>
            <a:endParaRPr sz="1350">
              <a:latin typeface="Times New Roman"/>
              <a:cs typeface="Times New Roman"/>
            </a:endParaRPr>
          </a:p>
        </p:txBody>
      </p:sp>
      <p:grpSp>
        <p:nvGrpSpPr>
          <p:cNvPr id="818" name="object 818"/>
          <p:cNvGrpSpPr/>
          <p:nvPr/>
        </p:nvGrpSpPr>
        <p:grpSpPr>
          <a:xfrm>
            <a:off x="3847300" y="6916885"/>
            <a:ext cx="4166870" cy="3371215"/>
            <a:chOff x="3847300" y="6916885"/>
            <a:chExt cx="4166870" cy="3371215"/>
          </a:xfrm>
        </p:grpSpPr>
        <p:sp>
          <p:nvSpPr>
            <p:cNvPr id="819" name="object 819"/>
            <p:cNvSpPr/>
            <p:nvPr/>
          </p:nvSpPr>
          <p:spPr>
            <a:xfrm>
              <a:off x="4376689" y="6920060"/>
              <a:ext cx="0" cy="3148330"/>
            </a:xfrm>
            <a:custGeom>
              <a:avLst/>
              <a:gdLst/>
              <a:ahLst/>
              <a:cxnLst/>
              <a:rect l="l" t="t" r="r" b="b"/>
              <a:pathLst>
                <a:path h="3148329">
                  <a:moveTo>
                    <a:pt x="0" y="314818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0" name="object 820"/>
            <p:cNvSpPr/>
            <p:nvPr/>
          </p:nvSpPr>
          <p:spPr>
            <a:xfrm>
              <a:off x="4353414" y="7250968"/>
              <a:ext cx="47625" cy="2271395"/>
            </a:xfrm>
            <a:custGeom>
              <a:avLst/>
              <a:gdLst/>
              <a:ahLst/>
              <a:cxnLst/>
              <a:rect l="l" t="t" r="r" b="b"/>
              <a:pathLst>
                <a:path w="47625" h="2271395">
                  <a:moveTo>
                    <a:pt x="0" y="2270818"/>
                  </a:moveTo>
                  <a:lnTo>
                    <a:pt x="0" y="0"/>
                  </a:lnTo>
                </a:path>
                <a:path w="47625" h="2271395">
                  <a:moveTo>
                    <a:pt x="47561" y="2270818"/>
                  </a:moveTo>
                  <a:lnTo>
                    <a:pt x="47561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1" name="object 821"/>
            <p:cNvSpPr/>
            <p:nvPr/>
          </p:nvSpPr>
          <p:spPr>
            <a:xfrm>
              <a:off x="3850475" y="7369366"/>
              <a:ext cx="3371215" cy="2152650"/>
            </a:xfrm>
            <a:custGeom>
              <a:avLst/>
              <a:gdLst/>
              <a:ahLst/>
              <a:cxnLst/>
              <a:rect l="l" t="t" r="r" b="b"/>
              <a:pathLst>
                <a:path w="3371215" h="2152650">
                  <a:moveTo>
                    <a:pt x="585919" y="2152420"/>
                  </a:moveTo>
                  <a:lnTo>
                    <a:pt x="585919" y="1577632"/>
                  </a:lnTo>
                  <a:lnTo>
                    <a:pt x="610206" y="1577632"/>
                  </a:lnTo>
                  <a:lnTo>
                    <a:pt x="610206" y="2152420"/>
                  </a:lnTo>
                </a:path>
                <a:path w="3371215" h="2152650">
                  <a:moveTo>
                    <a:pt x="585919" y="1577632"/>
                  </a:moveTo>
                  <a:lnTo>
                    <a:pt x="466509" y="1577632"/>
                  </a:lnTo>
                </a:path>
                <a:path w="3371215" h="2152650">
                  <a:moveTo>
                    <a:pt x="466509" y="0"/>
                  </a:moveTo>
                  <a:lnTo>
                    <a:pt x="443234" y="0"/>
                  </a:lnTo>
                  <a:lnTo>
                    <a:pt x="443234" y="2152420"/>
                  </a:lnTo>
                </a:path>
                <a:path w="3371215" h="2152650">
                  <a:moveTo>
                    <a:pt x="251975" y="0"/>
                  </a:moveTo>
                  <a:lnTo>
                    <a:pt x="251975" y="2152420"/>
                  </a:lnTo>
                </a:path>
                <a:path w="3371215" h="2152650">
                  <a:moveTo>
                    <a:pt x="251975" y="1893361"/>
                  </a:moveTo>
                  <a:lnTo>
                    <a:pt x="203402" y="1893361"/>
                  </a:lnTo>
                </a:path>
                <a:path w="3371215" h="2152650">
                  <a:moveTo>
                    <a:pt x="251975" y="1905504"/>
                  </a:moveTo>
                  <a:lnTo>
                    <a:pt x="203402" y="1905504"/>
                  </a:lnTo>
                </a:path>
                <a:path w="3371215" h="2152650">
                  <a:moveTo>
                    <a:pt x="203402" y="0"/>
                  </a:moveTo>
                  <a:lnTo>
                    <a:pt x="203402" y="2152420"/>
                  </a:lnTo>
                </a:path>
                <a:path w="3371215" h="2152650">
                  <a:moveTo>
                    <a:pt x="251975" y="459425"/>
                  </a:moveTo>
                  <a:lnTo>
                    <a:pt x="203402" y="459425"/>
                  </a:lnTo>
                </a:path>
                <a:path w="3371215" h="2152650">
                  <a:moveTo>
                    <a:pt x="251975" y="471569"/>
                  </a:moveTo>
                  <a:lnTo>
                    <a:pt x="203402" y="471569"/>
                  </a:lnTo>
                </a:path>
                <a:path w="3371215" h="2152650">
                  <a:moveTo>
                    <a:pt x="251975" y="698246"/>
                  </a:moveTo>
                  <a:lnTo>
                    <a:pt x="203402" y="698246"/>
                  </a:lnTo>
                </a:path>
                <a:path w="3371215" h="2152650">
                  <a:moveTo>
                    <a:pt x="251975" y="710389"/>
                  </a:moveTo>
                  <a:lnTo>
                    <a:pt x="203402" y="710389"/>
                  </a:lnTo>
                </a:path>
                <a:path w="3371215" h="2152650">
                  <a:moveTo>
                    <a:pt x="251975" y="937066"/>
                  </a:moveTo>
                  <a:lnTo>
                    <a:pt x="203402" y="937066"/>
                  </a:lnTo>
                </a:path>
                <a:path w="3371215" h="2152650">
                  <a:moveTo>
                    <a:pt x="251975" y="949210"/>
                  </a:moveTo>
                  <a:lnTo>
                    <a:pt x="203402" y="949210"/>
                  </a:lnTo>
                </a:path>
                <a:path w="3371215" h="2152650">
                  <a:moveTo>
                    <a:pt x="251975" y="1176899"/>
                  </a:moveTo>
                  <a:lnTo>
                    <a:pt x="203402" y="1176899"/>
                  </a:lnTo>
                </a:path>
                <a:path w="3371215" h="2152650">
                  <a:moveTo>
                    <a:pt x="251975" y="1188030"/>
                  </a:moveTo>
                  <a:lnTo>
                    <a:pt x="203402" y="1188030"/>
                  </a:lnTo>
                </a:path>
                <a:path w="3371215" h="2152650">
                  <a:moveTo>
                    <a:pt x="251975" y="1654540"/>
                  </a:moveTo>
                  <a:lnTo>
                    <a:pt x="203402" y="1654540"/>
                  </a:lnTo>
                </a:path>
                <a:path w="3371215" h="2152650">
                  <a:moveTo>
                    <a:pt x="251975" y="1666683"/>
                  </a:moveTo>
                  <a:lnTo>
                    <a:pt x="203402" y="1666683"/>
                  </a:lnTo>
                </a:path>
                <a:path w="3371215" h="2152650">
                  <a:moveTo>
                    <a:pt x="251975" y="1403576"/>
                  </a:moveTo>
                  <a:lnTo>
                    <a:pt x="203402" y="1403576"/>
                  </a:lnTo>
                </a:path>
                <a:path w="3371215" h="2152650">
                  <a:moveTo>
                    <a:pt x="251975" y="1415719"/>
                  </a:moveTo>
                  <a:lnTo>
                    <a:pt x="203402" y="1415719"/>
                  </a:lnTo>
                </a:path>
                <a:path w="3371215" h="2152650">
                  <a:moveTo>
                    <a:pt x="251975" y="220605"/>
                  </a:moveTo>
                  <a:lnTo>
                    <a:pt x="203402" y="220605"/>
                  </a:lnTo>
                </a:path>
                <a:path w="3371215" h="2152650">
                  <a:moveTo>
                    <a:pt x="251975" y="231736"/>
                  </a:moveTo>
                  <a:lnTo>
                    <a:pt x="203402" y="231736"/>
                  </a:lnTo>
                </a:path>
                <a:path w="3371215" h="2152650">
                  <a:moveTo>
                    <a:pt x="381505" y="1949018"/>
                  </a:moveTo>
                  <a:lnTo>
                    <a:pt x="251975" y="1949018"/>
                  </a:lnTo>
                </a:path>
                <a:path w="3371215" h="2152650">
                  <a:moveTo>
                    <a:pt x="381505" y="1924731"/>
                  </a:moveTo>
                  <a:lnTo>
                    <a:pt x="251975" y="1924731"/>
                  </a:lnTo>
                </a:path>
                <a:path w="3371215" h="2152650">
                  <a:moveTo>
                    <a:pt x="381505" y="1422803"/>
                  </a:moveTo>
                  <a:lnTo>
                    <a:pt x="251975" y="1422803"/>
                  </a:lnTo>
                </a:path>
                <a:path w="3371215" h="2152650">
                  <a:moveTo>
                    <a:pt x="381505" y="1398516"/>
                  </a:moveTo>
                  <a:lnTo>
                    <a:pt x="251975" y="1398516"/>
                  </a:lnTo>
                </a:path>
                <a:path w="3371215" h="2152650">
                  <a:moveTo>
                    <a:pt x="381505" y="896588"/>
                  </a:moveTo>
                  <a:lnTo>
                    <a:pt x="251975" y="896588"/>
                  </a:lnTo>
                </a:path>
                <a:path w="3371215" h="2152650">
                  <a:moveTo>
                    <a:pt x="381505" y="873314"/>
                  </a:moveTo>
                  <a:lnTo>
                    <a:pt x="251975" y="873314"/>
                  </a:lnTo>
                </a:path>
                <a:path w="3371215" h="2152650">
                  <a:moveTo>
                    <a:pt x="381505" y="370374"/>
                  </a:moveTo>
                  <a:lnTo>
                    <a:pt x="251975" y="370374"/>
                  </a:lnTo>
                </a:path>
                <a:path w="3371215" h="2152650">
                  <a:moveTo>
                    <a:pt x="381505" y="347099"/>
                  </a:moveTo>
                  <a:lnTo>
                    <a:pt x="251975" y="347099"/>
                  </a:lnTo>
                </a:path>
                <a:path w="3371215" h="2152650">
                  <a:moveTo>
                    <a:pt x="251975" y="0"/>
                  </a:moveTo>
                  <a:lnTo>
                    <a:pt x="203402" y="0"/>
                  </a:lnTo>
                </a:path>
                <a:path w="3371215" h="2152650">
                  <a:moveTo>
                    <a:pt x="381505" y="2152420"/>
                  </a:moveTo>
                  <a:lnTo>
                    <a:pt x="381505" y="0"/>
                  </a:lnTo>
                </a:path>
                <a:path w="3371215" h="2152650">
                  <a:moveTo>
                    <a:pt x="203402" y="0"/>
                  </a:moveTo>
                  <a:lnTo>
                    <a:pt x="502939" y="0"/>
                  </a:lnTo>
                </a:path>
                <a:path w="3371215" h="2152650">
                  <a:moveTo>
                    <a:pt x="381505" y="1666683"/>
                  </a:moveTo>
                  <a:lnTo>
                    <a:pt x="443234" y="1666683"/>
                  </a:lnTo>
                </a:path>
                <a:path w="3371215" h="2152650">
                  <a:moveTo>
                    <a:pt x="381505" y="1188030"/>
                  </a:moveTo>
                  <a:lnTo>
                    <a:pt x="443234" y="1188030"/>
                  </a:lnTo>
                </a:path>
                <a:path w="3371215" h="2152650">
                  <a:moveTo>
                    <a:pt x="381505" y="710389"/>
                  </a:moveTo>
                  <a:lnTo>
                    <a:pt x="443234" y="710389"/>
                  </a:lnTo>
                </a:path>
                <a:path w="3371215" h="2152650">
                  <a:moveTo>
                    <a:pt x="381505" y="231736"/>
                  </a:moveTo>
                  <a:lnTo>
                    <a:pt x="443234" y="231736"/>
                  </a:lnTo>
                </a:path>
                <a:path w="3371215" h="2152650">
                  <a:moveTo>
                    <a:pt x="127505" y="2130157"/>
                  </a:moveTo>
                  <a:lnTo>
                    <a:pt x="381505" y="1666683"/>
                  </a:lnTo>
                </a:path>
                <a:path w="3371215" h="2152650">
                  <a:moveTo>
                    <a:pt x="115362" y="2130157"/>
                  </a:moveTo>
                  <a:lnTo>
                    <a:pt x="381505" y="1644420"/>
                  </a:lnTo>
                </a:path>
                <a:path w="3371215" h="2152650">
                  <a:moveTo>
                    <a:pt x="226677" y="1898420"/>
                  </a:moveTo>
                  <a:lnTo>
                    <a:pt x="238820" y="1904492"/>
                  </a:lnTo>
                </a:path>
                <a:path w="3371215" h="2152650">
                  <a:moveTo>
                    <a:pt x="247928" y="1909552"/>
                  </a:moveTo>
                  <a:lnTo>
                    <a:pt x="260071" y="1915623"/>
                  </a:lnTo>
                </a:path>
                <a:path w="3371215" h="2152650">
                  <a:moveTo>
                    <a:pt x="232748" y="1888301"/>
                  </a:moveTo>
                  <a:lnTo>
                    <a:pt x="243880" y="1894372"/>
                  </a:lnTo>
                </a:path>
                <a:path w="3371215" h="2152650">
                  <a:moveTo>
                    <a:pt x="253999" y="1898420"/>
                  </a:moveTo>
                  <a:lnTo>
                    <a:pt x="266143" y="1904492"/>
                  </a:lnTo>
                </a:path>
                <a:path w="3371215" h="2152650">
                  <a:moveTo>
                    <a:pt x="83991" y="2130157"/>
                  </a:moveTo>
                  <a:lnTo>
                    <a:pt x="381505" y="946174"/>
                  </a:lnTo>
                </a:path>
                <a:path w="3371215" h="2152650">
                  <a:moveTo>
                    <a:pt x="72860" y="2130157"/>
                  </a:moveTo>
                  <a:lnTo>
                    <a:pt x="381505" y="898612"/>
                  </a:lnTo>
                </a:path>
                <a:path w="3371215" h="2152650">
                  <a:moveTo>
                    <a:pt x="153816" y="1749663"/>
                  </a:moveTo>
                  <a:lnTo>
                    <a:pt x="166971" y="1752699"/>
                  </a:lnTo>
                </a:path>
                <a:path w="3371215" h="2152650">
                  <a:moveTo>
                    <a:pt x="178103" y="1755735"/>
                  </a:moveTo>
                  <a:lnTo>
                    <a:pt x="191258" y="1758771"/>
                  </a:lnTo>
                </a:path>
                <a:path w="3371215" h="2152650">
                  <a:moveTo>
                    <a:pt x="156852" y="1737520"/>
                  </a:moveTo>
                  <a:lnTo>
                    <a:pt x="170007" y="1741568"/>
                  </a:lnTo>
                </a:path>
                <a:path w="3371215" h="2152650">
                  <a:moveTo>
                    <a:pt x="181139" y="1743592"/>
                  </a:moveTo>
                  <a:lnTo>
                    <a:pt x="194294" y="1747640"/>
                  </a:lnTo>
                </a:path>
                <a:path w="3371215" h="2152650">
                  <a:moveTo>
                    <a:pt x="242868" y="1396492"/>
                  </a:moveTo>
                  <a:lnTo>
                    <a:pt x="255011" y="1399528"/>
                  </a:lnTo>
                </a:path>
                <a:path w="3371215" h="2152650">
                  <a:moveTo>
                    <a:pt x="267155" y="1402564"/>
                  </a:moveTo>
                  <a:lnTo>
                    <a:pt x="279298" y="1406612"/>
                  </a:lnTo>
                </a:path>
                <a:path w="3371215" h="2152650">
                  <a:moveTo>
                    <a:pt x="245904" y="1385361"/>
                  </a:moveTo>
                  <a:lnTo>
                    <a:pt x="258047" y="1388397"/>
                  </a:lnTo>
                </a:path>
                <a:path w="3371215" h="2152650">
                  <a:moveTo>
                    <a:pt x="270191" y="1391433"/>
                  </a:moveTo>
                  <a:lnTo>
                    <a:pt x="282334" y="1394468"/>
                  </a:lnTo>
                </a:path>
                <a:path w="3371215" h="2152650">
                  <a:moveTo>
                    <a:pt x="0" y="2152420"/>
                  </a:moveTo>
                  <a:lnTo>
                    <a:pt x="0" y="2130157"/>
                  </a:lnTo>
                  <a:lnTo>
                    <a:pt x="136613" y="2130157"/>
                  </a:lnTo>
                  <a:lnTo>
                    <a:pt x="136613" y="2152420"/>
                  </a:lnTo>
                </a:path>
                <a:path w="3371215" h="2152650">
                  <a:moveTo>
                    <a:pt x="381505" y="1644420"/>
                  </a:moveTo>
                  <a:lnTo>
                    <a:pt x="443234" y="1644420"/>
                  </a:lnTo>
                </a:path>
                <a:path w="3371215" h="2152650">
                  <a:moveTo>
                    <a:pt x="381505" y="1188030"/>
                  </a:moveTo>
                  <a:lnTo>
                    <a:pt x="443234" y="1188030"/>
                  </a:lnTo>
                </a:path>
                <a:path w="3371215" h="2152650">
                  <a:moveTo>
                    <a:pt x="381505" y="1166779"/>
                  </a:moveTo>
                  <a:lnTo>
                    <a:pt x="443234" y="1166779"/>
                  </a:lnTo>
                </a:path>
                <a:path w="3371215" h="2152650">
                  <a:moveTo>
                    <a:pt x="381505" y="710389"/>
                  </a:moveTo>
                  <a:lnTo>
                    <a:pt x="443234" y="710389"/>
                  </a:lnTo>
                </a:path>
                <a:path w="3371215" h="2152650">
                  <a:moveTo>
                    <a:pt x="381505" y="688126"/>
                  </a:moveTo>
                  <a:lnTo>
                    <a:pt x="443234" y="688126"/>
                  </a:lnTo>
                </a:path>
                <a:path w="3371215" h="2152650">
                  <a:moveTo>
                    <a:pt x="381505" y="231736"/>
                  </a:moveTo>
                  <a:lnTo>
                    <a:pt x="443234" y="231736"/>
                  </a:lnTo>
                </a:path>
                <a:path w="3371215" h="2152650">
                  <a:moveTo>
                    <a:pt x="381505" y="210485"/>
                  </a:moveTo>
                  <a:lnTo>
                    <a:pt x="443234" y="210485"/>
                  </a:lnTo>
                </a:path>
                <a:path w="3371215" h="2152650">
                  <a:moveTo>
                    <a:pt x="671935" y="2152420"/>
                  </a:moveTo>
                  <a:lnTo>
                    <a:pt x="671935" y="1577632"/>
                  </a:lnTo>
                </a:path>
                <a:path w="3371215" h="2152650">
                  <a:moveTo>
                    <a:pt x="671935" y="1666683"/>
                  </a:moveTo>
                  <a:lnTo>
                    <a:pt x="610206" y="1666683"/>
                  </a:lnTo>
                </a:path>
                <a:path w="3371215" h="2152650">
                  <a:moveTo>
                    <a:pt x="671935" y="1644420"/>
                  </a:moveTo>
                  <a:lnTo>
                    <a:pt x="610206" y="1644420"/>
                  </a:lnTo>
                </a:path>
                <a:path w="3371215" h="2152650">
                  <a:moveTo>
                    <a:pt x="381505" y="2080572"/>
                  </a:moveTo>
                  <a:lnTo>
                    <a:pt x="443234" y="2080572"/>
                  </a:lnTo>
                </a:path>
                <a:path w="3371215" h="2152650">
                  <a:moveTo>
                    <a:pt x="381505" y="2059321"/>
                  </a:moveTo>
                  <a:lnTo>
                    <a:pt x="443234" y="2059321"/>
                  </a:lnTo>
                </a:path>
                <a:path w="3371215" h="2152650">
                  <a:moveTo>
                    <a:pt x="610206" y="2080572"/>
                  </a:moveTo>
                  <a:lnTo>
                    <a:pt x="671935" y="2080572"/>
                  </a:lnTo>
                </a:path>
                <a:path w="3371215" h="2152650">
                  <a:moveTo>
                    <a:pt x="610206" y="2059321"/>
                  </a:moveTo>
                  <a:lnTo>
                    <a:pt x="671935" y="2059321"/>
                  </a:lnTo>
                </a:path>
                <a:path w="3371215" h="2152650">
                  <a:moveTo>
                    <a:pt x="671935" y="1577632"/>
                  </a:moveTo>
                  <a:lnTo>
                    <a:pt x="610206" y="1577632"/>
                  </a:lnTo>
                </a:path>
                <a:path w="3371215" h="2152650">
                  <a:moveTo>
                    <a:pt x="3251399" y="1642397"/>
                  </a:moveTo>
                  <a:lnTo>
                    <a:pt x="3337415" y="1556381"/>
                  </a:lnTo>
                </a:path>
                <a:path w="3371215" h="2152650">
                  <a:moveTo>
                    <a:pt x="3261519" y="1842763"/>
                  </a:moveTo>
                  <a:lnTo>
                    <a:pt x="3370810" y="173448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2" name="object 822"/>
            <p:cNvSpPr/>
            <p:nvPr/>
          </p:nvSpPr>
          <p:spPr>
            <a:xfrm>
              <a:off x="7106934" y="910789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3" name="object 823"/>
            <p:cNvSpPr/>
            <p:nvPr/>
          </p:nvSpPr>
          <p:spPr>
            <a:xfrm>
              <a:off x="7106934" y="910789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4" name="object 824"/>
            <p:cNvSpPr/>
            <p:nvPr/>
          </p:nvSpPr>
          <p:spPr>
            <a:xfrm>
              <a:off x="7101874" y="8997596"/>
              <a:ext cx="120014" cy="437515"/>
            </a:xfrm>
            <a:custGeom>
              <a:avLst/>
              <a:gdLst/>
              <a:ahLst/>
              <a:cxnLst/>
              <a:rect l="l" t="t" r="r" b="b"/>
              <a:pathLst>
                <a:path w="120015" h="437515">
                  <a:moveTo>
                    <a:pt x="33394" y="86015"/>
                  </a:moveTo>
                  <a:lnTo>
                    <a:pt x="119410" y="0"/>
                  </a:lnTo>
                </a:path>
                <a:path w="120015" h="437515">
                  <a:moveTo>
                    <a:pt x="0" y="225665"/>
                  </a:moveTo>
                  <a:lnTo>
                    <a:pt x="10119" y="214533"/>
                  </a:lnTo>
                </a:path>
                <a:path w="120015" h="437515">
                  <a:moveTo>
                    <a:pt x="0" y="437162"/>
                  </a:moveTo>
                  <a:lnTo>
                    <a:pt x="119410" y="316740"/>
                  </a:lnTo>
                </a:path>
                <a:path w="120015" h="437515">
                  <a:moveTo>
                    <a:pt x="0" y="330908"/>
                  </a:moveTo>
                  <a:lnTo>
                    <a:pt x="87027" y="24388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5" name="object 825"/>
            <p:cNvSpPr/>
            <p:nvPr/>
          </p:nvSpPr>
          <p:spPr>
            <a:xfrm>
              <a:off x="7213189" y="921314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6" name="object 826"/>
            <p:cNvSpPr/>
            <p:nvPr/>
          </p:nvSpPr>
          <p:spPr>
            <a:xfrm>
              <a:off x="7213189" y="921314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7" name="object 827"/>
            <p:cNvSpPr/>
            <p:nvPr/>
          </p:nvSpPr>
          <p:spPr>
            <a:xfrm>
              <a:off x="7162591" y="9420592"/>
              <a:ext cx="59055" cy="59055"/>
            </a:xfrm>
            <a:custGeom>
              <a:avLst/>
              <a:gdLst/>
              <a:ahLst/>
              <a:cxnLst/>
              <a:rect l="l" t="t" r="r" b="b"/>
              <a:pathLst>
                <a:path w="59054" h="59054">
                  <a:moveTo>
                    <a:pt x="0" y="58693"/>
                  </a:moveTo>
                  <a:lnTo>
                    <a:pt x="5869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8" name="object 828"/>
            <p:cNvSpPr/>
            <p:nvPr/>
          </p:nvSpPr>
          <p:spPr>
            <a:xfrm>
              <a:off x="7077587" y="7347104"/>
              <a:ext cx="24765" cy="2152650"/>
            </a:xfrm>
            <a:custGeom>
              <a:avLst/>
              <a:gdLst/>
              <a:ahLst/>
              <a:cxnLst/>
              <a:rect l="l" t="t" r="r" b="b"/>
              <a:pathLst>
                <a:path w="24765" h="2152650">
                  <a:moveTo>
                    <a:pt x="0" y="0"/>
                  </a:moveTo>
                  <a:lnTo>
                    <a:pt x="0" y="2152420"/>
                  </a:lnTo>
                  <a:lnTo>
                    <a:pt x="24286" y="2152420"/>
                  </a:lnTo>
                  <a:lnTo>
                    <a:pt x="0" y="0"/>
                  </a:lnTo>
                  <a:close/>
                </a:path>
                <a:path w="24765" h="2152650">
                  <a:moveTo>
                    <a:pt x="24286" y="0"/>
                  </a:moveTo>
                  <a:lnTo>
                    <a:pt x="0" y="0"/>
                  </a:lnTo>
                  <a:lnTo>
                    <a:pt x="24286" y="2152420"/>
                  </a:lnTo>
                  <a:lnTo>
                    <a:pt x="2428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9" name="object 829"/>
            <p:cNvSpPr/>
            <p:nvPr/>
          </p:nvSpPr>
          <p:spPr>
            <a:xfrm>
              <a:off x="7077587" y="7347104"/>
              <a:ext cx="24765" cy="2152650"/>
            </a:xfrm>
            <a:custGeom>
              <a:avLst/>
              <a:gdLst/>
              <a:ahLst/>
              <a:cxnLst/>
              <a:rect l="l" t="t" r="r" b="b"/>
              <a:pathLst>
                <a:path w="24765" h="2152650">
                  <a:moveTo>
                    <a:pt x="24286" y="0"/>
                  </a:moveTo>
                  <a:lnTo>
                    <a:pt x="0" y="0"/>
                  </a:lnTo>
                  <a:lnTo>
                    <a:pt x="24286" y="2152420"/>
                  </a:lnTo>
                  <a:lnTo>
                    <a:pt x="24286" y="0"/>
                  </a:lnTo>
                  <a:close/>
                </a:path>
                <a:path w="24765" h="2152650">
                  <a:moveTo>
                    <a:pt x="0" y="0"/>
                  </a:moveTo>
                  <a:lnTo>
                    <a:pt x="24286" y="2152420"/>
                  </a:lnTo>
                  <a:lnTo>
                    <a:pt x="0" y="215242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0" name="object 830"/>
            <p:cNvSpPr/>
            <p:nvPr/>
          </p:nvSpPr>
          <p:spPr>
            <a:xfrm>
              <a:off x="7221284" y="8351971"/>
              <a:ext cx="24765" cy="574040"/>
            </a:xfrm>
            <a:custGeom>
              <a:avLst/>
              <a:gdLst/>
              <a:ahLst/>
              <a:cxnLst/>
              <a:rect l="l" t="t" r="r" b="b"/>
              <a:pathLst>
                <a:path w="24765" h="574040">
                  <a:moveTo>
                    <a:pt x="0" y="0"/>
                  </a:moveTo>
                  <a:lnTo>
                    <a:pt x="0" y="573776"/>
                  </a:lnTo>
                  <a:lnTo>
                    <a:pt x="24286" y="573776"/>
                  </a:lnTo>
                  <a:lnTo>
                    <a:pt x="0" y="0"/>
                  </a:lnTo>
                  <a:close/>
                </a:path>
                <a:path w="24765" h="574040">
                  <a:moveTo>
                    <a:pt x="24286" y="0"/>
                  </a:moveTo>
                  <a:lnTo>
                    <a:pt x="0" y="0"/>
                  </a:lnTo>
                  <a:lnTo>
                    <a:pt x="24286" y="573776"/>
                  </a:lnTo>
                  <a:lnTo>
                    <a:pt x="2428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1" name="object 831"/>
            <p:cNvSpPr/>
            <p:nvPr/>
          </p:nvSpPr>
          <p:spPr>
            <a:xfrm>
              <a:off x="7221285" y="8351971"/>
              <a:ext cx="24765" cy="574040"/>
            </a:xfrm>
            <a:custGeom>
              <a:avLst/>
              <a:gdLst/>
              <a:ahLst/>
              <a:cxnLst/>
              <a:rect l="l" t="t" r="r" b="b"/>
              <a:pathLst>
                <a:path w="24765" h="574040">
                  <a:moveTo>
                    <a:pt x="24286" y="0"/>
                  </a:moveTo>
                  <a:lnTo>
                    <a:pt x="0" y="0"/>
                  </a:lnTo>
                  <a:lnTo>
                    <a:pt x="24286" y="573776"/>
                  </a:lnTo>
                  <a:lnTo>
                    <a:pt x="24286" y="0"/>
                  </a:lnTo>
                  <a:close/>
                </a:path>
                <a:path w="24765" h="574040">
                  <a:moveTo>
                    <a:pt x="0" y="0"/>
                  </a:moveTo>
                  <a:lnTo>
                    <a:pt x="24286" y="573776"/>
                  </a:lnTo>
                  <a:lnTo>
                    <a:pt x="0" y="57377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2" name="object 832"/>
            <p:cNvSpPr/>
            <p:nvPr/>
          </p:nvSpPr>
          <p:spPr>
            <a:xfrm>
              <a:off x="7221284" y="8925748"/>
              <a:ext cx="24765" cy="574040"/>
            </a:xfrm>
            <a:custGeom>
              <a:avLst/>
              <a:gdLst/>
              <a:ahLst/>
              <a:cxnLst/>
              <a:rect l="l" t="t" r="r" b="b"/>
              <a:pathLst>
                <a:path w="24765" h="574040">
                  <a:moveTo>
                    <a:pt x="0" y="0"/>
                  </a:moveTo>
                  <a:lnTo>
                    <a:pt x="0" y="573776"/>
                  </a:lnTo>
                  <a:lnTo>
                    <a:pt x="24286" y="573776"/>
                  </a:lnTo>
                  <a:lnTo>
                    <a:pt x="0" y="0"/>
                  </a:lnTo>
                  <a:close/>
                </a:path>
                <a:path w="24765" h="574040">
                  <a:moveTo>
                    <a:pt x="24286" y="0"/>
                  </a:moveTo>
                  <a:lnTo>
                    <a:pt x="0" y="0"/>
                  </a:lnTo>
                  <a:lnTo>
                    <a:pt x="24286" y="573776"/>
                  </a:lnTo>
                  <a:lnTo>
                    <a:pt x="2428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3" name="object 833"/>
            <p:cNvSpPr/>
            <p:nvPr/>
          </p:nvSpPr>
          <p:spPr>
            <a:xfrm>
              <a:off x="7221285" y="8925748"/>
              <a:ext cx="24765" cy="574040"/>
            </a:xfrm>
            <a:custGeom>
              <a:avLst/>
              <a:gdLst/>
              <a:ahLst/>
              <a:cxnLst/>
              <a:rect l="l" t="t" r="r" b="b"/>
              <a:pathLst>
                <a:path w="24765" h="574040">
                  <a:moveTo>
                    <a:pt x="24286" y="0"/>
                  </a:moveTo>
                  <a:lnTo>
                    <a:pt x="0" y="0"/>
                  </a:lnTo>
                  <a:lnTo>
                    <a:pt x="24286" y="573776"/>
                  </a:lnTo>
                  <a:lnTo>
                    <a:pt x="24286" y="0"/>
                  </a:lnTo>
                  <a:close/>
                </a:path>
                <a:path w="24765" h="574040">
                  <a:moveTo>
                    <a:pt x="0" y="0"/>
                  </a:moveTo>
                  <a:lnTo>
                    <a:pt x="24286" y="573776"/>
                  </a:lnTo>
                  <a:lnTo>
                    <a:pt x="0" y="57377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4" name="object 834"/>
            <p:cNvSpPr/>
            <p:nvPr/>
          </p:nvSpPr>
          <p:spPr>
            <a:xfrm>
              <a:off x="6190106" y="7347104"/>
              <a:ext cx="1820545" cy="2152650"/>
            </a:xfrm>
            <a:custGeom>
              <a:avLst/>
              <a:gdLst/>
              <a:ahLst/>
              <a:cxnLst/>
              <a:rect l="l" t="t" r="r" b="b"/>
              <a:pathLst>
                <a:path w="1820545" h="2152650">
                  <a:moveTo>
                    <a:pt x="0" y="2152420"/>
                  </a:moveTo>
                  <a:lnTo>
                    <a:pt x="1820500" y="2152420"/>
                  </a:lnTo>
                </a:path>
                <a:path w="1820545" h="2152650">
                  <a:moveTo>
                    <a:pt x="1031178" y="2152420"/>
                  </a:moveTo>
                  <a:lnTo>
                    <a:pt x="1031178" y="1578644"/>
                  </a:lnTo>
                </a:path>
                <a:path w="1820545" h="2152650">
                  <a:moveTo>
                    <a:pt x="911768" y="2152420"/>
                  </a:moveTo>
                  <a:lnTo>
                    <a:pt x="911768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35" name="object 83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39133" y="10041930"/>
              <a:ext cx="245904" cy="245904"/>
            </a:xfrm>
            <a:prstGeom prst="rect">
              <a:avLst/>
            </a:prstGeom>
          </p:spPr>
        </p:pic>
      </p:grpSp>
      <p:sp>
        <p:nvSpPr>
          <p:cNvPr id="836" name="object 836"/>
          <p:cNvSpPr txBox="1"/>
          <p:nvPr/>
        </p:nvSpPr>
        <p:spPr>
          <a:xfrm>
            <a:off x="7090186" y="10029804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2</a:t>
            </a:r>
            <a:endParaRPr sz="1350">
              <a:latin typeface="Times New Roman"/>
              <a:cs typeface="Times New Roman"/>
            </a:endParaRPr>
          </a:p>
        </p:txBody>
      </p:sp>
      <p:grpSp>
        <p:nvGrpSpPr>
          <p:cNvPr id="837" name="object 837"/>
          <p:cNvGrpSpPr/>
          <p:nvPr/>
        </p:nvGrpSpPr>
        <p:grpSpPr>
          <a:xfrm>
            <a:off x="5376358" y="6894622"/>
            <a:ext cx="1933575" cy="3154680"/>
            <a:chOff x="5376358" y="6894622"/>
            <a:chExt cx="1933575" cy="3154680"/>
          </a:xfrm>
        </p:grpSpPr>
        <p:sp>
          <p:nvSpPr>
            <p:cNvPr id="838" name="object 838"/>
            <p:cNvSpPr/>
            <p:nvPr/>
          </p:nvSpPr>
          <p:spPr>
            <a:xfrm>
              <a:off x="7185866" y="8409652"/>
              <a:ext cx="35560" cy="458470"/>
            </a:xfrm>
            <a:custGeom>
              <a:avLst/>
              <a:gdLst/>
              <a:ahLst/>
              <a:cxnLst/>
              <a:rect l="l" t="t" r="r" b="b"/>
              <a:pathLst>
                <a:path w="35559" h="458470">
                  <a:moveTo>
                    <a:pt x="0" y="35418"/>
                  </a:moveTo>
                  <a:lnTo>
                    <a:pt x="35418" y="0"/>
                  </a:lnTo>
                </a:path>
                <a:path w="35559" h="458470">
                  <a:moveTo>
                    <a:pt x="0" y="246916"/>
                  </a:moveTo>
                  <a:lnTo>
                    <a:pt x="35418" y="211497"/>
                  </a:lnTo>
                </a:path>
                <a:path w="35559" h="458470">
                  <a:moveTo>
                    <a:pt x="0" y="458413"/>
                  </a:moveTo>
                  <a:lnTo>
                    <a:pt x="35418" y="42299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9" name="object 839"/>
            <p:cNvSpPr/>
            <p:nvPr/>
          </p:nvSpPr>
          <p:spPr>
            <a:xfrm>
              <a:off x="7195986" y="853614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0" name="object 840"/>
            <p:cNvSpPr/>
            <p:nvPr/>
          </p:nvSpPr>
          <p:spPr>
            <a:xfrm>
              <a:off x="7195986" y="853614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1" name="object 841"/>
            <p:cNvSpPr/>
            <p:nvPr/>
          </p:nvSpPr>
          <p:spPr>
            <a:xfrm>
              <a:off x="7101874" y="8387389"/>
              <a:ext cx="120014" cy="538480"/>
            </a:xfrm>
            <a:custGeom>
              <a:avLst/>
              <a:gdLst/>
              <a:ahLst/>
              <a:cxnLst/>
              <a:rect l="l" t="t" r="r" b="b"/>
              <a:pathLst>
                <a:path w="120015" h="538479">
                  <a:moveTo>
                    <a:pt x="83991" y="375433"/>
                  </a:moveTo>
                  <a:lnTo>
                    <a:pt x="119410" y="339003"/>
                  </a:lnTo>
                </a:path>
                <a:path w="120015" h="538479">
                  <a:moveTo>
                    <a:pt x="0" y="141673"/>
                  </a:moveTo>
                  <a:lnTo>
                    <a:pt x="35418" y="106254"/>
                  </a:lnTo>
                </a:path>
                <a:path w="120015" h="538479">
                  <a:moveTo>
                    <a:pt x="0" y="353171"/>
                  </a:moveTo>
                  <a:lnTo>
                    <a:pt x="35418" y="316740"/>
                  </a:lnTo>
                </a:path>
                <a:path w="120015" h="538479">
                  <a:moveTo>
                    <a:pt x="26310" y="538358"/>
                  </a:moveTo>
                  <a:lnTo>
                    <a:pt x="35418" y="528238"/>
                  </a:lnTo>
                </a:path>
                <a:path w="120015" h="538479">
                  <a:moveTo>
                    <a:pt x="17203" y="19227"/>
                  </a:moveTo>
                  <a:lnTo>
                    <a:pt x="35418" y="0"/>
                  </a:lnTo>
                </a:path>
                <a:path w="120015" h="538479">
                  <a:moveTo>
                    <a:pt x="0" y="246916"/>
                  </a:moveTo>
                  <a:lnTo>
                    <a:pt x="35418" y="21149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2" name="object 842"/>
            <p:cNvSpPr/>
            <p:nvPr/>
          </p:nvSpPr>
          <p:spPr>
            <a:xfrm>
              <a:off x="7117054" y="882657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3" name="object 843"/>
            <p:cNvSpPr/>
            <p:nvPr/>
          </p:nvSpPr>
          <p:spPr>
            <a:xfrm>
              <a:off x="7117054" y="882657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4" name="object 844"/>
            <p:cNvSpPr/>
            <p:nvPr/>
          </p:nvSpPr>
          <p:spPr>
            <a:xfrm>
              <a:off x="7137293" y="6897797"/>
              <a:ext cx="48895" cy="3148330"/>
            </a:xfrm>
            <a:custGeom>
              <a:avLst/>
              <a:gdLst/>
              <a:ahLst/>
              <a:cxnLst/>
              <a:rect l="l" t="t" r="r" b="b"/>
              <a:pathLst>
                <a:path w="48895" h="3148329">
                  <a:moveTo>
                    <a:pt x="0" y="1595847"/>
                  </a:moveTo>
                  <a:lnTo>
                    <a:pt x="24286" y="1571560"/>
                  </a:lnTo>
                </a:path>
                <a:path w="48895" h="3148329">
                  <a:moveTo>
                    <a:pt x="0" y="1806333"/>
                  </a:moveTo>
                  <a:lnTo>
                    <a:pt x="24286" y="1783058"/>
                  </a:lnTo>
                </a:path>
                <a:path w="48895" h="3148329">
                  <a:moveTo>
                    <a:pt x="0" y="2017831"/>
                  </a:moveTo>
                  <a:lnTo>
                    <a:pt x="24286" y="1994556"/>
                  </a:lnTo>
                </a:path>
                <a:path w="48895" h="3148329">
                  <a:moveTo>
                    <a:pt x="0" y="1489592"/>
                  </a:moveTo>
                  <a:lnTo>
                    <a:pt x="24286" y="1466317"/>
                  </a:lnTo>
                </a:path>
                <a:path w="48895" h="3148329">
                  <a:moveTo>
                    <a:pt x="0" y="1701090"/>
                  </a:moveTo>
                  <a:lnTo>
                    <a:pt x="24286" y="1676803"/>
                  </a:lnTo>
                </a:path>
                <a:path w="48895" h="3148329">
                  <a:moveTo>
                    <a:pt x="8095" y="1904492"/>
                  </a:moveTo>
                  <a:lnTo>
                    <a:pt x="24286" y="1888301"/>
                  </a:lnTo>
                </a:path>
                <a:path w="48895" h="3148329">
                  <a:moveTo>
                    <a:pt x="24286" y="1571560"/>
                  </a:moveTo>
                  <a:lnTo>
                    <a:pt x="48573" y="1547273"/>
                  </a:lnTo>
                </a:path>
                <a:path w="48895" h="3148329">
                  <a:moveTo>
                    <a:pt x="24286" y="1783058"/>
                  </a:moveTo>
                  <a:lnTo>
                    <a:pt x="48573" y="1758771"/>
                  </a:lnTo>
                </a:path>
                <a:path w="48895" h="3148329">
                  <a:moveTo>
                    <a:pt x="24286" y="1994556"/>
                  </a:moveTo>
                  <a:lnTo>
                    <a:pt x="48573" y="1970269"/>
                  </a:lnTo>
                </a:path>
                <a:path w="48895" h="3148329">
                  <a:moveTo>
                    <a:pt x="24286" y="1466317"/>
                  </a:moveTo>
                  <a:lnTo>
                    <a:pt x="36430" y="1454174"/>
                  </a:lnTo>
                </a:path>
                <a:path w="48895" h="3148329">
                  <a:moveTo>
                    <a:pt x="24286" y="1676803"/>
                  </a:moveTo>
                  <a:lnTo>
                    <a:pt x="34406" y="1666683"/>
                  </a:lnTo>
                </a:path>
                <a:path w="48895" h="3148329">
                  <a:moveTo>
                    <a:pt x="24286" y="1888301"/>
                  </a:moveTo>
                  <a:lnTo>
                    <a:pt x="48573" y="1865026"/>
                  </a:lnTo>
                </a:path>
                <a:path w="48895" h="3148329">
                  <a:moveTo>
                    <a:pt x="24286" y="3148180"/>
                  </a:moveTo>
                  <a:lnTo>
                    <a:pt x="2428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5" name="object 845"/>
            <p:cNvSpPr/>
            <p:nvPr/>
          </p:nvSpPr>
          <p:spPr>
            <a:xfrm>
              <a:off x="7137293" y="7228705"/>
              <a:ext cx="48895" cy="2271395"/>
            </a:xfrm>
            <a:custGeom>
              <a:avLst/>
              <a:gdLst/>
              <a:ahLst/>
              <a:cxnLst/>
              <a:rect l="l" t="t" r="r" b="b"/>
              <a:pathLst>
                <a:path w="48895" h="2271395">
                  <a:moveTo>
                    <a:pt x="0" y="2270818"/>
                  </a:moveTo>
                  <a:lnTo>
                    <a:pt x="0" y="0"/>
                  </a:lnTo>
                </a:path>
                <a:path w="48895" h="2271395">
                  <a:moveTo>
                    <a:pt x="48573" y="2270818"/>
                  </a:moveTo>
                  <a:lnTo>
                    <a:pt x="48573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6" name="object 846"/>
            <p:cNvSpPr/>
            <p:nvPr/>
          </p:nvSpPr>
          <p:spPr>
            <a:xfrm>
              <a:off x="5379533" y="7347103"/>
              <a:ext cx="1927225" cy="2174875"/>
            </a:xfrm>
            <a:custGeom>
              <a:avLst/>
              <a:gdLst/>
              <a:ahLst/>
              <a:cxnLst/>
              <a:rect l="l" t="t" r="r" b="b"/>
              <a:pathLst>
                <a:path w="1927225" h="2174875">
                  <a:moveTo>
                    <a:pt x="1841751" y="2152420"/>
                  </a:moveTo>
                  <a:lnTo>
                    <a:pt x="1841751" y="1578644"/>
                  </a:lnTo>
                </a:path>
                <a:path w="1927225" h="2174875">
                  <a:moveTo>
                    <a:pt x="1866038" y="0"/>
                  </a:moveTo>
                  <a:lnTo>
                    <a:pt x="1866038" y="2152420"/>
                  </a:lnTo>
                </a:path>
                <a:path w="1927225" h="2174875">
                  <a:moveTo>
                    <a:pt x="1722341" y="0"/>
                  </a:moveTo>
                  <a:lnTo>
                    <a:pt x="1698054" y="0"/>
                  </a:lnTo>
                  <a:lnTo>
                    <a:pt x="1698054" y="2152420"/>
                  </a:lnTo>
                </a:path>
                <a:path w="1927225" h="2174875">
                  <a:moveTo>
                    <a:pt x="1506795" y="0"/>
                  </a:moveTo>
                  <a:lnTo>
                    <a:pt x="1506795" y="2152420"/>
                  </a:lnTo>
                </a:path>
                <a:path w="1927225" h="2174875">
                  <a:moveTo>
                    <a:pt x="1506795" y="1894372"/>
                  </a:moveTo>
                  <a:lnTo>
                    <a:pt x="1459233" y="1894372"/>
                  </a:lnTo>
                </a:path>
                <a:path w="1927225" h="2174875">
                  <a:moveTo>
                    <a:pt x="1506795" y="1906516"/>
                  </a:moveTo>
                  <a:lnTo>
                    <a:pt x="1459233" y="1906516"/>
                  </a:lnTo>
                </a:path>
                <a:path w="1927225" h="2174875">
                  <a:moveTo>
                    <a:pt x="1459233" y="0"/>
                  </a:moveTo>
                  <a:lnTo>
                    <a:pt x="1459233" y="2152420"/>
                  </a:lnTo>
                </a:path>
                <a:path w="1927225" h="2174875">
                  <a:moveTo>
                    <a:pt x="1506795" y="459425"/>
                  </a:moveTo>
                  <a:lnTo>
                    <a:pt x="1459233" y="459425"/>
                  </a:lnTo>
                </a:path>
                <a:path w="1927225" h="2174875">
                  <a:moveTo>
                    <a:pt x="1506795" y="471569"/>
                  </a:moveTo>
                  <a:lnTo>
                    <a:pt x="1459233" y="471569"/>
                  </a:lnTo>
                </a:path>
                <a:path w="1927225" h="2174875">
                  <a:moveTo>
                    <a:pt x="1506795" y="698246"/>
                  </a:moveTo>
                  <a:lnTo>
                    <a:pt x="1459233" y="698246"/>
                  </a:lnTo>
                </a:path>
                <a:path w="1927225" h="2174875">
                  <a:moveTo>
                    <a:pt x="1506795" y="710389"/>
                  </a:moveTo>
                  <a:lnTo>
                    <a:pt x="1459233" y="710389"/>
                  </a:lnTo>
                </a:path>
                <a:path w="1927225" h="2174875">
                  <a:moveTo>
                    <a:pt x="1506795" y="938078"/>
                  </a:moveTo>
                  <a:lnTo>
                    <a:pt x="1459233" y="938078"/>
                  </a:lnTo>
                </a:path>
                <a:path w="1927225" h="2174875">
                  <a:moveTo>
                    <a:pt x="1506795" y="950222"/>
                  </a:moveTo>
                  <a:lnTo>
                    <a:pt x="1459233" y="950222"/>
                  </a:lnTo>
                </a:path>
                <a:path w="1927225" h="2174875">
                  <a:moveTo>
                    <a:pt x="1506795" y="1176899"/>
                  </a:moveTo>
                  <a:lnTo>
                    <a:pt x="1459233" y="1176899"/>
                  </a:lnTo>
                </a:path>
                <a:path w="1927225" h="2174875">
                  <a:moveTo>
                    <a:pt x="1506795" y="1189042"/>
                  </a:moveTo>
                  <a:lnTo>
                    <a:pt x="1459233" y="1189042"/>
                  </a:lnTo>
                </a:path>
                <a:path w="1927225" h="2174875">
                  <a:moveTo>
                    <a:pt x="1506795" y="1655552"/>
                  </a:moveTo>
                  <a:lnTo>
                    <a:pt x="1459233" y="1655552"/>
                  </a:lnTo>
                </a:path>
                <a:path w="1927225" h="2174875">
                  <a:moveTo>
                    <a:pt x="1506795" y="1666683"/>
                  </a:moveTo>
                  <a:lnTo>
                    <a:pt x="1459233" y="1666683"/>
                  </a:lnTo>
                </a:path>
                <a:path w="1927225" h="2174875">
                  <a:moveTo>
                    <a:pt x="1506795" y="1403576"/>
                  </a:moveTo>
                  <a:lnTo>
                    <a:pt x="1459233" y="1403576"/>
                  </a:lnTo>
                </a:path>
                <a:path w="1927225" h="2174875">
                  <a:moveTo>
                    <a:pt x="1506795" y="1415719"/>
                  </a:moveTo>
                  <a:lnTo>
                    <a:pt x="1459233" y="1415719"/>
                  </a:lnTo>
                </a:path>
                <a:path w="1927225" h="2174875">
                  <a:moveTo>
                    <a:pt x="1506795" y="220605"/>
                  </a:moveTo>
                  <a:lnTo>
                    <a:pt x="1459233" y="220605"/>
                  </a:lnTo>
                </a:path>
                <a:path w="1927225" h="2174875">
                  <a:moveTo>
                    <a:pt x="1506795" y="232748"/>
                  </a:moveTo>
                  <a:lnTo>
                    <a:pt x="1459233" y="232748"/>
                  </a:lnTo>
                </a:path>
                <a:path w="1927225" h="2174875">
                  <a:moveTo>
                    <a:pt x="1637337" y="1949018"/>
                  </a:moveTo>
                  <a:lnTo>
                    <a:pt x="1506795" y="1949018"/>
                  </a:lnTo>
                </a:path>
                <a:path w="1927225" h="2174875">
                  <a:moveTo>
                    <a:pt x="1637337" y="1924731"/>
                  </a:moveTo>
                  <a:lnTo>
                    <a:pt x="1506795" y="1924731"/>
                  </a:lnTo>
                </a:path>
                <a:path w="1927225" h="2174875">
                  <a:moveTo>
                    <a:pt x="1637337" y="1422803"/>
                  </a:moveTo>
                  <a:lnTo>
                    <a:pt x="1506795" y="1422803"/>
                  </a:lnTo>
                </a:path>
                <a:path w="1927225" h="2174875">
                  <a:moveTo>
                    <a:pt x="1637337" y="1399528"/>
                  </a:moveTo>
                  <a:lnTo>
                    <a:pt x="1506795" y="1399528"/>
                  </a:lnTo>
                </a:path>
                <a:path w="1927225" h="2174875">
                  <a:moveTo>
                    <a:pt x="1637337" y="896588"/>
                  </a:moveTo>
                  <a:lnTo>
                    <a:pt x="1506795" y="896588"/>
                  </a:lnTo>
                </a:path>
                <a:path w="1927225" h="2174875">
                  <a:moveTo>
                    <a:pt x="1637337" y="873314"/>
                  </a:moveTo>
                  <a:lnTo>
                    <a:pt x="1506795" y="873314"/>
                  </a:lnTo>
                </a:path>
                <a:path w="1927225" h="2174875">
                  <a:moveTo>
                    <a:pt x="1637337" y="371386"/>
                  </a:moveTo>
                  <a:lnTo>
                    <a:pt x="1506795" y="371386"/>
                  </a:lnTo>
                </a:path>
                <a:path w="1927225" h="2174875">
                  <a:moveTo>
                    <a:pt x="1637337" y="347099"/>
                  </a:moveTo>
                  <a:lnTo>
                    <a:pt x="1506795" y="347099"/>
                  </a:lnTo>
                </a:path>
                <a:path w="1927225" h="2174875">
                  <a:moveTo>
                    <a:pt x="1506795" y="0"/>
                  </a:moveTo>
                  <a:lnTo>
                    <a:pt x="1459233" y="0"/>
                  </a:lnTo>
                </a:path>
                <a:path w="1927225" h="2174875">
                  <a:moveTo>
                    <a:pt x="1637337" y="2152420"/>
                  </a:moveTo>
                  <a:lnTo>
                    <a:pt x="1637337" y="0"/>
                  </a:lnTo>
                </a:path>
                <a:path w="1927225" h="2174875">
                  <a:moveTo>
                    <a:pt x="1459233" y="0"/>
                  </a:moveTo>
                  <a:lnTo>
                    <a:pt x="1757759" y="0"/>
                  </a:lnTo>
                </a:path>
                <a:path w="1927225" h="2174875">
                  <a:moveTo>
                    <a:pt x="1637337" y="1666683"/>
                  </a:moveTo>
                  <a:lnTo>
                    <a:pt x="1698054" y="1666683"/>
                  </a:lnTo>
                </a:path>
                <a:path w="1927225" h="2174875">
                  <a:moveTo>
                    <a:pt x="1637337" y="1189042"/>
                  </a:moveTo>
                  <a:lnTo>
                    <a:pt x="1698054" y="1189042"/>
                  </a:lnTo>
                </a:path>
                <a:path w="1927225" h="2174875">
                  <a:moveTo>
                    <a:pt x="1637337" y="710389"/>
                  </a:moveTo>
                  <a:lnTo>
                    <a:pt x="1698054" y="710389"/>
                  </a:lnTo>
                </a:path>
                <a:path w="1927225" h="2174875">
                  <a:moveTo>
                    <a:pt x="1637337" y="232748"/>
                  </a:moveTo>
                  <a:lnTo>
                    <a:pt x="1698054" y="232748"/>
                  </a:lnTo>
                </a:path>
                <a:path w="1927225" h="2174875">
                  <a:moveTo>
                    <a:pt x="1382325" y="2130157"/>
                  </a:moveTo>
                  <a:lnTo>
                    <a:pt x="1637337" y="1666683"/>
                  </a:lnTo>
                </a:path>
                <a:path w="1927225" h="2174875">
                  <a:moveTo>
                    <a:pt x="1371194" y="2130157"/>
                  </a:moveTo>
                  <a:lnTo>
                    <a:pt x="1637337" y="1645432"/>
                  </a:lnTo>
                </a:path>
                <a:path w="1927225" h="2174875">
                  <a:moveTo>
                    <a:pt x="1482508" y="1899432"/>
                  </a:moveTo>
                  <a:lnTo>
                    <a:pt x="1494652" y="1904492"/>
                  </a:lnTo>
                </a:path>
                <a:path w="1927225" h="2174875">
                  <a:moveTo>
                    <a:pt x="1503759" y="1909552"/>
                  </a:moveTo>
                  <a:lnTo>
                    <a:pt x="1515903" y="1915623"/>
                  </a:lnTo>
                </a:path>
                <a:path w="1927225" h="2174875">
                  <a:moveTo>
                    <a:pt x="1487568" y="1888301"/>
                  </a:moveTo>
                  <a:lnTo>
                    <a:pt x="1499711" y="1894372"/>
                  </a:lnTo>
                </a:path>
                <a:path w="1927225" h="2174875">
                  <a:moveTo>
                    <a:pt x="1508819" y="1899432"/>
                  </a:moveTo>
                  <a:lnTo>
                    <a:pt x="1520962" y="1904492"/>
                  </a:lnTo>
                </a:path>
                <a:path w="1927225" h="2174875">
                  <a:moveTo>
                    <a:pt x="1339823" y="2130157"/>
                  </a:moveTo>
                  <a:lnTo>
                    <a:pt x="1637337" y="946174"/>
                  </a:lnTo>
                </a:path>
                <a:path w="1927225" h="2174875">
                  <a:moveTo>
                    <a:pt x="1327680" y="2130157"/>
                  </a:moveTo>
                  <a:lnTo>
                    <a:pt x="1637337" y="898612"/>
                  </a:lnTo>
                </a:path>
                <a:path w="1927225" h="2174875">
                  <a:moveTo>
                    <a:pt x="1409648" y="1749663"/>
                  </a:moveTo>
                  <a:lnTo>
                    <a:pt x="1422803" y="1752699"/>
                  </a:lnTo>
                </a:path>
                <a:path w="1927225" h="2174875">
                  <a:moveTo>
                    <a:pt x="1433935" y="1755735"/>
                  </a:moveTo>
                  <a:lnTo>
                    <a:pt x="1447090" y="1759783"/>
                  </a:lnTo>
                </a:path>
                <a:path w="1927225" h="2174875">
                  <a:moveTo>
                    <a:pt x="1412684" y="1738532"/>
                  </a:moveTo>
                  <a:lnTo>
                    <a:pt x="1425839" y="1741568"/>
                  </a:lnTo>
                </a:path>
                <a:path w="1927225" h="2174875">
                  <a:moveTo>
                    <a:pt x="1436970" y="1744604"/>
                  </a:moveTo>
                  <a:lnTo>
                    <a:pt x="1450126" y="1747640"/>
                  </a:lnTo>
                </a:path>
                <a:path w="1927225" h="2174875">
                  <a:moveTo>
                    <a:pt x="1497688" y="1396492"/>
                  </a:moveTo>
                  <a:lnTo>
                    <a:pt x="1510843" y="1400540"/>
                  </a:lnTo>
                </a:path>
                <a:path w="1927225" h="2174875">
                  <a:moveTo>
                    <a:pt x="1521974" y="1403576"/>
                  </a:moveTo>
                  <a:lnTo>
                    <a:pt x="1535130" y="1406612"/>
                  </a:lnTo>
                </a:path>
                <a:path w="1927225" h="2174875">
                  <a:moveTo>
                    <a:pt x="1500723" y="1385361"/>
                  </a:moveTo>
                  <a:lnTo>
                    <a:pt x="1513879" y="1388397"/>
                  </a:lnTo>
                </a:path>
                <a:path w="1927225" h="2174875">
                  <a:moveTo>
                    <a:pt x="1525010" y="1391433"/>
                  </a:moveTo>
                  <a:lnTo>
                    <a:pt x="1538166" y="1394468"/>
                  </a:lnTo>
                </a:path>
                <a:path w="1927225" h="2174875">
                  <a:moveTo>
                    <a:pt x="1255831" y="2130157"/>
                  </a:moveTo>
                  <a:lnTo>
                    <a:pt x="1391433" y="2130157"/>
                  </a:lnTo>
                  <a:lnTo>
                    <a:pt x="1391433" y="2152420"/>
                  </a:lnTo>
                </a:path>
                <a:path w="1927225" h="2174875">
                  <a:moveTo>
                    <a:pt x="1637337" y="1645432"/>
                  </a:moveTo>
                  <a:lnTo>
                    <a:pt x="1698054" y="1645432"/>
                  </a:lnTo>
                </a:path>
                <a:path w="1927225" h="2174875">
                  <a:moveTo>
                    <a:pt x="1637337" y="1189042"/>
                  </a:moveTo>
                  <a:lnTo>
                    <a:pt x="1698054" y="1189042"/>
                  </a:lnTo>
                </a:path>
                <a:path w="1927225" h="2174875">
                  <a:moveTo>
                    <a:pt x="1637337" y="1166779"/>
                  </a:moveTo>
                  <a:lnTo>
                    <a:pt x="1698054" y="1166779"/>
                  </a:lnTo>
                </a:path>
                <a:path w="1927225" h="2174875">
                  <a:moveTo>
                    <a:pt x="1637337" y="710389"/>
                  </a:moveTo>
                  <a:lnTo>
                    <a:pt x="1698054" y="710389"/>
                  </a:lnTo>
                </a:path>
                <a:path w="1927225" h="2174875">
                  <a:moveTo>
                    <a:pt x="1637337" y="689138"/>
                  </a:moveTo>
                  <a:lnTo>
                    <a:pt x="1698054" y="689138"/>
                  </a:lnTo>
                </a:path>
                <a:path w="1927225" h="2174875">
                  <a:moveTo>
                    <a:pt x="1637337" y="232748"/>
                  </a:moveTo>
                  <a:lnTo>
                    <a:pt x="1698054" y="232748"/>
                  </a:lnTo>
                </a:path>
                <a:path w="1927225" h="2174875">
                  <a:moveTo>
                    <a:pt x="1637337" y="210485"/>
                  </a:moveTo>
                  <a:lnTo>
                    <a:pt x="1698054" y="210485"/>
                  </a:lnTo>
                </a:path>
                <a:path w="1927225" h="2174875">
                  <a:moveTo>
                    <a:pt x="1926755" y="2152420"/>
                  </a:moveTo>
                  <a:lnTo>
                    <a:pt x="1926755" y="0"/>
                  </a:lnTo>
                </a:path>
                <a:path w="1927225" h="2174875">
                  <a:moveTo>
                    <a:pt x="1926755" y="1666683"/>
                  </a:moveTo>
                  <a:lnTo>
                    <a:pt x="1866038" y="1666683"/>
                  </a:lnTo>
                </a:path>
                <a:path w="1927225" h="2174875">
                  <a:moveTo>
                    <a:pt x="1926755" y="1645432"/>
                  </a:moveTo>
                  <a:lnTo>
                    <a:pt x="1866038" y="1645432"/>
                  </a:lnTo>
                </a:path>
                <a:path w="1927225" h="2174875">
                  <a:moveTo>
                    <a:pt x="1637337" y="2081583"/>
                  </a:moveTo>
                  <a:lnTo>
                    <a:pt x="1698054" y="2081583"/>
                  </a:lnTo>
                </a:path>
                <a:path w="1927225" h="2174875">
                  <a:moveTo>
                    <a:pt x="1637337" y="2059321"/>
                  </a:moveTo>
                  <a:lnTo>
                    <a:pt x="1698054" y="2059321"/>
                  </a:lnTo>
                </a:path>
                <a:path w="1927225" h="2174875">
                  <a:moveTo>
                    <a:pt x="1866038" y="2081583"/>
                  </a:moveTo>
                  <a:lnTo>
                    <a:pt x="1926755" y="2081583"/>
                  </a:lnTo>
                </a:path>
                <a:path w="1927225" h="2174875">
                  <a:moveTo>
                    <a:pt x="1866038" y="2059321"/>
                  </a:moveTo>
                  <a:lnTo>
                    <a:pt x="1926755" y="2059321"/>
                  </a:lnTo>
                </a:path>
                <a:path w="1927225" h="2174875">
                  <a:moveTo>
                    <a:pt x="1841751" y="1578644"/>
                  </a:moveTo>
                  <a:lnTo>
                    <a:pt x="1841751" y="1004867"/>
                  </a:lnTo>
                  <a:lnTo>
                    <a:pt x="1722341" y="1004867"/>
                  </a:lnTo>
                  <a:lnTo>
                    <a:pt x="1722341" y="1578644"/>
                  </a:lnTo>
                  <a:lnTo>
                    <a:pt x="1841751" y="1578644"/>
                  </a:lnTo>
                  <a:lnTo>
                    <a:pt x="1841751" y="1004867"/>
                  </a:lnTo>
                </a:path>
                <a:path w="1927225" h="2174875">
                  <a:moveTo>
                    <a:pt x="238820" y="2174683"/>
                  </a:moveTo>
                  <a:lnTo>
                    <a:pt x="238820" y="2054261"/>
                  </a:lnTo>
                  <a:lnTo>
                    <a:pt x="668899" y="2054261"/>
                  </a:lnTo>
                </a:path>
                <a:path w="1927225" h="2174875">
                  <a:moveTo>
                    <a:pt x="358230" y="2174683"/>
                  </a:moveTo>
                  <a:lnTo>
                    <a:pt x="0" y="217468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47" name="object 847"/>
          <p:cNvSpPr txBox="1"/>
          <p:nvPr/>
        </p:nvSpPr>
        <p:spPr>
          <a:xfrm>
            <a:off x="5691669" y="9250057"/>
            <a:ext cx="298450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spc="-70" dirty="0">
                <a:latin typeface="Trebuchet MS"/>
                <a:cs typeface="Trebuchet MS"/>
              </a:rPr>
              <a:t>+0.000</a:t>
            </a:r>
            <a:endParaRPr sz="850">
              <a:latin typeface="Trebuchet MS"/>
              <a:cs typeface="Trebuchet MS"/>
            </a:endParaRPr>
          </a:p>
        </p:txBody>
      </p:sp>
      <p:grpSp>
        <p:nvGrpSpPr>
          <p:cNvPr id="848" name="object 848"/>
          <p:cNvGrpSpPr/>
          <p:nvPr/>
        </p:nvGrpSpPr>
        <p:grpSpPr>
          <a:xfrm>
            <a:off x="5376358" y="8824414"/>
            <a:ext cx="675640" cy="697865"/>
            <a:chOff x="5376358" y="8824414"/>
            <a:chExt cx="675640" cy="697865"/>
          </a:xfrm>
        </p:grpSpPr>
        <p:sp>
          <p:nvSpPr>
            <p:cNvPr id="849" name="object 849"/>
            <p:cNvSpPr/>
            <p:nvPr/>
          </p:nvSpPr>
          <p:spPr>
            <a:xfrm>
              <a:off x="5567756" y="9464106"/>
              <a:ext cx="13335" cy="6350"/>
            </a:xfrm>
            <a:custGeom>
              <a:avLst/>
              <a:gdLst/>
              <a:ahLst/>
              <a:cxnLst/>
              <a:rect l="l" t="t" r="r" b="b"/>
              <a:pathLst>
                <a:path w="13335" h="6350">
                  <a:moveTo>
                    <a:pt x="6071" y="0"/>
                  </a:moveTo>
                  <a:lnTo>
                    <a:pt x="0" y="6071"/>
                  </a:lnTo>
                  <a:lnTo>
                    <a:pt x="13155" y="6071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0" name="object 850"/>
            <p:cNvSpPr/>
            <p:nvPr/>
          </p:nvSpPr>
          <p:spPr>
            <a:xfrm>
              <a:off x="5567756" y="9464106"/>
              <a:ext cx="13335" cy="6350"/>
            </a:xfrm>
            <a:custGeom>
              <a:avLst/>
              <a:gdLst/>
              <a:ahLst/>
              <a:cxnLst/>
              <a:rect l="l" t="t" r="r" b="b"/>
              <a:pathLst>
                <a:path w="13335" h="6350">
                  <a:moveTo>
                    <a:pt x="6071" y="0"/>
                  </a:moveTo>
                  <a:lnTo>
                    <a:pt x="13155" y="6071"/>
                  </a:lnTo>
                  <a:lnTo>
                    <a:pt x="0" y="6071"/>
                  </a:lnTo>
                  <a:lnTo>
                    <a:pt x="60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1" name="object 851"/>
            <p:cNvSpPr/>
            <p:nvPr/>
          </p:nvSpPr>
          <p:spPr>
            <a:xfrm>
              <a:off x="5655796" y="9464106"/>
              <a:ext cx="13335" cy="6350"/>
            </a:xfrm>
            <a:custGeom>
              <a:avLst/>
              <a:gdLst/>
              <a:ahLst/>
              <a:cxnLst/>
              <a:rect l="l" t="t" r="r" b="b"/>
              <a:pathLst>
                <a:path w="13335" h="6350">
                  <a:moveTo>
                    <a:pt x="6071" y="0"/>
                  </a:moveTo>
                  <a:lnTo>
                    <a:pt x="0" y="6071"/>
                  </a:lnTo>
                  <a:lnTo>
                    <a:pt x="13155" y="6071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2" name="object 852"/>
            <p:cNvSpPr/>
            <p:nvPr/>
          </p:nvSpPr>
          <p:spPr>
            <a:xfrm>
              <a:off x="5655796" y="9464106"/>
              <a:ext cx="13335" cy="6350"/>
            </a:xfrm>
            <a:custGeom>
              <a:avLst/>
              <a:gdLst/>
              <a:ahLst/>
              <a:cxnLst/>
              <a:rect l="l" t="t" r="r" b="b"/>
              <a:pathLst>
                <a:path w="13335" h="6350">
                  <a:moveTo>
                    <a:pt x="6071" y="0"/>
                  </a:moveTo>
                  <a:lnTo>
                    <a:pt x="13155" y="6071"/>
                  </a:lnTo>
                  <a:lnTo>
                    <a:pt x="0" y="6071"/>
                  </a:lnTo>
                  <a:lnTo>
                    <a:pt x="60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3" name="object 853"/>
            <p:cNvSpPr/>
            <p:nvPr/>
          </p:nvSpPr>
          <p:spPr>
            <a:xfrm>
              <a:off x="5604186" y="9507620"/>
              <a:ext cx="27940" cy="14604"/>
            </a:xfrm>
            <a:custGeom>
              <a:avLst/>
              <a:gdLst/>
              <a:ahLst/>
              <a:cxnLst/>
              <a:rect l="l" t="t" r="r" b="b"/>
              <a:pathLst>
                <a:path w="27939" h="14604">
                  <a:moveTo>
                    <a:pt x="14167" y="0"/>
                  </a:moveTo>
                  <a:lnTo>
                    <a:pt x="0" y="0"/>
                  </a:lnTo>
                  <a:lnTo>
                    <a:pt x="14167" y="14167"/>
                  </a:lnTo>
                  <a:lnTo>
                    <a:pt x="14167" y="0"/>
                  </a:lnTo>
                  <a:close/>
                </a:path>
                <a:path w="27939" h="14604">
                  <a:moveTo>
                    <a:pt x="27322" y="0"/>
                  </a:moveTo>
                  <a:lnTo>
                    <a:pt x="14167" y="0"/>
                  </a:lnTo>
                  <a:lnTo>
                    <a:pt x="14167" y="14167"/>
                  </a:lnTo>
                  <a:lnTo>
                    <a:pt x="2732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4" name="object 854"/>
            <p:cNvSpPr/>
            <p:nvPr/>
          </p:nvSpPr>
          <p:spPr>
            <a:xfrm>
              <a:off x="5604186" y="9507620"/>
              <a:ext cx="27940" cy="14604"/>
            </a:xfrm>
            <a:custGeom>
              <a:avLst/>
              <a:gdLst/>
              <a:ahLst/>
              <a:cxnLst/>
              <a:rect l="l" t="t" r="r" b="b"/>
              <a:pathLst>
                <a:path w="27939" h="14604">
                  <a:moveTo>
                    <a:pt x="0" y="0"/>
                  </a:moveTo>
                  <a:lnTo>
                    <a:pt x="14167" y="0"/>
                  </a:lnTo>
                  <a:lnTo>
                    <a:pt x="14167" y="14167"/>
                  </a:lnTo>
                  <a:lnTo>
                    <a:pt x="0" y="0"/>
                  </a:lnTo>
                  <a:close/>
                </a:path>
                <a:path w="27939" h="14604">
                  <a:moveTo>
                    <a:pt x="14167" y="0"/>
                  </a:moveTo>
                  <a:lnTo>
                    <a:pt x="14167" y="14167"/>
                  </a:lnTo>
                  <a:lnTo>
                    <a:pt x="27322" y="0"/>
                  </a:lnTo>
                  <a:lnTo>
                    <a:pt x="1416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5" name="object 855"/>
            <p:cNvSpPr/>
            <p:nvPr/>
          </p:nvSpPr>
          <p:spPr>
            <a:xfrm>
              <a:off x="5618353" y="9470178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37442" y="0"/>
                  </a:moveTo>
                  <a:lnTo>
                    <a:pt x="0" y="37442"/>
                  </a:lnTo>
                  <a:lnTo>
                    <a:pt x="13155" y="37442"/>
                  </a:lnTo>
                  <a:lnTo>
                    <a:pt x="37442" y="0"/>
                  </a:lnTo>
                  <a:close/>
                </a:path>
                <a:path w="50800" h="37465">
                  <a:moveTo>
                    <a:pt x="50597" y="0"/>
                  </a:moveTo>
                  <a:lnTo>
                    <a:pt x="37442" y="0"/>
                  </a:lnTo>
                  <a:lnTo>
                    <a:pt x="13155" y="37442"/>
                  </a:lnTo>
                  <a:lnTo>
                    <a:pt x="5059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6" name="object 856"/>
            <p:cNvSpPr/>
            <p:nvPr/>
          </p:nvSpPr>
          <p:spPr>
            <a:xfrm>
              <a:off x="5618354" y="9470178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50597" y="0"/>
                  </a:moveTo>
                  <a:lnTo>
                    <a:pt x="37442" y="0"/>
                  </a:lnTo>
                  <a:lnTo>
                    <a:pt x="13155" y="37442"/>
                  </a:lnTo>
                  <a:lnTo>
                    <a:pt x="50597" y="0"/>
                  </a:lnTo>
                  <a:close/>
                </a:path>
                <a:path w="50800" h="37465">
                  <a:moveTo>
                    <a:pt x="37442" y="0"/>
                  </a:moveTo>
                  <a:lnTo>
                    <a:pt x="13155" y="37442"/>
                  </a:lnTo>
                  <a:lnTo>
                    <a:pt x="0" y="37442"/>
                  </a:lnTo>
                  <a:lnTo>
                    <a:pt x="37442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7" name="object 857"/>
            <p:cNvSpPr/>
            <p:nvPr/>
          </p:nvSpPr>
          <p:spPr>
            <a:xfrm>
              <a:off x="5567756" y="9470178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0" y="0"/>
                  </a:moveTo>
                  <a:lnTo>
                    <a:pt x="36430" y="37442"/>
                  </a:lnTo>
                  <a:lnTo>
                    <a:pt x="50597" y="37442"/>
                  </a:lnTo>
                  <a:lnTo>
                    <a:pt x="0" y="0"/>
                  </a:lnTo>
                  <a:close/>
                </a:path>
                <a:path w="50800" h="37465">
                  <a:moveTo>
                    <a:pt x="13155" y="0"/>
                  </a:moveTo>
                  <a:lnTo>
                    <a:pt x="0" y="0"/>
                  </a:lnTo>
                  <a:lnTo>
                    <a:pt x="50597" y="37442"/>
                  </a:lnTo>
                  <a:lnTo>
                    <a:pt x="1315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8" name="object 858"/>
            <p:cNvSpPr/>
            <p:nvPr/>
          </p:nvSpPr>
          <p:spPr>
            <a:xfrm>
              <a:off x="5567756" y="9470178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13155" y="0"/>
                  </a:moveTo>
                  <a:lnTo>
                    <a:pt x="0" y="0"/>
                  </a:lnTo>
                  <a:lnTo>
                    <a:pt x="50597" y="37442"/>
                  </a:lnTo>
                  <a:lnTo>
                    <a:pt x="13155" y="0"/>
                  </a:lnTo>
                  <a:close/>
                </a:path>
                <a:path w="50800" h="37465">
                  <a:moveTo>
                    <a:pt x="0" y="0"/>
                  </a:moveTo>
                  <a:lnTo>
                    <a:pt x="50597" y="37442"/>
                  </a:lnTo>
                  <a:lnTo>
                    <a:pt x="36430" y="3744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9" name="object 859"/>
            <p:cNvSpPr/>
            <p:nvPr/>
          </p:nvSpPr>
          <p:spPr>
            <a:xfrm>
              <a:off x="5379533" y="8827589"/>
              <a:ext cx="669290" cy="120014"/>
            </a:xfrm>
            <a:custGeom>
              <a:avLst/>
              <a:gdLst/>
              <a:ahLst/>
              <a:cxnLst/>
              <a:rect l="l" t="t" r="r" b="b"/>
              <a:pathLst>
                <a:path w="669289" h="120015">
                  <a:moveTo>
                    <a:pt x="238820" y="119410"/>
                  </a:moveTo>
                  <a:lnTo>
                    <a:pt x="238820" y="0"/>
                  </a:lnTo>
                  <a:lnTo>
                    <a:pt x="668899" y="0"/>
                  </a:lnTo>
                </a:path>
                <a:path w="669289" h="120015">
                  <a:moveTo>
                    <a:pt x="358230" y="119410"/>
                  </a:moveTo>
                  <a:lnTo>
                    <a:pt x="0" y="11941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60" name="object 860"/>
          <p:cNvSpPr txBox="1"/>
          <p:nvPr/>
        </p:nvSpPr>
        <p:spPr>
          <a:xfrm>
            <a:off x="5691669" y="8676281"/>
            <a:ext cx="305435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spc="-60" dirty="0">
                <a:latin typeface="Trebuchet MS"/>
                <a:cs typeface="Trebuchet MS"/>
              </a:rPr>
              <a:t>+2.400</a:t>
            </a:r>
            <a:endParaRPr sz="850">
              <a:latin typeface="Trebuchet MS"/>
              <a:cs typeface="Trebuchet MS"/>
            </a:endParaRPr>
          </a:p>
        </p:txBody>
      </p:sp>
      <p:grpSp>
        <p:nvGrpSpPr>
          <p:cNvPr id="861" name="object 861"/>
          <p:cNvGrpSpPr/>
          <p:nvPr/>
        </p:nvGrpSpPr>
        <p:grpSpPr>
          <a:xfrm>
            <a:off x="5567756" y="7343929"/>
            <a:ext cx="3499485" cy="2159000"/>
            <a:chOff x="5567756" y="7343929"/>
            <a:chExt cx="3499485" cy="2159000"/>
          </a:xfrm>
        </p:grpSpPr>
        <p:sp>
          <p:nvSpPr>
            <p:cNvPr id="862" name="object 862"/>
            <p:cNvSpPr/>
            <p:nvPr/>
          </p:nvSpPr>
          <p:spPr>
            <a:xfrm>
              <a:off x="5567756" y="8890330"/>
              <a:ext cx="13335" cy="6350"/>
            </a:xfrm>
            <a:custGeom>
              <a:avLst/>
              <a:gdLst/>
              <a:ahLst/>
              <a:cxnLst/>
              <a:rect l="l" t="t" r="r" b="b"/>
              <a:pathLst>
                <a:path w="13335" h="6350">
                  <a:moveTo>
                    <a:pt x="6071" y="0"/>
                  </a:moveTo>
                  <a:lnTo>
                    <a:pt x="0" y="6071"/>
                  </a:lnTo>
                  <a:lnTo>
                    <a:pt x="13155" y="6071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3" name="object 863"/>
            <p:cNvSpPr/>
            <p:nvPr/>
          </p:nvSpPr>
          <p:spPr>
            <a:xfrm>
              <a:off x="5567756" y="8890330"/>
              <a:ext cx="13335" cy="6350"/>
            </a:xfrm>
            <a:custGeom>
              <a:avLst/>
              <a:gdLst/>
              <a:ahLst/>
              <a:cxnLst/>
              <a:rect l="l" t="t" r="r" b="b"/>
              <a:pathLst>
                <a:path w="13335" h="6350">
                  <a:moveTo>
                    <a:pt x="6071" y="0"/>
                  </a:moveTo>
                  <a:lnTo>
                    <a:pt x="13155" y="6071"/>
                  </a:lnTo>
                  <a:lnTo>
                    <a:pt x="0" y="6071"/>
                  </a:lnTo>
                  <a:lnTo>
                    <a:pt x="60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4" name="object 864"/>
            <p:cNvSpPr/>
            <p:nvPr/>
          </p:nvSpPr>
          <p:spPr>
            <a:xfrm>
              <a:off x="5655796" y="8890330"/>
              <a:ext cx="13335" cy="6350"/>
            </a:xfrm>
            <a:custGeom>
              <a:avLst/>
              <a:gdLst/>
              <a:ahLst/>
              <a:cxnLst/>
              <a:rect l="l" t="t" r="r" b="b"/>
              <a:pathLst>
                <a:path w="13335" h="6350">
                  <a:moveTo>
                    <a:pt x="6071" y="0"/>
                  </a:moveTo>
                  <a:lnTo>
                    <a:pt x="0" y="6071"/>
                  </a:lnTo>
                  <a:lnTo>
                    <a:pt x="13155" y="6071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5" name="object 865"/>
            <p:cNvSpPr/>
            <p:nvPr/>
          </p:nvSpPr>
          <p:spPr>
            <a:xfrm>
              <a:off x="5655796" y="8890330"/>
              <a:ext cx="13335" cy="6350"/>
            </a:xfrm>
            <a:custGeom>
              <a:avLst/>
              <a:gdLst/>
              <a:ahLst/>
              <a:cxnLst/>
              <a:rect l="l" t="t" r="r" b="b"/>
              <a:pathLst>
                <a:path w="13335" h="6350">
                  <a:moveTo>
                    <a:pt x="6071" y="0"/>
                  </a:moveTo>
                  <a:lnTo>
                    <a:pt x="13155" y="6071"/>
                  </a:lnTo>
                  <a:lnTo>
                    <a:pt x="0" y="6071"/>
                  </a:lnTo>
                  <a:lnTo>
                    <a:pt x="60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6" name="object 866"/>
            <p:cNvSpPr/>
            <p:nvPr/>
          </p:nvSpPr>
          <p:spPr>
            <a:xfrm>
              <a:off x="5604186" y="8933844"/>
              <a:ext cx="27940" cy="13335"/>
            </a:xfrm>
            <a:custGeom>
              <a:avLst/>
              <a:gdLst/>
              <a:ahLst/>
              <a:cxnLst/>
              <a:rect l="l" t="t" r="r" b="b"/>
              <a:pathLst>
                <a:path w="27939" h="13334">
                  <a:moveTo>
                    <a:pt x="14167" y="0"/>
                  </a:moveTo>
                  <a:lnTo>
                    <a:pt x="0" y="0"/>
                  </a:lnTo>
                  <a:lnTo>
                    <a:pt x="14167" y="13155"/>
                  </a:lnTo>
                  <a:lnTo>
                    <a:pt x="14167" y="0"/>
                  </a:lnTo>
                  <a:close/>
                </a:path>
                <a:path w="27939" h="13334">
                  <a:moveTo>
                    <a:pt x="27322" y="0"/>
                  </a:moveTo>
                  <a:lnTo>
                    <a:pt x="14167" y="0"/>
                  </a:lnTo>
                  <a:lnTo>
                    <a:pt x="14167" y="13155"/>
                  </a:lnTo>
                  <a:lnTo>
                    <a:pt x="2732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7" name="object 867"/>
            <p:cNvSpPr/>
            <p:nvPr/>
          </p:nvSpPr>
          <p:spPr>
            <a:xfrm>
              <a:off x="5604186" y="8933844"/>
              <a:ext cx="27940" cy="13335"/>
            </a:xfrm>
            <a:custGeom>
              <a:avLst/>
              <a:gdLst/>
              <a:ahLst/>
              <a:cxnLst/>
              <a:rect l="l" t="t" r="r" b="b"/>
              <a:pathLst>
                <a:path w="27939" h="13334">
                  <a:moveTo>
                    <a:pt x="0" y="0"/>
                  </a:moveTo>
                  <a:lnTo>
                    <a:pt x="14167" y="0"/>
                  </a:lnTo>
                  <a:lnTo>
                    <a:pt x="14167" y="13155"/>
                  </a:lnTo>
                  <a:lnTo>
                    <a:pt x="0" y="0"/>
                  </a:lnTo>
                  <a:close/>
                </a:path>
                <a:path w="27939" h="13334">
                  <a:moveTo>
                    <a:pt x="14167" y="0"/>
                  </a:moveTo>
                  <a:lnTo>
                    <a:pt x="14167" y="13155"/>
                  </a:lnTo>
                  <a:lnTo>
                    <a:pt x="27322" y="0"/>
                  </a:lnTo>
                  <a:lnTo>
                    <a:pt x="1416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8" name="object 868"/>
            <p:cNvSpPr/>
            <p:nvPr/>
          </p:nvSpPr>
          <p:spPr>
            <a:xfrm>
              <a:off x="5618353" y="8896402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37442" y="0"/>
                  </a:moveTo>
                  <a:lnTo>
                    <a:pt x="0" y="37442"/>
                  </a:lnTo>
                  <a:lnTo>
                    <a:pt x="13155" y="37442"/>
                  </a:lnTo>
                  <a:lnTo>
                    <a:pt x="37442" y="0"/>
                  </a:lnTo>
                  <a:close/>
                </a:path>
                <a:path w="50800" h="37465">
                  <a:moveTo>
                    <a:pt x="50597" y="0"/>
                  </a:moveTo>
                  <a:lnTo>
                    <a:pt x="37442" y="0"/>
                  </a:lnTo>
                  <a:lnTo>
                    <a:pt x="13155" y="37442"/>
                  </a:lnTo>
                  <a:lnTo>
                    <a:pt x="5059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9" name="object 869"/>
            <p:cNvSpPr/>
            <p:nvPr/>
          </p:nvSpPr>
          <p:spPr>
            <a:xfrm>
              <a:off x="5618354" y="8896401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50597" y="0"/>
                  </a:moveTo>
                  <a:lnTo>
                    <a:pt x="37442" y="0"/>
                  </a:lnTo>
                  <a:lnTo>
                    <a:pt x="13155" y="37442"/>
                  </a:lnTo>
                  <a:lnTo>
                    <a:pt x="50597" y="0"/>
                  </a:lnTo>
                  <a:close/>
                </a:path>
                <a:path w="50800" h="37465">
                  <a:moveTo>
                    <a:pt x="37442" y="0"/>
                  </a:moveTo>
                  <a:lnTo>
                    <a:pt x="13155" y="37442"/>
                  </a:lnTo>
                  <a:lnTo>
                    <a:pt x="0" y="37442"/>
                  </a:lnTo>
                  <a:lnTo>
                    <a:pt x="37442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0" name="object 870"/>
            <p:cNvSpPr/>
            <p:nvPr/>
          </p:nvSpPr>
          <p:spPr>
            <a:xfrm>
              <a:off x="5567756" y="8896402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0" y="0"/>
                  </a:moveTo>
                  <a:lnTo>
                    <a:pt x="36430" y="37442"/>
                  </a:lnTo>
                  <a:lnTo>
                    <a:pt x="50597" y="37442"/>
                  </a:lnTo>
                  <a:lnTo>
                    <a:pt x="0" y="0"/>
                  </a:lnTo>
                  <a:close/>
                </a:path>
                <a:path w="50800" h="37465">
                  <a:moveTo>
                    <a:pt x="13155" y="0"/>
                  </a:moveTo>
                  <a:lnTo>
                    <a:pt x="0" y="0"/>
                  </a:lnTo>
                  <a:lnTo>
                    <a:pt x="50597" y="37442"/>
                  </a:lnTo>
                  <a:lnTo>
                    <a:pt x="1315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1" name="object 871"/>
            <p:cNvSpPr/>
            <p:nvPr/>
          </p:nvSpPr>
          <p:spPr>
            <a:xfrm>
              <a:off x="5567756" y="8896401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13155" y="0"/>
                  </a:moveTo>
                  <a:lnTo>
                    <a:pt x="0" y="0"/>
                  </a:lnTo>
                  <a:lnTo>
                    <a:pt x="50597" y="37442"/>
                  </a:lnTo>
                  <a:lnTo>
                    <a:pt x="13155" y="0"/>
                  </a:lnTo>
                  <a:close/>
                </a:path>
                <a:path w="50800" h="37465">
                  <a:moveTo>
                    <a:pt x="0" y="0"/>
                  </a:moveTo>
                  <a:lnTo>
                    <a:pt x="50597" y="37442"/>
                  </a:lnTo>
                  <a:lnTo>
                    <a:pt x="36430" y="3744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2" name="object 872"/>
            <p:cNvSpPr/>
            <p:nvPr/>
          </p:nvSpPr>
          <p:spPr>
            <a:xfrm>
              <a:off x="7101874" y="8386378"/>
              <a:ext cx="120014" cy="539750"/>
            </a:xfrm>
            <a:custGeom>
              <a:avLst/>
              <a:gdLst/>
              <a:ahLst/>
              <a:cxnLst/>
              <a:rect l="l" t="t" r="r" b="b"/>
              <a:pathLst>
                <a:path w="120015" h="539750">
                  <a:moveTo>
                    <a:pt x="116374" y="539370"/>
                  </a:moveTo>
                  <a:lnTo>
                    <a:pt x="0" y="421983"/>
                  </a:lnTo>
                </a:path>
                <a:path w="120015" h="539750">
                  <a:moveTo>
                    <a:pt x="119410" y="330908"/>
                  </a:moveTo>
                  <a:lnTo>
                    <a:pt x="0" y="211497"/>
                  </a:lnTo>
                </a:path>
                <a:path w="120015" h="539750">
                  <a:moveTo>
                    <a:pt x="119410" y="119410"/>
                  </a:moveTo>
                  <a:lnTo>
                    <a:pt x="0" y="0"/>
                  </a:lnTo>
                </a:path>
                <a:path w="120015" h="539750">
                  <a:moveTo>
                    <a:pt x="11131" y="539370"/>
                  </a:moveTo>
                  <a:lnTo>
                    <a:pt x="0" y="528238"/>
                  </a:lnTo>
                </a:path>
                <a:path w="120015" h="539750">
                  <a:moveTo>
                    <a:pt x="119410" y="436151"/>
                  </a:moveTo>
                  <a:lnTo>
                    <a:pt x="93099" y="40984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3" name="object 873"/>
            <p:cNvSpPr/>
            <p:nvPr/>
          </p:nvSpPr>
          <p:spPr>
            <a:xfrm>
              <a:off x="7166639" y="876788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4" name="object 874"/>
            <p:cNvSpPr/>
            <p:nvPr/>
          </p:nvSpPr>
          <p:spPr>
            <a:xfrm>
              <a:off x="7166639" y="876788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5" name="object 875"/>
            <p:cNvSpPr/>
            <p:nvPr/>
          </p:nvSpPr>
          <p:spPr>
            <a:xfrm>
              <a:off x="7101874" y="8399533"/>
              <a:ext cx="120014" cy="344170"/>
            </a:xfrm>
            <a:custGeom>
              <a:avLst/>
              <a:gdLst/>
              <a:ahLst/>
              <a:cxnLst/>
              <a:rect l="l" t="t" r="r" b="b"/>
              <a:pathLst>
                <a:path w="120015" h="344170">
                  <a:moveTo>
                    <a:pt x="40478" y="344063"/>
                  </a:moveTo>
                  <a:lnTo>
                    <a:pt x="0" y="303585"/>
                  </a:lnTo>
                </a:path>
                <a:path w="120015" h="344170">
                  <a:moveTo>
                    <a:pt x="119410" y="211497"/>
                  </a:moveTo>
                  <a:lnTo>
                    <a:pt x="14167" y="106254"/>
                  </a:lnTo>
                </a:path>
                <a:path w="120015" h="344170">
                  <a:moveTo>
                    <a:pt x="119410" y="1011"/>
                  </a:moveTo>
                  <a:lnTo>
                    <a:pt x="11941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6" name="object 876"/>
            <p:cNvSpPr/>
            <p:nvPr/>
          </p:nvSpPr>
          <p:spPr>
            <a:xfrm>
              <a:off x="7192950" y="837119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7" name="object 877"/>
            <p:cNvSpPr/>
            <p:nvPr/>
          </p:nvSpPr>
          <p:spPr>
            <a:xfrm>
              <a:off x="7192950" y="837119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8" name="object 878"/>
            <p:cNvSpPr/>
            <p:nvPr/>
          </p:nvSpPr>
          <p:spPr>
            <a:xfrm>
              <a:off x="7221284" y="7347104"/>
              <a:ext cx="1842770" cy="2152650"/>
            </a:xfrm>
            <a:custGeom>
              <a:avLst/>
              <a:gdLst/>
              <a:ahLst/>
              <a:cxnLst/>
              <a:rect l="l" t="t" r="r" b="b"/>
              <a:pathLst>
                <a:path w="1842770" h="2152650">
                  <a:moveTo>
                    <a:pt x="215545" y="0"/>
                  </a:moveTo>
                  <a:lnTo>
                    <a:pt x="215545" y="2152420"/>
                  </a:lnTo>
                </a:path>
                <a:path w="1842770" h="2152650">
                  <a:moveTo>
                    <a:pt x="215545" y="1894372"/>
                  </a:moveTo>
                  <a:lnTo>
                    <a:pt x="263107" y="1894372"/>
                  </a:lnTo>
                </a:path>
                <a:path w="1842770" h="2152650">
                  <a:moveTo>
                    <a:pt x="215545" y="1906516"/>
                  </a:moveTo>
                  <a:lnTo>
                    <a:pt x="263107" y="1906516"/>
                  </a:lnTo>
                </a:path>
                <a:path w="1842770" h="2152650">
                  <a:moveTo>
                    <a:pt x="263107" y="0"/>
                  </a:moveTo>
                  <a:lnTo>
                    <a:pt x="263107" y="2152420"/>
                  </a:lnTo>
                </a:path>
                <a:path w="1842770" h="2152650">
                  <a:moveTo>
                    <a:pt x="215545" y="938078"/>
                  </a:moveTo>
                  <a:lnTo>
                    <a:pt x="263107" y="938078"/>
                  </a:lnTo>
                </a:path>
                <a:path w="1842770" h="2152650">
                  <a:moveTo>
                    <a:pt x="215545" y="950222"/>
                  </a:moveTo>
                  <a:lnTo>
                    <a:pt x="263107" y="950222"/>
                  </a:lnTo>
                </a:path>
                <a:path w="1842770" h="2152650">
                  <a:moveTo>
                    <a:pt x="215545" y="1176899"/>
                  </a:moveTo>
                  <a:lnTo>
                    <a:pt x="263107" y="1176899"/>
                  </a:lnTo>
                </a:path>
                <a:path w="1842770" h="2152650">
                  <a:moveTo>
                    <a:pt x="215545" y="1189042"/>
                  </a:moveTo>
                  <a:lnTo>
                    <a:pt x="263107" y="1189042"/>
                  </a:lnTo>
                </a:path>
                <a:path w="1842770" h="2152650">
                  <a:moveTo>
                    <a:pt x="215545" y="1655552"/>
                  </a:moveTo>
                  <a:lnTo>
                    <a:pt x="263107" y="1655552"/>
                  </a:lnTo>
                </a:path>
                <a:path w="1842770" h="2152650">
                  <a:moveTo>
                    <a:pt x="215545" y="1666683"/>
                  </a:moveTo>
                  <a:lnTo>
                    <a:pt x="263107" y="1666683"/>
                  </a:lnTo>
                </a:path>
                <a:path w="1842770" h="2152650">
                  <a:moveTo>
                    <a:pt x="215545" y="1403576"/>
                  </a:moveTo>
                  <a:lnTo>
                    <a:pt x="263107" y="1403576"/>
                  </a:lnTo>
                </a:path>
                <a:path w="1842770" h="2152650">
                  <a:moveTo>
                    <a:pt x="215545" y="1415719"/>
                  </a:moveTo>
                  <a:lnTo>
                    <a:pt x="263107" y="1415719"/>
                  </a:lnTo>
                </a:path>
                <a:path w="1842770" h="2152650">
                  <a:moveTo>
                    <a:pt x="85003" y="1949018"/>
                  </a:moveTo>
                  <a:lnTo>
                    <a:pt x="215545" y="1949018"/>
                  </a:lnTo>
                </a:path>
                <a:path w="1842770" h="2152650">
                  <a:moveTo>
                    <a:pt x="85003" y="1924731"/>
                  </a:moveTo>
                  <a:lnTo>
                    <a:pt x="215545" y="1924731"/>
                  </a:lnTo>
                </a:path>
                <a:path w="1842770" h="2152650">
                  <a:moveTo>
                    <a:pt x="85003" y="1422803"/>
                  </a:moveTo>
                  <a:lnTo>
                    <a:pt x="215545" y="1422803"/>
                  </a:lnTo>
                </a:path>
                <a:path w="1842770" h="2152650">
                  <a:moveTo>
                    <a:pt x="85003" y="1399528"/>
                  </a:moveTo>
                  <a:lnTo>
                    <a:pt x="215545" y="1399528"/>
                  </a:lnTo>
                </a:path>
                <a:path w="1842770" h="2152650">
                  <a:moveTo>
                    <a:pt x="85003" y="896588"/>
                  </a:moveTo>
                  <a:lnTo>
                    <a:pt x="215545" y="896588"/>
                  </a:lnTo>
                </a:path>
                <a:path w="1842770" h="2152650">
                  <a:moveTo>
                    <a:pt x="340015" y="2130157"/>
                  </a:moveTo>
                  <a:lnTo>
                    <a:pt x="85003" y="1666683"/>
                  </a:lnTo>
                </a:path>
                <a:path w="1842770" h="2152650">
                  <a:moveTo>
                    <a:pt x="351147" y="2130157"/>
                  </a:moveTo>
                  <a:lnTo>
                    <a:pt x="85003" y="1645432"/>
                  </a:lnTo>
                </a:path>
                <a:path w="1842770" h="2152650">
                  <a:moveTo>
                    <a:pt x="382517" y="2130157"/>
                  </a:moveTo>
                  <a:lnTo>
                    <a:pt x="85003" y="946174"/>
                  </a:lnTo>
                </a:path>
                <a:path w="1842770" h="2152650">
                  <a:moveTo>
                    <a:pt x="394661" y="2130157"/>
                  </a:moveTo>
                  <a:lnTo>
                    <a:pt x="85003" y="898612"/>
                  </a:lnTo>
                </a:path>
                <a:path w="1842770" h="2152650">
                  <a:moveTo>
                    <a:pt x="224653" y="1396492"/>
                  </a:moveTo>
                  <a:lnTo>
                    <a:pt x="211497" y="1400540"/>
                  </a:lnTo>
                </a:path>
                <a:path w="1842770" h="2152650">
                  <a:moveTo>
                    <a:pt x="200366" y="1403576"/>
                  </a:moveTo>
                  <a:lnTo>
                    <a:pt x="187211" y="1406612"/>
                  </a:lnTo>
                </a:path>
                <a:path w="1842770" h="2152650">
                  <a:moveTo>
                    <a:pt x="221617" y="1385361"/>
                  </a:moveTo>
                  <a:lnTo>
                    <a:pt x="208461" y="1388397"/>
                  </a:lnTo>
                </a:path>
                <a:path w="1842770" h="2152650">
                  <a:moveTo>
                    <a:pt x="197330" y="1391433"/>
                  </a:moveTo>
                  <a:lnTo>
                    <a:pt x="184175" y="1394468"/>
                  </a:lnTo>
                </a:path>
                <a:path w="1842770" h="2152650">
                  <a:moveTo>
                    <a:pt x="466509" y="2152420"/>
                  </a:moveTo>
                  <a:lnTo>
                    <a:pt x="466509" y="2130157"/>
                  </a:lnTo>
                  <a:lnTo>
                    <a:pt x="330908" y="2130157"/>
                  </a:lnTo>
                  <a:lnTo>
                    <a:pt x="330908" y="2152420"/>
                  </a:lnTo>
                </a:path>
                <a:path w="1842770" h="2152650">
                  <a:moveTo>
                    <a:pt x="238820" y="1899432"/>
                  </a:moveTo>
                  <a:lnTo>
                    <a:pt x="226677" y="1905504"/>
                  </a:lnTo>
                </a:path>
                <a:path w="1842770" h="2152650">
                  <a:moveTo>
                    <a:pt x="217569" y="1909552"/>
                  </a:moveTo>
                  <a:lnTo>
                    <a:pt x="205426" y="1915623"/>
                  </a:lnTo>
                </a:path>
                <a:path w="1842770" h="2152650">
                  <a:moveTo>
                    <a:pt x="233760" y="1888301"/>
                  </a:moveTo>
                  <a:lnTo>
                    <a:pt x="221617" y="1894372"/>
                  </a:lnTo>
                </a:path>
                <a:path w="1842770" h="2152650">
                  <a:moveTo>
                    <a:pt x="212509" y="1899432"/>
                  </a:moveTo>
                  <a:lnTo>
                    <a:pt x="200366" y="1905504"/>
                  </a:lnTo>
                </a:path>
                <a:path w="1842770" h="2152650">
                  <a:moveTo>
                    <a:pt x="311681" y="1749663"/>
                  </a:moveTo>
                  <a:lnTo>
                    <a:pt x="299537" y="1753711"/>
                  </a:lnTo>
                </a:path>
                <a:path w="1842770" h="2152650">
                  <a:moveTo>
                    <a:pt x="288406" y="1756747"/>
                  </a:moveTo>
                  <a:lnTo>
                    <a:pt x="275250" y="1759783"/>
                  </a:lnTo>
                </a:path>
                <a:path w="1842770" h="2152650">
                  <a:moveTo>
                    <a:pt x="308645" y="1738532"/>
                  </a:moveTo>
                  <a:lnTo>
                    <a:pt x="296501" y="1741568"/>
                  </a:lnTo>
                </a:path>
                <a:path w="1842770" h="2152650">
                  <a:moveTo>
                    <a:pt x="285370" y="1744604"/>
                  </a:moveTo>
                  <a:lnTo>
                    <a:pt x="272214" y="1748651"/>
                  </a:lnTo>
                </a:path>
                <a:path w="1842770" h="2152650">
                  <a:moveTo>
                    <a:pt x="0" y="1004867"/>
                  </a:moveTo>
                  <a:lnTo>
                    <a:pt x="24286" y="1004867"/>
                  </a:lnTo>
                </a:path>
                <a:path w="1842770" h="2152650">
                  <a:moveTo>
                    <a:pt x="1412684" y="2152420"/>
                  </a:moveTo>
                  <a:lnTo>
                    <a:pt x="1412684" y="2033010"/>
                  </a:lnTo>
                  <a:lnTo>
                    <a:pt x="1842763" y="2033010"/>
                  </a:lnTo>
                </a:path>
                <a:path w="1842770" h="2152650">
                  <a:moveTo>
                    <a:pt x="1532094" y="2152420"/>
                  </a:moveTo>
                  <a:lnTo>
                    <a:pt x="1172851" y="21524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79" name="object 879"/>
          <p:cNvSpPr txBox="1"/>
          <p:nvPr/>
        </p:nvSpPr>
        <p:spPr>
          <a:xfrm>
            <a:off x="8707284" y="9227794"/>
            <a:ext cx="298450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spc="-70" dirty="0">
                <a:latin typeface="Trebuchet MS"/>
                <a:cs typeface="Trebuchet MS"/>
              </a:rPr>
              <a:t>+0.000</a:t>
            </a:r>
            <a:endParaRPr sz="850">
              <a:latin typeface="Trebuchet MS"/>
              <a:cs typeface="Trebuchet MS"/>
            </a:endParaRPr>
          </a:p>
        </p:txBody>
      </p:sp>
      <p:grpSp>
        <p:nvGrpSpPr>
          <p:cNvPr id="880" name="object 880"/>
          <p:cNvGrpSpPr/>
          <p:nvPr/>
        </p:nvGrpSpPr>
        <p:grpSpPr>
          <a:xfrm>
            <a:off x="8390961" y="8229386"/>
            <a:ext cx="676275" cy="1270635"/>
            <a:chOff x="8390961" y="8229386"/>
            <a:chExt cx="676275" cy="1270635"/>
          </a:xfrm>
        </p:grpSpPr>
        <p:sp>
          <p:nvSpPr>
            <p:cNvPr id="881" name="object 881"/>
            <p:cNvSpPr/>
            <p:nvPr/>
          </p:nvSpPr>
          <p:spPr>
            <a:xfrm>
              <a:off x="8583371" y="9441842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6071" y="0"/>
                  </a:moveTo>
                  <a:lnTo>
                    <a:pt x="0" y="7083"/>
                  </a:lnTo>
                  <a:lnTo>
                    <a:pt x="13155" y="7083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2" name="object 882"/>
            <p:cNvSpPr/>
            <p:nvPr/>
          </p:nvSpPr>
          <p:spPr>
            <a:xfrm>
              <a:off x="8583371" y="9441842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6071" y="0"/>
                  </a:moveTo>
                  <a:lnTo>
                    <a:pt x="13155" y="7083"/>
                  </a:lnTo>
                  <a:lnTo>
                    <a:pt x="0" y="7083"/>
                  </a:lnTo>
                  <a:lnTo>
                    <a:pt x="60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3" name="object 883"/>
            <p:cNvSpPr/>
            <p:nvPr/>
          </p:nvSpPr>
          <p:spPr>
            <a:xfrm>
              <a:off x="8671411" y="9441842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6071" y="0"/>
                  </a:moveTo>
                  <a:lnTo>
                    <a:pt x="0" y="7083"/>
                  </a:lnTo>
                  <a:lnTo>
                    <a:pt x="13155" y="7083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4" name="object 884"/>
            <p:cNvSpPr/>
            <p:nvPr/>
          </p:nvSpPr>
          <p:spPr>
            <a:xfrm>
              <a:off x="8671411" y="9441842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6071" y="0"/>
                  </a:moveTo>
                  <a:lnTo>
                    <a:pt x="13155" y="7083"/>
                  </a:lnTo>
                  <a:lnTo>
                    <a:pt x="0" y="7083"/>
                  </a:lnTo>
                  <a:lnTo>
                    <a:pt x="60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5" name="object 885"/>
            <p:cNvSpPr/>
            <p:nvPr/>
          </p:nvSpPr>
          <p:spPr>
            <a:xfrm>
              <a:off x="8619801" y="9485357"/>
              <a:ext cx="27940" cy="14604"/>
            </a:xfrm>
            <a:custGeom>
              <a:avLst/>
              <a:gdLst/>
              <a:ahLst/>
              <a:cxnLst/>
              <a:rect l="l" t="t" r="r" b="b"/>
              <a:pathLst>
                <a:path w="27940" h="14604">
                  <a:moveTo>
                    <a:pt x="14167" y="0"/>
                  </a:moveTo>
                  <a:lnTo>
                    <a:pt x="0" y="0"/>
                  </a:lnTo>
                  <a:lnTo>
                    <a:pt x="14167" y="14167"/>
                  </a:lnTo>
                  <a:lnTo>
                    <a:pt x="14167" y="0"/>
                  </a:lnTo>
                  <a:close/>
                </a:path>
                <a:path w="27940" h="14604">
                  <a:moveTo>
                    <a:pt x="27322" y="0"/>
                  </a:moveTo>
                  <a:lnTo>
                    <a:pt x="14167" y="0"/>
                  </a:lnTo>
                  <a:lnTo>
                    <a:pt x="14167" y="14167"/>
                  </a:lnTo>
                  <a:lnTo>
                    <a:pt x="2732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6" name="object 886"/>
            <p:cNvSpPr/>
            <p:nvPr/>
          </p:nvSpPr>
          <p:spPr>
            <a:xfrm>
              <a:off x="8619801" y="9485356"/>
              <a:ext cx="27940" cy="14604"/>
            </a:xfrm>
            <a:custGeom>
              <a:avLst/>
              <a:gdLst/>
              <a:ahLst/>
              <a:cxnLst/>
              <a:rect l="l" t="t" r="r" b="b"/>
              <a:pathLst>
                <a:path w="27940" h="14604">
                  <a:moveTo>
                    <a:pt x="0" y="0"/>
                  </a:moveTo>
                  <a:lnTo>
                    <a:pt x="14167" y="0"/>
                  </a:lnTo>
                  <a:lnTo>
                    <a:pt x="14167" y="14167"/>
                  </a:lnTo>
                  <a:lnTo>
                    <a:pt x="0" y="0"/>
                  </a:lnTo>
                  <a:close/>
                </a:path>
                <a:path w="27940" h="14604">
                  <a:moveTo>
                    <a:pt x="14167" y="0"/>
                  </a:moveTo>
                  <a:lnTo>
                    <a:pt x="14167" y="14167"/>
                  </a:lnTo>
                  <a:lnTo>
                    <a:pt x="27322" y="0"/>
                  </a:lnTo>
                  <a:lnTo>
                    <a:pt x="1416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7" name="object 887"/>
            <p:cNvSpPr/>
            <p:nvPr/>
          </p:nvSpPr>
          <p:spPr>
            <a:xfrm>
              <a:off x="8633968" y="9448926"/>
              <a:ext cx="50800" cy="36830"/>
            </a:xfrm>
            <a:custGeom>
              <a:avLst/>
              <a:gdLst/>
              <a:ahLst/>
              <a:cxnLst/>
              <a:rect l="l" t="t" r="r" b="b"/>
              <a:pathLst>
                <a:path w="50800" h="36829">
                  <a:moveTo>
                    <a:pt x="37442" y="0"/>
                  </a:moveTo>
                  <a:lnTo>
                    <a:pt x="0" y="36430"/>
                  </a:lnTo>
                  <a:lnTo>
                    <a:pt x="13155" y="36430"/>
                  </a:lnTo>
                  <a:lnTo>
                    <a:pt x="37442" y="0"/>
                  </a:lnTo>
                  <a:close/>
                </a:path>
                <a:path w="50800" h="36829">
                  <a:moveTo>
                    <a:pt x="50597" y="0"/>
                  </a:moveTo>
                  <a:lnTo>
                    <a:pt x="37442" y="0"/>
                  </a:lnTo>
                  <a:lnTo>
                    <a:pt x="13155" y="36430"/>
                  </a:lnTo>
                  <a:lnTo>
                    <a:pt x="5059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8" name="object 888"/>
            <p:cNvSpPr/>
            <p:nvPr/>
          </p:nvSpPr>
          <p:spPr>
            <a:xfrm>
              <a:off x="8633968" y="9448926"/>
              <a:ext cx="50800" cy="36830"/>
            </a:xfrm>
            <a:custGeom>
              <a:avLst/>
              <a:gdLst/>
              <a:ahLst/>
              <a:cxnLst/>
              <a:rect l="l" t="t" r="r" b="b"/>
              <a:pathLst>
                <a:path w="50800" h="36829">
                  <a:moveTo>
                    <a:pt x="50597" y="0"/>
                  </a:moveTo>
                  <a:lnTo>
                    <a:pt x="37442" y="0"/>
                  </a:lnTo>
                  <a:lnTo>
                    <a:pt x="13155" y="36430"/>
                  </a:lnTo>
                  <a:lnTo>
                    <a:pt x="50597" y="0"/>
                  </a:lnTo>
                  <a:close/>
                </a:path>
                <a:path w="50800" h="36829">
                  <a:moveTo>
                    <a:pt x="37442" y="0"/>
                  </a:moveTo>
                  <a:lnTo>
                    <a:pt x="13155" y="36430"/>
                  </a:lnTo>
                  <a:lnTo>
                    <a:pt x="0" y="36430"/>
                  </a:lnTo>
                  <a:lnTo>
                    <a:pt x="37442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9" name="object 889"/>
            <p:cNvSpPr/>
            <p:nvPr/>
          </p:nvSpPr>
          <p:spPr>
            <a:xfrm>
              <a:off x="8583371" y="9448926"/>
              <a:ext cx="50800" cy="36830"/>
            </a:xfrm>
            <a:custGeom>
              <a:avLst/>
              <a:gdLst/>
              <a:ahLst/>
              <a:cxnLst/>
              <a:rect l="l" t="t" r="r" b="b"/>
              <a:pathLst>
                <a:path w="50800" h="36829">
                  <a:moveTo>
                    <a:pt x="0" y="0"/>
                  </a:moveTo>
                  <a:lnTo>
                    <a:pt x="36430" y="36430"/>
                  </a:lnTo>
                  <a:lnTo>
                    <a:pt x="50597" y="36430"/>
                  </a:lnTo>
                  <a:lnTo>
                    <a:pt x="0" y="0"/>
                  </a:lnTo>
                  <a:close/>
                </a:path>
                <a:path w="50800" h="36829">
                  <a:moveTo>
                    <a:pt x="13155" y="0"/>
                  </a:moveTo>
                  <a:lnTo>
                    <a:pt x="0" y="0"/>
                  </a:lnTo>
                  <a:lnTo>
                    <a:pt x="50597" y="36430"/>
                  </a:lnTo>
                  <a:lnTo>
                    <a:pt x="1315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0" name="object 890"/>
            <p:cNvSpPr/>
            <p:nvPr/>
          </p:nvSpPr>
          <p:spPr>
            <a:xfrm>
              <a:off x="8583371" y="9448926"/>
              <a:ext cx="50800" cy="36830"/>
            </a:xfrm>
            <a:custGeom>
              <a:avLst/>
              <a:gdLst/>
              <a:ahLst/>
              <a:cxnLst/>
              <a:rect l="l" t="t" r="r" b="b"/>
              <a:pathLst>
                <a:path w="50800" h="36829">
                  <a:moveTo>
                    <a:pt x="13155" y="0"/>
                  </a:moveTo>
                  <a:lnTo>
                    <a:pt x="0" y="0"/>
                  </a:lnTo>
                  <a:lnTo>
                    <a:pt x="50597" y="36430"/>
                  </a:lnTo>
                  <a:lnTo>
                    <a:pt x="13155" y="0"/>
                  </a:lnTo>
                  <a:close/>
                </a:path>
                <a:path w="50800" h="36829">
                  <a:moveTo>
                    <a:pt x="0" y="0"/>
                  </a:moveTo>
                  <a:lnTo>
                    <a:pt x="50597" y="36430"/>
                  </a:lnTo>
                  <a:lnTo>
                    <a:pt x="36430" y="3643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1" name="object 891"/>
            <p:cNvSpPr/>
            <p:nvPr/>
          </p:nvSpPr>
          <p:spPr>
            <a:xfrm>
              <a:off x="8394136" y="8232561"/>
              <a:ext cx="669925" cy="120014"/>
            </a:xfrm>
            <a:custGeom>
              <a:avLst/>
              <a:gdLst/>
              <a:ahLst/>
              <a:cxnLst/>
              <a:rect l="l" t="t" r="r" b="b"/>
              <a:pathLst>
                <a:path w="669925" h="120015">
                  <a:moveTo>
                    <a:pt x="239832" y="119410"/>
                  </a:moveTo>
                  <a:lnTo>
                    <a:pt x="239832" y="0"/>
                  </a:lnTo>
                  <a:lnTo>
                    <a:pt x="669911" y="0"/>
                  </a:lnTo>
                </a:path>
                <a:path w="669925" h="120015">
                  <a:moveTo>
                    <a:pt x="359242" y="119410"/>
                  </a:moveTo>
                  <a:lnTo>
                    <a:pt x="0" y="11941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92" name="object 892"/>
          <p:cNvSpPr txBox="1"/>
          <p:nvPr/>
        </p:nvSpPr>
        <p:spPr>
          <a:xfrm>
            <a:off x="8707284" y="8080241"/>
            <a:ext cx="305435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spc="-60" dirty="0">
                <a:latin typeface="Trebuchet MS"/>
                <a:cs typeface="Trebuchet MS"/>
              </a:rPr>
              <a:t>+4.800</a:t>
            </a:r>
            <a:endParaRPr sz="850">
              <a:latin typeface="Trebuchet MS"/>
              <a:cs typeface="Trebuchet MS"/>
            </a:endParaRPr>
          </a:p>
        </p:txBody>
      </p:sp>
      <p:grpSp>
        <p:nvGrpSpPr>
          <p:cNvPr id="893" name="object 893"/>
          <p:cNvGrpSpPr/>
          <p:nvPr/>
        </p:nvGrpSpPr>
        <p:grpSpPr>
          <a:xfrm>
            <a:off x="7856651" y="8294290"/>
            <a:ext cx="828040" cy="1238885"/>
            <a:chOff x="7856651" y="8294290"/>
            <a:chExt cx="828040" cy="1238885"/>
          </a:xfrm>
        </p:grpSpPr>
        <p:sp>
          <p:nvSpPr>
            <p:cNvPr id="894" name="object 894"/>
            <p:cNvSpPr/>
            <p:nvPr/>
          </p:nvSpPr>
          <p:spPr>
            <a:xfrm>
              <a:off x="8583371" y="8294290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6071" y="0"/>
                  </a:moveTo>
                  <a:lnTo>
                    <a:pt x="0" y="7083"/>
                  </a:lnTo>
                  <a:lnTo>
                    <a:pt x="13155" y="7083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5" name="object 895"/>
            <p:cNvSpPr/>
            <p:nvPr/>
          </p:nvSpPr>
          <p:spPr>
            <a:xfrm>
              <a:off x="8583371" y="8294290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6071" y="0"/>
                  </a:moveTo>
                  <a:lnTo>
                    <a:pt x="13155" y="7083"/>
                  </a:lnTo>
                  <a:lnTo>
                    <a:pt x="0" y="7083"/>
                  </a:lnTo>
                  <a:lnTo>
                    <a:pt x="60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6" name="object 896"/>
            <p:cNvSpPr/>
            <p:nvPr/>
          </p:nvSpPr>
          <p:spPr>
            <a:xfrm>
              <a:off x="8671411" y="8294290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6071" y="0"/>
                  </a:moveTo>
                  <a:lnTo>
                    <a:pt x="0" y="7083"/>
                  </a:lnTo>
                  <a:lnTo>
                    <a:pt x="13155" y="7083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7" name="object 897"/>
            <p:cNvSpPr/>
            <p:nvPr/>
          </p:nvSpPr>
          <p:spPr>
            <a:xfrm>
              <a:off x="8671411" y="8294290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6071" y="0"/>
                  </a:moveTo>
                  <a:lnTo>
                    <a:pt x="13155" y="7083"/>
                  </a:lnTo>
                  <a:lnTo>
                    <a:pt x="0" y="7083"/>
                  </a:lnTo>
                  <a:lnTo>
                    <a:pt x="60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8" name="object 898"/>
            <p:cNvSpPr/>
            <p:nvPr/>
          </p:nvSpPr>
          <p:spPr>
            <a:xfrm>
              <a:off x="8619801" y="8337804"/>
              <a:ext cx="27940" cy="14604"/>
            </a:xfrm>
            <a:custGeom>
              <a:avLst/>
              <a:gdLst/>
              <a:ahLst/>
              <a:cxnLst/>
              <a:rect l="l" t="t" r="r" b="b"/>
              <a:pathLst>
                <a:path w="27940" h="14604">
                  <a:moveTo>
                    <a:pt x="14167" y="0"/>
                  </a:moveTo>
                  <a:lnTo>
                    <a:pt x="0" y="0"/>
                  </a:lnTo>
                  <a:lnTo>
                    <a:pt x="14167" y="14167"/>
                  </a:lnTo>
                  <a:lnTo>
                    <a:pt x="14167" y="0"/>
                  </a:lnTo>
                  <a:close/>
                </a:path>
                <a:path w="27940" h="14604">
                  <a:moveTo>
                    <a:pt x="27322" y="0"/>
                  </a:moveTo>
                  <a:lnTo>
                    <a:pt x="14167" y="0"/>
                  </a:lnTo>
                  <a:lnTo>
                    <a:pt x="14167" y="14167"/>
                  </a:lnTo>
                  <a:lnTo>
                    <a:pt x="2732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9" name="object 899"/>
            <p:cNvSpPr/>
            <p:nvPr/>
          </p:nvSpPr>
          <p:spPr>
            <a:xfrm>
              <a:off x="8619801" y="8337804"/>
              <a:ext cx="27940" cy="14604"/>
            </a:xfrm>
            <a:custGeom>
              <a:avLst/>
              <a:gdLst/>
              <a:ahLst/>
              <a:cxnLst/>
              <a:rect l="l" t="t" r="r" b="b"/>
              <a:pathLst>
                <a:path w="27940" h="14604">
                  <a:moveTo>
                    <a:pt x="0" y="0"/>
                  </a:moveTo>
                  <a:lnTo>
                    <a:pt x="14167" y="0"/>
                  </a:lnTo>
                  <a:lnTo>
                    <a:pt x="14167" y="14167"/>
                  </a:lnTo>
                  <a:lnTo>
                    <a:pt x="0" y="0"/>
                  </a:lnTo>
                  <a:close/>
                </a:path>
                <a:path w="27940" h="14604">
                  <a:moveTo>
                    <a:pt x="14167" y="0"/>
                  </a:moveTo>
                  <a:lnTo>
                    <a:pt x="14167" y="14167"/>
                  </a:lnTo>
                  <a:lnTo>
                    <a:pt x="27322" y="0"/>
                  </a:lnTo>
                  <a:lnTo>
                    <a:pt x="14167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0" name="object 900"/>
            <p:cNvSpPr/>
            <p:nvPr/>
          </p:nvSpPr>
          <p:spPr>
            <a:xfrm>
              <a:off x="8633968" y="8301374"/>
              <a:ext cx="50800" cy="36830"/>
            </a:xfrm>
            <a:custGeom>
              <a:avLst/>
              <a:gdLst/>
              <a:ahLst/>
              <a:cxnLst/>
              <a:rect l="l" t="t" r="r" b="b"/>
              <a:pathLst>
                <a:path w="50800" h="36829">
                  <a:moveTo>
                    <a:pt x="37442" y="0"/>
                  </a:moveTo>
                  <a:lnTo>
                    <a:pt x="0" y="36430"/>
                  </a:lnTo>
                  <a:lnTo>
                    <a:pt x="13155" y="36430"/>
                  </a:lnTo>
                  <a:lnTo>
                    <a:pt x="37442" y="0"/>
                  </a:lnTo>
                  <a:close/>
                </a:path>
                <a:path w="50800" h="36829">
                  <a:moveTo>
                    <a:pt x="50597" y="0"/>
                  </a:moveTo>
                  <a:lnTo>
                    <a:pt x="37442" y="0"/>
                  </a:lnTo>
                  <a:lnTo>
                    <a:pt x="13155" y="36430"/>
                  </a:lnTo>
                  <a:lnTo>
                    <a:pt x="5059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1" name="object 901"/>
            <p:cNvSpPr/>
            <p:nvPr/>
          </p:nvSpPr>
          <p:spPr>
            <a:xfrm>
              <a:off x="8633969" y="8301374"/>
              <a:ext cx="50800" cy="36830"/>
            </a:xfrm>
            <a:custGeom>
              <a:avLst/>
              <a:gdLst/>
              <a:ahLst/>
              <a:cxnLst/>
              <a:rect l="l" t="t" r="r" b="b"/>
              <a:pathLst>
                <a:path w="50800" h="36829">
                  <a:moveTo>
                    <a:pt x="50597" y="0"/>
                  </a:moveTo>
                  <a:lnTo>
                    <a:pt x="37442" y="0"/>
                  </a:lnTo>
                  <a:lnTo>
                    <a:pt x="13155" y="36430"/>
                  </a:lnTo>
                  <a:lnTo>
                    <a:pt x="50597" y="0"/>
                  </a:lnTo>
                  <a:close/>
                </a:path>
                <a:path w="50800" h="36829">
                  <a:moveTo>
                    <a:pt x="37442" y="0"/>
                  </a:moveTo>
                  <a:lnTo>
                    <a:pt x="13155" y="36430"/>
                  </a:lnTo>
                  <a:lnTo>
                    <a:pt x="0" y="36430"/>
                  </a:lnTo>
                  <a:lnTo>
                    <a:pt x="37442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2" name="object 902"/>
            <p:cNvSpPr/>
            <p:nvPr/>
          </p:nvSpPr>
          <p:spPr>
            <a:xfrm>
              <a:off x="8583371" y="8301374"/>
              <a:ext cx="50800" cy="36830"/>
            </a:xfrm>
            <a:custGeom>
              <a:avLst/>
              <a:gdLst/>
              <a:ahLst/>
              <a:cxnLst/>
              <a:rect l="l" t="t" r="r" b="b"/>
              <a:pathLst>
                <a:path w="50800" h="36829">
                  <a:moveTo>
                    <a:pt x="0" y="0"/>
                  </a:moveTo>
                  <a:lnTo>
                    <a:pt x="36430" y="36430"/>
                  </a:lnTo>
                  <a:lnTo>
                    <a:pt x="50597" y="36430"/>
                  </a:lnTo>
                  <a:lnTo>
                    <a:pt x="0" y="0"/>
                  </a:lnTo>
                  <a:close/>
                </a:path>
                <a:path w="50800" h="36829">
                  <a:moveTo>
                    <a:pt x="13155" y="0"/>
                  </a:moveTo>
                  <a:lnTo>
                    <a:pt x="0" y="0"/>
                  </a:lnTo>
                  <a:lnTo>
                    <a:pt x="50597" y="36430"/>
                  </a:lnTo>
                  <a:lnTo>
                    <a:pt x="1315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3" name="object 903"/>
            <p:cNvSpPr/>
            <p:nvPr/>
          </p:nvSpPr>
          <p:spPr>
            <a:xfrm>
              <a:off x="8583371" y="8301374"/>
              <a:ext cx="50800" cy="36830"/>
            </a:xfrm>
            <a:custGeom>
              <a:avLst/>
              <a:gdLst/>
              <a:ahLst/>
              <a:cxnLst/>
              <a:rect l="l" t="t" r="r" b="b"/>
              <a:pathLst>
                <a:path w="50800" h="36829">
                  <a:moveTo>
                    <a:pt x="13155" y="0"/>
                  </a:moveTo>
                  <a:lnTo>
                    <a:pt x="0" y="0"/>
                  </a:lnTo>
                  <a:lnTo>
                    <a:pt x="50597" y="36430"/>
                  </a:lnTo>
                  <a:lnTo>
                    <a:pt x="13155" y="0"/>
                  </a:lnTo>
                  <a:close/>
                </a:path>
                <a:path w="50800" h="36829">
                  <a:moveTo>
                    <a:pt x="0" y="0"/>
                  </a:moveTo>
                  <a:lnTo>
                    <a:pt x="50597" y="36430"/>
                  </a:lnTo>
                  <a:lnTo>
                    <a:pt x="36430" y="3643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4" name="object 904"/>
            <p:cNvSpPr/>
            <p:nvPr/>
          </p:nvSpPr>
          <p:spPr>
            <a:xfrm>
              <a:off x="7859826" y="9212130"/>
              <a:ext cx="323850" cy="287655"/>
            </a:xfrm>
            <a:custGeom>
              <a:avLst/>
              <a:gdLst/>
              <a:ahLst/>
              <a:cxnLst/>
              <a:rect l="l" t="t" r="r" b="b"/>
              <a:pathLst>
                <a:path w="323850" h="287654">
                  <a:moveTo>
                    <a:pt x="0" y="287394"/>
                  </a:moveTo>
                  <a:lnTo>
                    <a:pt x="323824" y="287394"/>
                  </a:lnTo>
                </a:path>
                <a:path w="323850" h="287654">
                  <a:moveTo>
                    <a:pt x="0" y="0"/>
                  </a:moveTo>
                  <a:lnTo>
                    <a:pt x="323824" y="0"/>
                  </a:lnTo>
                </a:path>
                <a:path w="323850" h="287654">
                  <a:moveTo>
                    <a:pt x="293465" y="287394"/>
                  </a:moveTo>
                  <a:lnTo>
                    <a:pt x="29346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05" name="object 90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120909" y="9466130"/>
              <a:ext cx="65777" cy="66788"/>
            </a:xfrm>
            <a:prstGeom prst="rect">
              <a:avLst/>
            </a:prstGeom>
          </p:spPr>
        </p:pic>
        <p:pic>
          <p:nvPicPr>
            <p:cNvPr id="906" name="object 90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120909" y="9179748"/>
              <a:ext cx="65777" cy="65777"/>
            </a:xfrm>
            <a:prstGeom prst="rect">
              <a:avLst/>
            </a:prstGeom>
          </p:spPr>
        </p:pic>
      </p:grpSp>
      <p:sp>
        <p:nvSpPr>
          <p:cNvPr id="907" name="object 907"/>
          <p:cNvSpPr txBox="1"/>
          <p:nvPr/>
        </p:nvSpPr>
        <p:spPr>
          <a:xfrm>
            <a:off x="8032597" y="9291497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1,2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908" name="object 908"/>
          <p:cNvGrpSpPr/>
          <p:nvPr/>
        </p:nvGrpSpPr>
        <p:grpSpPr>
          <a:xfrm>
            <a:off x="7856651" y="8892353"/>
            <a:ext cx="330200" cy="353695"/>
            <a:chOff x="7856651" y="8892353"/>
            <a:chExt cx="330200" cy="353695"/>
          </a:xfrm>
        </p:grpSpPr>
        <p:sp>
          <p:nvSpPr>
            <p:cNvPr id="909" name="object 909"/>
            <p:cNvSpPr/>
            <p:nvPr/>
          </p:nvSpPr>
          <p:spPr>
            <a:xfrm>
              <a:off x="7859826" y="8925747"/>
              <a:ext cx="323850" cy="286385"/>
            </a:xfrm>
            <a:custGeom>
              <a:avLst/>
              <a:gdLst/>
              <a:ahLst/>
              <a:cxnLst/>
              <a:rect l="l" t="t" r="r" b="b"/>
              <a:pathLst>
                <a:path w="323850" h="286384">
                  <a:moveTo>
                    <a:pt x="0" y="286382"/>
                  </a:moveTo>
                  <a:lnTo>
                    <a:pt x="323824" y="286382"/>
                  </a:lnTo>
                </a:path>
                <a:path w="323850" h="286384">
                  <a:moveTo>
                    <a:pt x="0" y="0"/>
                  </a:moveTo>
                  <a:lnTo>
                    <a:pt x="323824" y="0"/>
                  </a:lnTo>
                </a:path>
                <a:path w="323850" h="286384">
                  <a:moveTo>
                    <a:pt x="293465" y="286382"/>
                  </a:moveTo>
                  <a:lnTo>
                    <a:pt x="29346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10" name="object 91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120909" y="9179747"/>
              <a:ext cx="65777" cy="65777"/>
            </a:xfrm>
            <a:prstGeom prst="rect">
              <a:avLst/>
            </a:prstGeom>
          </p:spPr>
        </p:pic>
        <p:pic>
          <p:nvPicPr>
            <p:cNvPr id="911" name="object 91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120909" y="8892353"/>
              <a:ext cx="65777" cy="65777"/>
            </a:xfrm>
            <a:prstGeom prst="rect">
              <a:avLst/>
            </a:prstGeom>
          </p:spPr>
        </p:pic>
      </p:grpSp>
      <p:sp>
        <p:nvSpPr>
          <p:cNvPr id="912" name="object 912"/>
          <p:cNvSpPr txBox="1"/>
          <p:nvPr/>
        </p:nvSpPr>
        <p:spPr>
          <a:xfrm>
            <a:off x="8032597" y="9004103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1,2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913" name="object 913"/>
          <p:cNvGrpSpPr/>
          <p:nvPr/>
        </p:nvGrpSpPr>
        <p:grpSpPr>
          <a:xfrm>
            <a:off x="7856651" y="8605971"/>
            <a:ext cx="330200" cy="352425"/>
            <a:chOff x="7856651" y="8605971"/>
            <a:chExt cx="330200" cy="352425"/>
          </a:xfrm>
        </p:grpSpPr>
        <p:sp>
          <p:nvSpPr>
            <p:cNvPr id="914" name="object 914"/>
            <p:cNvSpPr/>
            <p:nvPr/>
          </p:nvSpPr>
          <p:spPr>
            <a:xfrm>
              <a:off x="7859826" y="8638354"/>
              <a:ext cx="323850" cy="287655"/>
            </a:xfrm>
            <a:custGeom>
              <a:avLst/>
              <a:gdLst/>
              <a:ahLst/>
              <a:cxnLst/>
              <a:rect l="l" t="t" r="r" b="b"/>
              <a:pathLst>
                <a:path w="323850" h="287654">
                  <a:moveTo>
                    <a:pt x="0" y="287394"/>
                  </a:moveTo>
                  <a:lnTo>
                    <a:pt x="323824" y="287394"/>
                  </a:lnTo>
                </a:path>
                <a:path w="323850" h="287654">
                  <a:moveTo>
                    <a:pt x="0" y="0"/>
                  </a:moveTo>
                  <a:lnTo>
                    <a:pt x="323824" y="0"/>
                  </a:lnTo>
                </a:path>
                <a:path w="323850" h="287654">
                  <a:moveTo>
                    <a:pt x="293465" y="287394"/>
                  </a:moveTo>
                  <a:lnTo>
                    <a:pt x="29346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15" name="object 915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120909" y="8892353"/>
              <a:ext cx="65777" cy="65777"/>
            </a:xfrm>
            <a:prstGeom prst="rect">
              <a:avLst/>
            </a:prstGeom>
          </p:spPr>
        </p:pic>
        <p:pic>
          <p:nvPicPr>
            <p:cNvPr id="916" name="object 91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120909" y="8605971"/>
              <a:ext cx="65777" cy="65777"/>
            </a:xfrm>
            <a:prstGeom prst="rect">
              <a:avLst/>
            </a:prstGeom>
          </p:spPr>
        </p:pic>
      </p:grpSp>
      <p:sp>
        <p:nvSpPr>
          <p:cNvPr id="917" name="object 917"/>
          <p:cNvSpPr txBox="1"/>
          <p:nvPr/>
        </p:nvSpPr>
        <p:spPr>
          <a:xfrm>
            <a:off x="8032597" y="8717721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1,2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918" name="object 918"/>
          <p:cNvGrpSpPr/>
          <p:nvPr/>
        </p:nvGrpSpPr>
        <p:grpSpPr>
          <a:xfrm>
            <a:off x="7856651" y="8318577"/>
            <a:ext cx="330200" cy="353695"/>
            <a:chOff x="7856651" y="8318577"/>
            <a:chExt cx="330200" cy="353695"/>
          </a:xfrm>
        </p:grpSpPr>
        <p:sp>
          <p:nvSpPr>
            <p:cNvPr id="919" name="object 919"/>
            <p:cNvSpPr/>
            <p:nvPr/>
          </p:nvSpPr>
          <p:spPr>
            <a:xfrm>
              <a:off x="7859826" y="8351971"/>
              <a:ext cx="323850" cy="286385"/>
            </a:xfrm>
            <a:custGeom>
              <a:avLst/>
              <a:gdLst/>
              <a:ahLst/>
              <a:cxnLst/>
              <a:rect l="l" t="t" r="r" b="b"/>
              <a:pathLst>
                <a:path w="323850" h="286384">
                  <a:moveTo>
                    <a:pt x="0" y="286382"/>
                  </a:moveTo>
                  <a:lnTo>
                    <a:pt x="323824" y="286382"/>
                  </a:lnTo>
                </a:path>
                <a:path w="323850" h="286384">
                  <a:moveTo>
                    <a:pt x="0" y="0"/>
                  </a:moveTo>
                  <a:lnTo>
                    <a:pt x="323824" y="0"/>
                  </a:lnTo>
                </a:path>
                <a:path w="323850" h="286384">
                  <a:moveTo>
                    <a:pt x="293465" y="286382"/>
                  </a:moveTo>
                  <a:lnTo>
                    <a:pt x="29346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20" name="object 92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120909" y="8605971"/>
              <a:ext cx="65777" cy="65777"/>
            </a:xfrm>
            <a:prstGeom prst="rect">
              <a:avLst/>
            </a:prstGeom>
          </p:spPr>
        </p:pic>
        <p:pic>
          <p:nvPicPr>
            <p:cNvPr id="921" name="object 92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120909" y="8318577"/>
              <a:ext cx="65777" cy="65777"/>
            </a:xfrm>
            <a:prstGeom prst="rect">
              <a:avLst/>
            </a:prstGeom>
          </p:spPr>
        </p:pic>
      </p:grpSp>
      <p:sp>
        <p:nvSpPr>
          <p:cNvPr id="922" name="object 922"/>
          <p:cNvSpPr txBox="1"/>
          <p:nvPr/>
        </p:nvSpPr>
        <p:spPr>
          <a:xfrm>
            <a:off x="8032597" y="8430327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1,2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923" name="object 923"/>
          <p:cNvGrpSpPr/>
          <p:nvPr/>
        </p:nvGrpSpPr>
        <p:grpSpPr>
          <a:xfrm>
            <a:off x="4810677" y="9200998"/>
            <a:ext cx="330200" cy="353695"/>
            <a:chOff x="4810677" y="9200998"/>
            <a:chExt cx="330200" cy="353695"/>
          </a:xfrm>
        </p:grpSpPr>
        <p:sp>
          <p:nvSpPr>
            <p:cNvPr id="924" name="object 924"/>
            <p:cNvSpPr/>
            <p:nvPr/>
          </p:nvSpPr>
          <p:spPr>
            <a:xfrm>
              <a:off x="4813852" y="9234393"/>
              <a:ext cx="323850" cy="287655"/>
            </a:xfrm>
            <a:custGeom>
              <a:avLst/>
              <a:gdLst/>
              <a:ahLst/>
              <a:cxnLst/>
              <a:rect l="l" t="t" r="r" b="b"/>
              <a:pathLst>
                <a:path w="323850" h="287654">
                  <a:moveTo>
                    <a:pt x="0" y="287394"/>
                  </a:moveTo>
                  <a:lnTo>
                    <a:pt x="323824" y="287394"/>
                  </a:lnTo>
                </a:path>
                <a:path w="323850" h="287654">
                  <a:moveTo>
                    <a:pt x="0" y="0"/>
                  </a:moveTo>
                  <a:lnTo>
                    <a:pt x="323824" y="0"/>
                  </a:lnTo>
                </a:path>
                <a:path w="323850" h="287654">
                  <a:moveTo>
                    <a:pt x="293465" y="287394"/>
                  </a:moveTo>
                  <a:lnTo>
                    <a:pt x="29346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25" name="object 925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074935" y="9488393"/>
              <a:ext cx="65777" cy="65777"/>
            </a:xfrm>
            <a:prstGeom prst="rect">
              <a:avLst/>
            </a:prstGeom>
          </p:spPr>
        </p:pic>
        <p:pic>
          <p:nvPicPr>
            <p:cNvPr id="926" name="object 92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074935" y="9200998"/>
              <a:ext cx="65777" cy="66788"/>
            </a:xfrm>
            <a:prstGeom prst="rect">
              <a:avLst/>
            </a:prstGeom>
          </p:spPr>
        </p:pic>
      </p:grpSp>
      <p:sp>
        <p:nvSpPr>
          <p:cNvPr id="927" name="object 927"/>
          <p:cNvSpPr txBox="1"/>
          <p:nvPr/>
        </p:nvSpPr>
        <p:spPr>
          <a:xfrm>
            <a:off x="4986623" y="9313760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1,2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928" name="object 928"/>
          <p:cNvGrpSpPr/>
          <p:nvPr/>
        </p:nvGrpSpPr>
        <p:grpSpPr>
          <a:xfrm>
            <a:off x="4810677" y="8914616"/>
            <a:ext cx="330200" cy="353695"/>
            <a:chOff x="4810677" y="8914616"/>
            <a:chExt cx="330200" cy="353695"/>
          </a:xfrm>
        </p:grpSpPr>
        <p:sp>
          <p:nvSpPr>
            <p:cNvPr id="929" name="object 929"/>
            <p:cNvSpPr/>
            <p:nvPr/>
          </p:nvSpPr>
          <p:spPr>
            <a:xfrm>
              <a:off x="4813852" y="8946998"/>
              <a:ext cx="323850" cy="287655"/>
            </a:xfrm>
            <a:custGeom>
              <a:avLst/>
              <a:gdLst/>
              <a:ahLst/>
              <a:cxnLst/>
              <a:rect l="l" t="t" r="r" b="b"/>
              <a:pathLst>
                <a:path w="323850" h="287654">
                  <a:moveTo>
                    <a:pt x="0" y="287394"/>
                  </a:moveTo>
                  <a:lnTo>
                    <a:pt x="323824" y="287394"/>
                  </a:lnTo>
                </a:path>
                <a:path w="323850" h="287654">
                  <a:moveTo>
                    <a:pt x="0" y="0"/>
                  </a:moveTo>
                  <a:lnTo>
                    <a:pt x="323824" y="0"/>
                  </a:lnTo>
                </a:path>
                <a:path w="323850" h="287654">
                  <a:moveTo>
                    <a:pt x="293465" y="287394"/>
                  </a:moveTo>
                  <a:lnTo>
                    <a:pt x="29346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30" name="object 93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074935" y="9200998"/>
              <a:ext cx="65777" cy="66788"/>
            </a:xfrm>
            <a:prstGeom prst="rect">
              <a:avLst/>
            </a:prstGeom>
          </p:spPr>
        </p:pic>
        <p:pic>
          <p:nvPicPr>
            <p:cNvPr id="931" name="object 931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074935" y="8914616"/>
              <a:ext cx="65777" cy="65777"/>
            </a:xfrm>
            <a:prstGeom prst="rect">
              <a:avLst/>
            </a:prstGeom>
          </p:spPr>
        </p:pic>
      </p:grpSp>
      <p:sp>
        <p:nvSpPr>
          <p:cNvPr id="932" name="object 932"/>
          <p:cNvSpPr txBox="1"/>
          <p:nvPr/>
        </p:nvSpPr>
        <p:spPr>
          <a:xfrm>
            <a:off x="4986623" y="9026366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1,2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933" name="object 933"/>
          <p:cNvGrpSpPr/>
          <p:nvPr/>
        </p:nvGrpSpPr>
        <p:grpSpPr>
          <a:xfrm>
            <a:off x="9166116" y="7343929"/>
            <a:ext cx="1826260" cy="2944495"/>
            <a:chOff x="9166116" y="7343929"/>
            <a:chExt cx="1826260" cy="2944495"/>
          </a:xfrm>
        </p:grpSpPr>
        <p:sp>
          <p:nvSpPr>
            <p:cNvPr id="934" name="object 934"/>
            <p:cNvSpPr/>
            <p:nvPr/>
          </p:nvSpPr>
          <p:spPr>
            <a:xfrm>
              <a:off x="10081059" y="8925748"/>
              <a:ext cx="120014" cy="286385"/>
            </a:xfrm>
            <a:custGeom>
              <a:avLst/>
              <a:gdLst/>
              <a:ahLst/>
              <a:cxnLst/>
              <a:rect l="l" t="t" r="r" b="b"/>
              <a:pathLst>
                <a:path w="120015" h="286384">
                  <a:moveTo>
                    <a:pt x="0" y="86015"/>
                  </a:moveTo>
                  <a:lnTo>
                    <a:pt x="86015" y="0"/>
                  </a:lnTo>
                </a:path>
                <a:path w="120015" h="286384">
                  <a:moveTo>
                    <a:pt x="10119" y="286382"/>
                  </a:moveTo>
                  <a:lnTo>
                    <a:pt x="119410" y="17810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5" name="object 935"/>
            <p:cNvSpPr/>
            <p:nvPr/>
          </p:nvSpPr>
          <p:spPr>
            <a:xfrm>
              <a:off x="10086119" y="910789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6" name="object 936"/>
            <p:cNvSpPr/>
            <p:nvPr/>
          </p:nvSpPr>
          <p:spPr>
            <a:xfrm>
              <a:off x="10086119" y="910789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7" name="object 937"/>
            <p:cNvSpPr/>
            <p:nvPr/>
          </p:nvSpPr>
          <p:spPr>
            <a:xfrm>
              <a:off x="10081059" y="8997596"/>
              <a:ext cx="120014" cy="437515"/>
            </a:xfrm>
            <a:custGeom>
              <a:avLst/>
              <a:gdLst/>
              <a:ahLst/>
              <a:cxnLst/>
              <a:rect l="l" t="t" r="r" b="b"/>
              <a:pathLst>
                <a:path w="120015" h="437515">
                  <a:moveTo>
                    <a:pt x="33394" y="86015"/>
                  </a:moveTo>
                  <a:lnTo>
                    <a:pt x="119410" y="0"/>
                  </a:lnTo>
                </a:path>
                <a:path w="120015" h="437515">
                  <a:moveTo>
                    <a:pt x="0" y="225665"/>
                  </a:moveTo>
                  <a:lnTo>
                    <a:pt x="10119" y="214533"/>
                  </a:lnTo>
                </a:path>
                <a:path w="120015" h="437515">
                  <a:moveTo>
                    <a:pt x="0" y="437162"/>
                  </a:moveTo>
                  <a:lnTo>
                    <a:pt x="119410" y="316740"/>
                  </a:lnTo>
                </a:path>
                <a:path w="120015" h="437515">
                  <a:moveTo>
                    <a:pt x="0" y="330908"/>
                  </a:moveTo>
                  <a:lnTo>
                    <a:pt x="86015" y="24388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8" name="object 938"/>
            <p:cNvSpPr/>
            <p:nvPr/>
          </p:nvSpPr>
          <p:spPr>
            <a:xfrm>
              <a:off x="10192374" y="921314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9" name="object 939"/>
            <p:cNvSpPr/>
            <p:nvPr/>
          </p:nvSpPr>
          <p:spPr>
            <a:xfrm>
              <a:off x="10192374" y="9213142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0" name="object 940"/>
            <p:cNvSpPr/>
            <p:nvPr/>
          </p:nvSpPr>
          <p:spPr>
            <a:xfrm>
              <a:off x="10140764" y="9420592"/>
              <a:ext cx="60325" cy="59055"/>
            </a:xfrm>
            <a:custGeom>
              <a:avLst/>
              <a:gdLst/>
              <a:ahLst/>
              <a:cxnLst/>
              <a:rect l="l" t="t" r="r" b="b"/>
              <a:pathLst>
                <a:path w="60325" h="59054">
                  <a:moveTo>
                    <a:pt x="0" y="58693"/>
                  </a:moveTo>
                  <a:lnTo>
                    <a:pt x="5970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1" name="object 941"/>
            <p:cNvSpPr/>
            <p:nvPr/>
          </p:nvSpPr>
          <p:spPr>
            <a:xfrm>
              <a:off x="10056772" y="7347104"/>
              <a:ext cx="24765" cy="2152650"/>
            </a:xfrm>
            <a:custGeom>
              <a:avLst/>
              <a:gdLst/>
              <a:ahLst/>
              <a:cxnLst/>
              <a:rect l="l" t="t" r="r" b="b"/>
              <a:pathLst>
                <a:path w="24765" h="2152650">
                  <a:moveTo>
                    <a:pt x="0" y="0"/>
                  </a:moveTo>
                  <a:lnTo>
                    <a:pt x="0" y="2152420"/>
                  </a:lnTo>
                  <a:lnTo>
                    <a:pt x="24286" y="2152420"/>
                  </a:lnTo>
                  <a:lnTo>
                    <a:pt x="0" y="0"/>
                  </a:lnTo>
                  <a:close/>
                </a:path>
                <a:path w="24765" h="2152650">
                  <a:moveTo>
                    <a:pt x="24286" y="0"/>
                  </a:moveTo>
                  <a:lnTo>
                    <a:pt x="0" y="0"/>
                  </a:lnTo>
                  <a:lnTo>
                    <a:pt x="24286" y="2152420"/>
                  </a:lnTo>
                  <a:lnTo>
                    <a:pt x="2428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2" name="object 942"/>
            <p:cNvSpPr/>
            <p:nvPr/>
          </p:nvSpPr>
          <p:spPr>
            <a:xfrm>
              <a:off x="10056772" y="7347104"/>
              <a:ext cx="24765" cy="2152650"/>
            </a:xfrm>
            <a:custGeom>
              <a:avLst/>
              <a:gdLst/>
              <a:ahLst/>
              <a:cxnLst/>
              <a:rect l="l" t="t" r="r" b="b"/>
              <a:pathLst>
                <a:path w="24765" h="2152650">
                  <a:moveTo>
                    <a:pt x="24286" y="0"/>
                  </a:moveTo>
                  <a:lnTo>
                    <a:pt x="0" y="0"/>
                  </a:lnTo>
                  <a:lnTo>
                    <a:pt x="24286" y="2152420"/>
                  </a:lnTo>
                  <a:lnTo>
                    <a:pt x="24286" y="0"/>
                  </a:lnTo>
                  <a:close/>
                </a:path>
                <a:path w="24765" h="2152650">
                  <a:moveTo>
                    <a:pt x="0" y="0"/>
                  </a:moveTo>
                  <a:lnTo>
                    <a:pt x="24286" y="2152420"/>
                  </a:lnTo>
                  <a:lnTo>
                    <a:pt x="0" y="215242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3" name="object 943"/>
            <p:cNvSpPr/>
            <p:nvPr/>
          </p:nvSpPr>
          <p:spPr>
            <a:xfrm>
              <a:off x="10200469" y="8351972"/>
              <a:ext cx="23495" cy="574040"/>
            </a:xfrm>
            <a:custGeom>
              <a:avLst/>
              <a:gdLst/>
              <a:ahLst/>
              <a:cxnLst/>
              <a:rect l="l" t="t" r="r" b="b"/>
              <a:pathLst>
                <a:path w="23495" h="574040">
                  <a:moveTo>
                    <a:pt x="0" y="0"/>
                  </a:moveTo>
                  <a:lnTo>
                    <a:pt x="0" y="573776"/>
                  </a:lnTo>
                  <a:lnTo>
                    <a:pt x="23274" y="573776"/>
                  </a:lnTo>
                  <a:lnTo>
                    <a:pt x="0" y="0"/>
                  </a:lnTo>
                  <a:close/>
                </a:path>
                <a:path w="23495" h="574040">
                  <a:moveTo>
                    <a:pt x="23274" y="0"/>
                  </a:moveTo>
                  <a:lnTo>
                    <a:pt x="0" y="0"/>
                  </a:lnTo>
                  <a:lnTo>
                    <a:pt x="23274" y="573776"/>
                  </a:lnTo>
                  <a:lnTo>
                    <a:pt x="232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4" name="object 944"/>
            <p:cNvSpPr/>
            <p:nvPr/>
          </p:nvSpPr>
          <p:spPr>
            <a:xfrm>
              <a:off x="10200469" y="8351971"/>
              <a:ext cx="23495" cy="574040"/>
            </a:xfrm>
            <a:custGeom>
              <a:avLst/>
              <a:gdLst/>
              <a:ahLst/>
              <a:cxnLst/>
              <a:rect l="l" t="t" r="r" b="b"/>
              <a:pathLst>
                <a:path w="23495" h="574040">
                  <a:moveTo>
                    <a:pt x="23274" y="0"/>
                  </a:moveTo>
                  <a:lnTo>
                    <a:pt x="0" y="0"/>
                  </a:lnTo>
                  <a:lnTo>
                    <a:pt x="23274" y="573776"/>
                  </a:lnTo>
                  <a:lnTo>
                    <a:pt x="23274" y="0"/>
                  </a:lnTo>
                  <a:close/>
                </a:path>
                <a:path w="23495" h="574040">
                  <a:moveTo>
                    <a:pt x="0" y="0"/>
                  </a:moveTo>
                  <a:lnTo>
                    <a:pt x="23274" y="573776"/>
                  </a:lnTo>
                  <a:lnTo>
                    <a:pt x="0" y="57377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5" name="object 945"/>
            <p:cNvSpPr/>
            <p:nvPr/>
          </p:nvSpPr>
          <p:spPr>
            <a:xfrm>
              <a:off x="10200469" y="8925748"/>
              <a:ext cx="23495" cy="574040"/>
            </a:xfrm>
            <a:custGeom>
              <a:avLst/>
              <a:gdLst/>
              <a:ahLst/>
              <a:cxnLst/>
              <a:rect l="l" t="t" r="r" b="b"/>
              <a:pathLst>
                <a:path w="23495" h="574040">
                  <a:moveTo>
                    <a:pt x="0" y="0"/>
                  </a:moveTo>
                  <a:lnTo>
                    <a:pt x="0" y="573776"/>
                  </a:lnTo>
                  <a:lnTo>
                    <a:pt x="23274" y="573776"/>
                  </a:lnTo>
                  <a:lnTo>
                    <a:pt x="0" y="0"/>
                  </a:lnTo>
                  <a:close/>
                </a:path>
                <a:path w="23495" h="574040">
                  <a:moveTo>
                    <a:pt x="23274" y="0"/>
                  </a:moveTo>
                  <a:lnTo>
                    <a:pt x="0" y="0"/>
                  </a:lnTo>
                  <a:lnTo>
                    <a:pt x="23274" y="573776"/>
                  </a:lnTo>
                  <a:lnTo>
                    <a:pt x="232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6" name="object 946"/>
            <p:cNvSpPr/>
            <p:nvPr/>
          </p:nvSpPr>
          <p:spPr>
            <a:xfrm>
              <a:off x="10200469" y="8925748"/>
              <a:ext cx="23495" cy="574040"/>
            </a:xfrm>
            <a:custGeom>
              <a:avLst/>
              <a:gdLst/>
              <a:ahLst/>
              <a:cxnLst/>
              <a:rect l="l" t="t" r="r" b="b"/>
              <a:pathLst>
                <a:path w="23495" h="574040">
                  <a:moveTo>
                    <a:pt x="23274" y="0"/>
                  </a:moveTo>
                  <a:lnTo>
                    <a:pt x="0" y="0"/>
                  </a:lnTo>
                  <a:lnTo>
                    <a:pt x="23274" y="573776"/>
                  </a:lnTo>
                  <a:lnTo>
                    <a:pt x="23274" y="0"/>
                  </a:lnTo>
                  <a:close/>
                </a:path>
                <a:path w="23495" h="574040">
                  <a:moveTo>
                    <a:pt x="0" y="0"/>
                  </a:moveTo>
                  <a:lnTo>
                    <a:pt x="23274" y="573776"/>
                  </a:lnTo>
                  <a:lnTo>
                    <a:pt x="0" y="57377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7" name="object 947"/>
            <p:cNvSpPr/>
            <p:nvPr/>
          </p:nvSpPr>
          <p:spPr>
            <a:xfrm>
              <a:off x="9169291" y="7347104"/>
              <a:ext cx="1819910" cy="2152650"/>
            </a:xfrm>
            <a:custGeom>
              <a:avLst/>
              <a:gdLst/>
              <a:ahLst/>
              <a:cxnLst/>
              <a:rect l="l" t="t" r="r" b="b"/>
              <a:pathLst>
                <a:path w="1819909" h="2152650">
                  <a:moveTo>
                    <a:pt x="0" y="2152420"/>
                  </a:moveTo>
                  <a:lnTo>
                    <a:pt x="1819488" y="2152420"/>
                  </a:lnTo>
                </a:path>
                <a:path w="1819909" h="2152650">
                  <a:moveTo>
                    <a:pt x="1031178" y="2152420"/>
                  </a:moveTo>
                  <a:lnTo>
                    <a:pt x="1031178" y="1578644"/>
                  </a:lnTo>
                </a:path>
                <a:path w="1819909" h="2152650">
                  <a:moveTo>
                    <a:pt x="911768" y="2152420"/>
                  </a:moveTo>
                  <a:lnTo>
                    <a:pt x="911768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48" name="object 94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018318" y="10041930"/>
              <a:ext cx="245904" cy="245904"/>
            </a:xfrm>
            <a:prstGeom prst="rect">
              <a:avLst/>
            </a:prstGeom>
          </p:spPr>
        </p:pic>
      </p:grpSp>
      <p:sp>
        <p:nvSpPr>
          <p:cNvPr id="949" name="object 949"/>
          <p:cNvSpPr txBox="1"/>
          <p:nvPr/>
        </p:nvSpPr>
        <p:spPr>
          <a:xfrm>
            <a:off x="10069371" y="10029804"/>
            <a:ext cx="113664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spc="-50" dirty="0">
                <a:latin typeface="Times New Roman"/>
                <a:cs typeface="Times New Roman"/>
              </a:rPr>
              <a:t>2</a:t>
            </a:r>
            <a:endParaRPr sz="1350">
              <a:latin typeface="Times New Roman"/>
              <a:cs typeface="Times New Roman"/>
            </a:endParaRPr>
          </a:p>
        </p:txBody>
      </p:sp>
      <p:grpSp>
        <p:nvGrpSpPr>
          <p:cNvPr id="950" name="object 950"/>
          <p:cNvGrpSpPr/>
          <p:nvPr/>
        </p:nvGrpSpPr>
        <p:grpSpPr>
          <a:xfrm>
            <a:off x="9611375" y="6894622"/>
            <a:ext cx="2472690" cy="3154680"/>
            <a:chOff x="9611375" y="6894622"/>
            <a:chExt cx="2472690" cy="3154680"/>
          </a:xfrm>
        </p:grpSpPr>
        <p:sp>
          <p:nvSpPr>
            <p:cNvPr id="951" name="object 951"/>
            <p:cNvSpPr/>
            <p:nvPr/>
          </p:nvSpPr>
          <p:spPr>
            <a:xfrm>
              <a:off x="10164039" y="8409652"/>
              <a:ext cx="36830" cy="458470"/>
            </a:xfrm>
            <a:custGeom>
              <a:avLst/>
              <a:gdLst/>
              <a:ahLst/>
              <a:cxnLst/>
              <a:rect l="l" t="t" r="r" b="b"/>
              <a:pathLst>
                <a:path w="36829" h="458470">
                  <a:moveTo>
                    <a:pt x="0" y="35418"/>
                  </a:moveTo>
                  <a:lnTo>
                    <a:pt x="36430" y="0"/>
                  </a:lnTo>
                </a:path>
                <a:path w="36829" h="458470">
                  <a:moveTo>
                    <a:pt x="0" y="246916"/>
                  </a:moveTo>
                  <a:lnTo>
                    <a:pt x="36430" y="211497"/>
                  </a:lnTo>
                </a:path>
                <a:path w="36829" h="458470">
                  <a:moveTo>
                    <a:pt x="0" y="458413"/>
                  </a:moveTo>
                  <a:lnTo>
                    <a:pt x="36430" y="42299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2" name="object 952"/>
            <p:cNvSpPr/>
            <p:nvPr/>
          </p:nvSpPr>
          <p:spPr>
            <a:xfrm>
              <a:off x="10175171" y="853614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3" name="object 953"/>
            <p:cNvSpPr/>
            <p:nvPr/>
          </p:nvSpPr>
          <p:spPr>
            <a:xfrm>
              <a:off x="10175171" y="853614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4" name="object 954"/>
            <p:cNvSpPr/>
            <p:nvPr/>
          </p:nvSpPr>
          <p:spPr>
            <a:xfrm>
              <a:off x="10081059" y="8387389"/>
              <a:ext cx="120014" cy="538480"/>
            </a:xfrm>
            <a:custGeom>
              <a:avLst/>
              <a:gdLst/>
              <a:ahLst/>
              <a:cxnLst/>
              <a:rect l="l" t="t" r="r" b="b"/>
              <a:pathLst>
                <a:path w="120015" h="538479">
                  <a:moveTo>
                    <a:pt x="82980" y="375433"/>
                  </a:moveTo>
                  <a:lnTo>
                    <a:pt x="119410" y="339003"/>
                  </a:lnTo>
                </a:path>
                <a:path w="120015" h="538479">
                  <a:moveTo>
                    <a:pt x="0" y="141673"/>
                  </a:moveTo>
                  <a:lnTo>
                    <a:pt x="35418" y="106254"/>
                  </a:lnTo>
                </a:path>
                <a:path w="120015" h="538479">
                  <a:moveTo>
                    <a:pt x="0" y="353171"/>
                  </a:moveTo>
                  <a:lnTo>
                    <a:pt x="35418" y="316740"/>
                  </a:lnTo>
                </a:path>
                <a:path w="120015" h="538479">
                  <a:moveTo>
                    <a:pt x="26310" y="538358"/>
                  </a:moveTo>
                  <a:lnTo>
                    <a:pt x="35418" y="528238"/>
                  </a:lnTo>
                </a:path>
                <a:path w="120015" h="538479">
                  <a:moveTo>
                    <a:pt x="17203" y="19227"/>
                  </a:moveTo>
                  <a:lnTo>
                    <a:pt x="35418" y="0"/>
                  </a:lnTo>
                </a:path>
                <a:path w="120015" h="538479">
                  <a:moveTo>
                    <a:pt x="0" y="246916"/>
                  </a:moveTo>
                  <a:lnTo>
                    <a:pt x="35418" y="21149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5" name="object 955"/>
            <p:cNvSpPr/>
            <p:nvPr/>
          </p:nvSpPr>
          <p:spPr>
            <a:xfrm>
              <a:off x="10096239" y="882657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6" name="object 956"/>
            <p:cNvSpPr/>
            <p:nvPr/>
          </p:nvSpPr>
          <p:spPr>
            <a:xfrm>
              <a:off x="10096239" y="882657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7" name="object 957"/>
            <p:cNvSpPr/>
            <p:nvPr/>
          </p:nvSpPr>
          <p:spPr>
            <a:xfrm>
              <a:off x="10116478" y="6897797"/>
              <a:ext cx="47625" cy="3148330"/>
            </a:xfrm>
            <a:custGeom>
              <a:avLst/>
              <a:gdLst/>
              <a:ahLst/>
              <a:cxnLst/>
              <a:rect l="l" t="t" r="r" b="b"/>
              <a:pathLst>
                <a:path w="47625" h="3148329">
                  <a:moveTo>
                    <a:pt x="0" y="1595847"/>
                  </a:moveTo>
                  <a:lnTo>
                    <a:pt x="24286" y="1571560"/>
                  </a:lnTo>
                </a:path>
                <a:path w="47625" h="3148329">
                  <a:moveTo>
                    <a:pt x="0" y="1806333"/>
                  </a:moveTo>
                  <a:lnTo>
                    <a:pt x="24286" y="1783058"/>
                  </a:lnTo>
                </a:path>
                <a:path w="47625" h="3148329">
                  <a:moveTo>
                    <a:pt x="0" y="2017831"/>
                  </a:moveTo>
                  <a:lnTo>
                    <a:pt x="24286" y="1994556"/>
                  </a:lnTo>
                </a:path>
                <a:path w="47625" h="3148329">
                  <a:moveTo>
                    <a:pt x="0" y="1489592"/>
                  </a:moveTo>
                  <a:lnTo>
                    <a:pt x="24286" y="1466317"/>
                  </a:lnTo>
                </a:path>
                <a:path w="47625" h="3148329">
                  <a:moveTo>
                    <a:pt x="0" y="1701090"/>
                  </a:moveTo>
                  <a:lnTo>
                    <a:pt x="24286" y="1676803"/>
                  </a:lnTo>
                </a:path>
                <a:path w="47625" h="3148329">
                  <a:moveTo>
                    <a:pt x="8095" y="1904492"/>
                  </a:moveTo>
                  <a:lnTo>
                    <a:pt x="24286" y="1888301"/>
                  </a:lnTo>
                </a:path>
                <a:path w="47625" h="3148329">
                  <a:moveTo>
                    <a:pt x="24286" y="1571560"/>
                  </a:moveTo>
                  <a:lnTo>
                    <a:pt x="47561" y="1547273"/>
                  </a:lnTo>
                </a:path>
                <a:path w="47625" h="3148329">
                  <a:moveTo>
                    <a:pt x="24286" y="1783058"/>
                  </a:moveTo>
                  <a:lnTo>
                    <a:pt x="47561" y="1758771"/>
                  </a:lnTo>
                </a:path>
                <a:path w="47625" h="3148329">
                  <a:moveTo>
                    <a:pt x="24286" y="1994556"/>
                  </a:moveTo>
                  <a:lnTo>
                    <a:pt x="47561" y="1970269"/>
                  </a:lnTo>
                </a:path>
                <a:path w="47625" h="3148329">
                  <a:moveTo>
                    <a:pt x="24286" y="1466317"/>
                  </a:moveTo>
                  <a:lnTo>
                    <a:pt x="36430" y="1454174"/>
                  </a:lnTo>
                </a:path>
                <a:path w="47625" h="3148329">
                  <a:moveTo>
                    <a:pt x="24286" y="1676803"/>
                  </a:moveTo>
                  <a:lnTo>
                    <a:pt x="34406" y="1666683"/>
                  </a:lnTo>
                </a:path>
                <a:path w="47625" h="3148329">
                  <a:moveTo>
                    <a:pt x="24286" y="1888301"/>
                  </a:moveTo>
                  <a:lnTo>
                    <a:pt x="47561" y="1865026"/>
                  </a:lnTo>
                </a:path>
                <a:path w="47625" h="3148329">
                  <a:moveTo>
                    <a:pt x="24286" y="3148180"/>
                  </a:moveTo>
                  <a:lnTo>
                    <a:pt x="2428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8" name="object 958"/>
            <p:cNvSpPr/>
            <p:nvPr/>
          </p:nvSpPr>
          <p:spPr>
            <a:xfrm>
              <a:off x="10116478" y="7228705"/>
              <a:ext cx="47625" cy="2271395"/>
            </a:xfrm>
            <a:custGeom>
              <a:avLst/>
              <a:gdLst/>
              <a:ahLst/>
              <a:cxnLst/>
              <a:rect l="l" t="t" r="r" b="b"/>
              <a:pathLst>
                <a:path w="47625" h="2271395">
                  <a:moveTo>
                    <a:pt x="0" y="2270818"/>
                  </a:moveTo>
                  <a:lnTo>
                    <a:pt x="0" y="0"/>
                  </a:lnTo>
                </a:path>
                <a:path w="47625" h="2271395">
                  <a:moveTo>
                    <a:pt x="47561" y="2270818"/>
                  </a:moveTo>
                  <a:lnTo>
                    <a:pt x="47561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9" name="object 959"/>
            <p:cNvSpPr/>
            <p:nvPr/>
          </p:nvSpPr>
          <p:spPr>
            <a:xfrm>
              <a:off x="10200470" y="8925748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573776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0" name="object 960"/>
            <p:cNvSpPr/>
            <p:nvPr/>
          </p:nvSpPr>
          <p:spPr>
            <a:xfrm>
              <a:off x="10200469" y="7347104"/>
              <a:ext cx="23495" cy="431165"/>
            </a:xfrm>
            <a:custGeom>
              <a:avLst/>
              <a:gdLst/>
              <a:ahLst/>
              <a:cxnLst/>
              <a:rect l="l" t="t" r="r" b="b"/>
              <a:pathLst>
                <a:path w="23495" h="431165">
                  <a:moveTo>
                    <a:pt x="0" y="0"/>
                  </a:moveTo>
                  <a:lnTo>
                    <a:pt x="0" y="431091"/>
                  </a:lnTo>
                  <a:lnTo>
                    <a:pt x="23274" y="431091"/>
                  </a:lnTo>
                  <a:lnTo>
                    <a:pt x="0" y="0"/>
                  </a:lnTo>
                  <a:close/>
                </a:path>
                <a:path w="23495" h="431165">
                  <a:moveTo>
                    <a:pt x="23274" y="0"/>
                  </a:moveTo>
                  <a:lnTo>
                    <a:pt x="0" y="0"/>
                  </a:lnTo>
                  <a:lnTo>
                    <a:pt x="23274" y="431091"/>
                  </a:lnTo>
                  <a:lnTo>
                    <a:pt x="232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1" name="object 961"/>
            <p:cNvSpPr/>
            <p:nvPr/>
          </p:nvSpPr>
          <p:spPr>
            <a:xfrm>
              <a:off x="10200470" y="7347103"/>
              <a:ext cx="23495" cy="431165"/>
            </a:xfrm>
            <a:custGeom>
              <a:avLst/>
              <a:gdLst/>
              <a:ahLst/>
              <a:cxnLst/>
              <a:rect l="l" t="t" r="r" b="b"/>
              <a:pathLst>
                <a:path w="23495" h="431165">
                  <a:moveTo>
                    <a:pt x="23274" y="0"/>
                  </a:moveTo>
                  <a:lnTo>
                    <a:pt x="0" y="0"/>
                  </a:lnTo>
                  <a:lnTo>
                    <a:pt x="23274" y="431091"/>
                  </a:lnTo>
                  <a:lnTo>
                    <a:pt x="23274" y="0"/>
                  </a:lnTo>
                  <a:close/>
                </a:path>
                <a:path w="23495" h="431165">
                  <a:moveTo>
                    <a:pt x="0" y="0"/>
                  </a:moveTo>
                  <a:lnTo>
                    <a:pt x="23274" y="431091"/>
                  </a:lnTo>
                  <a:lnTo>
                    <a:pt x="0" y="43109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2" name="object 962"/>
            <p:cNvSpPr/>
            <p:nvPr/>
          </p:nvSpPr>
          <p:spPr>
            <a:xfrm>
              <a:off x="10200469" y="7778195"/>
              <a:ext cx="23495" cy="574040"/>
            </a:xfrm>
            <a:custGeom>
              <a:avLst/>
              <a:gdLst/>
              <a:ahLst/>
              <a:cxnLst/>
              <a:rect l="l" t="t" r="r" b="b"/>
              <a:pathLst>
                <a:path w="23495" h="574040">
                  <a:moveTo>
                    <a:pt x="0" y="0"/>
                  </a:moveTo>
                  <a:lnTo>
                    <a:pt x="0" y="573776"/>
                  </a:lnTo>
                  <a:lnTo>
                    <a:pt x="23274" y="573776"/>
                  </a:lnTo>
                  <a:lnTo>
                    <a:pt x="0" y="0"/>
                  </a:lnTo>
                  <a:close/>
                </a:path>
                <a:path w="23495" h="574040">
                  <a:moveTo>
                    <a:pt x="23274" y="0"/>
                  </a:moveTo>
                  <a:lnTo>
                    <a:pt x="0" y="0"/>
                  </a:lnTo>
                  <a:lnTo>
                    <a:pt x="23274" y="573776"/>
                  </a:lnTo>
                  <a:lnTo>
                    <a:pt x="232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3" name="object 963"/>
            <p:cNvSpPr/>
            <p:nvPr/>
          </p:nvSpPr>
          <p:spPr>
            <a:xfrm>
              <a:off x="10200470" y="7778195"/>
              <a:ext cx="23495" cy="574040"/>
            </a:xfrm>
            <a:custGeom>
              <a:avLst/>
              <a:gdLst/>
              <a:ahLst/>
              <a:cxnLst/>
              <a:rect l="l" t="t" r="r" b="b"/>
              <a:pathLst>
                <a:path w="23495" h="574040">
                  <a:moveTo>
                    <a:pt x="23274" y="0"/>
                  </a:moveTo>
                  <a:lnTo>
                    <a:pt x="0" y="0"/>
                  </a:lnTo>
                  <a:lnTo>
                    <a:pt x="23274" y="573776"/>
                  </a:lnTo>
                  <a:lnTo>
                    <a:pt x="23274" y="0"/>
                  </a:lnTo>
                  <a:close/>
                </a:path>
                <a:path w="23495" h="574040">
                  <a:moveTo>
                    <a:pt x="0" y="0"/>
                  </a:moveTo>
                  <a:lnTo>
                    <a:pt x="23274" y="573776"/>
                  </a:lnTo>
                  <a:lnTo>
                    <a:pt x="0" y="57377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4" name="object 964"/>
            <p:cNvSpPr/>
            <p:nvPr/>
          </p:nvSpPr>
          <p:spPr>
            <a:xfrm>
              <a:off x="9614550" y="7347103"/>
              <a:ext cx="671195" cy="2152650"/>
            </a:xfrm>
            <a:custGeom>
              <a:avLst/>
              <a:gdLst/>
              <a:ahLst/>
              <a:cxnLst/>
              <a:rect l="l" t="t" r="r" b="b"/>
              <a:pathLst>
                <a:path w="671195" h="2152650">
                  <a:moveTo>
                    <a:pt x="609194" y="0"/>
                  </a:moveTo>
                  <a:lnTo>
                    <a:pt x="609194" y="2152420"/>
                  </a:lnTo>
                </a:path>
                <a:path w="671195" h="2152650">
                  <a:moveTo>
                    <a:pt x="466509" y="0"/>
                  </a:moveTo>
                  <a:lnTo>
                    <a:pt x="442222" y="0"/>
                  </a:lnTo>
                  <a:lnTo>
                    <a:pt x="442222" y="2152420"/>
                  </a:lnTo>
                </a:path>
                <a:path w="671195" h="2152650">
                  <a:moveTo>
                    <a:pt x="250963" y="0"/>
                  </a:moveTo>
                  <a:lnTo>
                    <a:pt x="250963" y="2152420"/>
                  </a:lnTo>
                </a:path>
                <a:path w="671195" h="2152650">
                  <a:moveTo>
                    <a:pt x="250963" y="1894372"/>
                  </a:moveTo>
                  <a:lnTo>
                    <a:pt x="203402" y="1894372"/>
                  </a:lnTo>
                </a:path>
                <a:path w="671195" h="2152650">
                  <a:moveTo>
                    <a:pt x="250963" y="1906516"/>
                  </a:moveTo>
                  <a:lnTo>
                    <a:pt x="203402" y="1906516"/>
                  </a:lnTo>
                </a:path>
                <a:path w="671195" h="2152650">
                  <a:moveTo>
                    <a:pt x="203402" y="0"/>
                  </a:moveTo>
                  <a:lnTo>
                    <a:pt x="203402" y="2152420"/>
                  </a:lnTo>
                </a:path>
                <a:path w="671195" h="2152650">
                  <a:moveTo>
                    <a:pt x="250963" y="459425"/>
                  </a:moveTo>
                  <a:lnTo>
                    <a:pt x="203402" y="459425"/>
                  </a:lnTo>
                </a:path>
                <a:path w="671195" h="2152650">
                  <a:moveTo>
                    <a:pt x="250963" y="471569"/>
                  </a:moveTo>
                  <a:lnTo>
                    <a:pt x="203402" y="471569"/>
                  </a:lnTo>
                </a:path>
                <a:path w="671195" h="2152650">
                  <a:moveTo>
                    <a:pt x="250963" y="698246"/>
                  </a:moveTo>
                  <a:lnTo>
                    <a:pt x="203402" y="698246"/>
                  </a:lnTo>
                </a:path>
                <a:path w="671195" h="2152650">
                  <a:moveTo>
                    <a:pt x="250963" y="710389"/>
                  </a:moveTo>
                  <a:lnTo>
                    <a:pt x="203402" y="710389"/>
                  </a:lnTo>
                </a:path>
                <a:path w="671195" h="2152650">
                  <a:moveTo>
                    <a:pt x="250963" y="938078"/>
                  </a:moveTo>
                  <a:lnTo>
                    <a:pt x="203402" y="938078"/>
                  </a:lnTo>
                </a:path>
                <a:path w="671195" h="2152650">
                  <a:moveTo>
                    <a:pt x="250963" y="950222"/>
                  </a:moveTo>
                  <a:lnTo>
                    <a:pt x="203402" y="950222"/>
                  </a:lnTo>
                </a:path>
                <a:path w="671195" h="2152650">
                  <a:moveTo>
                    <a:pt x="250963" y="1176899"/>
                  </a:moveTo>
                  <a:lnTo>
                    <a:pt x="203402" y="1176899"/>
                  </a:lnTo>
                </a:path>
                <a:path w="671195" h="2152650">
                  <a:moveTo>
                    <a:pt x="250963" y="1189042"/>
                  </a:moveTo>
                  <a:lnTo>
                    <a:pt x="203402" y="1189042"/>
                  </a:lnTo>
                </a:path>
                <a:path w="671195" h="2152650">
                  <a:moveTo>
                    <a:pt x="250963" y="1655552"/>
                  </a:moveTo>
                  <a:lnTo>
                    <a:pt x="203402" y="1655552"/>
                  </a:lnTo>
                </a:path>
                <a:path w="671195" h="2152650">
                  <a:moveTo>
                    <a:pt x="250963" y="1666683"/>
                  </a:moveTo>
                  <a:lnTo>
                    <a:pt x="203402" y="1666683"/>
                  </a:lnTo>
                </a:path>
                <a:path w="671195" h="2152650">
                  <a:moveTo>
                    <a:pt x="250963" y="1403576"/>
                  </a:moveTo>
                  <a:lnTo>
                    <a:pt x="203402" y="1403576"/>
                  </a:lnTo>
                </a:path>
                <a:path w="671195" h="2152650">
                  <a:moveTo>
                    <a:pt x="250963" y="1415719"/>
                  </a:moveTo>
                  <a:lnTo>
                    <a:pt x="203402" y="1415719"/>
                  </a:lnTo>
                </a:path>
                <a:path w="671195" h="2152650">
                  <a:moveTo>
                    <a:pt x="250963" y="220605"/>
                  </a:moveTo>
                  <a:lnTo>
                    <a:pt x="203402" y="220605"/>
                  </a:lnTo>
                </a:path>
                <a:path w="671195" h="2152650">
                  <a:moveTo>
                    <a:pt x="250963" y="232748"/>
                  </a:moveTo>
                  <a:lnTo>
                    <a:pt x="203402" y="232748"/>
                  </a:lnTo>
                </a:path>
                <a:path w="671195" h="2152650">
                  <a:moveTo>
                    <a:pt x="380493" y="1949018"/>
                  </a:moveTo>
                  <a:lnTo>
                    <a:pt x="250963" y="1949018"/>
                  </a:lnTo>
                </a:path>
                <a:path w="671195" h="2152650">
                  <a:moveTo>
                    <a:pt x="380493" y="1924731"/>
                  </a:moveTo>
                  <a:lnTo>
                    <a:pt x="250963" y="1924731"/>
                  </a:lnTo>
                </a:path>
                <a:path w="671195" h="2152650">
                  <a:moveTo>
                    <a:pt x="380493" y="1422803"/>
                  </a:moveTo>
                  <a:lnTo>
                    <a:pt x="250963" y="1422803"/>
                  </a:lnTo>
                </a:path>
                <a:path w="671195" h="2152650">
                  <a:moveTo>
                    <a:pt x="380493" y="1399528"/>
                  </a:moveTo>
                  <a:lnTo>
                    <a:pt x="250963" y="1399528"/>
                  </a:lnTo>
                </a:path>
                <a:path w="671195" h="2152650">
                  <a:moveTo>
                    <a:pt x="380493" y="896588"/>
                  </a:moveTo>
                  <a:lnTo>
                    <a:pt x="250963" y="896588"/>
                  </a:lnTo>
                </a:path>
                <a:path w="671195" h="2152650">
                  <a:moveTo>
                    <a:pt x="380493" y="873314"/>
                  </a:moveTo>
                  <a:lnTo>
                    <a:pt x="250963" y="873314"/>
                  </a:lnTo>
                </a:path>
                <a:path w="671195" h="2152650">
                  <a:moveTo>
                    <a:pt x="380493" y="371386"/>
                  </a:moveTo>
                  <a:lnTo>
                    <a:pt x="250963" y="371386"/>
                  </a:lnTo>
                </a:path>
                <a:path w="671195" h="2152650">
                  <a:moveTo>
                    <a:pt x="380493" y="347099"/>
                  </a:moveTo>
                  <a:lnTo>
                    <a:pt x="250963" y="347099"/>
                  </a:lnTo>
                </a:path>
                <a:path w="671195" h="2152650">
                  <a:moveTo>
                    <a:pt x="250963" y="0"/>
                  </a:moveTo>
                  <a:lnTo>
                    <a:pt x="203402" y="0"/>
                  </a:lnTo>
                </a:path>
                <a:path w="671195" h="2152650">
                  <a:moveTo>
                    <a:pt x="380493" y="2152420"/>
                  </a:moveTo>
                  <a:lnTo>
                    <a:pt x="380493" y="0"/>
                  </a:lnTo>
                </a:path>
                <a:path w="671195" h="2152650">
                  <a:moveTo>
                    <a:pt x="203402" y="0"/>
                  </a:moveTo>
                  <a:lnTo>
                    <a:pt x="501927" y="0"/>
                  </a:lnTo>
                </a:path>
                <a:path w="671195" h="2152650">
                  <a:moveTo>
                    <a:pt x="380493" y="1666683"/>
                  </a:moveTo>
                  <a:lnTo>
                    <a:pt x="442222" y="1666683"/>
                  </a:lnTo>
                </a:path>
                <a:path w="671195" h="2152650">
                  <a:moveTo>
                    <a:pt x="380493" y="1189042"/>
                  </a:moveTo>
                  <a:lnTo>
                    <a:pt x="442222" y="1189042"/>
                  </a:lnTo>
                </a:path>
                <a:path w="671195" h="2152650">
                  <a:moveTo>
                    <a:pt x="380493" y="710389"/>
                  </a:moveTo>
                  <a:lnTo>
                    <a:pt x="442222" y="710389"/>
                  </a:lnTo>
                </a:path>
                <a:path w="671195" h="2152650">
                  <a:moveTo>
                    <a:pt x="380493" y="232748"/>
                  </a:moveTo>
                  <a:lnTo>
                    <a:pt x="442222" y="232748"/>
                  </a:lnTo>
                </a:path>
                <a:path w="671195" h="2152650">
                  <a:moveTo>
                    <a:pt x="126493" y="2130157"/>
                  </a:moveTo>
                  <a:lnTo>
                    <a:pt x="380493" y="1666683"/>
                  </a:lnTo>
                </a:path>
                <a:path w="671195" h="2152650">
                  <a:moveTo>
                    <a:pt x="114350" y="2130157"/>
                  </a:moveTo>
                  <a:lnTo>
                    <a:pt x="380493" y="1645432"/>
                  </a:lnTo>
                </a:path>
                <a:path w="671195" h="2152650">
                  <a:moveTo>
                    <a:pt x="226677" y="1899432"/>
                  </a:moveTo>
                  <a:lnTo>
                    <a:pt x="238820" y="1904492"/>
                  </a:lnTo>
                </a:path>
                <a:path w="671195" h="2152650">
                  <a:moveTo>
                    <a:pt x="247928" y="1909552"/>
                  </a:moveTo>
                  <a:lnTo>
                    <a:pt x="260071" y="1915623"/>
                  </a:lnTo>
                </a:path>
                <a:path w="671195" h="2152650">
                  <a:moveTo>
                    <a:pt x="231736" y="1888301"/>
                  </a:moveTo>
                  <a:lnTo>
                    <a:pt x="243880" y="1894372"/>
                  </a:lnTo>
                </a:path>
                <a:path w="671195" h="2152650">
                  <a:moveTo>
                    <a:pt x="252987" y="1899432"/>
                  </a:moveTo>
                  <a:lnTo>
                    <a:pt x="265131" y="1904492"/>
                  </a:lnTo>
                </a:path>
                <a:path w="671195" h="2152650">
                  <a:moveTo>
                    <a:pt x="83991" y="2130157"/>
                  </a:moveTo>
                  <a:lnTo>
                    <a:pt x="380493" y="946174"/>
                  </a:lnTo>
                </a:path>
                <a:path w="671195" h="2152650">
                  <a:moveTo>
                    <a:pt x="71848" y="2130157"/>
                  </a:moveTo>
                  <a:lnTo>
                    <a:pt x="380493" y="898612"/>
                  </a:lnTo>
                </a:path>
                <a:path w="671195" h="2152650">
                  <a:moveTo>
                    <a:pt x="153816" y="1749663"/>
                  </a:moveTo>
                  <a:lnTo>
                    <a:pt x="165960" y="1752699"/>
                  </a:lnTo>
                </a:path>
                <a:path w="671195" h="2152650">
                  <a:moveTo>
                    <a:pt x="177091" y="1755735"/>
                  </a:moveTo>
                  <a:lnTo>
                    <a:pt x="190246" y="1759783"/>
                  </a:lnTo>
                </a:path>
                <a:path w="671195" h="2152650">
                  <a:moveTo>
                    <a:pt x="156852" y="1738532"/>
                  </a:moveTo>
                  <a:lnTo>
                    <a:pt x="168995" y="1741568"/>
                  </a:lnTo>
                </a:path>
                <a:path w="671195" h="2152650">
                  <a:moveTo>
                    <a:pt x="180127" y="1744604"/>
                  </a:moveTo>
                  <a:lnTo>
                    <a:pt x="193282" y="1747640"/>
                  </a:lnTo>
                </a:path>
                <a:path w="671195" h="2152650">
                  <a:moveTo>
                    <a:pt x="241856" y="1396492"/>
                  </a:moveTo>
                  <a:lnTo>
                    <a:pt x="255011" y="1400540"/>
                  </a:lnTo>
                </a:path>
                <a:path w="671195" h="2152650">
                  <a:moveTo>
                    <a:pt x="266143" y="1403576"/>
                  </a:moveTo>
                  <a:lnTo>
                    <a:pt x="279298" y="1406612"/>
                  </a:lnTo>
                </a:path>
                <a:path w="671195" h="2152650">
                  <a:moveTo>
                    <a:pt x="244892" y="1385361"/>
                  </a:moveTo>
                  <a:lnTo>
                    <a:pt x="258047" y="1388397"/>
                  </a:lnTo>
                </a:path>
                <a:path w="671195" h="2152650">
                  <a:moveTo>
                    <a:pt x="269179" y="1391433"/>
                  </a:moveTo>
                  <a:lnTo>
                    <a:pt x="282334" y="1394468"/>
                  </a:lnTo>
                </a:path>
                <a:path w="671195" h="2152650">
                  <a:moveTo>
                    <a:pt x="0" y="2130157"/>
                  </a:moveTo>
                  <a:lnTo>
                    <a:pt x="135601" y="2130157"/>
                  </a:lnTo>
                  <a:lnTo>
                    <a:pt x="135601" y="2152420"/>
                  </a:lnTo>
                </a:path>
                <a:path w="671195" h="2152650">
                  <a:moveTo>
                    <a:pt x="380493" y="1645432"/>
                  </a:moveTo>
                  <a:lnTo>
                    <a:pt x="442222" y="1645432"/>
                  </a:lnTo>
                </a:path>
                <a:path w="671195" h="2152650">
                  <a:moveTo>
                    <a:pt x="380493" y="1189042"/>
                  </a:moveTo>
                  <a:lnTo>
                    <a:pt x="442222" y="1189042"/>
                  </a:lnTo>
                </a:path>
                <a:path w="671195" h="2152650">
                  <a:moveTo>
                    <a:pt x="380493" y="1166779"/>
                  </a:moveTo>
                  <a:lnTo>
                    <a:pt x="442222" y="1166779"/>
                  </a:lnTo>
                </a:path>
                <a:path w="671195" h="2152650">
                  <a:moveTo>
                    <a:pt x="380493" y="710389"/>
                  </a:moveTo>
                  <a:lnTo>
                    <a:pt x="442222" y="710389"/>
                  </a:lnTo>
                </a:path>
                <a:path w="671195" h="2152650">
                  <a:moveTo>
                    <a:pt x="380493" y="689138"/>
                  </a:moveTo>
                  <a:lnTo>
                    <a:pt x="442222" y="689138"/>
                  </a:lnTo>
                </a:path>
                <a:path w="671195" h="2152650">
                  <a:moveTo>
                    <a:pt x="380493" y="232748"/>
                  </a:moveTo>
                  <a:lnTo>
                    <a:pt x="442222" y="232748"/>
                  </a:lnTo>
                </a:path>
                <a:path w="671195" h="2152650">
                  <a:moveTo>
                    <a:pt x="380493" y="210485"/>
                  </a:moveTo>
                  <a:lnTo>
                    <a:pt x="442222" y="210485"/>
                  </a:lnTo>
                </a:path>
                <a:path w="671195" h="2152650">
                  <a:moveTo>
                    <a:pt x="670923" y="2152420"/>
                  </a:moveTo>
                  <a:lnTo>
                    <a:pt x="670923" y="0"/>
                  </a:lnTo>
                </a:path>
                <a:path w="671195" h="2152650">
                  <a:moveTo>
                    <a:pt x="670923" y="1666683"/>
                  </a:moveTo>
                  <a:lnTo>
                    <a:pt x="609194" y="1666683"/>
                  </a:lnTo>
                </a:path>
                <a:path w="671195" h="2152650">
                  <a:moveTo>
                    <a:pt x="670923" y="1645432"/>
                  </a:moveTo>
                  <a:lnTo>
                    <a:pt x="609194" y="1645432"/>
                  </a:lnTo>
                </a:path>
                <a:path w="671195" h="2152650">
                  <a:moveTo>
                    <a:pt x="380493" y="2081583"/>
                  </a:moveTo>
                  <a:lnTo>
                    <a:pt x="442222" y="2081583"/>
                  </a:lnTo>
                </a:path>
                <a:path w="671195" h="2152650">
                  <a:moveTo>
                    <a:pt x="380493" y="2059321"/>
                  </a:moveTo>
                  <a:lnTo>
                    <a:pt x="442222" y="2059321"/>
                  </a:lnTo>
                </a:path>
                <a:path w="671195" h="2152650">
                  <a:moveTo>
                    <a:pt x="609194" y="2081583"/>
                  </a:moveTo>
                  <a:lnTo>
                    <a:pt x="670923" y="2081583"/>
                  </a:lnTo>
                </a:path>
                <a:path w="671195" h="2152650">
                  <a:moveTo>
                    <a:pt x="609194" y="2059321"/>
                  </a:moveTo>
                  <a:lnTo>
                    <a:pt x="670923" y="2059321"/>
                  </a:lnTo>
                </a:path>
                <a:path w="671195" h="2152650">
                  <a:moveTo>
                    <a:pt x="585919" y="1578644"/>
                  </a:moveTo>
                  <a:lnTo>
                    <a:pt x="585919" y="1004867"/>
                  </a:lnTo>
                </a:path>
                <a:path w="671195" h="2152650">
                  <a:moveTo>
                    <a:pt x="582883" y="1578644"/>
                  </a:moveTo>
                  <a:lnTo>
                    <a:pt x="466509" y="1461257"/>
                  </a:lnTo>
                </a:path>
                <a:path w="671195" h="2152650">
                  <a:moveTo>
                    <a:pt x="585919" y="1370182"/>
                  </a:moveTo>
                  <a:lnTo>
                    <a:pt x="466509" y="1250771"/>
                  </a:lnTo>
                </a:path>
                <a:path w="671195" h="2152650">
                  <a:moveTo>
                    <a:pt x="585919" y="1158684"/>
                  </a:moveTo>
                  <a:lnTo>
                    <a:pt x="466509" y="1039274"/>
                  </a:lnTo>
                </a:path>
                <a:path w="671195" h="2152650">
                  <a:moveTo>
                    <a:pt x="477641" y="1578644"/>
                  </a:moveTo>
                  <a:lnTo>
                    <a:pt x="466509" y="1567512"/>
                  </a:lnTo>
                </a:path>
                <a:path w="671195" h="2152650">
                  <a:moveTo>
                    <a:pt x="585919" y="1475425"/>
                  </a:moveTo>
                  <a:lnTo>
                    <a:pt x="559609" y="14491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5" name="object 965"/>
            <p:cNvSpPr/>
            <p:nvPr/>
          </p:nvSpPr>
          <p:spPr>
            <a:xfrm>
              <a:off x="10145824" y="876788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6" name="object 966"/>
            <p:cNvSpPr/>
            <p:nvPr/>
          </p:nvSpPr>
          <p:spPr>
            <a:xfrm>
              <a:off x="10145824" y="876788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7" name="object 967"/>
            <p:cNvSpPr/>
            <p:nvPr/>
          </p:nvSpPr>
          <p:spPr>
            <a:xfrm>
              <a:off x="10081059" y="8399533"/>
              <a:ext cx="120014" cy="344170"/>
            </a:xfrm>
            <a:custGeom>
              <a:avLst/>
              <a:gdLst/>
              <a:ahLst/>
              <a:cxnLst/>
              <a:rect l="l" t="t" r="r" b="b"/>
              <a:pathLst>
                <a:path w="120015" h="344170">
                  <a:moveTo>
                    <a:pt x="39466" y="344063"/>
                  </a:moveTo>
                  <a:lnTo>
                    <a:pt x="0" y="303585"/>
                  </a:lnTo>
                </a:path>
                <a:path w="120015" h="344170">
                  <a:moveTo>
                    <a:pt x="119410" y="211497"/>
                  </a:moveTo>
                  <a:lnTo>
                    <a:pt x="13155" y="106254"/>
                  </a:lnTo>
                </a:path>
                <a:path w="120015" h="344170">
                  <a:moveTo>
                    <a:pt x="119410" y="1011"/>
                  </a:moveTo>
                  <a:lnTo>
                    <a:pt x="11941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8" name="object 968"/>
            <p:cNvSpPr/>
            <p:nvPr/>
          </p:nvSpPr>
          <p:spPr>
            <a:xfrm>
              <a:off x="10172135" y="8371198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9" name="object 969"/>
            <p:cNvSpPr/>
            <p:nvPr/>
          </p:nvSpPr>
          <p:spPr>
            <a:xfrm>
              <a:off x="10172135" y="8371198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0" name="object 970"/>
            <p:cNvSpPr/>
            <p:nvPr/>
          </p:nvSpPr>
          <p:spPr>
            <a:xfrm>
              <a:off x="10285474" y="7347103"/>
              <a:ext cx="1795780" cy="2152650"/>
            </a:xfrm>
            <a:custGeom>
              <a:avLst/>
              <a:gdLst/>
              <a:ahLst/>
              <a:cxnLst/>
              <a:rect l="l" t="t" r="r" b="b"/>
              <a:pathLst>
                <a:path w="1795779" h="2152650">
                  <a:moveTo>
                    <a:pt x="129529" y="0"/>
                  </a:moveTo>
                  <a:lnTo>
                    <a:pt x="129529" y="2152420"/>
                  </a:lnTo>
                </a:path>
                <a:path w="1795779" h="2152650">
                  <a:moveTo>
                    <a:pt x="129529" y="1894372"/>
                  </a:moveTo>
                  <a:lnTo>
                    <a:pt x="178103" y="1894372"/>
                  </a:lnTo>
                </a:path>
                <a:path w="1795779" h="2152650">
                  <a:moveTo>
                    <a:pt x="129529" y="1906516"/>
                  </a:moveTo>
                  <a:lnTo>
                    <a:pt x="178103" y="1906516"/>
                  </a:lnTo>
                </a:path>
                <a:path w="1795779" h="2152650">
                  <a:moveTo>
                    <a:pt x="178103" y="0"/>
                  </a:moveTo>
                  <a:lnTo>
                    <a:pt x="178103" y="2152420"/>
                  </a:lnTo>
                </a:path>
                <a:path w="1795779" h="2152650">
                  <a:moveTo>
                    <a:pt x="129529" y="938078"/>
                  </a:moveTo>
                  <a:lnTo>
                    <a:pt x="178103" y="938078"/>
                  </a:lnTo>
                </a:path>
                <a:path w="1795779" h="2152650">
                  <a:moveTo>
                    <a:pt x="129529" y="950222"/>
                  </a:moveTo>
                  <a:lnTo>
                    <a:pt x="178103" y="950222"/>
                  </a:lnTo>
                </a:path>
                <a:path w="1795779" h="2152650">
                  <a:moveTo>
                    <a:pt x="129529" y="1176899"/>
                  </a:moveTo>
                  <a:lnTo>
                    <a:pt x="178103" y="1176899"/>
                  </a:lnTo>
                </a:path>
                <a:path w="1795779" h="2152650">
                  <a:moveTo>
                    <a:pt x="129529" y="1189042"/>
                  </a:moveTo>
                  <a:lnTo>
                    <a:pt x="178103" y="1189042"/>
                  </a:lnTo>
                </a:path>
                <a:path w="1795779" h="2152650">
                  <a:moveTo>
                    <a:pt x="129529" y="1655552"/>
                  </a:moveTo>
                  <a:lnTo>
                    <a:pt x="178103" y="1655552"/>
                  </a:lnTo>
                </a:path>
                <a:path w="1795779" h="2152650">
                  <a:moveTo>
                    <a:pt x="129529" y="1666683"/>
                  </a:moveTo>
                  <a:lnTo>
                    <a:pt x="178103" y="1666683"/>
                  </a:lnTo>
                </a:path>
                <a:path w="1795779" h="2152650">
                  <a:moveTo>
                    <a:pt x="129529" y="1403576"/>
                  </a:moveTo>
                  <a:lnTo>
                    <a:pt x="178103" y="1403576"/>
                  </a:lnTo>
                </a:path>
                <a:path w="1795779" h="2152650">
                  <a:moveTo>
                    <a:pt x="129529" y="1415719"/>
                  </a:moveTo>
                  <a:lnTo>
                    <a:pt x="178103" y="1415719"/>
                  </a:lnTo>
                </a:path>
                <a:path w="1795779" h="2152650">
                  <a:moveTo>
                    <a:pt x="0" y="1949018"/>
                  </a:moveTo>
                  <a:lnTo>
                    <a:pt x="129529" y="1949018"/>
                  </a:lnTo>
                </a:path>
                <a:path w="1795779" h="2152650">
                  <a:moveTo>
                    <a:pt x="0" y="1924731"/>
                  </a:moveTo>
                  <a:lnTo>
                    <a:pt x="129529" y="1924731"/>
                  </a:lnTo>
                </a:path>
                <a:path w="1795779" h="2152650">
                  <a:moveTo>
                    <a:pt x="0" y="1422803"/>
                  </a:moveTo>
                  <a:lnTo>
                    <a:pt x="129529" y="1422803"/>
                  </a:lnTo>
                </a:path>
                <a:path w="1795779" h="2152650">
                  <a:moveTo>
                    <a:pt x="0" y="1399528"/>
                  </a:moveTo>
                  <a:lnTo>
                    <a:pt x="129529" y="1399528"/>
                  </a:lnTo>
                </a:path>
                <a:path w="1795779" h="2152650">
                  <a:moveTo>
                    <a:pt x="0" y="896588"/>
                  </a:moveTo>
                  <a:lnTo>
                    <a:pt x="129529" y="896588"/>
                  </a:lnTo>
                </a:path>
                <a:path w="1795779" h="2152650">
                  <a:moveTo>
                    <a:pt x="0" y="873314"/>
                  </a:moveTo>
                  <a:lnTo>
                    <a:pt x="129529" y="873314"/>
                  </a:lnTo>
                </a:path>
                <a:path w="1795779" h="2152650">
                  <a:moveTo>
                    <a:pt x="253999" y="2130157"/>
                  </a:moveTo>
                  <a:lnTo>
                    <a:pt x="0" y="1666683"/>
                  </a:lnTo>
                </a:path>
                <a:path w="1795779" h="2152650">
                  <a:moveTo>
                    <a:pt x="266143" y="2130157"/>
                  </a:moveTo>
                  <a:lnTo>
                    <a:pt x="0" y="1645432"/>
                  </a:lnTo>
                </a:path>
                <a:path w="1795779" h="2152650">
                  <a:moveTo>
                    <a:pt x="297513" y="2130157"/>
                  </a:moveTo>
                  <a:lnTo>
                    <a:pt x="0" y="946174"/>
                  </a:lnTo>
                </a:path>
                <a:path w="1795779" h="2152650">
                  <a:moveTo>
                    <a:pt x="309657" y="2130157"/>
                  </a:moveTo>
                  <a:lnTo>
                    <a:pt x="0" y="898612"/>
                  </a:lnTo>
                </a:path>
                <a:path w="1795779" h="2152650">
                  <a:moveTo>
                    <a:pt x="138637" y="1396492"/>
                  </a:moveTo>
                  <a:lnTo>
                    <a:pt x="126493" y="1400540"/>
                  </a:lnTo>
                </a:path>
                <a:path w="1795779" h="2152650">
                  <a:moveTo>
                    <a:pt x="115362" y="1403576"/>
                  </a:moveTo>
                  <a:lnTo>
                    <a:pt x="102207" y="1406612"/>
                  </a:lnTo>
                </a:path>
                <a:path w="1795779" h="2152650">
                  <a:moveTo>
                    <a:pt x="135601" y="1385361"/>
                  </a:moveTo>
                  <a:lnTo>
                    <a:pt x="123458" y="1388397"/>
                  </a:lnTo>
                </a:path>
                <a:path w="1795779" h="2152650">
                  <a:moveTo>
                    <a:pt x="112326" y="1391433"/>
                  </a:moveTo>
                  <a:lnTo>
                    <a:pt x="99171" y="1394468"/>
                  </a:lnTo>
                </a:path>
                <a:path w="1795779" h="2152650">
                  <a:moveTo>
                    <a:pt x="381505" y="2152420"/>
                  </a:moveTo>
                  <a:lnTo>
                    <a:pt x="381505" y="2130157"/>
                  </a:lnTo>
                  <a:lnTo>
                    <a:pt x="245904" y="2130157"/>
                  </a:lnTo>
                  <a:lnTo>
                    <a:pt x="245904" y="2152420"/>
                  </a:lnTo>
                </a:path>
                <a:path w="1795779" h="2152650">
                  <a:moveTo>
                    <a:pt x="153816" y="1899432"/>
                  </a:moveTo>
                  <a:lnTo>
                    <a:pt x="141673" y="1905504"/>
                  </a:lnTo>
                </a:path>
                <a:path w="1795779" h="2152650">
                  <a:moveTo>
                    <a:pt x="132565" y="1909552"/>
                  </a:moveTo>
                  <a:lnTo>
                    <a:pt x="120422" y="1915623"/>
                  </a:lnTo>
                </a:path>
                <a:path w="1795779" h="2152650">
                  <a:moveTo>
                    <a:pt x="148756" y="1888301"/>
                  </a:moveTo>
                  <a:lnTo>
                    <a:pt x="136613" y="1894372"/>
                  </a:lnTo>
                </a:path>
                <a:path w="1795779" h="2152650">
                  <a:moveTo>
                    <a:pt x="127505" y="1899432"/>
                  </a:moveTo>
                  <a:lnTo>
                    <a:pt x="115362" y="1905504"/>
                  </a:lnTo>
                </a:path>
                <a:path w="1795779" h="2152650">
                  <a:moveTo>
                    <a:pt x="226677" y="1749663"/>
                  </a:moveTo>
                  <a:lnTo>
                    <a:pt x="213521" y="1753711"/>
                  </a:lnTo>
                </a:path>
                <a:path w="1795779" h="2152650">
                  <a:moveTo>
                    <a:pt x="202390" y="1756747"/>
                  </a:moveTo>
                  <a:lnTo>
                    <a:pt x="190246" y="1759783"/>
                  </a:lnTo>
                </a:path>
                <a:path w="1795779" h="2152650">
                  <a:moveTo>
                    <a:pt x="223641" y="1738532"/>
                  </a:moveTo>
                  <a:lnTo>
                    <a:pt x="210485" y="1741568"/>
                  </a:lnTo>
                </a:path>
                <a:path w="1795779" h="2152650">
                  <a:moveTo>
                    <a:pt x="199354" y="1744604"/>
                  </a:moveTo>
                  <a:lnTo>
                    <a:pt x="187211" y="1748651"/>
                  </a:lnTo>
                </a:path>
                <a:path w="1795779" h="2152650">
                  <a:moveTo>
                    <a:pt x="1365122" y="2152420"/>
                  </a:moveTo>
                  <a:lnTo>
                    <a:pt x="1365122" y="2033010"/>
                  </a:lnTo>
                  <a:lnTo>
                    <a:pt x="1795201" y="2033010"/>
                  </a:lnTo>
                </a:path>
                <a:path w="1795779" h="2152650">
                  <a:moveTo>
                    <a:pt x="1484532" y="2152420"/>
                  </a:moveTo>
                  <a:lnTo>
                    <a:pt x="1126301" y="21524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71" name="object 971"/>
          <p:cNvSpPr txBox="1"/>
          <p:nvPr/>
        </p:nvSpPr>
        <p:spPr>
          <a:xfrm>
            <a:off x="11723911" y="9227794"/>
            <a:ext cx="298450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spc="-70" dirty="0">
                <a:latin typeface="Trebuchet MS"/>
                <a:cs typeface="Trebuchet MS"/>
              </a:rPr>
              <a:t>+0.000</a:t>
            </a:r>
            <a:endParaRPr sz="850">
              <a:latin typeface="Trebuchet MS"/>
              <a:cs typeface="Trebuchet MS"/>
            </a:endParaRPr>
          </a:p>
        </p:txBody>
      </p:sp>
      <p:grpSp>
        <p:nvGrpSpPr>
          <p:cNvPr id="972" name="object 972"/>
          <p:cNvGrpSpPr/>
          <p:nvPr/>
        </p:nvGrpSpPr>
        <p:grpSpPr>
          <a:xfrm>
            <a:off x="10795358" y="9179747"/>
            <a:ext cx="906144" cy="353695"/>
            <a:chOff x="10795358" y="9179747"/>
            <a:chExt cx="906144" cy="353695"/>
          </a:xfrm>
        </p:grpSpPr>
        <p:sp>
          <p:nvSpPr>
            <p:cNvPr id="973" name="object 973"/>
            <p:cNvSpPr/>
            <p:nvPr/>
          </p:nvSpPr>
          <p:spPr>
            <a:xfrm>
              <a:off x="11599998" y="9441842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7083" y="0"/>
                  </a:moveTo>
                  <a:lnTo>
                    <a:pt x="0" y="7083"/>
                  </a:lnTo>
                  <a:lnTo>
                    <a:pt x="13155" y="7083"/>
                  </a:lnTo>
                  <a:lnTo>
                    <a:pt x="70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4" name="object 974"/>
            <p:cNvSpPr/>
            <p:nvPr/>
          </p:nvSpPr>
          <p:spPr>
            <a:xfrm>
              <a:off x="11599998" y="9441842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7083" y="0"/>
                  </a:moveTo>
                  <a:lnTo>
                    <a:pt x="13155" y="7083"/>
                  </a:lnTo>
                  <a:lnTo>
                    <a:pt x="0" y="7083"/>
                  </a:lnTo>
                  <a:lnTo>
                    <a:pt x="7083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5" name="object 975"/>
            <p:cNvSpPr/>
            <p:nvPr/>
          </p:nvSpPr>
          <p:spPr>
            <a:xfrm>
              <a:off x="11688038" y="9441842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7083" y="0"/>
                  </a:moveTo>
                  <a:lnTo>
                    <a:pt x="0" y="7083"/>
                  </a:lnTo>
                  <a:lnTo>
                    <a:pt x="13155" y="7083"/>
                  </a:lnTo>
                  <a:lnTo>
                    <a:pt x="70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6" name="object 976"/>
            <p:cNvSpPr/>
            <p:nvPr/>
          </p:nvSpPr>
          <p:spPr>
            <a:xfrm>
              <a:off x="11688038" y="9441842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7083" y="0"/>
                  </a:moveTo>
                  <a:lnTo>
                    <a:pt x="13155" y="7083"/>
                  </a:lnTo>
                  <a:lnTo>
                    <a:pt x="0" y="7083"/>
                  </a:lnTo>
                  <a:lnTo>
                    <a:pt x="7083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7" name="object 977"/>
            <p:cNvSpPr/>
            <p:nvPr/>
          </p:nvSpPr>
          <p:spPr>
            <a:xfrm>
              <a:off x="11637440" y="9485356"/>
              <a:ext cx="27940" cy="14604"/>
            </a:xfrm>
            <a:custGeom>
              <a:avLst/>
              <a:gdLst/>
              <a:ahLst/>
              <a:cxnLst/>
              <a:rect l="l" t="t" r="r" b="b"/>
              <a:pathLst>
                <a:path w="27940" h="14604">
                  <a:moveTo>
                    <a:pt x="13155" y="0"/>
                  </a:moveTo>
                  <a:lnTo>
                    <a:pt x="0" y="0"/>
                  </a:lnTo>
                  <a:lnTo>
                    <a:pt x="13155" y="14167"/>
                  </a:lnTo>
                  <a:lnTo>
                    <a:pt x="13155" y="0"/>
                  </a:lnTo>
                  <a:close/>
                </a:path>
                <a:path w="27940" h="14604">
                  <a:moveTo>
                    <a:pt x="27322" y="0"/>
                  </a:moveTo>
                  <a:lnTo>
                    <a:pt x="13155" y="0"/>
                  </a:lnTo>
                  <a:lnTo>
                    <a:pt x="13155" y="14167"/>
                  </a:lnTo>
                  <a:lnTo>
                    <a:pt x="2732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8" name="object 978"/>
            <p:cNvSpPr/>
            <p:nvPr/>
          </p:nvSpPr>
          <p:spPr>
            <a:xfrm>
              <a:off x="11637440" y="9485356"/>
              <a:ext cx="27940" cy="14604"/>
            </a:xfrm>
            <a:custGeom>
              <a:avLst/>
              <a:gdLst/>
              <a:ahLst/>
              <a:cxnLst/>
              <a:rect l="l" t="t" r="r" b="b"/>
              <a:pathLst>
                <a:path w="27940" h="14604">
                  <a:moveTo>
                    <a:pt x="0" y="0"/>
                  </a:moveTo>
                  <a:lnTo>
                    <a:pt x="13155" y="0"/>
                  </a:lnTo>
                  <a:lnTo>
                    <a:pt x="13155" y="14167"/>
                  </a:lnTo>
                  <a:lnTo>
                    <a:pt x="0" y="0"/>
                  </a:lnTo>
                  <a:close/>
                </a:path>
                <a:path w="27940" h="14604">
                  <a:moveTo>
                    <a:pt x="13155" y="0"/>
                  </a:moveTo>
                  <a:lnTo>
                    <a:pt x="13155" y="14167"/>
                  </a:lnTo>
                  <a:lnTo>
                    <a:pt x="27322" y="0"/>
                  </a:lnTo>
                  <a:lnTo>
                    <a:pt x="13155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9" name="object 979"/>
            <p:cNvSpPr/>
            <p:nvPr/>
          </p:nvSpPr>
          <p:spPr>
            <a:xfrm>
              <a:off x="11650595" y="9448926"/>
              <a:ext cx="50800" cy="36830"/>
            </a:xfrm>
            <a:custGeom>
              <a:avLst/>
              <a:gdLst/>
              <a:ahLst/>
              <a:cxnLst/>
              <a:rect l="l" t="t" r="r" b="b"/>
              <a:pathLst>
                <a:path w="50800" h="36829">
                  <a:moveTo>
                    <a:pt x="37442" y="0"/>
                  </a:moveTo>
                  <a:lnTo>
                    <a:pt x="0" y="36430"/>
                  </a:lnTo>
                  <a:lnTo>
                    <a:pt x="14167" y="36430"/>
                  </a:lnTo>
                  <a:lnTo>
                    <a:pt x="37442" y="0"/>
                  </a:lnTo>
                  <a:close/>
                </a:path>
                <a:path w="50800" h="36829">
                  <a:moveTo>
                    <a:pt x="50597" y="0"/>
                  </a:moveTo>
                  <a:lnTo>
                    <a:pt x="37442" y="0"/>
                  </a:lnTo>
                  <a:lnTo>
                    <a:pt x="14167" y="36430"/>
                  </a:lnTo>
                  <a:lnTo>
                    <a:pt x="5059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0" name="object 980"/>
            <p:cNvSpPr/>
            <p:nvPr/>
          </p:nvSpPr>
          <p:spPr>
            <a:xfrm>
              <a:off x="11650596" y="9448926"/>
              <a:ext cx="50800" cy="36830"/>
            </a:xfrm>
            <a:custGeom>
              <a:avLst/>
              <a:gdLst/>
              <a:ahLst/>
              <a:cxnLst/>
              <a:rect l="l" t="t" r="r" b="b"/>
              <a:pathLst>
                <a:path w="50800" h="36829">
                  <a:moveTo>
                    <a:pt x="50597" y="0"/>
                  </a:moveTo>
                  <a:lnTo>
                    <a:pt x="37442" y="0"/>
                  </a:lnTo>
                  <a:lnTo>
                    <a:pt x="14167" y="36430"/>
                  </a:lnTo>
                  <a:lnTo>
                    <a:pt x="50597" y="0"/>
                  </a:lnTo>
                  <a:close/>
                </a:path>
                <a:path w="50800" h="36829">
                  <a:moveTo>
                    <a:pt x="37442" y="0"/>
                  </a:moveTo>
                  <a:lnTo>
                    <a:pt x="14167" y="36430"/>
                  </a:lnTo>
                  <a:lnTo>
                    <a:pt x="0" y="36430"/>
                  </a:lnTo>
                  <a:lnTo>
                    <a:pt x="37442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1" name="object 981"/>
            <p:cNvSpPr/>
            <p:nvPr/>
          </p:nvSpPr>
          <p:spPr>
            <a:xfrm>
              <a:off x="11599998" y="9448926"/>
              <a:ext cx="50800" cy="36830"/>
            </a:xfrm>
            <a:custGeom>
              <a:avLst/>
              <a:gdLst/>
              <a:ahLst/>
              <a:cxnLst/>
              <a:rect l="l" t="t" r="r" b="b"/>
              <a:pathLst>
                <a:path w="50800" h="36829">
                  <a:moveTo>
                    <a:pt x="0" y="0"/>
                  </a:moveTo>
                  <a:lnTo>
                    <a:pt x="37442" y="36430"/>
                  </a:lnTo>
                  <a:lnTo>
                    <a:pt x="50597" y="36430"/>
                  </a:lnTo>
                  <a:lnTo>
                    <a:pt x="0" y="0"/>
                  </a:lnTo>
                  <a:close/>
                </a:path>
                <a:path w="50800" h="36829">
                  <a:moveTo>
                    <a:pt x="13155" y="0"/>
                  </a:moveTo>
                  <a:lnTo>
                    <a:pt x="0" y="0"/>
                  </a:lnTo>
                  <a:lnTo>
                    <a:pt x="50597" y="36430"/>
                  </a:lnTo>
                  <a:lnTo>
                    <a:pt x="1315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2" name="object 982"/>
            <p:cNvSpPr/>
            <p:nvPr/>
          </p:nvSpPr>
          <p:spPr>
            <a:xfrm>
              <a:off x="11599998" y="9448926"/>
              <a:ext cx="50800" cy="36830"/>
            </a:xfrm>
            <a:custGeom>
              <a:avLst/>
              <a:gdLst/>
              <a:ahLst/>
              <a:cxnLst/>
              <a:rect l="l" t="t" r="r" b="b"/>
              <a:pathLst>
                <a:path w="50800" h="36829">
                  <a:moveTo>
                    <a:pt x="13155" y="0"/>
                  </a:moveTo>
                  <a:lnTo>
                    <a:pt x="0" y="0"/>
                  </a:lnTo>
                  <a:lnTo>
                    <a:pt x="50597" y="36430"/>
                  </a:lnTo>
                  <a:lnTo>
                    <a:pt x="13155" y="0"/>
                  </a:lnTo>
                  <a:close/>
                </a:path>
                <a:path w="50800" h="36829">
                  <a:moveTo>
                    <a:pt x="0" y="0"/>
                  </a:moveTo>
                  <a:lnTo>
                    <a:pt x="50597" y="36430"/>
                  </a:lnTo>
                  <a:lnTo>
                    <a:pt x="37442" y="3643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3" name="object 983"/>
            <p:cNvSpPr/>
            <p:nvPr/>
          </p:nvSpPr>
          <p:spPr>
            <a:xfrm>
              <a:off x="10798533" y="9212129"/>
              <a:ext cx="323850" cy="287655"/>
            </a:xfrm>
            <a:custGeom>
              <a:avLst/>
              <a:gdLst/>
              <a:ahLst/>
              <a:cxnLst/>
              <a:rect l="l" t="t" r="r" b="b"/>
              <a:pathLst>
                <a:path w="323850" h="287654">
                  <a:moveTo>
                    <a:pt x="0" y="287394"/>
                  </a:moveTo>
                  <a:lnTo>
                    <a:pt x="323824" y="287394"/>
                  </a:lnTo>
                </a:path>
                <a:path w="323850" h="287654">
                  <a:moveTo>
                    <a:pt x="0" y="0"/>
                  </a:moveTo>
                  <a:lnTo>
                    <a:pt x="323824" y="0"/>
                  </a:lnTo>
                </a:path>
                <a:path w="323850" h="287654">
                  <a:moveTo>
                    <a:pt x="294477" y="287394"/>
                  </a:moveTo>
                  <a:lnTo>
                    <a:pt x="29447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84" name="object 98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059616" y="9466129"/>
              <a:ext cx="65777" cy="66788"/>
            </a:xfrm>
            <a:prstGeom prst="rect">
              <a:avLst/>
            </a:prstGeom>
          </p:spPr>
        </p:pic>
        <p:pic>
          <p:nvPicPr>
            <p:cNvPr id="985" name="object 98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1059616" y="9179747"/>
              <a:ext cx="65777" cy="65777"/>
            </a:xfrm>
            <a:prstGeom prst="rect">
              <a:avLst/>
            </a:prstGeom>
          </p:spPr>
        </p:pic>
      </p:grpSp>
      <p:sp>
        <p:nvSpPr>
          <p:cNvPr id="986" name="object 986"/>
          <p:cNvSpPr txBox="1"/>
          <p:nvPr/>
        </p:nvSpPr>
        <p:spPr>
          <a:xfrm>
            <a:off x="10971303" y="9291497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1,2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987" name="object 987"/>
          <p:cNvGrpSpPr/>
          <p:nvPr/>
        </p:nvGrpSpPr>
        <p:grpSpPr>
          <a:xfrm>
            <a:off x="10795358" y="8892353"/>
            <a:ext cx="330200" cy="353695"/>
            <a:chOff x="10795358" y="8892353"/>
            <a:chExt cx="330200" cy="353695"/>
          </a:xfrm>
        </p:grpSpPr>
        <p:sp>
          <p:nvSpPr>
            <p:cNvPr id="988" name="object 988"/>
            <p:cNvSpPr/>
            <p:nvPr/>
          </p:nvSpPr>
          <p:spPr>
            <a:xfrm>
              <a:off x="10798533" y="8925747"/>
              <a:ext cx="323850" cy="286385"/>
            </a:xfrm>
            <a:custGeom>
              <a:avLst/>
              <a:gdLst/>
              <a:ahLst/>
              <a:cxnLst/>
              <a:rect l="l" t="t" r="r" b="b"/>
              <a:pathLst>
                <a:path w="323850" h="286384">
                  <a:moveTo>
                    <a:pt x="0" y="286382"/>
                  </a:moveTo>
                  <a:lnTo>
                    <a:pt x="323824" y="286382"/>
                  </a:lnTo>
                </a:path>
                <a:path w="323850" h="286384">
                  <a:moveTo>
                    <a:pt x="0" y="0"/>
                  </a:moveTo>
                  <a:lnTo>
                    <a:pt x="323824" y="0"/>
                  </a:lnTo>
                </a:path>
                <a:path w="323850" h="286384">
                  <a:moveTo>
                    <a:pt x="294477" y="286382"/>
                  </a:moveTo>
                  <a:lnTo>
                    <a:pt x="29447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89" name="object 98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1059616" y="9179747"/>
              <a:ext cx="65777" cy="65777"/>
            </a:xfrm>
            <a:prstGeom prst="rect">
              <a:avLst/>
            </a:prstGeom>
          </p:spPr>
        </p:pic>
        <p:pic>
          <p:nvPicPr>
            <p:cNvPr id="990" name="object 99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1059616" y="8892353"/>
              <a:ext cx="65777" cy="65777"/>
            </a:xfrm>
            <a:prstGeom prst="rect">
              <a:avLst/>
            </a:prstGeom>
          </p:spPr>
        </p:pic>
      </p:grpSp>
      <p:sp>
        <p:nvSpPr>
          <p:cNvPr id="991" name="object 991"/>
          <p:cNvSpPr txBox="1"/>
          <p:nvPr/>
        </p:nvSpPr>
        <p:spPr>
          <a:xfrm>
            <a:off x="10971303" y="9004103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1,2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992" name="object 992"/>
          <p:cNvGrpSpPr/>
          <p:nvPr/>
        </p:nvGrpSpPr>
        <p:grpSpPr>
          <a:xfrm>
            <a:off x="10795358" y="8605971"/>
            <a:ext cx="330200" cy="352425"/>
            <a:chOff x="10795358" y="8605971"/>
            <a:chExt cx="330200" cy="352425"/>
          </a:xfrm>
        </p:grpSpPr>
        <p:sp>
          <p:nvSpPr>
            <p:cNvPr id="993" name="object 993"/>
            <p:cNvSpPr/>
            <p:nvPr/>
          </p:nvSpPr>
          <p:spPr>
            <a:xfrm>
              <a:off x="10798533" y="8638354"/>
              <a:ext cx="323850" cy="287655"/>
            </a:xfrm>
            <a:custGeom>
              <a:avLst/>
              <a:gdLst/>
              <a:ahLst/>
              <a:cxnLst/>
              <a:rect l="l" t="t" r="r" b="b"/>
              <a:pathLst>
                <a:path w="323850" h="287654">
                  <a:moveTo>
                    <a:pt x="0" y="287394"/>
                  </a:moveTo>
                  <a:lnTo>
                    <a:pt x="323824" y="287394"/>
                  </a:lnTo>
                </a:path>
                <a:path w="323850" h="287654">
                  <a:moveTo>
                    <a:pt x="0" y="0"/>
                  </a:moveTo>
                  <a:lnTo>
                    <a:pt x="323824" y="0"/>
                  </a:lnTo>
                </a:path>
                <a:path w="323850" h="287654">
                  <a:moveTo>
                    <a:pt x="294477" y="287394"/>
                  </a:moveTo>
                  <a:lnTo>
                    <a:pt x="29447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94" name="object 994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1059616" y="8892353"/>
              <a:ext cx="65777" cy="65777"/>
            </a:xfrm>
            <a:prstGeom prst="rect">
              <a:avLst/>
            </a:prstGeom>
          </p:spPr>
        </p:pic>
        <p:pic>
          <p:nvPicPr>
            <p:cNvPr id="995" name="object 99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1059616" y="8605971"/>
              <a:ext cx="65777" cy="65777"/>
            </a:xfrm>
            <a:prstGeom prst="rect">
              <a:avLst/>
            </a:prstGeom>
          </p:spPr>
        </p:pic>
      </p:grpSp>
      <p:sp>
        <p:nvSpPr>
          <p:cNvPr id="996" name="object 996"/>
          <p:cNvSpPr txBox="1"/>
          <p:nvPr/>
        </p:nvSpPr>
        <p:spPr>
          <a:xfrm>
            <a:off x="10971303" y="8717721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1,2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997" name="object 997"/>
          <p:cNvGrpSpPr/>
          <p:nvPr/>
        </p:nvGrpSpPr>
        <p:grpSpPr>
          <a:xfrm>
            <a:off x="10795358" y="8318577"/>
            <a:ext cx="330200" cy="353695"/>
            <a:chOff x="10795358" y="8318577"/>
            <a:chExt cx="330200" cy="353695"/>
          </a:xfrm>
        </p:grpSpPr>
        <p:sp>
          <p:nvSpPr>
            <p:cNvPr id="998" name="object 998"/>
            <p:cNvSpPr/>
            <p:nvPr/>
          </p:nvSpPr>
          <p:spPr>
            <a:xfrm>
              <a:off x="10798533" y="8351971"/>
              <a:ext cx="323850" cy="286385"/>
            </a:xfrm>
            <a:custGeom>
              <a:avLst/>
              <a:gdLst/>
              <a:ahLst/>
              <a:cxnLst/>
              <a:rect l="l" t="t" r="r" b="b"/>
              <a:pathLst>
                <a:path w="323850" h="286384">
                  <a:moveTo>
                    <a:pt x="0" y="286382"/>
                  </a:moveTo>
                  <a:lnTo>
                    <a:pt x="323824" y="286382"/>
                  </a:lnTo>
                </a:path>
                <a:path w="323850" h="286384">
                  <a:moveTo>
                    <a:pt x="0" y="0"/>
                  </a:moveTo>
                  <a:lnTo>
                    <a:pt x="323824" y="0"/>
                  </a:lnTo>
                </a:path>
                <a:path w="323850" h="286384">
                  <a:moveTo>
                    <a:pt x="294477" y="286382"/>
                  </a:moveTo>
                  <a:lnTo>
                    <a:pt x="29447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99" name="object 99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1059616" y="8605971"/>
              <a:ext cx="65777" cy="65777"/>
            </a:xfrm>
            <a:prstGeom prst="rect">
              <a:avLst/>
            </a:prstGeom>
          </p:spPr>
        </p:pic>
        <p:pic>
          <p:nvPicPr>
            <p:cNvPr id="1000" name="object 100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1059616" y="8318577"/>
              <a:ext cx="65777" cy="65777"/>
            </a:xfrm>
            <a:prstGeom prst="rect">
              <a:avLst/>
            </a:prstGeom>
          </p:spPr>
        </p:pic>
      </p:grpSp>
      <p:sp>
        <p:nvSpPr>
          <p:cNvPr id="1001" name="object 1001"/>
          <p:cNvSpPr txBox="1"/>
          <p:nvPr/>
        </p:nvSpPr>
        <p:spPr>
          <a:xfrm>
            <a:off x="10971303" y="8430327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1,2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002" name="object 1002"/>
          <p:cNvGrpSpPr/>
          <p:nvPr/>
        </p:nvGrpSpPr>
        <p:grpSpPr>
          <a:xfrm>
            <a:off x="7182691" y="7343929"/>
            <a:ext cx="3943350" cy="1040765"/>
            <a:chOff x="7182691" y="7343929"/>
            <a:chExt cx="3943350" cy="1040765"/>
          </a:xfrm>
        </p:grpSpPr>
        <p:sp>
          <p:nvSpPr>
            <p:cNvPr id="1003" name="object 1003"/>
            <p:cNvSpPr/>
            <p:nvPr/>
          </p:nvSpPr>
          <p:spPr>
            <a:xfrm>
              <a:off x="7185866" y="7347104"/>
              <a:ext cx="3014980" cy="1005205"/>
            </a:xfrm>
            <a:custGeom>
              <a:avLst/>
              <a:gdLst/>
              <a:ahLst/>
              <a:cxnLst/>
              <a:rect l="l" t="t" r="r" b="b"/>
              <a:pathLst>
                <a:path w="3014979" h="1005204">
                  <a:moveTo>
                    <a:pt x="0" y="0"/>
                  </a:moveTo>
                  <a:lnTo>
                    <a:pt x="298525" y="0"/>
                  </a:lnTo>
                </a:path>
                <a:path w="3014979" h="1005204">
                  <a:moveTo>
                    <a:pt x="2895192" y="451330"/>
                  </a:moveTo>
                  <a:lnTo>
                    <a:pt x="2915431" y="431091"/>
                  </a:lnTo>
                </a:path>
                <a:path w="3014979" h="1005204">
                  <a:moveTo>
                    <a:pt x="2895192" y="662828"/>
                  </a:moveTo>
                  <a:lnTo>
                    <a:pt x="3014603" y="543417"/>
                  </a:lnTo>
                </a:path>
                <a:path w="3014979" h="1005204">
                  <a:moveTo>
                    <a:pt x="2895192" y="874325"/>
                  </a:moveTo>
                  <a:lnTo>
                    <a:pt x="3014603" y="754915"/>
                  </a:lnTo>
                </a:path>
                <a:path w="3014979" h="1005204">
                  <a:moveTo>
                    <a:pt x="2976148" y="1004867"/>
                  </a:moveTo>
                  <a:lnTo>
                    <a:pt x="3014603" y="966413"/>
                  </a:lnTo>
                </a:path>
                <a:path w="3014979" h="1005204">
                  <a:moveTo>
                    <a:pt x="2895192" y="557585"/>
                  </a:moveTo>
                  <a:lnTo>
                    <a:pt x="2967041" y="48573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4" name="object 1004"/>
            <p:cNvSpPr/>
            <p:nvPr/>
          </p:nvSpPr>
          <p:spPr>
            <a:xfrm>
              <a:off x="10177195" y="780349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5" name="object 1005"/>
            <p:cNvSpPr/>
            <p:nvPr/>
          </p:nvSpPr>
          <p:spPr>
            <a:xfrm>
              <a:off x="10177195" y="780349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6" name="object 1006"/>
            <p:cNvSpPr/>
            <p:nvPr/>
          </p:nvSpPr>
          <p:spPr>
            <a:xfrm>
              <a:off x="10098262" y="809493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7" name="object 1007"/>
            <p:cNvSpPr/>
            <p:nvPr/>
          </p:nvSpPr>
          <p:spPr>
            <a:xfrm>
              <a:off x="10098262" y="809493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8" name="object 1008"/>
            <p:cNvSpPr/>
            <p:nvPr/>
          </p:nvSpPr>
          <p:spPr>
            <a:xfrm>
              <a:off x="10081059" y="7347104"/>
              <a:ext cx="120014" cy="979805"/>
            </a:xfrm>
            <a:custGeom>
              <a:avLst/>
              <a:gdLst/>
              <a:ahLst/>
              <a:cxnLst/>
              <a:rect l="l" t="t" r="r" b="b"/>
              <a:pathLst>
                <a:path w="120015" h="979804">
                  <a:moveTo>
                    <a:pt x="45537" y="723545"/>
                  </a:moveTo>
                  <a:lnTo>
                    <a:pt x="119410" y="649672"/>
                  </a:lnTo>
                </a:path>
                <a:path w="120015" h="979804">
                  <a:moveTo>
                    <a:pt x="0" y="979568"/>
                  </a:moveTo>
                  <a:lnTo>
                    <a:pt x="98159" y="881409"/>
                  </a:lnTo>
                </a:path>
                <a:path w="120015" h="979804">
                  <a:moveTo>
                    <a:pt x="116374" y="431091"/>
                  </a:moveTo>
                  <a:lnTo>
                    <a:pt x="0" y="313704"/>
                  </a:lnTo>
                </a:path>
                <a:path w="120015" h="979804">
                  <a:moveTo>
                    <a:pt x="119410" y="222629"/>
                  </a:moveTo>
                  <a:lnTo>
                    <a:pt x="0" y="103219"/>
                  </a:lnTo>
                </a:path>
                <a:path w="120015" h="979804">
                  <a:moveTo>
                    <a:pt x="119410" y="11131"/>
                  </a:moveTo>
                  <a:lnTo>
                    <a:pt x="108278" y="0"/>
                  </a:lnTo>
                </a:path>
                <a:path w="120015" h="979804">
                  <a:moveTo>
                    <a:pt x="11131" y="431091"/>
                  </a:moveTo>
                  <a:lnTo>
                    <a:pt x="0" y="419959"/>
                  </a:lnTo>
                </a:path>
                <a:path w="120015" h="979804">
                  <a:moveTo>
                    <a:pt x="119410" y="327872"/>
                  </a:moveTo>
                  <a:lnTo>
                    <a:pt x="93099" y="30156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9" name="object 1009"/>
            <p:cNvSpPr/>
            <p:nvPr/>
          </p:nvSpPr>
          <p:spPr>
            <a:xfrm>
              <a:off x="10145824" y="762033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0" name="object 1010"/>
            <p:cNvSpPr/>
            <p:nvPr/>
          </p:nvSpPr>
          <p:spPr>
            <a:xfrm>
              <a:off x="10145824" y="762033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1" name="object 1011"/>
            <p:cNvSpPr/>
            <p:nvPr/>
          </p:nvSpPr>
          <p:spPr>
            <a:xfrm>
              <a:off x="10081059" y="7347104"/>
              <a:ext cx="1041400" cy="1005205"/>
            </a:xfrm>
            <a:custGeom>
              <a:avLst/>
              <a:gdLst/>
              <a:ahLst/>
              <a:cxnLst/>
              <a:rect l="l" t="t" r="r" b="b"/>
              <a:pathLst>
                <a:path w="1041400" h="1005204">
                  <a:moveTo>
                    <a:pt x="39466" y="248940"/>
                  </a:moveTo>
                  <a:lnTo>
                    <a:pt x="0" y="208461"/>
                  </a:lnTo>
                </a:path>
                <a:path w="1041400" h="1005204">
                  <a:moveTo>
                    <a:pt x="119410" y="116374"/>
                  </a:moveTo>
                  <a:lnTo>
                    <a:pt x="13155" y="11131"/>
                  </a:lnTo>
                </a:path>
                <a:path w="1041400" h="1005204">
                  <a:moveTo>
                    <a:pt x="82980" y="0"/>
                  </a:moveTo>
                  <a:lnTo>
                    <a:pt x="382517" y="0"/>
                  </a:lnTo>
                </a:path>
                <a:path w="1041400" h="1005204">
                  <a:moveTo>
                    <a:pt x="717473" y="1004867"/>
                  </a:moveTo>
                  <a:lnTo>
                    <a:pt x="1041297" y="1004867"/>
                  </a:lnTo>
                </a:path>
                <a:path w="1041400" h="1005204">
                  <a:moveTo>
                    <a:pt x="717473" y="717473"/>
                  </a:moveTo>
                  <a:lnTo>
                    <a:pt x="1041297" y="717473"/>
                  </a:lnTo>
                </a:path>
                <a:path w="1041400" h="1005204">
                  <a:moveTo>
                    <a:pt x="1011951" y="1004867"/>
                  </a:moveTo>
                  <a:lnTo>
                    <a:pt x="1011951" y="71747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12" name="object 101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1059616" y="8318577"/>
              <a:ext cx="65777" cy="65777"/>
            </a:xfrm>
            <a:prstGeom prst="rect">
              <a:avLst/>
            </a:prstGeom>
          </p:spPr>
        </p:pic>
        <p:pic>
          <p:nvPicPr>
            <p:cNvPr id="1013" name="object 101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1059616" y="8032195"/>
              <a:ext cx="65777" cy="65777"/>
            </a:xfrm>
            <a:prstGeom prst="rect">
              <a:avLst/>
            </a:prstGeom>
          </p:spPr>
        </p:pic>
      </p:grpSp>
      <p:sp>
        <p:nvSpPr>
          <p:cNvPr id="1014" name="object 1014"/>
          <p:cNvSpPr txBox="1"/>
          <p:nvPr/>
        </p:nvSpPr>
        <p:spPr>
          <a:xfrm>
            <a:off x="10971303" y="8143944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1,2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015" name="object 1015"/>
          <p:cNvGrpSpPr/>
          <p:nvPr/>
        </p:nvGrpSpPr>
        <p:grpSpPr>
          <a:xfrm>
            <a:off x="10795358" y="7744800"/>
            <a:ext cx="330200" cy="353695"/>
            <a:chOff x="10795358" y="7744800"/>
            <a:chExt cx="330200" cy="353695"/>
          </a:xfrm>
        </p:grpSpPr>
        <p:sp>
          <p:nvSpPr>
            <p:cNvPr id="1016" name="object 1016"/>
            <p:cNvSpPr/>
            <p:nvPr/>
          </p:nvSpPr>
          <p:spPr>
            <a:xfrm>
              <a:off x="10798533" y="7778195"/>
              <a:ext cx="323850" cy="286385"/>
            </a:xfrm>
            <a:custGeom>
              <a:avLst/>
              <a:gdLst/>
              <a:ahLst/>
              <a:cxnLst/>
              <a:rect l="l" t="t" r="r" b="b"/>
              <a:pathLst>
                <a:path w="323850" h="286384">
                  <a:moveTo>
                    <a:pt x="0" y="286382"/>
                  </a:moveTo>
                  <a:lnTo>
                    <a:pt x="323824" y="286382"/>
                  </a:lnTo>
                </a:path>
                <a:path w="323850" h="286384">
                  <a:moveTo>
                    <a:pt x="0" y="0"/>
                  </a:moveTo>
                  <a:lnTo>
                    <a:pt x="323824" y="0"/>
                  </a:lnTo>
                </a:path>
                <a:path w="323850" h="286384">
                  <a:moveTo>
                    <a:pt x="294477" y="286382"/>
                  </a:moveTo>
                  <a:lnTo>
                    <a:pt x="29447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17" name="object 101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1059616" y="8032195"/>
              <a:ext cx="65777" cy="65777"/>
            </a:xfrm>
            <a:prstGeom prst="rect">
              <a:avLst/>
            </a:prstGeom>
          </p:spPr>
        </p:pic>
        <p:pic>
          <p:nvPicPr>
            <p:cNvPr id="1018" name="object 101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1059616" y="7744800"/>
              <a:ext cx="65777" cy="65777"/>
            </a:xfrm>
            <a:prstGeom prst="rect">
              <a:avLst/>
            </a:prstGeom>
          </p:spPr>
        </p:pic>
      </p:grpSp>
      <p:sp>
        <p:nvSpPr>
          <p:cNvPr id="1019" name="object 1019"/>
          <p:cNvSpPr txBox="1"/>
          <p:nvPr/>
        </p:nvSpPr>
        <p:spPr>
          <a:xfrm>
            <a:off x="10971303" y="7856550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1,2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020" name="object 1020"/>
          <p:cNvGrpSpPr/>
          <p:nvPr/>
        </p:nvGrpSpPr>
        <p:grpSpPr>
          <a:xfrm>
            <a:off x="10795358" y="7458418"/>
            <a:ext cx="330200" cy="352425"/>
            <a:chOff x="10795358" y="7458418"/>
            <a:chExt cx="330200" cy="352425"/>
          </a:xfrm>
        </p:grpSpPr>
        <p:sp>
          <p:nvSpPr>
            <p:cNvPr id="1021" name="object 1021"/>
            <p:cNvSpPr/>
            <p:nvPr/>
          </p:nvSpPr>
          <p:spPr>
            <a:xfrm>
              <a:off x="10798533" y="7490800"/>
              <a:ext cx="323850" cy="287655"/>
            </a:xfrm>
            <a:custGeom>
              <a:avLst/>
              <a:gdLst/>
              <a:ahLst/>
              <a:cxnLst/>
              <a:rect l="l" t="t" r="r" b="b"/>
              <a:pathLst>
                <a:path w="323850" h="287654">
                  <a:moveTo>
                    <a:pt x="0" y="287394"/>
                  </a:moveTo>
                  <a:lnTo>
                    <a:pt x="323824" y="287394"/>
                  </a:lnTo>
                </a:path>
                <a:path w="323850" h="287654">
                  <a:moveTo>
                    <a:pt x="0" y="0"/>
                  </a:moveTo>
                  <a:lnTo>
                    <a:pt x="323824" y="0"/>
                  </a:lnTo>
                </a:path>
                <a:path w="323850" h="287654">
                  <a:moveTo>
                    <a:pt x="294477" y="287394"/>
                  </a:moveTo>
                  <a:lnTo>
                    <a:pt x="29447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22" name="object 102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1059616" y="7744800"/>
              <a:ext cx="65777" cy="65777"/>
            </a:xfrm>
            <a:prstGeom prst="rect">
              <a:avLst/>
            </a:prstGeom>
          </p:spPr>
        </p:pic>
        <p:pic>
          <p:nvPicPr>
            <p:cNvPr id="1023" name="object 102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1059616" y="7458418"/>
              <a:ext cx="65777" cy="65777"/>
            </a:xfrm>
            <a:prstGeom prst="rect">
              <a:avLst/>
            </a:prstGeom>
          </p:spPr>
        </p:pic>
      </p:grpSp>
      <p:sp>
        <p:nvSpPr>
          <p:cNvPr id="1024" name="object 1024"/>
          <p:cNvSpPr txBox="1"/>
          <p:nvPr/>
        </p:nvSpPr>
        <p:spPr>
          <a:xfrm>
            <a:off x="10971303" y="7570168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1,2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025" name="object 1025"/>
          <p:cNvGrpSpPr/>
          <p:nvPr/>
        </p:nvGrpSpPr>
        <p:grpSpPr>
          <a:xfrm>
            <a:off x="10795358" y="7314721"/>
            <a:ext cx="330200" cy="209550"/>
            <a:chOff x="10795358" y="7314721"/>
            <a:chExt cx="330200" cy="209550"/>
          </a:xfrm>
        </p:grpSpPr>
        <p:sp>
          <p:nvSpPr>
            <p:cNvPr id="1026" name="object 1026"/>
            <p:cNvSpPr/>
            <p:nvPr/>
          </p:nvSpPr>
          <p:spPr>
            <a:xfrm>
              <a:off x="10798533" y="7347104"/>
              <a:ext cx="323850" cy="144145"/>
            </a:xfrm>
            <a:custGeom>
              <a:avLst/>
              <a:gdLst/>
              <a:ahLst/>
              <a:cxnLst/>
              <a:rect l="l" t="t" r="r" b="b"/>
              <a:pathLst>
                <a:path w="323850" h="144145">
                  <a:moveTo>
                    <a:pt x="0" y="143697"/>
                  </a:moveTo>
                  <a:lnTo>
                    <a:pt x="323824" y="143697"/>
                  </a:lnTo>
                </a:path>
                <a:path w="323850" h="144145">
                  <a:moveTo>
                    <a:pt x="0" y="0"/>
                  </a:moveTo>
                  <a:lnTo>
                    <a:pt x="323824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27" name="object 1027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1059616" y="7314721"/>
              <a:ext cx="65777" cy="209474"/>
            </a:xfrm>
            <a:prstGeom prst="rect">
              <a:avLst/>
            </a:prstGeom>
          </p:spPr>
        </p:pic>
      </p:grpSp>
      <p:sp>
        <p:nvSpPr>
          <p:cNvPr id="1028" name="object 1028"/>
          <p:cNvSpPr txBox="1"/>
          <p:nvPr/>
        </p:nvSpPr>
        <p:spPr>
          <a:xfrm>
            <a:off x="10971303" y="7351586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0,6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029" name="object 1029"/>
          <p:cNvSpPr/>
          <p:nvPr/>
        </p:nvSpPr>
        <p:spPr>
          <a:xfrm>
            <a:off x="11411775" y="7227693"/>
            <a:ext cx="669290" cy="120014"/>
          </a:xfrm>
          <a:custGeom>
            <a:avLst/>
            <a:gdLst/>
            <a:ahLst/>
            <a:cxnLst/>
            <a:rect l="l" t="t" r="r" b="b"/>
            <a:pathLst>
              <a:path w="669290" h="120015">
                <a:moveTo>
                  <a:pt x="238820" y="119410"/>
                </a:moveTo>
                <a:lnTo>
                  <a:pt x="238820" y="0"/>
                </a:lnTo>
                <a:lnTo>
                  <a:pt x="668899" y="0"/>
                </a:lnTo>
              </a:path>
              <a:path w="669290" h="120015">
                <a:moveTo>
                  <a:pt x="358230" y="119410"/>
                </a:moveTo>
                <a:lnTo>
                  <a:pt x="0" y="11941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0" name="object 1030"/>
          <p:cNvSpPr txBox="1"/>
          <p:nvPr/>
        </p:nvSpPr>
        <p:spPr>
          <a:xfrm>
            <a:off x="11723911" y="7076385"/>
            <a:ext cx="298450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spc="-70" dirty="0">
                <a:latin typeface="Trebuchet MS"/>
                <a:cs typeface="Trebuchet MS"/>
              </a:rPr>
              <a:t>+9.000</a:t>
            </a:r>
            <a:endParaRPr sz="850">
              <a:latin typeface="Trebuchet MS"/>
              <a:cs typeface="Trebuchet MS"/>
            </a:endParaRPr>
          </a:p>
        </p:txBody>
      </p:sp>
      <p:grpSp>
        <p:nvGrpSpPr>
          <p:cNvPr id="1031" name="object 1031"/>
          <p:cNvGrpSpPr/>
          <p:nvPr/>
        </p:nvGrpSpPr>
        <p:grpSpPr>
          <a:xfrm>
            <a:off x="3754200" y="6767116"/>
            <a:ext cx="7947025" cy="3169285"/>
            <a:chOff x="3754200" y="6767116"/>
            <a:chExt cx="7947025" cy="3169285"/>
          </a:xfrm>
        </p:grpSpPr>
        <p:sp>
          <p:nvSpPr>
            <p:cNvPr id="1032" name="object 1032"/>
            <p:cNvSpPr/>
            <p:nvPr/>
          </p:nvSpPr>
          <p:spPr>
            <a:xfrm>
              <a:off x="11599998" y="7290434"/>
              <a:ext cx="13335" cy="6350"/>
            </a:xfrm>
            <a:custGeom>
              <a:avLst/>
              <a:gdLst/>
              <a:ahLst/>
              <a:cxnLst/>
              <a:rect l="l" t="t" r="r" b="b"/>
              <a:pathLst>
                <a:path w="13334" h="6350">
                  <a:moveTo>
                    <a:pt x="7083" y="0"/>
                  </a:moveTo>
                  <a:lnTo>
                    <a:pt x="0" y="6071"/>
                  </a:lnTo>
                  <a:lnTo>
                    <a:pt x="13155" y="6071"/>
                  </a:lnTo>
                  <a:lnTo>
                    <a:pt x="70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3" name="object 1033"/>
            <p:cNvSpPr/>
            <p:nvPr/>
          </p:nvSpPr>
          <p:spPr>
            <a:xfrm>
              <a:off x="11599998" y="7290434"/>
              <a:ext cx="13335" cy="6350"/>
            </a:xfrm>
            <a:custGeom>
              <a:avLst/>
              <a:gdLst/>
              <a:ahLst/>
              <a:cxnLst/>
              <a:rect l="l" t="t" r="r" b="b"/>
              <a:pathLst>
                <a:path w="13334" h="6350">
                  <a:moveTo>
                    <a:pt x="7083" y="0"/>
                  </a:moveTo>
                  <a:lnTo>
                    <a:pt x="13155" y="6071"/>
                  </a:lnTo>
                  <a:lnTo>
                    <a:pt x="0" y="6071"/>
                  </a:lnTo>
                  <a:lnTo>
                    <a:pt x="7083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4" name="object 1034"/>
            <p:cNvSpPr/>
            <p:nvPr/>
          </p:nvSpPr>
          <p:spPr>
            <a:xfrm>
              <a:off x="11688038" y="7290434"/>
              <a:ext cx="13335" cy="6350"/>
            </a:xfrm>
            <a:custGeom>
              <a:avLst/>
              <a:gdLst/>
              <a:ahLst/>
              <a:cxnLst/>
              <a:rect l="l" t="t" r="r" b="b"/>
              <a:pathLst>
                <a:path w="13334" h="6350">
                  <a:moveTo>
                    <a:pt x="7083" y="0"/>
                  </a:moveTo>
                  <a:lnTo>
                    <a:pt x="0" y="6071"/>
                  </a:lnTo>
                  <a:lnTo>
                    <a:pt x="13155" y="6071"/>
                  </a:lnTo>
                  <a:lnTo>
                    <a:pt x="70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5" name="object 1035"/>
            <p:cNvSpPr/>
            <p:nvPr/>
          </p:nvSpPr>
          <p:spPr>
            <a:xfrm>
              <a:off x="11688038" y="7290434"/>
              <a:ext cx="13335" cy="6350"/>
            </a:xfrm>
            <a:custGeom>
              <a:avLst/>
              <a:gdLst/>
              <a:ahLst/>
              <a:cxnLst/>
              <a:rect l="l" t="t" r="r" b="b"/>
              <a:pathLst>
                <a:path w="13334" h="6350">
                  <a:moveTo>
                    <a:pt x="7083" y="0"/>
                  </a:moveTo>
                  <a:lnTo>
                    <a:pt x="13155" y="6071"/>
                  </a:lnTo>
                  <a:lnTo>
                    <a:pt x="0" y="6071"/>
                  </a:lnTo>
                  <a:lnTo>
                    <a:pt x="7083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6" name="object 1036"/>
            <p:cNvSpPr/>
            <p:nvPr/>
          </p:nvSpPr>
          <p:spPr>
            <a:xfrm>
              <a:off x="11637440" y="7333948"/>
              <a:ext cx="27940" cy="13335"/>
            </a:xfrm>
            <a:custGeom>
              <a:avLst/>
              <a:gdLst/>
              <a:ahLst/>
              <a:cxnLst/>
              <a:rect l="l" t="t" r="r" b="b"/>
              <a:pathLst>
                <a:path w="27940" h="13334">
                  <a:moveTo>
                    <a:pt x="13155" y="0"/>
                  </a:moveTo>
                  <a:lnTo>
                    <a:pt x="0" y="0"/>
                  </a:lnTo>
                  <a:lnTo>
                    <a:pt x="13155" y="13155"/>
                  </a:lnTo>
                  <a:lnTo>
                    <a:pt x="13155" y="0"/>
                  </a:lnTo>
                  <a:close/>
                </a:path>
                <a:path w="27940" h="13334">
                  <a:moveTo>
                    <a:pt x="27322" y="0"/>
                  </a:moveTo>
                  <a:lnTo>
                    <a:pt x="13155" y="0"/>
                  </a:lnTo>
                  <a:lnTo>
                    <a:pt x="13155" y="13155"/>
                  </a:lnTo>
                  <a:lnTo>
                    <a:pt x="2732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7" name="object 1037"/>
            <p:cNvSpPr/>
            <p:nvPr/>
          </p:nvSpPr>
          <p:spPr>
            <a:xfrm>
              <a:off x="11637440" y="7333948"/>
              <a:ext cx="27940" cy="13335"/>
            </a:xfrm>
            <a:custGeom>
              <a:avLst/>
              <a:gdLst/>
              <a:ahLst/>
              <a:cxnLst/>
              <a:rect l="l" t="t" r="r" b="b"/>
              <a:pathLst>
                <a:path w="27940" h="13334">
                  <a:moveTo>
                    <a:pt x="0" y="0"/>
                  </a:moveTo>
                  <a:lnTo>
                    <a:pt x="13155" y="0"/>
                  </a:lnTo>
                  <a:lnTo>
                    <a:pt x="13155" y="13155"/>
                  </a:lnTo>
                  <a:lnTo>
                    <a:pt x="0" y="0"/>
                  </a:lnTo>
                  <a:close/>
                </a:path>
                <a:path w="27940" h="13334">
                  <a:moveTo>
                    <a:pt x="13155" y="0"/>
                  </a:moveTo>
                  <a:lnTo>
                    <a:pt x="13155" y="13155"/>
                  </a:lnTo>
                  <a:lnTo>
                    <a:pt x="27322" y="0"/>
                  </a:lnTo>
                  <a:lnTo>
                    <a:pt x="13155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8" name="object 1038"/>
            <p:cNvSpPr/>
            <p:nvPr/>
          </p:nvSpPr>
          <p:spPr>
            <a:xfrm>
              <a:off x="11650595" y="7296506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37442" y="0"/>
                  </a:moveTo>
                  <a:lnTo>
                    <a:pt x="0" y="37442"/>
                  </a:lnTo>
                  <a:lnTo>
                    <a:pt x="14167" y="37442"/>
                  </a:lnTo>
                  <a:lnTo>
                    <a:pt x="37442" y="0"/>
                  </a:lnTo>
                  <a:close/>
                </a:path>
                <a:path w="50800" h="37465">
                  <a:moveTo>
                    <a:pt x="50597" y="0"/>
                  </a:moveTo>
                  <a:lnTo>
                    <a:pt x="37442" y="0"/>
                  </a:lnTo>
                  <a:lnTo>
                    <a:pt x="14167" y="37442"/>
                  </a:lnTo>
                  <a:lnTo>
                    <a:pt x="5059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9" name="object 1039"/>
            <p:cNvSpPr/>
            <p:nvPr/>
          </p:nvSpPr>
          <p:spPr>
            <a:xfrm>
              <a:off x="11650595" y="7296506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50597" y="0"/>
                  </a:moveTo>
                  <a:lnTo>
                    <a:pt x="37442" y="0"/>
                  </a:lnTo>
                  <a:lnTo>
                    <a:pt x="14167" y="37442"/>
                  </a:lnTo>
                  <a:lnTo>
                    <a:pt x="50597" y="0"/>
                  </a:lnTo>
                  <a:close/>
                </a:path>
                <a:path w="50800" h="37465">
                  <a:moveTo>
                    <a:pt x="37442" y="0"/>
                  </a:moveTo>
                  <a:lnTo>
                    <a:pt x="14167" y="37442"/>
                  </a:lnTo>
                  <a:lnTo>
                    <a:pt x="0" y="37442"/>
                  </a:lnTo>
                  <a:lnTo>
                    <a:pt x="37442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0" name="object 1040"/>
            <p:cNvSpPr/>
            <p:nvPr/>
          </p:nvSpPr>
          <p:spPr>
            <a:xfrm>
              <a:off x="11599998" y="7296506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0" y="0"/>
                  </a:moveTo>
                  <a:lnTo>
                    <a:pt x="37442" y="37442"/>
                  </a:lnTo>
                  <a:lnTo>
                    <a:pt x="50597" y="37442"/>
                  </a:lnTo>
                  <a:lnTo>
                    <a:pt x="0" y="0"/>
                  </a:lnTo>
                  <a:close/>
                </a:path>
                <a:path w="50800" h="37465">
                  <a:moveTo>
                    <a:pt x="13155" y="0"/>
                  </a:moveTo>
                  <a:lnTo>
                    <a:pt x="0" y="0"/>
                  </a:lnTo>
                  <a:lnTo>
                    <a:pt x="50597" y="37442"/>
                  </a:lnTo>
                  <a:lnTo>
                    <a:pt x="1315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1" name="object 1041"/>
            <p:cNvSpPr/>
            <p:nvPr/>
          </p:nvSpPr>
          <p:spPr>
            <a:xfrm>
              <a:off x="11599998" y="7296506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13155" y="0"/>
                  </a:moveTo>
                  <a:lnTo>
                    <a:pt x="0" y="0"/>
                  </a:lnTo>
                  <a:lnTo>
                    <a:pt x="50597" y="37442"/>
                  </a:lnTo>
                  <a:lnTo>
                    <a:pt x="13155" y="0"/>
                  </a:lnTo>
                  <a:close/>
                </a:path>
                <a:path w="50800" h="37465">
                  <a:moveTo>
                    <a:pt x="0" y="0"/>
                  </a:moveTo>
                  <a:lnTo>
                    <a:pt x="50597" y="37442"/>
                  </a:lnTo>
                  <a:lnTo>
                    <a:pt x="37442" y="3744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2" name="object 1042"/>
            <p:cNvSpPr/>
            <p:nvPr/>
          </p:nvSpPr>
          <p:spPr>
            <a:xfrm>
              <a:off x="3757375" y="6770291"/>
              <a:ext cx="3679825" cy="3162935"/>
            </a:xfrm>
            <a:custGeom>
              <a:avLst/>
              <a:gdLst/>
              <a:ahLst/>
              <a:cxnLst/>
              <a:rect l="l" t="t" r="r" b="b"/>
              <a:pathLst>
                <a:path w="3679825" h="3162934">
                  <a:moveTo>
                    <a:pt x="292453" y="113338"/>
                  </a:moveTo>
                  <a:lnTo>
                    <a:pt x="313704" y="136613"/>
                  </a:lnTo>
                  <a:lnTo>
                    <a:pt x="326860" y="123458"/>
                  </a:lnTo>
                  <a:lnTo>
                    <a:pt x="534310" y="360254"/>
                  </a:lnTo>
                </a:path>
                <a:path w="3679825" h="3162934">
                  <a:moveTo>
                    <a:pt x="7083" y="0"/>
                  </a:moveTo>
                  <a:lnTo>
                    <a:pt x="334955" y="99171"/>
                  </a:lnTo>
                  <a:lnTo>
                    <a:pt x="550501" y="347099"/>
                  </a:lnTo>
                  <a:lnTo>
                    <a:pt x="534310" y="360254"/>
                  </a:lnTo>
                </a:path>
                <a:path w="3679825" h="3162934">
                  <a:moveTo>
                    <a:pt x="0" y="24286"/>
                  </a:moveTo>
                  <a:lnTo>
                    <a:pt x="292453" y="113338"/>
                  </a:lnTo>
                </a:path>
                <a:path w="3679825" h="3162934">
                  <a:moveTo>
                    <a:pt x="3679455" y="1450126"/>
                  </a:moveTo>
                  <a:lnTo>
                    <a:pt x="3548913" y="1450126"/>
                  </a:lnTo>
                </a:path>
                <a:path w="3679825" h="3162934">
                  <a:moveTo>
                    <a:pt x="474605" y="2751495"/>
                  </a:moveTo>
                  <a:lnTo>
                    <a:pt x="1129337" y="3162348"/>
                  </a:lnTo>
                  <a:lnTo>
                    <a:pt x="345075" y="2751495"/>
                  </a:lnTo>
                </a:path>
                <a:path w="3679825" h="3162934">
                  <a:moveTo>
                    <a:pt x="1129337" y="3162348"/>
                  </a:moveTo>
                  <a:lnTo>
                    <a:pt x="2886085" y="3162348"/>
                  </a:lnTo>
                  <a:lnTo>
                    <a:pt x="3081391" y="2729232"/>
                  </a:lnTo>
                </a:path>
                <a:path w="3679825" h="3162934">
                  <a:moveTo>
                    <a:pt x="2886085" y="3162348"/>
                  </a:moveTo>
                  <a:lnTo>
                    <a:pt x="3259495" y="272923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43" name="object 1043"/>
          <p:cNvSpPr txBox="1"/>
          <p:nvPr/>
        </p:nvSpPr>
        <p:spPr>
          <a:xfrm>
            <a:off x="5280817" y="9732175"/>
            <a:ext cx="819785" cy="356870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5080">
              <a:lnSpc>
                <a:spcPts val="1270"/>
              </a:lnSpc>
              <a:spcBef>
                <a:spcPts val="195"/>
              </a:spcBef>
            </a:pPr>
            <a:r>
              <a:rPr sz="1100" spc="-10" dirty="0">
                <a:latin typeface="Times New Roman"/>
                <a:cs typeface="Times New Roman"/>
              </a:rPr>
              <a:t>підтримуюча конструкція</a:t>
            </a:r>
            <a:endParaRPr sz="1100">
              <a:latin typeface="Times New Roman"/>
              <a:cs typeface="Times New Roman"/>
            </a:endParaRPr>
          </a:p>
        </p:txBody>
      </p:sp>
      <p:grpSp>
        <p:nvGrpSpPr>
          <p:cNvPr id="1044" name="object 1044"/>
          <p:cNvGrpSpPr/>
          <p:nvPr/>
        </p:nvGrpSpPr>
        <p:grpSpPr>
          <a:xfrm>
            <a:off x="4316845" y="7083996"/>
            <a:ext cx="6149975" cy="1455420"/>
            <a:chOff x="4316845" y="7083996"/>
            <a:chExt cx="6149975" cy="1455420"/>
          </a:xfrm>
        </p:grpSpPr>
        <p:sp>
          <p:nvSpPr>
            <p:cNvPr id="1045" name="object 1045"/>
            <p:cNvSpPr/>
            <p:nvPr/>
          </p:nvSpPr>
          <p:spPr>
            <a:xfrm>
              <a:off x="4320020" y="7117390"/>
              <a:ext cx="6143625" cy="1419225"/>
            </a:xfrm>
            <a:custGeom>
              <a:avLst/>
              <a:gdLst/>
              <a:ahLst/>
              <a:cxnLst/>
              <a:rect l="l" t="t" r="r" b="b"/>
              <a:pathLst>
                <a:path w="6143625" h="1419225">
                  <a:moveTo>
                    <a:pt x="6094983" y="601099"/>
                  </a:moveTo>
                  <a:lnTo>
                    <a:pt x="5965453" y="601099"/>
                  </a:lnTo>
                </a:path>
                <a:path w="6143625" h="1419225">
                  <a:moveTo>
                    <a:pt x="6094983" y="576812"/>
                  </a:moveTo>
                  <a:lnTo>
                    <a:pt x="5965453" y="576812"/>
                  </a:lnTo>
                </a:path>
                <a:path w="6143625" h="1419225">
                  <a:moveTo>
                    <a:pt x="6143556" y="689138"/>
                  </a:moveTo>
                  <a:lnTo>
                    <a:pt x="6094983" y="689138"/>
                  </a:lnTo>
                </a:path>
                <a:path w="6143625" h="1419225">
                  <a:moveTo>
                    <a:pt x="6143556" y="701282"/>
                  </a:moveTo>
                  <a:lnTo>
                    <a:pt x="6094983" y="701282"/>
                  </a:lnTo>
                </a:path>
                <a:path w="6143625" h="1419225">
                  <a:moveTo>
                    <a:pt x="6143556" y="927959"/>
                  </a:moveTo>
                  <a:lnTo>
                    <a:pt x="6094983" y="927959"/>
                  </a:lnTo>
                </a:path>
                <a:path w="6143625" h="1419225">
                  <a:moveTo>
                    <a:pt x="6143556" y="940102"/>
                  </a:moveTo>
                  <a:lnTo>
                    <a:pt x="6094983" y="940102"/>
                  </a:lnTo>
                </a:path>
                <a:path w="6143625" h="1419225">
                  <a:moveTo>
                    <a:pt x="6143556" y="450318"/>
                  </a:moveTo>
                  <a:lnTo>
                    <a:pt x="6094983" y="450318"/>
                  </a:lnTo>
                </a:path>
                <a:path w="6143625" h="1419225">
                  <a:moveTo>
                    <a:pt x="6143556" y="462461"/>
                  </a:moveTo>
                  <a:lnTo>
                    <a:pt x="6094983" y="462461"/>
                  </a:lnTo>
                </a:path>
                <a:path w="6143625" h="1419225">
                  <a:moveTo>
                    <a:pt x="5903724" y="1418755"/>
                  </a:moveTo>
                  <a:lnTo>
                    <a:pt x="5965453" y="1418755"/>
                  </a:lnTo>
                </a:path>
                <a:path w="6143625" h="1419225">
                  <a:moveTo>
                    <a:pt x="5903724" y="940102"/>
                  </a:moveTo>
                  <a:lnTo>
                    <a:pt x="5965453" y="940102"/>
                  </a:lnTo>
                </a:path>
                <a:path w="6143625" h="1419225">
                  <a:moveTo>
                    <a:pt x="5903724" y="462461"/>
                  </a:moveTo>
                  <a:lnTo>
                    <a:pt x="5965453" y="462461"/>
                  </a:lnTo>
                </a:path>
                <a:path w="6143625" h="1419225">
                  <a:moveTo>
                    <a:pt x="5903724" y="1418755"/>
                  </a:moveTo>
                  <a:lnTo>
                    <a:pt x="5965453" y="1418755"/>
                  </a:lnTo>
                </a:path>
                <a:path w="6143625" h="1419225">
                  <a:moveTo>
                    <a:pt x="5903724" y="1396492"/>
                  </a:moveTo>
                  <a:lnTo>
                    <a:pt x="5965453" y="1396492"/>
                  </a:lnTo>
                </a:path>
                <a:path w="6143625" h="1419225">
                  <a:moveTo>
                    <a:pt x="5903724" y="940102"/>
                  </a:moveTo>
                  <a:lnTo>
                    <a:pt x="5965453" y="940102"/>
                  </a:lnTo>
                </a:path>
                <a:path w="6143625" h="1419225">
                  <a:moveTo>
                    <a:pt x="5903724" y="918851"/>
                  </a:moveTo>
                  <a:lnTo>
                    <a:pt x="5965453" y="918851"/>
                  </a:lnTo>
                </a:path>
                <a:path w="6143625" h="1419225">
                  <a:moveTo>
                    <a:pt x="5903724" y="462461"/>
                  </a:moveTo>
                  <a:lnTo>
                    <a:pt x="5965453" y="462461"/>
                  </a:lnTo>
                </a:path>
                <a:path w="6143625" h="1419225">
                  <a:moveTo>
                    <a:pt x="5903724" y="440198"/>
                  </a:moveTo>
                  <a:lnTo>
                    <a:pt x="5965453" y="440198"/>
                  </a:lnTo>
                </a:path>
                <a:path w="6143625" h="1419225">
                  <a:moveTo>
                    <a:pt x="0" y="133577"/>
                  </a:moveTo>
                  <a:lnTo>
                    <a:pt x="323824" y="133577"/>
                  </a:lnTo>
                </a:path>
                <a:path w="6143625" h="1419225">
                  <a:moveTo>
                    <a:pt x="3035" y="0"/>
                  </a:moveTo>
                  <a:lnTo>
                    <a:pt x="323824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46" name="object 104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4581103" y="7083996"/>
              <a:ext cx="65777" cy="199354"/>
            </a:xfrm>
            <a:prstGeom prst="rect">
              <a:avLst/>
            </a:prstGeom>
          </p:spPr>
        </p:pic>
      </p:grpSp>
      <p:sp>
        <p:nvSpPr>
          <p:cNvPr id="1047" name="object 1047"/>
          <p:cNvSpPr txBox="1"/>
          <p:nvPr/>
        </p:nvSpPr>
        <p:spPr>
          <a:xfrm>
            <a:off x="4493803" y="7114790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0,5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048" name="object 1048"/>
          <p:cNvGrpSpPr/>
          <p:nvPr/>
        </p:nvGrpSpPr>
        <p:grpSpPr>
          <a:xfrm>
            <a:off x="3740032" y="6719554"/>
            <a:ext cx="3710304" cy="542925"/>
            <a:chOff x="3740032" y="6719554"/>
            <a:chExt cx="3710304" cy="542925"/>
          </a:xfrm>
        </p:grpSpPr>
        <p:sp>
          <p:nvSpPr>
            <p:cNvPr id="1049" name="object 1049"/>
            <p:cNvSpPr/>
            <p:nvPr/>
          </p:nvSpPr>
          <p:spPr>
            <a:xfrm>
              <a:off x="3743207" y="6722729"/>
              <a:ext cx="3703954" cy="506095"/>
            </a:xfrm>
            <a:custGeom>
              <a:avLst/>
              <a:gdLst/>
              <a:ahLst/>
              <a:cxnLst/>
              <a:rect l="l" t="t" r="r" b="b"/>
              <a:pathLst>
                <a:path w="3703954" h="506095">
                  <a:moveTo>
                    <a:pt x="36430" y="0"/>
                  </a:moveTo>
                  <a:lnTo>
                    <a:pt x="21250" y="49585"/>
                  </a:lnTo>
                  <a:lnTo>
                    <a:pt x="7083" y="49585"/>
                  </a:lnTo>
                  <a:lnTo>
                    <a:pt x="29346" y="66788"/>
                  </a:lnTo>
                  <a:lnTo>
                    <a:pt x="15179" y="67800"/>
                  </a:lnTo>
                  <a:lnTo>
                    <a:pt x="0" y="116374"/>
                  </a:lnTo>
                </a:path>
                <a:path w="3703954" h="506095">
                  <a:moveTo>
                    <a:pt x="3108714" y="139649"/>
                  </a:moveTo>
                  <a:lnTo>
                    <a:pt x="3129965" y="162924"/>
                  </a:lnTo>
                  <a:lnTo>
                    <a:pt x="3143120" y="149768"/>
                  </a:lnTo>
                  <a:lnTo>
                    <a:pt x="3351582" y="386565"/>
                  </a:lnTo>
                </a:path>
                <a:path w="3703954" h="506095">
                  <a:moveTo>
                    <a:pt x="2823344" y="26310"/>
                  </a:moveTo>
                  <a:lnTo>
                    <a:pt x="3151216" y="125481"/>
                  </a:lnTo>
                  <a:lnTo>
                    <a:pt x="3366762" y="373410"/>
                  </a:lnTo>
                  <a:lnTo>
                    <a:pt x="3351582" y="386565"/>
                  </a:lnTo>
                </a:path>
                <a:path w="3703954" h="506095">
                  <a:moveTo>
                    <a:pt x="2816260" y="50597"/>
                  </a:moveTo>
                  <a:lnTo>
                    <a:pt x="3108714" y="139649"/>
                  </a:lnTo>
                </a:path>
                <a:path w="3703954" h="506095">
                  <a:moveTo>
                    <a:pt x="3379917" y="505975"/>
                  </a:moveTo>
                  <a:lnTo>
                    <a:pt x="3703742" y="505975"/>
                  </a:lnTo>
                </a:path>
                <a:path w="3703954" h="506095">
                  <a:moveTo>
                    <a:pt x="3381941" y="373410"/>
                  </a:moveTo>
                  <a:lnTo>
                    <a:pt x="3703742" y="37341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50" name="object 1050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7383196" y="7062745"/>
              <a:ext cx="66789" cy="199354"/>
            </a:xfrm>
            <a:prstGeom prst="rect">
              <a:avLst/>
            </a:prstGeom>
          </p:spPr>
        </p:pic>
      </p:grpSp>
      <p:sp>
        <p:nvSpPr>
          <p:cNvPr id="1051" name="object 1051"/>
          <p:cNvSpPr txBox="1"/>
          <p:nvPr/>
        </p:nvSpPr>
        <p:spPr>
          <a:xfrm>
            <a:off x="7295896" y="7093539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0,5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052" name="object 1052"/>
          <p:cNvGrpSpPr/>
          <p:nvPr/>
        </p:nvGrpSpPr>
        <p:grpSpPr>
          <a:xfrm>
            <a:off x="6542126" y="6698303"/>
            <a:ext cx="3869054" cy="563880"/>
            <a:chOff x="6542126" y="6698303"/>
            <a:chExt cx="3869054" cy="563880"/>
          </a:xfrm>
        </p:grpSpPr>
        <p:sp>
          <p:nvSpPr>
            <p:cNvPr id="1053" name="object 1053"/>
            <p:cNvSpPr/>
            <p:nvPr/>
          </p:nvSpPr>
          <p:spPr>
            <a:xfrm>
              <a:off x="6545301" y="6701478"/>
              <a:ext cx="3862704" cy="527685"/>
            </a:xfrm>
            <a:custGeom>
              <a:avLst/>
              <a:gdLst/>
              <a:ahLst/>
              <a:cxnLst/>
              <a:rect l="l" t="t" r="r" b="b"/>
              <a:pathLst>
                <a:path w="3862704" h="527684">
                  <a:moveTo>
                    <a:pt x="36430" y="0"/>
                  </a:moveTo>
                  <a:lnTo>
                    <a:pt x="21250" y="48573"/>
                  </a:lnTo>
                  <a:lnTo>
                    <a:pt x="7083" y="49585"/>
                  </a:lnTo>
                  <a:lnTo>
                    <a:pt x="29346" y="66788"/>
                  </a:lnTo>
                  <a:lnTo>
                    <a:pt x="15179" y="66788"/>
                  </a:lnTo>
                  <a:lnTo>
                    <a:pt x="0" y="116374"/>
                  </a:lnTo>
                </a:path>
                <a:path w="3862704" h="527684">
                  <a:moveTo>
                    <a:pt x="3267590" y="160900"/>
                  </a:moveTo>
                  <a:lnTo>
                    <a:pt x="3288841" y="184175"/>
                  </a:lnTo>
                  <a:lnTo>
                    <a:pt x="3303009" y="171019"/>
                  </a:lnTo>
                  <a:lnTo>
                    <a:pt x="3510459" y="407816"/>
                  </a:lnTo>
                </a:path>
                <a:path w="3862704" h="527684">
                  <a:moveTo>
                    <a:pt x="2983232" y="47561"/>
                  </a:moveTo>
                  <a:lnTo>
                    <a:pt x="3310092" y="146732"/>
                  </a:lnTo>
                  <a:lnTo>
                    <a:pt x="3525638" y="394661"/>
                  </a:lnTo>
                  <a:lnTo>
                    <a:pt x="3510459" y="407816"/>
                  </a:lnTo>
                </a:path>
                <a:path w="3862704" h="527684">
                  <a:moveTo>
                    <a:pt x="2975137" y="71848"/>
                  </a:moveTo>
                  <a:lnTo>
                    <a:pt x="3267590" y="160900"/>
                  </a:lnTo>
                </a:path>
                <a:path w="3862704" h="527684">
                  <a:moveTo>
                    <a:pt x="3538793" y="527226"/>
                  </a:moveTo>
                  <a:lnTo>
                    <a:pt x="3862618" y="527226"/>
                  </a:lnTo>
                </a:path>
                <a:path w="3862704" h="527684">
                  <a:moveTo>
                    <a:pt x="3540817" y="394661"/>
                  </a:moveTo>
                  <a:lnTo>
                    <a:pt x="3862618" y="39466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54" name="object 1054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10345178" y="7062745"/>
              <a:ext cx="65777" cy="199354"/>
            </a:xfrm>
            <a:prstGeom prst="rect">
              <a:avLst/>
            </a:prstGeom>
          </p:spPr>
        </p:pic>
      </p:grpSp>
      <p:sp>
        <p:nvSpPr>
          <p:cNvPr id="1055" name="object 1055"/>
          <p:cNvSpPr txBox="1"/>
          <p:nvPr/>
        </p:nvSpPr>
        <p:spPr>
          <a:xfrm>
            <a:off x="10256866" y="7093539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0,5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056" name="object 1056"/>
          <p:cNvSpPr/>
          <p:nvPr/>
        </p:nvSpPr>
        <p:spPr>
          <a:xfrm>
            <a:off x="7245571" y="6701478"/>
            <a:ext cx="2297430" cy="3231515"/>
          </a:xfrm>
          <a:custGeom>
            <a:avLst/>
            <a:gdLst/>
            <a:ahLst/>
            <a:cxnLst/>
            <a:rect l="l" t="t" r="r" b="b"/>
            <a:pathLst>
              <a:path w="2297429" h="3231515">
                <a:moveTo>
                  <a:pt x="2297129" y="0"/>
                </a:moveTo>
                <a:lnTo>
                  <a:pt x="2281950" y="48573"/>
                </a:lnTo>
                <a:lnTo>
                  <a:pt x="2267783" y="49585"/>
                </a:lnTo>
                <a:lnTo>
                  <a:pt x="2290045" y="66788"/>
                </a:lnTo>
                <a:lnTo>
                  <a:pt x="2276890" y="66788"/>
                </a:lnTo>
                <a:lnTo>
                  <a:pt x="2261711" y="116374"/>
                </a:lnTo>
              </a:path>
              <a:path w="2297429" h="3231515">
                <a:moveTo>
                  <a:pt x="60717" y="2798045"/>
                </a:moveTo>
                <a:lnTo>
                  <a:pt x="658780" y="3231160"/>
                </a:lnTo>
                <a:lnTo>
                  <a:pt x="0" y="2798045"/>
                </a:lnTo>
              </a:path>
              <a:path w="2297429" h="3231515">
                <a:moveTo>
                  <a:pt x="658780" y="3231160"/>
                </a:moveTo>
                <a:lnTo>
                  <a:pt x="1096955" y="323116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7" name="object 1057"/>
          <p:cNvSpPr txBox="1"/>
          <p:nvPr/>
        </p:nvSpPr>
        <p:spPr>
          <a:xfrm>
            <a:off x="7947309" y="9727116"/>
            <a:ext cx="27051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100" spc="-20" dirty="0">
                <a:latin typeface="Times New Roman"/>
                <a:cs typeface="Times New Roman"/>
              </a:rPr>
              <a:t>cуді</a:t>
            </a:r>
            <a:endParaRPr sz="1100">
              <a:latin typeface="Times New Roman"/>
              <a:cs typeface="Times New Roman"/>
            </a:endParaRPr>
          </a:p>
        </p:txBody>
      </p:sp>
      <p:grpSp>
        <p:nvGrpSpPr>
          <p:cNvPr id="1058" name="object 1058"/>
          <p:cNvGrpSpPr/>
          <p:nvPr/>
        </p:nvGrpSpPr>
        <p:grpSpPr>
          <a:xfrm>
            <a:off x="1512728" y="7380358"/>
            <a:ext cx="1425575" cy="2469515"/>
            <a:chOff x="1512728" y="7380358"/>
            <a:chExt cx="1425575" cy="2469515"/>
          </a:xfrm>
        </p:grpSpPr>
        <p:sp>
          <p:nvSpPr>
            <p:cNvPr id="1059" name="object 1059"/>
            <p:cNvSpPr/>
            <p:nvPr/>
          </p:nvSpPr>
          <p:spPr>
            <a:xfrm>
              <a:off x="1557393" y="9535954"/>
              <a:ext cx="1155700" cy="239395"/>
            </a:xfrm>
            <a:custGeom>
              <a:avLst/>
              <a:gdLst/>
              <a:ahLst/>
              <a:cxnLst/>
              <a:rect l="l" t="t" r="r" b="b"/>
              <a:pathLst>
                <a:path w="1155700" h="239395">
                  <a:moveTo>
                    <a:pt x="0" y="17203"/>
                  </a:moveTo>
                  <a:lnTo>
                    <a:pt x="17203" y="0"/>
                  </a:lnTo>
                </a:path>
                <a:path w="1155700" h="239395">
                  <a:moveTo>
                    <a:pt x="0" y="228701"/>
                  </a:moveTo>
                  <a:lnTo>
                    <a:pt x="228701" y="0"/>
                  </a:lnTo>
                </a:path>
                <a:path w="1155700" h="239395">
                  <a:moveTo>
                    <a:pt x="201378" y="238820"/>
                  </a:moveTo>
                  <a:lnTo>
                    <a:pt x="440198" y="0"/>
                  </a:lnTo>
                </a:path>
                <a:path w="1155700" h="239395">
                  <a:moveTo>
                    <a:pt x="411864" y="238820"/>
                  </a:moveTo>
                  <a:lnTo>
                    <a:pt x="651696" y="0"/>
                  </a:lnTo>
                </a:path>
                <a:path w="1155700" h="239395">
                  <a:moveTo>
                    <a:pt x="623362" y="238820"/>
                  </a:moveTo>
                  <a:lnTo>
                    <a:pt x="862182" y="0"/>
                  </a:lnTo>
                </a:path>
                <a:path w="1155700" h="239395">
                  <a:moveTo>
                    <a:pt x="834859" y="238820"/>
                  </a:moveTo>
                  <a:lnTo>
                    <a:pt x="1073680" y="0"/>
                  </a:lnTo>
                </a:path>
                <a:path w="1155700" h="239395">
                  <a:moveTo>
                    <a:pt x="1046357" y="238820"/>
                  </a:moveTo>
                  <a:lnTo>
                    <a:pt x="1129337" y="155840"/>
                  </a:lnTo>
                </a:path>
                <a:path w="1155700" h="239395">
                  <a:moveTo>
                    <a:pt x="1139457" y="145720"/>
                  </a:moveTo>
                  <a:lnTo>
                    <a:pt x="1155648" y="129529"/>
                  </a:lnTo>
                </a:path>
                <a:path w="1155700" h="239395">
                  <a:moveTo>
                    <a:pt x="3035" y="120422"/>
                  </a:moveTo>
                  <a:lnTo>
                    <a:pt x="116374" y="7083"/>
                  </a:lnTo>
                </a:path>
                <a:path w="1155700" h="239395">
                  <a:moveTo>
                    <a:pt x="95123" y="238820"/>
                  </a:moveTo>
                  <a:lnTo>
                    <a:pt x="221617" y="11232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0" name="object 1060"/>
            <p:cNvSpPr/>
            <p:nvPr/>
          </p:nvSpPr>
          <p:spPr>
            <a:xfrm>
              <a:off x="1803297" y="961994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1" name="object 1061"/>
            <p:cNvSpPr/>
            <p:nvPr/>
          </p:nvSpPr>
          <p:spPr>
            <a:xfrm>
              <a:off x="1803297" y="961994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2" name="object 1062"/>
            <p:cNvSpPr/>
            <p:nvPr/>
          </p:nvSpPr>
          <p:spPr>
            <a:xfrm>
              <a:off x="1832643" y="9535954"/>
              <a:ext cx="59055" cy="239395"/>
            </a:xfrm>
            <a:custGeom>
              <a:avLst/>
              <a:gdLst/>
              <a:ahLst/>
              <a:cxnLst/>
              <a:rect l="l" t="t" r="r" b="b"/>
              <a:pathLst>
                <a:path w="59055" h="239395">
                  <a:moveTo>
                    <a:pt x="0" y="59705"/>
                  </a:moveTo>
                  <a:lnTo>
                    <a:pt x="58693" y="0"/>
                  </a:lnTo>
                </a:path>
                <a:path w="59055" h="239395">
                  <a:moveTo>
                    <a:pt x="31370" y="238820"/>
                  </a:moveTo>
                  <a:lnTo>
                    <a:pt x="52621" y="21858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3" name="object 1063"/>
            <p:cNvSpPr/>
            <p:nvPr/>
          </p:nvSpPr>
          <p:spPr>
            <a:xfrm>
              <a:off x="1909552" y="972620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4" name="object 1064"/>
            <p:cNvSpPr/>
            <p:nvPr/>
          </p:nvSpPr>
          <p:spPr>
            <a:xfrm>
              <a:off x="1909552" y="972620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5" name="object 1065"/>
            <p:cNvSpPr/>
            <p:nvPr/>
          </p:nvSpPr>
          <p:spPr>
            <a:xfrm>
              <a:off x="1937886" y="9569348"/>
              <a:ext cx="132715" cy="132080"/>
            </a:xfrm>
            <a:custGeom>
              <a:avLst/>
              <a:gdLst/>
              <a:ahLst/>
              <a:cxnLst/>
              <a:rect l="l" t="t" r="r" b="b"/>
              <a:pathLst>
                <a:path w="132714" h="132079">
                  <a:moveTo>
                    <a:pt x="0" y="131553"/>
                  </a:moveTo>
                  <a:lnTo>
                    <a:pt x="13256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6" name="object 1066"/>
            <p:cNvSpPr/>
            <p:nvPr/>
          </p:nvSpPr>
          <p:spPr>
            <a:xfrm>
              <a:off x="2094739" y="954101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7" name="object 1067"/>
            <p:cNvSpPr/>
            <p:nvPr/>
          </p:nvSpPr>
          <p:spPr>
            <a:xfrm>
              <a:off x="2094739" y="954101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8" name="object 1068"/>
            <p:cNvSpPr/>
            <p:nvPr/>
          </p:nvSpPr>
          <p:spPr>
            <a:xfrm>
              <a:off x="2075512" y="9674591"/>
              <a:ext cx="100330" cy="100330"/>
            </a:xfrm>
            <a:custGeom>
              <a:avLst/>
              <a:gdLst/>
              <a:ahLst/>
              <a:cxnLst/>
              <a:rect l="l" t="t" r="r" b="b"/>
              <a:pathLst>
                <a:path w="100330" h="100329">
                  <a:moveTo>
                    <a:pt x="0" y="100183"/>
                  </a:moveTo>
                  <a:lnTo>
                    <a:pt x="10018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9" name="object 1069"/>
            <p:cNvSpPr/>
            <p:nvPr/>
          </p:nvSpPr>
          <p:spPr>
            <a:xfrm>
              <a:off x="2199982" y="9646257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0" name="object 1070"/>
            <p:cNvSpPr/>
            <p:nvPr/>
          </p:nvSpPr>
          <p:spPr>
            <a:xfrm>
              <a:off x="2199982" y="9646257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1" name="object 1071"/>
            <p:cNvSpPr/>
            <p:nvPr/>
          </p:nvSpPr>
          <p:spPr>
            <a:xfrm>
              <a:off x="2228316" y="9535954"/>
              <a:ext cx="86360" cy="86360"/>
            </a:xfrm>
            <a:custGeom>
              <a:avLst/>
              <a:gdLst/>
              <a:ahLst/>
              <a:cxnLst/>
              <a:rect l="l" t="t" r="r" b="b"/>
              <a:pathLst>
                <a:path w="86360" h="86359">
                  <a:moveTo>
                    <a:pt x="0" y="86015"/>
                  </a:moveTo>
                  <a:lnTo>
                    <a:pt x="8601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2" name="object 1072"/>
            <p:cNvSpPr/>
            <p:nvPr/>
          </p:nvSpPr>
          <p:spPr>
            <a:xfrm>
              <a:off x="2305225" y="975251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3" name="object 1073"/>
            <p:cNvSpPr/>
            <p:nvPr/>
          </p:nvSpPr>
          <p:spPr>
            <a:xfrm>
              <a:off x="2305225" y="975251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4" name="object 1074"/>
            <p:cNvSpPr/>
            <p:nvPr/>
          </p:nvSpPr>
          <p:spPr>
            <a:xfrm>
              <a:off x="2334571" y="9595659"/>
              <a:ext cx="132080" cy="132715"/>
            </a:xfrm>
            <a:custGeom>
              <a:avLst/>
              <a:gdLst/>
              <a:ahLst/>
              <a:cxnLst/>
              <a:rect l="l" t="t" r="r" b="b"/>
              <a:pathLst>
                <a:path w="132080" h="132715">
                  <a:moveTo>
                    <a:pt x="0" y="132565"/>
                  </a:moveTo>
                  <a:lnTo>
                    <a:pt x="13155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5" name="object 1075"/>
            <p:cNvSpPr/>
            <p:nvPr/>
          </p:nvSpPr>
          <p:spPr>
            <a:xfrm>
              <a:off x="2490412" y="956732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6" name="object 1076"/>
            <p:cNvSpPr/>
            <p:nvPr/>
          </p:nvSpPr>
          <p:spPr>
            <a:xfrm>
              <a:off x="2490412" y="956732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7" name="object 1077"/>
            <p:cNvSpPr/>
            <p:nvPr/>
          </p:nvSpPr>
          <p:spPr>
            <a:xfrm>
              <a:off x="2497495" y="9535954"/>
              <a:ext cx="74295" cy="239395"/>
            </a:xfrm>
            <a:custGeom>
              <a:avLst/>
              <a:gdLst/>
              <a:ahLst/>
              <a:cxnLst/>
              <a:rect l="l" t="t" r="r" b="b"/>
              <a:pathLst>
                <a:path w="74294" h="239395">
                  <a:moveTo>
                    <a:pt x="21250" y="7083"/>
                  </a:moveTo>
                  <a:lnTo>
                    <a:pt x="28334" y="0"/>
                  </a:lnTo>
                </a:path>
                <a:path w="74294" h="239395">
                  <a:moveTo>
                    <a:pt x="0" y="238820"/>
                  </a:moveTo>
                  <a:lnTo>
                    <a:pt x="73872" y="16494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8" name="object 1078"/>
            <p:cNvSpPr/>
            <p:nvPr/>
          </p:nvSpPr>
          <p:spPr>
            <a:xfrm>
              <a:off x="2596667" y="9672567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9" name="object 1079"/>
            <p:cNvSpPr/>
            <p:nvPr/>
          </p:nvSpPr>
          <p:spPr>
            <a:xfrm>
              <a:off x="2596667" y="9672567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0" name="object 1080"/>
            <p:cNvSpPr/>
            <p:nvPr/>
          </p:nvSpPr>
          <p:spPr>
            <a:xfrm>
              <a:off x="2002651" y="7383533"/>
              <a:ext cx="684530" cy="2265045"/>
            </a:xfrm>
            <a:custGeom>
              <a:avLst/>
              <a:gdLst/>
              <a:ahLst/>
              <a:cxnLst/>
              <a:rect l="l" t="t" r="r" b="b"/>
              <a:pathLst>
                <a:path w="684530" h="2265045">
                  <a:moveTo>
                    <a:pt x="622350" y="2264747"/>
                  </a:moveTo>
                  <a:lnTo>
                    <a:pt x="684079" y="2203018"/>
                  </a:lnTo>
                </a:path>
                <a:path w="684530" h="2265045">
                  <a:moveTo>
                    <a:pt x="0" y="33394"/>
                  </a:moveTo>
                  <a:lnTo>
                    <a:pt x="33394" y="0"/>
                  </a:lnTo>
                </a:path>
                <a:path w="684530" h="2265045">
                  <a:moveTo>
                    <a:pt x="101195" y="143697"/>
                  </a:moveTo>
                  <a:lnTo>
                    <a:pt x="238820" y="6071"/>
                  </a:lnTo>
                </a:path>
                <a:path w="684530" h="2265045">
                  <a:moveTo>
                    <a:pt x="0" y="139649"/>
                  </a:moveTo>
                  <a:lnTo>
                    <a:pt x="120422" y="19227"/>
                  </a:lnTo>
                </a:path>
                <a:path w="684530" h="2265045">
                  <a:moveTo>
                    <a:pt x="206438" y="143697"/>
                  </a:moveTo>
                  <a:lnTo>
                    <a:pt x="225665" y="124470"/>
                  </a:lnTo>
                </a:path>
                <a:path w="684530" h="2265045">
                  <a:moveTo>
                    <a:pt x="0" y="244892"/>
                  </a:moveTo>
                  <a:lnTo>
                    <a:pt x="101195" y="143697"/>
                  </a:lnTo>
                </a:path>
                <a:path w="684530" h="2265045">
                  <a:moveTo>
                    <a:pt x="25298" y="431091"/>
                  </a:moveTo>
                  <a:lnTo>
                    <a:pt x="238820" y="217569"/>
                  </a:lnTo>
                </a:path>
                <a:path w="684530" h="2265045">
                  <a:moveTo>
                    <a:pt x="236796" y="431091"/>
                  </a:moveTo>
                  <a:lnTo>
                    <a:pt x="238820" y="429067"/>
                  </a:lnTo>
                </a:path>
                <a:path w="684530" h="2265045">
                  <a:moveTo>
                    <a:pt x="0" y="351147"/>
                  </a:moveTo>
                  <a:lnTo>
                    <a:pt x="40478" y="30965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1" name="object 1081"/>
            <p:cNvSpPr/>
            <p:nvPr/>
          </p:nvSpPr>
          <p:spPr>
            <a:xfrm>
              <a:off x="2068428" y="766485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2" name="object 1082"/>
            <p:cNvSpPr/>
            <p:nvPr/>
          </p:nvSpPr>
          <p:spPr>
            <a:xfrm>
              <a:off x="2068428" y="7664856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3" name="object 1083"/>
            <p:cNvSpPr/>
            <p:nvPr/>
          </p:nvSpPr>
          <p:spPr>
            <a:xfrm>
              <a:off x="2096763" y="7527230"/>
              <a:ext cx="112395" cy="287655"/>
            </a:xfrm>
            <a:custGeom>
              <a:avLst/>
              <a:gdLst/>
              <a:ahLst/>
              <a:cxnLst/>
              <a:rect l="l" t="t" r="r" b="b"/>
              <a:pathLst>
                <a:path w="112394" h="287654">
                  <a:moveTo>
                    <a:pt x="0" y="113338"/>
                  </a:moveTo>
                  <a:lnTo>
                    <a:pt x="112326" y="0"/>
                  </a:lnTo>
                </a:path>
                <a:path w="112394" h="287654">
                  <a:moveTo>
                    <a:pt x="37442" y="287394"/>
                  </a:moveTo>
                  <a:lnTo>
                    <a:pt x="52621" y="2722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4" name="object 1084"/>
            <p:cNvSpPr/>
            <p:nvPr/>
          </p:nvSpPr>
          <p:spPr>
            <a:xfrm>
              <a:off x="2173671" y="777009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5" name="object 1085"/>
            <p:cNvSpPr/>
            <p:nvPr/>
          </p:nvSpPr>
          <p:spPr>
            <a:xfrm>
              <a:off x="2173671" y="777009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6" name="object 1086"/>
            <p:cNvSpPr/>
            <p:nvPr/>
          </p:nvSpPr>
          <p:spPr>
            <a:xfrm>
              <a:off x="2002651" y="7706346"/>
              <a:ext cx="239395" cy="394970"/>
            </a:xfrm>
            <a:custGeom>
              <a:avLst/>
              <a:gdLst/>
              <a:ahLst/>
              <a:cxnLst/>
              <a:rect l="l" t="t" r="r" b="b"/>
              <a:pathLst>
                <a:path w="239394" h="394970">
                  <a:moveTo>
                    <a:pt x="199354" y="39466"/>
                  </a:moveTo>
                  <a:lnTo>
                    <a:pt x="238820" y="0"/>
                  </a:lnTo>
                </a:path>
                <a:path w="239394" h="394970">
                  <a:moveTo>
                    <a:pt x="0" y="133577"/>
                  </a:moveTo>
                  <a:lnTo>
                    <a:pt x="25298" y="108278"/>
                  </a:lnTo>
                </a:path>
                <a:path w="239394" h="394970">
                  <a:moveTo>
                    <a:pt x="0" y="345075"/>
                  </a:moveTo>
                  <a:lnTo>
                    <a:pt x="236796" y="108278"/>
                  </a:lnTo>
                </a:path>
                <a:path w="239394" h="394970">
                  <a:moveTo>
                    <a:pt x="160900" y="394661"/>
                  </a:moveTo>
                  <a:lnTo>
                    <a:pt x="238820" y="316740"/>
                  </a:lnTo>
                </a:path>
                <a:path w="239394" h="394970">
                  <a:moveTo>
                    <a:pt x="14167" y="224653"/>
                  </a:moveTo>
                  <a:lnTo>
                    <a:pt x="131553" y="108278"/>
                  </a:lnTo>
                </a:path>
                <a:path w="239394" h="394970">
                  <a:moveTo>
                    <a:pt x="55657" y="394661"/>
                  </a:moveTo>
                  <a:lnTo>
                    <a:pt x="67800" y="38352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7" name="object 1087"/>
            <p:cNvSpPr/>
            <p:nvPr/>
          </p:nvSpPr>
          <p:spPr>
            <a:xfrm>
              <a:off x="2094739" y="806154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8" name="object 1088"/>
            <p:cNvSpPr/>
            <p:nvPr/>
          </p:nvSpPr>
          <p:spPr>
            <a:xfrm>
              <a:off x="2094739" y="806154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9" name="object 1089"/>
            <p:cNvSpPr/>
            <p:nvPr/>
          </p:nvSpPr>
          <p:spPr>
            <a:xfrm>
              <a:off x="2002651" y="7917844"/>
              <a:ext cx="239395" cy="471170"/>
            </a:xfrm>
            <a:custGeom>
              <a:avLst/>
              <a:gdLst/>
              <a:ahLst/>
              <a:cxnLst/>
              <a:rect l="l" t="t" r="r" b="b"/>
              <a:pathLst>
                <a:path w="239394" h="471170">
                  <a:moveTo>
                    <a:pt x="120422" y="119410"/>
                  </a:moveTo>
                  <a:lnTo>
                    <a:pt x="238820" y="0"/>
                  </a:lnTo>
                </a:path>
                <a:path w="239394" h="471170">
                  <a:moveTo>
                    <a:pt x="0" y="345075"/>
                  </a:moveTo>
                  <a:lnTo>
                    <a:pt x="160900" y="183163"/>
                  </a:lnTo>
                </a:path>
                <a:path w="239394" h="471170">
                  <a:moveTo>
                    <a:pt x="86015" y="470557"/>
                  </a:moveTo>
                  <a:lnTo>
                    <a:pt x="238820" y="316740"/>
                  </a:lnTo>
                </a:path>
                <a:path w="239394" h="471170">
                  <a:moveTo>
                    <a:pt x="0" y="238820"/>
                  </a:moveTo>
                  <a:lnTo>
                    <a:pt x="55657" y="18316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0" name="object 1090"/>
            <p:cNvSpPr/>
            <p:nvPr/>
          </p:nvSpPr>
          <p:spPr>
            <a:xfrm>
              <a:off x="2014795" y="835197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1" name="object 1091"/>
            <p:cNvSpPr/>
            <p:nvPr/>
          </p:nvSpPr>
          <p:spPr>
            <a:xfrm>
              <a:off x="2014795" y="835197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2" name="object 1092"/>
            <p:cNvSpPr/>
            <p:nvPr/>
          </p:nvSpPr>
          <p:spPr>
            <a:xfrm>
              <a:off x="2043129" y="8195118"/>
              <a:ext cx="132715" cy="132715"/>
            </a:xfrm>
            <a:custGeom>
              <a:avLst/>
              <a:gdLst/>
              <a:ahLst/>
              <a:cxnLst/>
              <a:rect l="l" t="t" r="r" b="b"/>
              <a:pathLst>
                <a:path w="132714" h="132715">
                  <a:moveTo>
                    <a:pt x="0" y="132565"/>
                  </a:moveTo>
                  <a:lnTo>
                    <a:pt x="13256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3" name="object 1093"/>
            <p:cNvSpPr/>
            <p:nvPr/>
          </p:nvSpPr>
          <p:spPr>
            <a:xfrm>
              <a:off x="2199982" y="816678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4" name="object 1094"/>
            <p:cNvSpPr/>
            <p:nvPr/>
          </p:nvSpPr>
          <p:spPr>
            <a:xfrm>
              <a:off x="2199982" y="816678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5" name="object 1095"/>
            <p:cNvSpPr/>
            <p:nvPr/>
          </p:nvSpPr>
          <p:spPr>
            <a:xfrm>
              <a:off x="2002651" y="8129341"/>
              <a:ext cx="239395" cy="545465"/>
            </a:xfrm>
            <a:custGeom>
              <a:avLst/>
              <a:gdLst/>
              <a:ahLst/>
              <a:cxnLst/>
              <a:rect l="l" t="t" r="r" b="b"/>
              <a:pathLst>
                <a:path w="239394" h="545465">
                  <a:moveTo>
                    <a:pt x="225665" y="13155"/>
                  </a:moveTo>
                  <a:lnTo>
                    <a:pt x="238820" y="0"/>
                  </a:lnTo>
                </a:path>
                <a:path w="239394" h="545465">
                  <a:moveTo>
                    <a:pt x="191258" y="259059"/>
                  </a:moveTo>
                  <a:lnTo>
                    <a:pt x="238820" y="211497"/>
                  </a:lnTo>
                </a:path>
                <a:path w="239394" h="545465">
                  <a:moveTo>
                    <a:pt x="0" y="345075"/>
                  </a:moveTo>
                  <a:lnTo>
                    <a:pt x="86015" y="259059"/>
                  </a:lnTo>
                </a:path>
                <a:path w="239394" h="545465">
                  <a:moveTo>
                    <a:pt x="10119" y="545441"/>
                  </a:moveTo>
                  <a:lnTo>
                    <a:pt x="238820" y="316740"/>
                  </a:lnTo>
                </a:path>
                <a:path w="239394" h="545465">
                  <a:moveTo>
                    <a:pt x="221617" y="545441"/>
                  </a:moveTo>
                  <a:lnTo>
                    <a:pt x="238820" y="528238"/>
                  </a:lnTo>
                </a:path>
                <a:path w="239394" h="545465">
                  <a:moveTo>
                    <a:pt x="0" y="450318"/>
                  </a:moveTo>
                  <a:lnTo>
                    <a:pt x="94111" y="35620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6" name="object 1096"/>
            <p:cNvSpPr/>
            <p:nvPr/>
          </p:nvSpPr>
          <p:spPr>
            <a:xfrm>
              <a:off x="2121050" y="845721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7" name="object 1097"/>
            <p:cNvSpPr/>
            <p:nvPr/>
          </p:nvSpPr>
          <p:spPr>
            <a:xfrm>
              <a:off x="2121050" y="845721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8" name="object 1098"/>
            <p:cNvSpPr/>
            <p:nvPr/>
          </p:nvSpPr>
          <p:spPr>
            <a:xfrm>
              <a:off x="2118014" y="8388401"/>
              <a:ext cx="84455" cy="286385"/>
            </a:xfrm>
            <a:custGeom>
              <a:avLst/>
              <a:gdLst/>
              <a:ahLst/>
              <a:cxnLst/>
              <a:rect l="l" t="t" r="r" b="b"/>
              <a:pathLst>
                <a:path w="84455" h="286384">
                  <a:moveTo>
                    <a:pt x="31370" y="44525"/>
                  </a:moveTo>
                  <a:lnTo>
                    <a:pt x="75896" y="0"/>
                  </a:lnTo>
                </a:path>
                <a:path w="84455" h="286384">
                  <a:moveTo>
                    <a:pt x="0" y="286382"/>
                  </a:moveTo>
                  <a:lnTo>
                    <a:pt x="83991" y="20340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9" name="object 1099"/>
            <p:cNvSpPr/>
            <p:nvPr/>
          </p:nvSpPr>
          <p:spPr>
            <a:xfrm>
              <a:off x="2226292" y="856346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0" name="object 1100"/>
            <p:cNvSpPr/>
            <p:nvPr/>
          </p:nvSpPr>
          <p:spPr>
            <a:xfrm>
              <a:off x="2226292" y="856346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1" name="object 1101"/>
            <p:cNvSpPr/>
            <p:nvPr/>
          </p:nvSpPr>
          <p:spPr>
            <a:xfrm>
              <a:off x="2002651" y="8674783"/>
              <a:ext cx="239395" cy="287655"/>
            </a:xfrm>
            <a:custGeom>
              <a:avLst/>
              <a:gdLst/>
              <a:ahLst/>
              <a:cxnLst/>
              <a:rect l="l" t="t" r="r" b="b"/>
              <a:pathLst>
                <a:path w="239394" h="287654">
                  <a:moveTo>
                    <a:pt x="0" y="10119"/>
                  </a:moveTo>
                  <a:lnTo>
                    <a:pt x="10119" y="0"/>
                  </a:lnTo>
                </a:path>
                <a:path w="239394" h="287654">
                  <a:moveTo>
                    <a:pt x="0" y="221617"/>
                  </a:moveTo>
                  <a:lnTo>
                    <a:pt x="221617" y="0"/>
                  </a:lnTo>
                </a:path>
                <a:path w="239394" h="287654">
                  <a:moveTo>
                    <a:pt x="145720" y="287394"/>
                  </a:moveTo>
                  <a:lnTo>
                    <a:pt x="238820" y="194294"/>
                  </a:lnTo>
                </a:path>
                <a:path w="239394" h="287654">
                  <a:moveTo>
                    <a:pt x="0" y="116374"/>
                  </a:moveTo>
                  <a:lnTo>
                    <a:pt x="14167" y="10220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2" name="object 1102"/>
            <p:cNvSpPr/>
            <p:nvPr/>
          </p:nvSpPr>
          <p:spPr>
            <a:xfrm>
              <a:off x="2041105" y="874764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3" name="object 1103"/>
            <p:cNvSpPr/>
            <p:nvPr/>
          </p:nvSpPr>
          <p:spPr>
            <a:xfrm>
              <a:off x="2041105" y="874764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4" name="object 1104"/>
            <p:cNvSpPr/>
            <p:nvPr/>
          </p:nvSpPr>
          <p:spPr>
            <a:xfrm>
              <a:off x="2043129" y="8674783"/>
              <a:ext cx="80010" cy="287655"/>
            </a:xfrm>
            <a:custGeom>
              <a:avLst/>
              <a:gdLst/>
              <a:ahLst/>
              <a:cxnLst/>
              <a:rect l="l" t="t" r="r" b="b"/>
              <a:pathLst>
                <a:path w="80010" h="287654">
                  <a:moveTo>
                    <a:pt x="27322" y="48573"/>
                  </a:moveTo>
                  <a:lnTo>
                    <a:pt x="74884" y="0"/>
                  </a:lnTo>
                </a:path>
                <a:path w="80010" h="287654">
                  <a:moveTo>
                    <a:pt x="0" y="287394"/>
                  </a:moveTo>
                  <a:lnTo>
                    <a:pt x="79944" y="20745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5" name="object 1105"/>
            <p:cNvSpPr/>
            <p:nvPr/>
          </p:nvSpPr>
          <p:spPr>
            <a:xfrm>
              <a:off x="2147360" y="885389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6" name="object 1106"/>
            <p:cNvSpPr/>
            <p:nvPr/>
          </p:nvSpPr>
          <p:spPr>
            <a:xfrm>
              <a:off x="2147360" y="885389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7" name="object 1107"/>
            <p:cNvSpPr/>
            <p:nvPr/>
          </p:nvSpPr>
          <p:spPr>
            <a:xfrm>
              <a:off x="2002651" y="8762823"/>
              <a:ext cx="239395" cy="487045"/>
            </a:xfrm>
            <a:custGeom>
              <a:avLst/>
              <a:gdLst/>
              <a:ahLst/>
              <a:cxnLst/>
              <a:rect l="l" t="t" r="r" b="b"/>
              <a:pathLst>
                <a:path w="239394" h="487045">
                  <a:moveTo>
                    <a:pt x="173043" y="66788"/>
                  </a:moveTo>
                  <a:lnTo>
                    <a:pt x="238820" y="0"/>
                  </a:lnTo>
                </a:path>
                <a:path w="239394" h="487045">
                  <a:moveTo>
                    <a:pt x="0" y="345075"/>
                  </a:moveTo>
                  <a:lnTo>
                    <a:pt x="145720" y="199354"/>
                  </a:lnTo>
                </a:path>
                <a:path w="239394" h="487045">
                  <a:moveTo>
                    <a:pt x="70836" y="486748"/>
                  </a:moveTo>
                  <a:lnTo>
                    <a:pt x="238820" y="317752"/>
                  </a:lnTo>
                </a:path>
                <a:path w="239394" h="487045">
                  <a:moveTo>
                    <a:pt x="0" y="239832"/>
                  </a:moveTo>
                  <a:lnTo>
                    <a:pt x="40478" y="199354"/>
                  </a:lnTo>
                </a:path>
                <a:path w="239394" h="487045">
                  <a:moveTo>
                    <a:pt x="0" y="451330"/>
                  </a:moveTo>
                  <a:lnTo>
                    <a:pt x="40478" y="40984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8" name="object 1108"/>
            <p:cNvSpPr/>
            <p:nvPr/>
          </p:nvSpPr>
          <p:spPr>
            <a:xfrm>
              <a:off x="2068428" y="914432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9" name="object 1109"/>
            <p:cNvSpPr/>
            <p:nvPr/>
          </p:nvSpPr>
          <p:spPr>
            <a:xfrm>
              <a:off x="2068428" y="9144329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0" name="object 1110"/>
            <p:cNvSpPr/>
            <p:nvPr/>
          </p:nvSpPr>
          <p:spPr>
            <a:xfrm>
              <a:off x="2002651" y="8987476"/>
              <a:ext cx="239395" cy="548640"/>
            </a:xfrm>
            <a:custGeom>
              <a:avLst/>
              <a:gdLst/>
              <a:ahLst/>
              <a:cxnLst/>
              <a:rect l="l" t="t" r="r" b="b"/>
              <a:pathLst>
                <a:path w="239394" h="548640">
                  <a:moveTo>
                    <a:pt x="94111" y="132565"/>
                  </a:moveTo>
                  <a:lnTo>
                    <a:pt x="225665" y="0"/>
                  </a:lnTo>
                </a:path>
                <a:path w="239394" h="548640">
                  <a:moveTo>
                    <a:pt x="199354" y="237808"/>
                  </a:moveTo>
                  <a:lnTo>
                    <a:pt x="238820" y="198342"/>
                  </a:lnTo>
                </a:path>
                <a:path w="239394" h="548640">
                  <a:moveTo>
                    <a:pt x="0" y="331920"/>
                  </a:moveTo>
                  <a:lnTo>
                    <a:pt x="70836" y="262095"/>
                  </a:lnTo>
                </a:path>
                <a:path w="239394" h="548640">
                  <a:moveTo>
                    <a:pt x="0" y="543417"/>
                  </a:moveTo>
                  <a:lnTo>
                    <a:pt x="238820" y="304597"/>
                  </a:lnTo>
                </a:path>
                <a:path w="239394" h="548640">
                  <a:moveTo>
                    <a:pt x="206438" y="548477"/>
                  </a:moveTo>
                  <a:lnTo>
                    <a:pt x="238820" y="516095"/>
                  </a:lnTo>
                </a:path>
                <a:path w="239394" h="548640">
                  <a:moveTo>
                    <a:pt x="14167" y="422995"/>
                  </a:moveTo>
                  <a:lnTo>
                    <a:pt x="146732" y="29144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1" name="object 1111"/>
            <p:cNvSpPr/>
            <p:nvPr/>
          </p:nvSpPr>
          <p:spPr>
            <a:xfrm>
              <a:off x="2173671" y="925058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2023" y="0"/>
                  </a:moveTo>
                  <a:lnTo>
                    <a:pt x="0" y="2023"/>
                  </a:lnTo>
                  <a:lnTo>
                    <a:pt x="2023" y="4047"/>
                  </a:lnTo>
                  <a:lnTo>
                    <a:pt x="4047" y="2023"/>
                  </a:lnTo>
                  <a:lnTo>
                    <a:pt x="20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2" name="object 1112"/>
            <p:cNvSpPr/>
            <p:nvPr/>
          </p:nvSpPr>
          <p:spPr>
            <a:xfrm>
              <a:off x="2173671" y="9250583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4" h="4445">
                  <a:moveTo>
                    <a:pt x="4047" y="2023"/>
                  </a:moveTo>
                  <a:lnTo>
                    <a:pt x="3035" y="1011"/>
                  </a:lnTo>
                  <a:lnTo>
                    <a:pt x="2023" y="0"/>
                  </a:lnTo>
                  <a:lnTo>
                    <a:pt x="1011" y="1011"/>
                  </a:lnTo>
                  <a:lnTo>
                    <a:pt x="0" y="2023"/>
                  </a:lnTo>
                  <a:lnTo>
                    <a:pt x="1011" y="3035"/>
                  </a:lnTo>
                  <a:lnTo>
                    <a:pt x="2023" y="4047"/>
                  </a:lnTo>
                  <a:lnTo>
                    <a:pt x="3035" y="3035"/>
                  </a:lnTo>
                  <a:lnTo>
                    <a:pt x="4047" y="20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3" name="object 1113"/>
            <p:cNvSpPr/>
            <p:nvPr/>
          </p:nvSpPr>
          <p:spPr>
            <a:xfrm>
              <a:off x="1515903" y="7383533"/>
              <a:ext cx="1417955" cy="2463165"/>
            </a:xfrm>
            <a:custGeom>
              <a:avLst/>
              <a:gdLst/>
              <a:ahLst/>
              <a:cxnLst/>
              <a:rect l="l" t="t" r="r" b="b"/>
              <a:pathLst>
                <a:path w="1417955" h="2463165">
                  <a:moveTo>
                    <a:pt x="607170" y="2133193"/>
                  </a:moveTo>
                  <a:lnTo>
                    <a:pt x="725569" y="2013783"/>
                  </a:lnTo>
                </a:path>
                <a:path w="1417955" h="2463165">
                  <a:moveTo>
                    <a:pt x="41490" y="2391241"/>
                  </a:moveTo>
                  <a:lnTo>
                    <a:pt x="1170827" y="2391241"/>
                  </a:lnTo>
                </a:path>
                <a:path w="1417955" h="2463165">
                  <a:moveTo>
                    <a:pt x="41490" y="2152420"/>
                  </a:moveTo>
                  <a:lnTo>
                    <a:pt x="1170827" y="2152420"/>
                  </a:lnTo>
                </a:path>
                <a:path w="1417955" h="2463165">
                  <a:moveTo>
                    <a:pt x="41490" y="2080572"/>
                  </a:moveTo>
                  <a:lnTo>
                    <a:pt x="41490" y="2242484"/>
                  </a:lnTo>
                  <a:lnTo>
                    <a:pt x="0" y="2257663"/>
                  </a:lnTo>
                  <a:lnTo>
                    <a:pt x="82980" y="2287010"/>
                  </a:lnTo>
                  <a:lnTo>
                    <a:pt x="41490" y="2302189"/>
                  </a:lnTo>
                  <a:lnTo>
                    <a:pt x="41490" y="2463089"/>
                  </a:lnTo>
                </a:path>
                <a:path w="1417955" h="2463165">
                  <a:moveTo>
                    <a:pt x="1170827" y="2080572"/>
                  </a:moveTo>
                  <a:lnTo>
                    <a:pt x="1170827" y="2242484"/>
                  </a:lnTo>
                  <a:lnTo>
                    <a:pt x="1130349" y="2257663"/>
                  </a:lnTo>
                  <a:lnTo>
                    <a:pt x="1212317" y="2287010"/>
                  </a:lnTo>
                  <a:lnTo>
                    <a:pt x="1170827" y="2302189"/>
                  </a:lnTo>
                  <a:lnTo>
                    <a:pt x="1170827" y="2463089"/>
                  </a:lnTo>
                </a:path>
                <a:path w="1417955" h="2463165">
                  <a:moveTo>
                    <a:pt x="725569" y="2152420"/>
                  </a:moveTo>
                  <a:lnTo>
                    <a:pt x="725569" y="0"/>
                  </a:lnTo>
                </a:path>
                <a:path w="1417955" h="2463165">
                  <a:moveTo>
                    <a:pt x="486748" y="2152420"/>
                  </a:moveTo>
                  <a:lnTo>
                    <a:pt x="486748" y="0"/>
                  </a:lnTo>
                </a:path>
                <a:path w="1417955" h="2463165">
                  <a:moveTo>
                    <a:pt x="964389" y="1866038"/>
                  </a:moveTo>
                  <a:lnTo>
                    <a:pt x="821704" y="1866038"/>
                  </a:lnTo>
                </a:path>
                <a:path w="1417955" h="2463165">
                  <a:moveTo>
                    <a:pt x="749855" y="1866038"/>
                  </a:moveTo>
                  <a:lnTo>
                    <a:pt x="462461" y="1866038"/>
                  </a:lnTo>
                </a:path>
                <a:path w="1417955" h="2463165">
                  <a:moveTo>
                    <a:pt x="390613" y="1866038"/>
                  </a:moveTo>
                  <a:lnTo>
                    <a:pt x="247928" y="1866038"/>
                  </a:lnTo>
                </a:path>
                <a:path w="1417955" h="2463165">
                  <a:moveTo>
                    <a:pt x="964389" y="1578644"/>
                  </a:moveTo>
                  <a:lnTo>
                    <a:pt x="821704" y="1578644"/>
                  </a:lnTo>
                </a:path>
                <a:path w="1417955" h="2463165">
                  <a:moveTo>
                    <a:pt x="749855" y="1578644"/>
                  </a:moveTo>
                  <a:lnTo>
                    <a:pt x="462461" y="1578644"/>
                  </a:lnTo>
                </a:path>
                <a:path w="1417955" h="2463165">
                  <a:moveTo>
                    <a:pt x="390613" y="1578644"/>
                  </a:moveTo>
                  <a:lnTo>
                    <a:pt x="247928" y="1578644"/>
                  </a:lnTo>
                </a:path>
                <a:path w="1417955" h="2463165">
                  <a:moveTo>
                    <a:pt x="964389" y="1291249"/>
                  </a:moveTo>
                  <a:lnTo>
                    <a:pt x="821704" y="1291249"/>
                  </a:lnTo>
                </a:path>
                <a:path w="1417955" h="2463165">
                  <a:moveTo>
                    <a:pt x="749855" y="1291249"/>
                  </a:moveTo>
                  <a:lnTo>
                    <a:pt x="462461" y="1291249"/>
                  </a:lnTo>
                </a:path>
                <a:path w="1417955" h="2463165">
                  <a:moveTo>
                    <a:pt x="390613" y="1291249"/>
                  </a:moveTo>
                  <a:lnTo>
                    <a:pt x="247928" y="1291249"/>
                  </a:lnTo>
                </a:path>
                <a:path w="1417955" h="2463165">
                  <a:moveTo>
                    <a:pt x="964389" y="1004867"/>
                  </a:moveTo>
                  <a:lnTo>
                    <a:pt x="821704" y="1004867"/>
                  </a:lnTo>
                </a:path>
                <a:path w="1417955" h="2463165">
                  <a:moveTo>
                    <a:pt x="749855" y="1004867"/>
                  </a:moveTo>
                  <a:lnTo>
                    <a:pt x="462461" y="1004867"/>
                  </a:lnTo>
                </a:path>
                <a:path w="1417955" h="2463165">
                  <a:moveTo>
                    <a:pt x="390613" y="1004867"/>
                  </a:moveTo>
                  <a:lnTo>
                    <a:pt x="247928" y="1004867"/>
                  </a:lnTo>
                </a:path>
                <a:path w="1417955" h="2463165">
                  <a:moveTo>
                    <a:pt x="964389" y="717473"/>
                  </a:moveTo>
                  <a:lnTo>
                    <a:pt x="821704" y="717473"/>
                  </a:lnTo>
                </a:path>
                <a:path w="1417955" h="2463165">
                  <a:moveTo>
                    <a:pt x="749855" y="717473"/>
                  </a:moveTo>
                  <a:lnTo>
                    <a:pt x="462461" y="717473"/>
                  </a:lnTo>
                </a:path>
                <a:path w="1417955" h="2463165">
                  <a:moveTo>
                    <a:pt x="390613" y="717473"/>
                  </a:moveTo>
                  <a:lnTo>
                    <a:pt x="247928" y="717473"/>
                  </a:lnTo>
                </a:path>
                <a:path w="1417955" h="2463165">
                  <a:moveTo>
                    <a:pt x="964389" y="431091"/>
                  </a:moveTo>
                  <a:lnTo>
                    <a:pt x="821704" y="431091"/>
                  </a:lnTo>
                </a:path>
                <a:path w="1417955" h="2463165">
                  <a:moveTo>
                    <a:pt x="749855" y="431091"/>
                  </a:moveTo>
                  <a:lnTo>
                    <a:pt x="462461" y="431091"/>
                  </a:lnTo>
                </a:path>
                <a:path w="1417955" h="2463165">
                  <a:moveTo>
                    <a:pt x="390613" y="431091"/>
                  </a:moveTo>
                  <a:lnTo>
                    <a:pt x="247928" y="431091"/>
                  </a:lnTo>
                </a:path>
                <a:path w="1417955" h="2463165">
                  <a:moveTo>
                    <a:pt x="964389" y="143697"/>
                  </a:moveTo>
                  <a:lnTo>
                    <a:pt x="821704" y="143697"/>
                  </a:lnTo>
                </a:path>
                <a:path w="1417955" h="2463165">
                  <a:moveTo>
                    <a:pt x="749855" y="143697"/>
                  </a:moveTo>
                  <a:lnTo>
                    <a:pt x="462461" y="143697"/>
                  </a:lnTo>
                </a:path>
                <a:path w="1417955" h="2463165">
                  <a:moveTo>
                    <a:pt x="390613" y="143697"/>
                  </a:moveTo>
                  <a:lnTo>
                    <a:pt x="247928" y="143697"/>
                  </a:lnTo>
                </a:path>
                <a:path w="1417955" h="2463165">
                  <a:moveTo>
                    <a:pt x="964389" y="0"/>
                  </a:moveTo>
                  <a:lnTo>
                    <a:pt x="821704" y="0"/>
                  </a:lnTo>
                </a:path>
                <a:path w="1417955" h="2463165">
                  <a:moveTo>
                    <a:pt x="749855" y="0"/>
                  </a:moveTo>
                  <a:lnTo>
                    <a:pt x="462461" y="0"/>
                  </a:lnTo>
                </a:path>
                <a:path w="1417955" h="2463165">
                  <a:moveTo>
                    <a:pt x="390613" y="0"/>
                  </a:moveTo>
                  <a:lnTo>
                    <a:pt x="247928" y="0"/>
                  </a:lnTo>
                </a:path>
                <a:path w="1417955" h="2463165">
                  <a:moveTo>
                    <a:pt x="1093919" y="2152420"/>
                  </a:moveTo>
                  <a:lnTo>
                    <a:pt x="1417743" y="2152420"/>
                  </a:lnTo>
                </a:path>
                <a:path w="1417955" h="2463165">
                  <a:moveTo>
                    <a:pt x="1093919" y="1866038"/>
                  </a:moveTo>
                  <a:lnTo>
                    <a:pt x="1417743" y="1866038"/>
                  </a:lnTo>
                </a:path>
                <a:path w="1417955" h="2463165">
                  <a:moveTo>
                    <a:pt x="1388397" y="2152420"/>
                  </a:moveTo>
                  <a:lnTo>
                    <a:pt x="1388397" y="186603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14" name="object 1114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870905" y="9502559"/>
              <a:ext cx="66788" cy="66788"/>
            </a:xfrm>
            <a:prstGeom prst="rect">
              <a:avLst/>
            </a:prstGeom>
          </p:spPr>
        </p:pic>
        <p:pic>
          <p:nvPicPr>
            <p:cNvPr id="1115" name="object 1115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870905" y="9216177"/>
              <a:ext cx="66788" cy="65777"/>
            </a:xfrm>
            <a:prstGeom prst="rect">
              <a:avLst/>
            </a:prstGeom>
          </p:spPr>
        </p:pic>
      </p:grpSp>
      <p:sp>
        <p:nvSpPr>
          <p:cNvPr id="1116" name="object 1116"/>
          <p:cNvSpPr txBox="1"/>
          <p:nvPr/>
        </p:nvSpPr>
        <p:spPr>
          <a:xfrm>
            <a:off x="2783589" y="9327905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1,2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117" name="object 1117"/>
          <p:cNvGrpSpPr/>
          <p:nvPr/>
        </p:nvGrpSpPr>
        <p:grpSpPr>
          <a:xfrm>
            <a:off x="2606647" y="8928783"/>
            <a:ext cx="331470" cy="353695"/>
            <a:chOff x="2606647" y="8928783"/>
            <a:chExt cx="331470" cy="353695"/>
          </a:xfrm>
        </p:grpSpPr>
        <p:sp>
          <p:nvSpPr>
            <p:cNvPr id="1118" name="object 1118"/>
            <p:cNvSpPr/>
            <p:nvPr/>
          </p:nvSpPr>
          <p:spPr>
            <a:xfrm>
              <a:off x="2609822" y="8962178"/>
              <a:ext cx="323850" cy="287655"/>
            </a:xfrm>
            <a:custGeom>
              <a:avLst/>
              <a:gdLst/>
              <a:ahLst/>
              <a:cxnLst/>
              <a:rect l="l" t="t" r="r" b="b"/>
              <a:pathLst>
                <a:path w="323850" h="287654">
                  <a:moveTo>
                    <a:pt x="0" y="287394"/>
                  </a:moveTo>
                  <a:lnTo>
                    <a:pt x="323824" y="287394"/>
                  </a:lnTo>
                </a:path>
                <a:path w="323850" h="287654">
                  <a:moveTo>
                    <a:pt x="0" y="0"/>
                  </a:moveTo>
                  <a:lnTo>
                    <a:pt x="323824" y="0"/>
                  </a:lnTo>
                </a:path>
                <a:path w="323850" h="287654">
                  <a:moveTo>
                    <a:pt x="294477" y="287394"/>
                  </a:moveTo>
                  <a:lnTo>
                    <a:pt x="29447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19" name="object 1119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870906" y="9216177"/>
              <a:ext cx="66788" cy="65777"/>
            </a:xfrm>
            <a:prstGeom prst="rect">
              <a:avLst/>
            </a:prstGeom>
          </p:spPr>
        </p:pic>
        <p:pic>
          <p:nvPicPr>
            <p:cNvPr id="1120" name="object 1120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2870906" y="8928783"/>
              <a:ext cx="66788" cy="66788"/>
            </a:xfrm>
            <a:prstGeom prst="rect">
              <a:avLst/>
            </a:prstGeom>
          </p:spPr>
        </p:pic>
      </p:grpSp>
      <p:sp>
        <p:nvSpPr>
          <p:cNvPr id="1121" name="object 1121"/>
          <p:cNvSpPr txBox="1"/>
          <p:nvPr/>
        </p:nvSpPr>
        <p:spPr>
          <a:xfrm>
            <a:off x="2783589" y="9041523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1,2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122" name="object 1122"/>
          <p:cNvGrpSpPr/>
          <p:nvPr/>
        </p:nvGrpSpPr>
        <p:grpSpPr>
          <a:xfrm>
            <a:off x="2606647" y="8642401"/>
            <a:ext cx="331470" cy="353695"/>
            <a:chOff x="2606647" y="8642401"/>
            <a:chExt cx="331470" cy="353695"/>
          </a:xfrm>
        </p:grpSpPr>
        <p:sp>
          <p:nvSpPr>
            <p:cNvPr id="1123" name="object 1123"/>
            <p:cNvSpPr/>
            <p:nvPr/>
          </p:nvSpPr>
          <p:spPr>
            <a:xfrm>
              <a:off x="2609822" y="8674784"/>
              <a:ext cx="323850" cy="287655"/>
            </a:xfrm>
            <a:custGeom>
              <a:avLst/>
              <a:gdLst/>
              <a:ahLst/>
              <a:cxnLst/>
              <a:rect l="l" t="t" r="r" b="b"/>
              <a:pathLst>
                <a:path w="323850" h="287654">
                  <a:moveTo>
                    <a:pt x="0" y="287394"/>
                  </a:moveTo>
                  <a:lnTo>
                    <a:pt x="323824" y="287394"/>
                  </a:lnTo>
                </a:path>
                <a:path w="323850" h="287654">
                  <a:moveTo>
                    <a:pt x="0" y="0"/>
                  </a:moveTo>
                  <a:lnTo>
                    <a:pt x="323824" y="0"/>
                  </a:lnTo>
                </a:path>
                <a:path w="323850" h="287654">
                  <a:moveTo>
                    <a:pt x="294477" y="287394"/>
                  </a:moveTo>
                  <a:lnTo>
                    <a:pt x="29447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24" name="object 1124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2870906" y="8928784"/>
              <a:ext cx="66788" cy="66788"/>
            </a:xfrm>
            <a:prstGeom prst="rect">
              <a:avLst/>
            </a:prstGeom>
          </p:spPr>
        </p:pic>
        <p:pic>
          <p:nvPicPr>
            <p:cNvPr id="1125" name="object 1125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870906" y="8642401"/>
              <a:ext cx="66788" cy="65777"/>
            </a:xfrm>
            <a:prstGeom prst="rect">
              <a:avLst/>
            </a:prstGeom>
          </p:spPr>
        </p:pic>
      </p:grpSp>
      <p:sp>
        <p:nvSpPr>
          <p:cNvPr id="1126" name="object 1126"/>
          <p:cNvSpPr txBox="1"/>
          <p:nvPr/>
        </p:nvSpPr>
        <p:spPr>
          <a:xfrm>
            <a:off x="2783589" y="8754128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1,2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127" name="object 1127"/>
          <p:cNvGrpSpPr/>
          <p:nvPr/>
        </p:nvGrpSpPr>
        <p:grpSpPr>
          <a:xfrm>
            <a:off x="2606647" y="8355007"/>
            <a:ext cx="331470" cy="353695"/>
            <a:chOff x="2606647" y="8355007"/>
            <a:chExt cx="331470" cy="353695"/>
          </a:xfrm>
        </p:grpSpPr>
        <p:sp>
          <p:nvSpPr>
            <p:cNvPr id="1128" name="object 1128"/>
            <p:cNvSpPr/>
            <p:nvPr/>
          </p:nvSpPr>
          <p:spPr>
            <a:xfrm>
              <a:off x="2609822" y="8388401"/>
              <a:ext cx="323850" cy="286385"/>
            </a:xfrm>
            <a:custGeom>
              <a:avLst/>
              <a:gdLst/>
              <a:ahLst/>
              <a:cxnLst/>
              <a:rect l="l" t="t" r="r" b="b"/>
              <a:pathLst>
                <a:path w="323850" h="286384">
                  <a:moveTo>
                    <a:pt x="0" y="286382"/>
                  </a:moveTo>
                  <a:lnTo>
                    <a:pt x="323824" y="286382"/>
                  </a:lnTo>
                </a:path>
                <a:path w="323850" h="286384">
                  <a:moveTo>
                    <a:pt x="0" y="0"/>
                  </a:moveTo>
                  <a:lnTo>
                    <a:pt x="323824" y="0"/>
                  </a:lnTo>
                </a:path>
                <a:path w="323850" h="286384">
                  <a:moveTo>
                    <a:pt x="294477" y="286382"/>
                  </a:moveTo>
                  <a:lnTo>
                    <a:pt x="29447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29" name="object 1129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870906" y="8642401"/>
              <a:ext cx="66788" cy="65777"/>
            </a:xfrm>
            <a:prstGeom prst="rect">
              <a:avLst/>
            </a:prstGeom>
          </p:spPr>
        </p:pic>
        <p:pic>
          <p:nvPicPr>
            <p:cNvPr id="1130" name="object 1130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2870906" y="8355007"/>
              <a:ext cx="66788" cy="66789"/>
            </a:xfrm>
            <a:prstGeom prst="rect">
              <a:avLst/>
            </a:prstGeom>
          </p:spPr>
        </p:pic>
      </p:grpSp>
      <p:sp>
        <p:nvSpPr>
          <p:cNvPr id="1131" name="object 1131"/>
          <p:cNvSpPr txBox="1"/>
          <p:nvPr/>
        </p:nvSpPr>
        <p:spPr>
          <a:xfrm>
            <a:off x="2783589" y="8466734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1,2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132" name="object 1132"/>
          <p:cNvGrpSpPr/>
          <p:nvPr/>
        </p:nvGrpSpPr>
        <p:grpSpPr>
          <a:xfrm>
            <a:off x="2606647" y="8068625"/>
            <a:ext cx="331470" cy="353695"/>
            <a:chOff x="2606647" y="8068625"/>
            <a:chExt cx="331470" cy="353695"/>
          </a:xfrm>
        </p:grpSpPr>
        <p:sp>
          <p:nvSpPr>
            <p:cNvPr id="1133" name="object 1133"/>
            <p:cNvSpPr/>
            <p:nvPr/>
          </p:nvSpPr>
          <p:spPr>
            <a:xfrm>
              <a:off x="2609822" y="8101007"/>
              <a:ext cx="323850" cy="287655"/>
            </a:xfrm>
            <a:custGeom>
              <a:avLst/>
              <a:gdLst/>
              <a:ahLst/>
              <a:cxnLst/>
              <a:rect l="l" t="t" r="r" b="b"/>
              <a:pathLst>
                <a:path w="323850" h="287654">
                  <a:moveTo>
                    <a:pt x="0" y="287394"/>
                  </a:moveTo>
                  <a:lnTo>
                    <a:pt x="323824" y="287394"/>
                  </a:lnTo>
                </a:path>
                <a:path w="323850" h="287654">
                  <a:moveTo>
                    <a:pt x="0" y="0"/>
                  </a:moveTo>
                  <a:lnTo>
                    <a:pt x="323824" y="0"/>
                  </a:lnTo>
                </a:path>
                <a:path w="323850" h="287654">
                  <a:moveTo>
                    <a:pt x="294477" y="287394"/>
                  </a:moveTo>
                  <a:lnTo>
                    <a:pt x="29447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34" name="object 1134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2870906" y="8355007"/>
              <a:ext cx="66788" cy="66789"/>
            </a:xfrm>
            <a:prstGeom prst="rect">
              <a:avLst/>
            </a:prstGeom>
          </p:spPr>
        </p:pic>
        <p:pic>
          <p:nvPicPr>
            <p:cNvPr id="1135" name="object 1135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870906" y="8068625"/>
              <a:ext cx="66788" cy="65777"/>
            </a:xfrm>
            <a:prstGeom prst="rect">
              <a:avLst/>
            </a:prstGeom>
          </p:spPr>
        </p:pic>
      </p:grpSp>
      <p:sp>
        <p:nvSpPr>
          <p:cNvPr id="1136" name="object 1136"/>
          <p:cNvSpPr txBox="1"/>
          <p:nvPr/>
        </p:nvSpPr>
        <p:spPr>
          <a:xfrm>
            <a:off x="2783589" y="8180352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1,2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137" name="object 1137"/>
          <p:cNvGrpSpPr/>
          <p:nvPr/>
        </p:nvGrpSpPr>
        <p:grpSpPr>
          <a:xfrm>
            <a:off x="2606647" y="7781231"/>
            <a:ext cx="331470" cy="353695"/>
            <a:chOff x="2606647" y="7781231"/>
            <a:chExt cx="331470" cy="353695"/>
          </a:xfrm>
        </p:grpSpPr>
        <p:sp>
          <p:nvSpPr>
            <p:cNvPr id="1138" name="object 1138"/>
            <p:cNvSpPr/>
            <p:nvPr/>
          </p:nvSpPr>
          <p:spPr>
            <a:xfrm>
              <a:off x="2609822" y="7814625"/>
              <a:ext cx="323850" cy="286385"/>
            </a:xfrm>
            <a:custGeom>
              <a:avLst/>
              <a:gdLst/>
              <a:ahLst/>
              <a:cxnLst/>
              <a:rect l="l" t="t" r="r" b="b"/>
              <a:pathLst>
                <a:path w="323850" h="286384">
                  <a:moveTo>
                    <a:pt x="0" y="286382"/>
                  </a:moveTo>
                  <a:lnTo>
                    <a:pt x="323824" y="286382"/>
                  </a:lnTo>
                </a:path>
                <a:path w="323850" h="286384">
                  <a:moveTo>
                    <a:pt x="0" y="0"/>
                  </a:moveTo>
                  <a:lnTo>
                    <a:pt x="323824" y="0"/>
                  </a:lnTo>
                </a:path>
                <a:path w="323850" h="286384">
                  <a:moveTo>
                    <a:pt x="294477" y="286382"/>
                  </a:moveTo>
                  <a:lnTo>
                    <a:pt x="29447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39" name="object 1139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870906" y="8068625"/>
              <a:ext cx="66788" cy="65777"/>
            </a:xfrm>
            <a:prstGeom prst="rect">
              <a:avLst/>
            </a:prstGeom>
          </p:spPr>
        </p:pic>
        <p:pic>
          <p:nvPicPr>
            <p:cNvPr id="1140" name="object 114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870906" y="7781231"/>
              <a:ext cx="66788" cy="65777"/>
            </a:xfrm>
            <a:prstGeom prst="rect">
              <a:avLst/>
            </a:prstGeom>
          </p:spPr>
        </p:pic>
      </p:grpSp>
      <p:sp>
        <p:nvSpPr>
          <p:cNvPr id="1141" name="object 1141"/>
          <p:cNvSpPr txBox="1"/>
          <p:nvPr/>
        </p:nvSpPr>
        <p:spPr>
          <a:xfrm>
            <a:off x="2783589" y="7892958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1,2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142" name="object 1142"/>
          <p:cNvGrpSpPr/>
          <p:nvPr/>
        </p:nvGrpSpPr>
        <p:grpSpPr>
          <a:xfrm>
            <a:off x="2606647" y="7493837"/>
            <a:ext cx="331470" cy="353695"/>
            <a:chOff x="2606647" y="7493837"/>
            <a:chExt cx="331470" cy="353695"/>
          </a:xfrm>
        </p:grpSpPr>
        <p:sp>
          <p:nvSpPr>
            <p:cNvPr id="1143" name="object 1143"/>
            <p:cNvSpPr/>
            <p:nvPr/>
          </p:nvSpPr>
          <p:spPr>
            <a:xfrm>
              <a:off x="2609822" y="7527231"/>
              <a:ext cx="323850" cy="287655"/>
            </a:xfrm>
            <a:custGeom>
              <a:avLst/>
              <a:gdLst/>
              <a:ahLst/>
              <a:cxnLst/>
              <a:rect l="l" t="t" r="r" b="b"/>
              <a:pathLst>
                <a:path w="323850" h="287654">
                  <a:moveTo>
                    <a:pt x="0" y="287394"/>
                  </a:moveTo>
                  <a:lnTo>
                    <a:pt x="323824" y="287394"/>
                  </a:lnTo>
                </a:path>
                <a:path w="323850" h="287654">
                  <a:moveTo>
                    <a:pt x="0" y="0"/>
                  </a:moveTo>
                  <a:lnTo>
                    <a:pt x="323824" y="0"/>
                  </a:lnTo>
                </a:path>
                <a:path w="323850" h="287654">
                  <a:moveTo>
                    <a:pt x="294477" y="287394"/>
                  </a:moveTo>
                  <a:lnTo>
                    <a:pt x="29447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44" name="object 1144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870906" y="7781231"/>
              <a:ext cx="66788" cy="65777"/>
            </a:xfrm>
            <a:prstGeom prst="rect">
              <a:avLst/>
            </a:prstGeom>
          </p:spPr>
        </p:pic>
        <p:pic>
          <p:nvPicPr>
            <p:cNvPr id="1145" name="object 1145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2870906" y="7493837"/>
              <a:ext cx="66788" cy="66789"/>
            </a:xfrm>
            <a:prstGeom prst="rect">
              <a:avLst/>
            </a:prstGeom>
          </p:spPr>
        </p:pic>
      </p:grpSp>
      <p:sp>
        <p:nvSpPr>
          <p:cNvPr id="1146" name="object 1146"/>
          <p:cNvSpPr txBox="1"/>
          <p:nvPr/>
        </p:nvSpPr>
        <p:spPr>
          <a:xfrm>
            <a:off x="2783589" y="7606576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1,2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147" name="object 1147"/>
          <p:cNvGrpSpPr/>
          <p:nvPr/>
        </p:nvGrpSpPr>
        <p:grpSpPr>
          <a:xfrm>
            <a:off x="2606647" y="7351151"/>
            <a:ext cx="331470" cy="209550"/>
            <a:chOff x="2606647" y="7351151"/>
            <a:chExt cx="331470" cy="209550"/>
          </a:xfrm>
        </p:grpSpPr>
        <p:sp>
          <p:nvSpPr>
            <p:cNvPr id="1148" name="object 1148"/>
            <p:cNvSpPr/>
            <p:nvPr/>
          </p:nvSpPr>
          <p:spPr>
            <a:xfrm>
              <a:off x="2609822" y="7383533"/>
              <a:ext cx="323850" cy="144145"/>
            </a:xfrm>
            <a:custGeom>
              <a:avLst/>
              <a:gdLst/>
              <a:ahLst/>
              <a:cxnLst/>
              <a:rect l="l" t="t" r="r" b="b"/>
              <a:pathLst>
                <a:path w="323850" h="144145">
                  <a:moveTo>
                    <a:pt x="0" y="143697"/>
                  </a:moveTo>
                  <a:lnTo>
                    <a:pt x="323824" y="143697"/>
                  </a:lnTo>
                </a:path>
                <a:path w="323850" h="144145">
                  <a:moveTo>
                    <a:pt x="0" y="0"/>
                  </a:moveTo>
                  <a:lnTo>
                    <a:pt x="323824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49" name="object 1149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2870906" y="7351151"/>
              <a:ext cx="66788" cy="209474"/>
            </a:xfrm>
            <a:prstGeom prst="rect">
              <a:avLst/>
            </a:prstGeom>
          </p:spPr>
        </p:pic>
      </p:grpSp>
      <p:sp>
        <p:nvSpPr>
          <p:cNvPr id="1150" name="object 1150"/>
          <p:cNvSpPr txBox="1"/>
          <p:nvPr/>
        </p:nvSpPr>
        <p:spPr>
          <a:xfrm>
            <a:off x="2783589" y="7391030"/>
            <a:ext cx="123189" cy="1358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700" spc="-25" dirty="0">
                <a:latin typeface="Times New Roman"/>
                <a:cs typeface="Times New Roman"/>
              </a:rPr>
              <a:t>1,2</a:t>
            </a:r>
            <a:endParaRPr sz="700">
              <a:latin typeface="Times New Roman"/>
              <a:cs typeface="Times New Roman"/>
            </a:endParaRPr>
          </a:p>
        </p:txBody>
      </p:sp>
      <p:pic>
        <p:nvPicPr>
          <p:cNvPr id="1151" name="object 115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999615" y="10079372"/>
            <a:ext cx="245904" cy="245904"/>
          </a:xfrm>
          <a:prstGeom prst="rect">
            <a:avLst/>
          </a:prstGeom>
        </p:spPr>
      </p:pic>
      <p:sp>
        <p:nvSpPr>
          <p:cNvPr id="1152" name="object 1152"/>
          <p:cNvSpPr txBox="1"/>
          <p:nvPr/>
        </p:nvSpPr>
        <p:spPr>
          <a:xfrm>
            <a:off x="2051680" y="10066197"/>
            <a:ext cx="114300" cy="237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00" spc="-50" dirty="0">
                <a:latin typeface="Times New Roman"/>
                <a:cs typeface="Times New Roman"/>
              </a:rPr>
              <a:t>2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1153" name="object 1153"/>
          <p:cNvGrpSpPr/>
          <p:nvPr/>
        </p:nvGrpSpPr>
        <p:grpSpPr>
          <a:xfrm>
            <a:off x="670784" y="6931052"/>
            <a:ext cx="1454785" cy="3155950"/>
            <a:chOff x="670784" y="6931052"/>
            <a:chExt cx="1454785" cy="3155950"/>
          </a:xfrm>
        </p:grpSpPr>
        <p:sp>
          <p:nvSpPr>
            <p:cNvPr id="1154" name="object 1154"/>
            <p:cNvSpPr/>
            <p:nvPr/>
          </p:nvSpPr>
          <p:spPr>
            <a:xfrm>
              <a:off x="673959" y="6934227"/>
              <a:ext cx="1448435" cy="3149600"/>
            </a:xfrm>
            <a:custGeom>
              <a:avLst/>
              <a:gdLst/>
              <a:ahLst/>
              <a:cxnLst/>
              <a:rect l="l" t="t" r="r" b="b"/>
              <a:pathLst>
                <a:path w="1448435" h="3149600">
                  <a:moveTo>
                    <a:pt x="1448102" y="3149192"/>
                  </a:moveTo>
                  <a:lnTo>
                    <a:pt x="1448102" y="0"/>
                  </a:lnTo>
                </a:path>
                <a:path w="1448435" h="3149600">
                  <a:moveTo>
                    <a:pt x="430079" y="449306"/>
                  </a:moveTo>
                  <a:lnTo>
                    <a:pt x="430079" y="329896"/>
                  </a:lnTo>
                  <a:lnTo>
                    <a:pt x="0" y="329896"/>
                  </a:lnTo>
                </a:path>
                <a:path w="1448435" h="3149600">
                  <a:moveTo>
                    <a:pt x="310669" y="449306"/>
                  </a:moveTo>
                  <a:lnTo>
                    <a:pt x="668899" y="44930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5" name="object 1155"/>
            <p:cNvSpPr/>
            <p:nvPr/>
          </p:nvSpPr>
          <p:spPr>
            <a:xfrm>
              <a:off x="1053441" y="7325853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6071" y="0"/>
                  </a:moveTo>
                  <a:lnTo>
                    <a:pt x="0" y="7083"/>
                  </a:lnTo>
                  <a:lnTo>
                    <a:pt x="13155" y="7083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6" name="object 1156"/>
            <p:cNvSpPr/>
            <p:nvPr/>
          </p:nvSpPr>
          <p:spPr>
            <a:xfrm>
              <a:off x="1053441" y="7325853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6071" y="0"/>
                  </a:moveTo>
                  <a:lnTo>
                    <a:pt x="13155" y="7083"/>
                  </a:lnTo>
                  <a:lnTo>
                    <a:pt x="0" y="7083"/>
                  </a:lnTo>
                  <a:lnTo>
                    <a:pt x="60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7" name="object 1157"/>
            <p:cNvSpPr/>
            <p:nvPr/>
          </p:nvSpPr>
          <p:spPr>
            <a:xfrm>
              <a:off x="1141481" y="7325853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6071" y="0"/>
                  </a:moveTo>
                  <a:lnTo>
                    <a:pt x="0" y="7083"/>
                  </a:lnTo>
                  <a:lnTo>
                    <a:pt x="13155" y="7083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8" name="object 1158"/>
            <p:cNvSpPr/>
            <p:nvPr/>
          </p:nvSpPr>
          <p:spPr>
            <a:xfrm>
              <a:off x="1141481" y="7325853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6071" y="0"/>
                  </a:moveTo>
                  <a:lnTo>
                    <a:pt x="13155" y="7083"/>
                  </a:lnTo>
                  <a:lnTo>
                    <a:pt x="0" y="7083"/>
                  </a:lnTo>
                  <a:lnTo>
                    <a:pt x="60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9" name="object 1159"/>
            <p:cNvSpPr/>
            <p:nvPr/>
          </p:nvSpPr>
          <p:spPr>
            <a:xfrm>
              <a:off x="1090883" y="7370379"/>
              <a:ext cx="26670" cy="13335"/>
            </a:xfrm>
            <a:custGeom>
              <a:avLst/>
              <a:gdLst/>
              <a:ahLst/>
              <a:cxnLst/>
              <a:rect l="l" t="t" r="r" b="b"/>
              <a:pathLst>
                <a:path w="26669" h="13334">
                  <a:moveTo>
                    <a:pt x="13155" y="0"/>
                  </a:moveTo>
                  <a:lnTo>
                    <a:pt x="0" y="0"/>
                  </a:lnTo>
                  <a:lnTo>
                    <a:pt x="13155" y="13155"/>
                  </a:lnTo>
                  <a:lnTo>
                    <a:pt x="13155" y="0"/>
                  </a:lnTo>
                  <a:close/>
                </a:path>
                <a:path w="26669" h="13334">
                  <a:moveTo>
                    <a:pt x="26310" y="0"/>
                  </a:moveTo>
                  <a:lnTo>
                    <a:pt x="13155" y="0"/>
                  </a:lnTo>
                  <a:lnTo>
                    <a:pt x="13155" y="13155"/>
                  </a:lnTo>
                  <a:lnTo>
                    <a:pt x="2631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0" name="object 1160"/>
            <p:cNvSpPr/>
            <p:nvPr/>
          </p:nvSpPr>
          <p:spPr>
            <a:xfrm>
              <a:off x="1090883" y="7370378"/>
              <a:ext cx="26670" cy="13335"/>
            </a:xfrm>
            <a:custGeom>
              <a:avLst/>
              <a:gdLst/>
              <a:ahLst/>
              <a:cxnLst/>
              <a:rect l="l" t="t" r="r" b="b"/>
              <a:pathLst>
                <a:path w="26669" h="13334">
                  <a:moveTo>
                    <a:pt x="0" y="0"/>
                  </a:moveTo>
                  <a:lnTo>
                    <a:pt x="13155" y="0"/>
                  </a:lnTo>
                  <a:lnTo>
                    <a:pt x="13155" y="13155"/>
                  </a:lnTo>
                  <a:lnTo>
                    <a:pt x="0" y="0"/>
                  </a:lnTo>
                  <a:close/>
                </a:path>
                <a:path w="26669" h="13334">
                  <a:moveTo>
                    <a:pt x="13155" y="0"/>
                  </a:moveTo>
                  <a:lnTo>
                    <a:pt x="13155" y="13155"/>
                  </a:lnTo>
                  <a:lnTo>
                    <a:pt x="26310" y="0"/>
                  </a:lnTo>
                  <a:lnTo>
                    <a:pt x="13155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1" name="object 1161"/>
            <p:cNvSpPr/>
            <p:nvPr/>
          </p:nvSpPr>
          <p:spPr>
            <a:xfrm>
              <a:off x="1104038" y="7332936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37442" y="0"/>
                  </a:moveTo>
                  <a:lnTo>
                    <a:pt x="0" y="37442"/>
                  </a:lnTo>
                  <a:lnTo>
                    <a:pt x="13155" y="37442"/>
                  </a:lnTo>
                  <a:lnTo>
                    <a:pt x="37442" y="0"/>
                  </a:lnTo>
                  <a:close/>
                </a:path>
                <a:path w="50800" h="37465">
                  <a:moveTo>
                    <a:pt x="50597" y="0"/>
                  </a:moveTo>
                  <a:lnTo>
                    <a:pt x="37442" y="0"/>
                  </a:lnTo>
                  <a:lnTo>
                    <a:pt x="13155" y="37442"/>
                  </a:lnTo>
                  <a:lnTo>
                    <a:pt x="5059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2" name="object 1162"/>
            <p:cNvSpPr/>
            <p:nvPr/>
          </p:nvSpPr>
          <p:spPr>
            <a:xfrm>
              <a:off x="1104038" y="7332936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50597" y="0"/>
                  </a:moveTo>
                  <a:lnTo>
                    <a:pt x="37442" y="0"/>
                  </a:lnTo>
                  <a:lnTo>
                    <a:pt x="13155" y="37442"/>
                  </a:lnTo>
                  <a:lnTo>
                    <a:pt x="50597" y="0"/>
                  </a:lnTo>
                  <a:close/>
                </a:path>
                <a:path w="50800" h="37465">
                  <a:moveTo>
                    <a:pt x="37442" y="0"/>
                  </a:moveTo>
                  <a:lnTo>
                    <a:pt x="13155" y="37442"/>
                  </a:lnTo>
                  <a:lnTo>
                    <a:pt x="0" y="37442"/>
                  </a:lnTo>
                  <a:lnTo>
                    <a:pt x="37442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3" name="object 1163"/>
            <p:cNvSpPr/>
            <p:nvPr/>
          </p:nvSpPr>
          <p:spPr>
            <a:xfrm>
              <a:off x="1053441" y="7332936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0" y="0"/>
                  </a:moveTo>
                  <a:lnTo>
                    <a:pt x="37442" y="37442"/>
                  </a:lnTo>
                  <a:lnTo>
                    <a:pt x="50597" y="37442"/>
                  </a:lnTo>
                  <a:lnTo>
                    <a:pt x="0" y="0"/>
                  </a:lnTo>
                  <a:close/>
                </a:path>
                <a:path w="50800" h="37465">
                  <a:moveTo>
                    <a:pt x="13155" y="0"/>
                  </a:moveTo>
                  <a:lnTo>
                    <a:pt x="0" y="0"/>
                  </a:lnTo>
                  <a:lnTo>
                    <a:pt x="50597" y="37442"/>
                  </a:lnTo>
                  <a:lnTo>
                    <a:pt x="1315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4" name="object 1164"/>
            <p:cNvSpPr/>
            <p:nvPr/>
          </p:nvSpPr>
          <p:spPr>
            <a:xfrm>
              <a:off x="1053441" y="7332936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13155" y="0"/>
                  </a:moveTo>
                  <a:lnTo>
                    <a:pt x="0" y="0"/>
                  </a:lnTo>
                  <a:lnTo>
                    <a:pt x="50597" y="37442"/>
                  </a:lnTo>
                  <a:lnTo>
                    <a:pt x="13155" y="0"/>
                  </a:lnTo>
                  <a:close/>
                </a:path>
                <a:path w="50800" h="37465">
                  <a:moveTo>
                    <a:pt x="0" y="0"/>
                  </a:moveTo>
                  <a:lnTo>
                    <a:pt x="50597" y="37442"/>
                  </a:lnTo>
                  <a:lnTo>
                    <a:pt x="37442" y="3744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5" name="object 1165"/>
            <p:cNvSpPr/>
            <p:nvPr/>
          </p:nvSpPr>
          <p:spPr>
            <a:xfrm>
              <a:off x="673959" y="9416544"/>
              <a:ext cx="669290" cy="120014"/>
            </a:xfrm>
            <a:custGeom>
              <a:avLst/>
              <a:gdLst/>
              <a:ahLst/>
              <a:cxnLst/>
              <a:rect l="l" t="t" r="r" b="b"/>
              <a:pathLst>
                <a:path w="669290" h="120015">
                  <a:moveTo>
                    <a:pt x="430079" y="119410"/>
                  </a:moveTo>
                  <a:lnTo>
                    <a:pt x="430079" y="0"/>
                  </a:lnTo>
                  <a:lnTo>
                    <a:pt x="0" y="0"/>
                  </a:lnTo>
                </a:path>
                <a:path w="669290" h="120015">
                  <a:moveTo>
                    <a:pt x="310669" y="119410"/>
                  </a:moveTo>
                  <a:lnTo>
                    <a:pt x="668899" y="11941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6" name="object 1166"/>
            <p:cNvSpPr/>
            <p:nvPr/>
          </p:nvSpPr>
          <p:spPr>
            <a:xfrm>
              <a:off x="1053441" y="9478273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6071" y="0"/>
                  </a:moveTo>
                  <a:lnTo>
                    <a:pt x="0" y="7083"/>
                  </a:lnTo>
                  <a:lnTo>
                    <a:pt x="13155" y="7083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7" name="object 1167"/>
            <p:cNvSpPr/>
            <p:nvPr/>
          </p:nvSpPr>
          <p:spPr>
            <a:xfrm>
              <a:off x="1053441" y="9478273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6071" y="0"/>
                  </a:moveTo>
                  <a:lnTo>
                    <a:pt x="13155" y="7083"/>
                  </a:lnTo>
                  <a:lnTo>
                    <a:pt x="0" y="7083"/>
                  </a:lnTo>
                  <a:lnTo>
                    <a:pt x="60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8" name="object 1168"/>
            <p:cNvSpPr/>
            <p:nvPr/>
          </p:nvSpPr>
          <p:spPr>
            <a:xfrm>
              <a:off x="1141481" y="9478273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6071" y="0"/>
                  </a:moveTo>
                  <a:lnTo>
                    <a:pt x="0" y="7083"/>
                  </a:lnTo>
                  <a:lnTo>
                    <a:pt x="13155" y="7083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9" name="object 1169"/>
            <p:cNvSpPr/>
            <p:nvPr/>
          </p:nvSpPr>
          <p:spPr>
            <a:xfrm>
              <a:off x="1141481" y="9478273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20">
                  <a:moveTo>
                    <a:pt x="6071" y="0"/>
                  </a:moveTo>
                  <a:lnTo>
                    <a:pt x="13155" y="7083"/>
                  </a:lnTo>
                  <a:lnTo>
                    <a:pt x="0" y="7083"/>
                  </a:lnTo>
                  <a:lnTo>
                    <a:pt x="60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0" name="object 1170"/>
            <p:cNvSpPr/>
            <p:nvPr/>
          </p:nvSpPr>
          <p:spPr>
            <a:xfrm>
              <a:off x="1090883" y="9522799"/>
              <a:ext cx="26670" cy="13335"/>
            </a:xfrm>
            <a:custGeom>
              <a:avLst/>
              <a:gdLst/>
              <a:ahLst/>
              <a:cxnLst/>
              <a:rect l="l" t="t" r="r" b="b"/>
              <a:pathLst>
                <a:path w="26669" h="13334">
                  <a:moveTo>
                    <a:pt x="13155" y="0"/>
                  </a:moveTo>
                  <a:lnTo>
                    <a:pt x="0" y="0"/>
                  </a:lnTo>
                  <a:lnTo>
                    <a:pt x="13155" y="13155"/>
                  </a:lnTo>
                  <a:lnTo>
                    <a:pt x="13155" y="0"/>
                  </a:lnTo>
                  <a:close/>
                </a:path>
                <a:path w="26669" h="13334">
                  <a:moveTo>
                    <a:pt x="26310" y="0"/>
                  </a:moveTo>
                  <a:lnTo>
                    <a:pt x="13155" y="0"/>
                  </a:lnTo>
                  <a:lnTo>
                    <a:pt x="13155" y="13155"/>
                  </a:lnTo>
                  <a:lnTo>
                    <a:pt x="2631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1" name="object 1171"/>
            <p:cNvSpPr/>
            <p:nvPr/>
          </p:nvSpPr>
          <p:spPr>
            <a:xfrm>
              <a:off x="1090883" y="9522799"/>
              <a:ext cx="26670" cy="13335"/>
            </a:xfrm>
            <a:custGeom>
              <a:avLst/>
              <a:gdLst/>
              <a:ahLst/>
              <a:cxnLst/>
              <a:rect l="l" t="t" r="r" b="b"/>
              <a:pathLst>
                <a:path w="26669" h="13334">
                  <a:moveTo>
                    <a:pt x="0" y="0"/>
                  </a:moveTo>
                  <a:lnTo>
                    <a:pt x="13155" y="0"/>
                  </a:lnTo>
                  <a:lnTo>
                    <a:pt x="13155" y="13155"/>
                  </a:lnTo>
                  <a:lnTo>
                    <a:pt x="0" y="0"/>
                  </a:lnTo>
                  <a:close/>
                </a:path>
                <a:path w="26669" h="13334">
                  <a:moveTo>
                    <a:pt x="13155" y="0"/>
                  </a:moveTo>
                  <a:lnTo>
                    <a:pt x="13155" y="13155"/>
                  </a:lnTo>
                  <a:lnTo>
                    <a:pt x="26310" y="0"/>
                  </a:lnTo>
                  <a:lnTo>
                    <a:pt x="13155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2" name="object 1172"/>
            <p:cNvSpPr/>
            <p:nvPr/>
          </p:nvSpPr>
          <p:spPr>
            <a:xfrm>
              <a:off x="1104038" y="9485357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37442" y="0"/>
                  </a:moveTo>
                  <a:lnTo>
                    <a:pt x="0" y="37442"/>
                  </a:lnTo>
                  <a:lnTo>
                    <a:pt x="13155" y="37442"/>
                  </a:lnTo>
                  <a:lnTo>
                    <a:pt x="37442" y="0"/>
                  </a:lnTo>
                  <a:close/>
                </a:path>
                <a:path w="50800" h="37465">
                  <a:moveTo>
                    <a:pt x="50597" y="0"/>
                  </a:moveTo>
                  <a:lnTo>
                    <a:pt x="37442" y="0"/>
                  </a:lnTo>
                  <a:lnTo>
                    <a:pt x="13155" y="37442"/>
                  </a:lnTo>
                  <a:lnTo>
                    <a:pt x="5059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3" name="object 1173"/>
            <p:cNvSpPr/>
            <p:nvPr/>
          </p:nvSpPr>
          <p:spPr>
            <a:xfrm>
              <a:off x="1104038" y="9485357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50597" y="0"/>
                  </a:moveTo>
                  <a:lnTo>
                    <a:pt x="37442" y="0"/>
                  </a:lnTo>
                  <a:lnTo>
                    <a:pt x="13155" y="37442"/>
                  </a:lnTo>
                  <a:lnTo>
                    <a:pt x="50597" y="0"/>
                  </a:lnTo>
                  <a:close/>
                </a:path>
                <a:path w="50800" h="37465">
                  <a:moveTo>
                    <a:pt x="37442" y="0"/>
                  </a:moveTo>
                  <a:lnTo>
                    <a:pt x="13155" y="37442"/>
                  </a:lnTo>
                  <a:lnTo>
                    <a:pt x="0" y="37442"/>
                  </a:lnTo>
                  <a:lnTo>
                    <a:pt x="37442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4" name="object 1174"/>
            <p:cNvSpPr/>
            <p:nvPr/>
          </p:nvSpPr>
          <p:spPr>
            <a:xfrm>
              <a:off x="1053441" y="9485357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0" y="0"/>
                  </a:moveTo>
                  <a:lnTo>
                    <a:pt x="37442" y="37442"/>
                  </a:lnTo>
                  <a:lnTo>
                    <a:pt x="50597" y="37442"/>
                  </a:lnTo>
                  <a:lnTo>
                    <a:pt x="0" y="0"/>
                  </a:lnTo>
                  <a:close/>
                </a:path>
                <a:path w="50800" h="37465">
                  <a:moveTo>
                    <a:pt x="13155" y="0"/>
                  </a:moveTo>
                  <a:lnTo>
                    <a:pt x="0" y="0"/>
                  </a:lnTo>
                  <a:lnTo>
                    <a:pt x="50597" y="37442"/>
                  </a:lnTo>
                  <a:lnTo>
                    <a:pt x="1315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5" name="object 1175"/>
            <p:cNvSpPr/>
            <p:nvPr/>
          </p:nvSpPr>
          <p:spPr>
            <a:xfrm>
              <a:off x="1053441" y="9485357"/>
              <a:ext cx="50800" cy="37465"/>
            </a:xfrm>
            <a:custGeom>
              <a:avLst/>
              <a:gdLst/>
              <a:ahLst/>
              <a:cxnLst/>
              <a:rect l="l" t="t" r="r" b="b"/>
              <a:pathLst>
                <a:path w="50800" h="37465">
                  <a:moveTo>
                    <a:pt x="13155" y="0"/>
                  </a:moveTo>
                  <a:lnTo>
                    <a:pt x="0" y="0"/>
                  </a:lnTo>
                  <a:lnTo>
                    <a:pt x="50597" y="37442"/>
                  </a:lnTo>
                  <a:lnTo>
                    <a:pt x="13155" y="0"/>
                  </a:lnTo>
                  <a:close/>
                </a:path>
                <a:path w="50800" h="37465">
                  <a:moveTo>
                    <a:pt x="0" y="0"/>
                  </a:moveTo>
                  <a:lnTo>
                    <a:pt x="50597" y="37442"/>
                  </a:lnTo>
                  <a:lnTo>
                    <a:pt x="37442" y="3744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76" name="object 1176"/>
          <p:cNvSpPr txBox="1"/>
          <p:nvPr/>
        </p:nvSpPr>
        <p:spPr>
          <a:xfrm>
            <a:off x="699713" y="9273307"/>
            <a:ext cx="298450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spc="-70" dirty="0">
                <a:latin typeface="Trebuchet MS"/>
                <a:cs typeface="Trebuchet MS"/>
              </a:rPr>
              <a:t>+0.000</a:t>
            </a:r>
            <a:endParaRPr sz="850">
              <a:latin typeface="Trebuchet MS"/>
              <a:cs typeface="Trebuchet MS"/>
            </a:endParaRPr>
          </a:p>
        </p:txBody>
      </p:sp>
      <p:sp>
        <p:nvSpPr>
          <p:cNvPr id="1177" name="object 1177"/>
          <p:cNvSpPr txBox="1"/>
          <p:nvPr/>
        </p:nvSpPr>
        <p:spPr>
          <a:xfrm>
            <a:off x="685546" y="7117851"/>
            <a:ext cx="298450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spc="-70" dirty="0">
                <a:latin typeface="Trebuchet MS"/>
                <a:cs typeface="Trebuchet MS"/>
              </a:rPr>
              <a:t>+9.000</a:t>
            </a:r>
            <a:endParaRPr sz="850">
              <a:latin typeface="Trebuchet MS"/>
              <a:cs typeface="Trebuchet MS"/>
            </a:endParaRPr>
          </a:p>
        </p:txBody>
      </p:sp>
      <p:grpSp>
        <p:nvGrpSpPr>
          <p:cNvPr id="1178" name="object 1178"/>
          <p:cNvGrpSpPr/>
          <p:nvPr/>
        </p:nvGrpSpPr>
        <p:grpSpPr>
          <a:xfrm>
            <a:off x="-2222" y="1150"/>
            <a:ext cx="20107275" cy="14202410"/>
            <a:chOff x="-2222" y="1150"/>
            <a:chExt cx="20107275" cy="14202410"/>
          </a:xfrm>
        </p:grpSpPr>
        <p:sp>
          <p:nvSpPr>
            <p:cNvPr id="1179" name="object 1179"/>
            <p:cNvSpPr/>
            <p:nvPr/>
          </p:nvSpPr>
          <p:spPr>
            <a:xfrm>
              <a:off x="0" y="3372"/>
              <a:ext cx="20102830" cy="14197965"/>
            </a:xfrm>
            <a:custGeom>
              <a:avLst/>
              <a:gdLst/>
              <a:ahLst/>
              <a:cxnLst/>
              <a:rect l="l" t="t" r="r" b="b"/>
              <a:pathLst>
                <a:path w="20102830" h="14197965">
                  <a:moveTo>
                    <a:pt x="0" y="14197677"/>
                  </a:moveTo>
                  <a:lnTo>
                    <a:pt x="0" y="0"/>
                  </a:lnTo>
                  <a:lnTo>
                    <a:pt x="20102413" y="0"/>
                  </a:lnTo>
                  <a:lnTo>
                    <a:pt x="20102413" y="14197677"/>
                  </a:lnTo>
                  <a:lnTo>
                    <a:pt x="0" y="14197677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0" name="object 1180"/>
            <p:cNvSpPr/>
            <p:nvPr/>
          </p:nvSpPr>
          <p:spPr>
            <a:xfrm>
              <a:off x="477641" y="122783"/>
              <a:ext cx="19505930" cy="13959205"/>
            </a:xfrm>
            <a:custGeom>
              <a:avLst/>
              <a:gdLst/>
              <a:ahLst/>
              <a:cxnLst/>
              <a:rect l="l" t="t" r="r" b="b"/>
              <a:pathLst>
                <a:path w="19505930" h="13959205">
                  <a:moveTo>
                    <a:pt x="0" y="13958857"/>
                  </a:moveTo>
                  <a:lnTo>
                    <a:pt x="0" y="0"/>
                  </a:lnTo>
                  <a:lnTo>
                    <a:pt x="19505362" y="0"/>
                  </a:lnTo>
                  <a:lnTo>
                    <a:pt x="19505362" y="13958857"/>
                  </a:lnTo>
                  <a:lnTo>
                    <a:pt x="0" y="13958857"/>
                  </a:lnTo>
                </a:path>
              </a:pathLst>
            </a:custGeom>
            <a:ln w="141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1" name="object 1181"/>
            <p:cNvSpPr/>
            <p:nvPr/>
          </p:nvSpPr>
          <p:spPr>
            <a:xfrm>
              <a:off x="15388745" y="14081639"/>
              <a:ext cx="1614170" cy="0"/>
            </a:xfrm>
            <a:custGeom>
              <a:avLst/>
              <a:gdLst/>
              <a:ahLst/>
              <a:cxnLst/>
              <a:rect l="l" t="t" r="r" b="b"/>
              <a:pathLst>
                <a:path w="1614169">
                  <a:moveTo>
                    <a:pt x="0" y="0"/>
                  </a:moveTo>
                  <a:lnTo>
                    <a:pt x="1614062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82" name="object 1182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15416575" y="197161"/>
              <a:ext cx="4496598" cy="4704055"/>
            </a:xfrm>
            <a:prstGeom prst="rect">
              <a:avLst/>
            </a:prstGeom>
          </p:spPr>
        </p:pic>
        <p:pic>
          <p:nvPicPr>
            <p:cNvPr id="1183" name="object 1183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11405705" y="367167"/>
              <a:ext cx="3262529" cy="4542654"/>
            </a:xfrm>
            <a:prstGeom prst="rect">
              <a:avLst/>
            </a:prstGeom>
          </p:spPr>
        </p:pic>
        <p:pic>
          <p:nvPicPr>
            <p:cNvPr id="1184" name="object 1184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16554005" y="9964495"/>
              <a:ext cx="3233184" cy="1095470"/>
            </a:xfrm>
            <a:prstGeom prst="rect">
              <a:avLst/>
            </a:prstGeom>
          </p:spPr>
        </p:pic>
      </p:grpSp>
      <p:sp>
        <p:nvSpPr>
          <p:cNvPr id="1185" name="object 1185"/>
          <p:cNvSpPr txBox="1"/>
          <p:nvPr/>
        </p:nvSpPr>
        <p:spPr>
          <a:xfrm>
            <a:off x="561436" y="10849436"/>
            <a:ext cx="163830" cy="456565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950" spc="-10" dirty="0">
                <a:latin typeface="Times New Roman"/>
                <a:cs typeface="Times New Roman"/>
              </a:rPr>
              <a:t>процесу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186" name="object 1186"/>
          <p:cNvSpPr txBox="1"/>
          <p:nvPr/>
        </p:nvSpPr>
        <p:spPr>
          <a:xfrm>
            <a:off x="920319" y="11045187"/>
            <a:ext cx="1297940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dirty="0">
                <a:latin typeface="Times New Roman"/>
                <a:cs typeface="Times New Roman"/>
              </a:rPr>
              <a:t>Найменування</a:t>
            </a:r>
            <a:r>
              <a:rPr sz="950" spc="120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процесів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187" name="object 1187"/>
          <p:cNvSpPr txBox="1"/>
          <p:nvPr/>
        </p:nvSpPr>
        <p:spPr>
          <a:xfrm>
            <a:off x="2297944" y="10914509"/>
            <a:ext cx="306070" cy="3530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 marR="5080" indent="25400">
              <a:lnSpc>
                <a:spcPts val="1120"/>
              </a:lnSpc>
              <a:spcBef>
                <a:spcPts val="75"/>
              </a:spcBef>
            </a:pPr>
            <a:r>
              <a:rPr sz="950" spc="-10" dirty="0">
                <a:latin typeface="Times New Roman"/>
                <a:cs typeface="Times New Roman"/>
              </a:rPr>
              <a:t>иниці </a:t>
            </a:r>
            <a:r>
              <a:rPr sz="950" spc="-20" dirty="0">
                <a:latin typeface="Times New Roman"/>
                <a:cs typeface="Times New Roman"/>
              </a:rPr>
              <a:t>міру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188" name="object 1188"/>
          <p:cNvSpPr txBox="1"/>
          <p:nvPr/>
        </p:nvSpPr>
        <p:spPr>
          <a:xfrm>
            <a:off x="2866661" y="10925333"/>
            <a:ext cx="304165" cy="456565"/>
          </a:xfrm>
          <a:prstGeom prst="rect">
            <a:avLst/>
          </a:prstGeom>
        </p:spPr>
        <p:txBody>
          <a:bodyPr vert="vert270" wrap="square" lIns="0" tIns="10795" rIns="0" bIns="0" rtlCol="0">
            <a:spAutoFit/>
          </a:bodyPr>
          <a:lstStyle/>
          <a:p>
            <a:pPr marL="12700" marR="5080" indent="22860">
              <a:lnSpc>
                <a:spcPts val="1110"/>
              </a:lnSpc>
              <a:spcBef>
                <a:spcPts val="85"/>
              </a:spcBef>
            </a:pPr>
            <a:r>
              <a:rPr sz="950" spc="-10" dirty="0">
                <a:latin typeface="Times New Roman"/>
                <a:cs typeface="Times New Roman"/>
              </a:rPr>
              <a:t>Обсяги процесу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189" name="object 1189"/>
          <p:cNvSpPr txBox="1"/>
          <p:nvPr/>
        </p:nvSpPr>
        <p:spPr>
          <a:xfrm>
            <a:off x="3386444" y="10760828"/>
            <a:ext cx="753110" cy="315595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57785" marR="5080" indent="-45720">
              <a:lnSpc>
                <a:spcPts val="1110"/>
              </a:lnSpc>
              <a:spcBef>
                <a:spcPts val="190"/>
              </a:spcBef>
            </a:pPr>
            <a:r>
              <a:rPr sz="950" dirty="0">
                <a:latin typeface="Times New Roman"/>
                <a:cs typeface="Times New Roman"/>
              </a:rPr>
              <a:t>Затрати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праці </a:t>
            </a:r>
            <a:r>
              <a:rPr sz="950" dirty="0">
                <a:latin typeface="Times New Roman"/>
                <a:cs typeface="Times New Roman"/>
              </a:rPr>
              <a:t>на</a:t>
            </a:r>
            <a:r>
              <a:rPr sz="950" spc="20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одиницю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190" name="object 1190"/>
          <p:cNvSpPr txBox="1"/>
          <p:nvPr/>
        </p:nvSpPr>
        <p:spPr>
          <a:xfrm>
            <a:off x="4343750" y="10825593"/>
            <a:ext cx="836294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10" dirty="0">
                <a:latin typeface="Times New Roman"/>
                <a:cs typeface="Times New Roman"/>
              </a:rPr>
              <a:t>Трудомісткість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191" name="object 1191"/>
          <p:cNvSpPr txBox="1"/>
          <p:nvPr/>
        </p:nvSpPr>
        <p:spPr>
          <a:xfrm>
            <a:off x="5490291" y="10832677"/>
            <a:ext cx="537845" cy="600075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065" marR="5080" algn="ctr">
              <a:lnSpc>
                <a:spcPct val="97900"/>
              </a:lnSpc>
              <a:spcBef>
                <a:spcPts val="155"/>
              </a:spcBef>
            </a:pPr>
            <a:r>
              <a:rPr sz="950" spc="-10" dirty="0">
                <a:latin typeface="Times New Roman"/>
                <a:cs typeface="Times New Roman"/>
              </a:rPr>
              <a:t>Робітник: професія, кількість, розряд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192" name="object 1192"/>
          <p:cNvSpPr txBox="1"/>
          <p:nvPr/>
        </p:nvSpPr>
        <p:spPr>
          <a:xfrm>
            <a:off x="6212049" y="10796166"/>
            <a:ext cx="250190" cy="53911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9050">
              <a:lnSpc>
                <a:spcPts val="875"/>
              </a:lnSpc>
            </a:pPr>
            <a:r>
              <a:rPr sz="800" dirty="0">
                <a:latin typeface="Calibri"/>
                <a:cs typeface="Calibri"/>
              </a:rPr>
              <a:t>кість</a:t>
            </a:r>
            <a:r>
              <a:rPr sz="800" spc="65" dirty="0">
                <a:latin typeface="Calibri"/>
                <a:cs typeface="Calibri"/>
              </a:rPr>
              <a:t> </a:t>
            </a:r>
            <a:r>
              <a:rPr sz="800" dirty="0">
                <a:latin typeface="Calibri"/>
                <a:cs typeface="Calibri"/>
              </a:rPr>
              <a:t>змін</a:t>
            </a:r>
            <a:r>
              <a:rPr sz="800" spc="65" dirty="0">
                <a:latin typeface="Calibri"/>
                <a:cs typeface="Calibri"/>
              </a:rPr>
              <a:t> </a:t>
            </a:r>
            <a:r>
              <a:rPr sz="800" spc="-50" dirty="0">
                <a:latin typeface="Calibri"/>
                <a:cs typeface="Calibri"/>
              </a:rPr>
              <a:t>в</a:t>
            </a:r>
            <a:endParaRPr sz="800">
              <a:latin typeface="Calibri"/>
              <a:cs typeface="Calibri"/>
            </a:endParaRPr>
          </a:p>
          <a:p>
            <a:pPr marL="12700">
              <a:lnSpc>
                <a:spcPts val="944"/>
              </a:lnSpc>
            </a:pPr>
            <a:r>
              <a:rPr sz="800" spc="-50" dirty="0">
                <a:latin typeface="Calibri"/>
                <a:cs typeface="Calibri"/>
              </a:rPr>
              <a:t>і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193" name="object 1193"/>
          <p:cNvSpPr txBox="1"/>
          <p:nvPr/>
        </p:nvSpPr>
        <p:spPr>
          <a:xfrm>
            <a:off x="6683619" y="10836334"/>
            <a:ext cx="132080" cy="50101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890"/>
              </a:lnSpc>
            </a:pPr>
            <a:r>
              <a:rPr sz="800" dirty="0">
                <a:latin typeface="Calibri"/>
                <a:cs typeface="Calibri"/>
              </a:rPr>
              <a:t>ькість</a:t>
            </a:r>
            <a:r>
              <a:rPr sz="800" spc="80" dirty="0">
                <a:latin typeface="Calibri"/>
                <a:cs typeface="Calibri"/>
              </a:rPr>
              <a:t> </a:t>
            </a:r>
            <a:r>
              <a:rPr sz="800" spc="-20" dirty="0">
                <a:latin typeface="Calibri"/>
                <a:cs typeface="Calibri"/>
              </a:rPr>
              <a:t>днів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194" name="object 1194"/>
          <p:cNvSpPr txBox="1"/>
          <p:nvPr/>
        </p:nvSpPr>
        <p:spPr>
          <a:xfrm>
            <a:off x="7069172" y="10894015"/>
            <a:ext cx="246379" cy="443865"/>
          </a:xfrm>
          <a:prstGeom prst="rect">
            <a:avLst/>
          </a:prstGeom>
        </p:spPr>
        <p:txBody>
          <a:bodyPr vert="vert270" wrap="square" lIns="0" tIns="635" rIns="0" bIns="0" rtlCol="0">
            <a:spAutoFit/>
          </a:bodyPr>
          <a:lstStyle/>
          <a:p>
            <a:pPr marL="12700" marR="5080" indent="41275">
              <a:lnSpc>
                <a:spcPts val="900"/>
              </a:lnSpc>
              <a:spcBef>
                <a:spcPts val="5"/>
              </a:spcBef>
            </a:pPr>
            <a:r>
              <a:rPr sz="800" spc="-10" dirty="0">
                <a:latin typeface="Calibri"/>
                <a:cs typeface="Calibri"/>
              </a:rPr>
              <a:t>конання</a:t>
            </a:r>
            <a:r>
              <a:rPr sz="800" spc="500" dirty="0">
                <a:latin typeface="Calibri"/>
                <a:cs typeface="Calibri"/>
              </a:rPr>
              <a:t> </a:t>
            </a:r>
            <a:r>
              <a:rPr sz="800" dirty="0">
                <a:latin typeface="Calibri"/>
                <a:cs typeface="Calibri"/>
              </a:rPr>
              <a:t>норм</a:t>
            </a:r>
            <a:r>
              <a:rPr sz="800" spc="65" dirty="0">
                <a:latin typeface="Calibri"/>
                <a:cs typeface="Calibri"/>
              </a:rPr>
              <a:t> </a:t>
            </a:r>
            <a:r>
              <a:rPr sz="800" spc="-50" dirty="0">
                <a:latin typeface="Calibri"/>
                <a:cs typeface="Calibri"/>
              </a:rPr>
              <a:t>%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195" name="object 1195"/>
          <p:cNvSpPr txBox="1"/>
          <p:nvPr/>
        </p:nvSpPr>
        <p:spPr>
          <a:xfrm>
            <a:off x="7645748" y="10729220"/>
            <a:ext cx="135064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dirty="0">
                <a:latin typeface="Calibri"/>
                <a:cs typeface="Calibri"/>
              </a:rPr>
              <a:t>Графік</a:t>
            </a:r>
            <a:r>
              <a:rPr sz="1050" spc="-5" dirty="0">
                <a:latin typeface="Calibri"/>
                <a:cs typeface="Calibri"/>
              </a:rPr>
              <a:t> </a:t>
            </a:r>
            <a:r>
              <a:rPr sz="1050" spc="-10" dirty="0">
                <a:latin typeface="Calibri"/>
                <a:cs typeface="Calibri"/>
              </a:rPr>
              <a:t>виконання</a:t>
            </a:r>
            <a:r>
              <a:rPr sz="1050" spc="-5" dirty="0">
                <a:latin typeface="Calibri"/>
                <a:cs typeface="Calibri"/>
              </a:rPr>
              <a:t> </a:t>
            </a:r>
            <a:r>
              <a:rPr sz="1050" spc="-10" dirty="0">
                <a:latin typeface="Calibri"/>
                <a:cs typeface="Calibri"/>
              </a:rPr>
              <a:t>робіт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196" name="object 1196"/>
          <p:cNvSpPr txBox="1"/>
          <p:nvPr/>
        </p:nvSpPr>
        <p:spPr>
          <a:xfrm>
            <a:off x="8023205" y="10915419"/>
            <a:ext cx="603250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dirty="0">
                <a:latin typeface="Calibri"/>
                <a:cs typeface="Calibri"/>
              </a:rPr>
              <a:t>Робочі</a:t>
            </a:r>
            <a:r>
              <a:rPr sz="1050" spc="-30" dirty="0">
                <a:latin typeface="Calibri"/>
                <a:cs typeface="Calibri"/>
              </a:rPr>
              <a:t> </a:t>
            </a:r>
            <a:r>
              <a:rPr sz="1050" spc="-25" dirty="0">
                <a:latin typeface="Calibri"/>
                <a:cs typeface="Calibri"/>
              </a:rPr>
              <a:t>дні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197" name="object 1197"/>
          <p:cNvSpPr txBox="1"/>
          <p:nvPr/>
        </p:nvSpPr>
        <p:spPr>
          <a:xfrm>
            <a:off x="3464364" y="11158525"/>
            <a:ext cx="143510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25" dirty="0">
                <a:latin typeface="Times New Roman"/>
                <a:cs typeface="Times New Roman"/>
              </a:rPr>
              <a:t>За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198" name="object 1198"/>
          <p:cNvSpPr txBox="1"/>
          <p:nvPr/>
        </p:nvSpPr>
        <p:spPr>
          <a:xfrm>
            <a:off x="3713304" y="11229362"/>
            <a:ext cx="55181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10" dirty="0">
                <a:latin typeface="Times New Roman"/>
                <a:cs typeface="Times New Roman"/>
              </a:rPr>
              <a:t>Прийнято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199" name="object 1199"/>
          <p:cNvSpPr txBox="1"/>
          <p:nvPr/>
        </p:nvSpPr>
        <p:spPr>
          <a:xfrm>
            <a:off x="4421670" y="11158525"/>
            <a:ext cx="143510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25" dirty="0">
                <a:latin typeface="Times New Roman"/>
                <a:cs typeface="Times New Roman"/>
              </a:rPr>
              <a:t>За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00" name="object 1200"/>
          <p:cNvSpPr txBox="1"/>
          <p:nvPr/>
        </p:nvSpPr>
        <p:spPr>
          <a:xfrm>
            <a:off x="4767758" y="11229362"/>
            <a:ext cx="55181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10" dirty="0">
                <a:latin typeface="Times New Roman"/>
                <a:cs typeface="Times New Roman"/>
              </a:rPr>
              <a:t>Прийнято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01" name="object 1201"/>
          <p:cNvSpPr txBox="1"/>
          <p:nvPr/>
        </p:nvSpPr>
        <p:spPr>
          <a:xfrm>
            <a:off x="7707476" y="11142355"/>
            <a:ext cx="79375" cy="1530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800" spc="-50" dirty="0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202" name="object 1202"/>
          <p:cNvSpPr txBox="1"/>
          <p:nvPr/>
        </p:nvSpPr>
        <p:spPr>
          <a:xfrm>
            <a:off x="613697" y="11878023"/>
            <a:ext cx="8826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50" dirty="0">
                <a:latin typeface="Times New Roman"/>
                <a:cs typeface="Times New Roman"/>
              </a:rPr>
              <a:t>1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03" name="object 1203"/>
          <p:cNvSpPr txBox="1"/>
          <p:nvPr/>
        </p:nvSpPr>
        <p:spPr>
          <a:xfrm>
            <a:off x="854542" y="11793018"/>
            <a:ext cx="746125" cy="31750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 indent="2540">
              <a:lnSpc>
                <a:spcPts val="1120"/>
              </a:lnSpc>
              <a:spcBef>
                <a:spcPts val="185"/>
              </a:spcBef>
            </a:pPr>
            <a:r>
              <a:rPr sz="950" spc="-10" dirty="0">
                <a:latin typeface="Times New Roman"/>
                <a:cs typeface="Times New Roman"/>
              </a:rPr>
              <a:t>Влаштування опалубки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04" name="object 1204"/>
          <p:cNvSpPr txBox="1"/>
          <p:nvPr/>
        </p:nvSpPr>
        <p:spPr>
          <a:xfrm>
            <a:off x="2443305" y="11878023"/>
            <a:ext cx="16573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25" dirty="0">
                <a:latin typeface="Times New Roman"/>
                <a:cs typeface="Times New Roman"/>
              </a:rPr>
              <a:t>м2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05" name="object 1205"/>
          <p:cNvSpPr txBox="1"/>
          <p:nvPr/>
        </p:nvSpPr>
        <p:spPr>
          <a:xfrm>
            <a:off x="2879456" y="11867903"/>
            <a:ext cx="306070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10" dirty="0">
                <a:latin typeface="Times New Roman"/>
                <a:cs typeface="Times New Roman"/>
              </a:rPr>
              <a:t>20,87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06" name="object 1206"/>
          <p:cNvSpPr txBox="1"/>
          <p:nvPr/>
        </p:nvSpPr>
        <p:spPr>
          <a:xfrm>
            <a:off x="3382396" y="11867903"/>
            <a:ext cx="30543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10" dirty="0">
                <a:latin typeface="Times New Roman"/>
                <a:cs typeface="Times New Roman"/>
              </a:rPr>
              <a:t>11,13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07" name="object 1207"/>
          <p:cNvSpPr txBox="1"/>
          <p:nvPr/>
        </p:nvSpPr>
        <p:spPr>
          <a:xfrm>
            <a:off x="3833727" y="11867903"/>
            <a:ext cx="304800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10" dirty="0">
                <a:latin typeface="Times New Roman"/>
                <a:cs typeface="Times New Roman"/>
              </a:rPr>
              <a:t>13,53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08" name="object 1208"/>
          <p:cNvSpPr txBox="1"/>
          <p:nvPr/>
        </p:nvSpPr>
        <p:spPr>
          <a:xfrm>
            <a:off x="4373097" y="11867903"/>
            <a:ext cx="243840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20" dirty="0">
                <a:latin typeface="Times New Roman"/>
                <a:cs typeface="Times New Roman"/>
              </a:rPr>
              <a:t>1,91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09" name="object 1209"/>
          <p:cNvSpPr txBox="1"/>
          <p:nvPr/>
        </p:nvSpPr>
        <p:spPr>
          <a:xfrm>
            <a:off x="4915503" y="11867903"/>
            <a:ext cx="243840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20" dirty="0">
                <a:latin typeface="Times New Roman"/>
                <a:cs typeface="Times New Roman"/>
              </a:rPr>
              <a:t>1,50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10" name="object 1210"/>
          <p:cNvSpPr txBox="1"/>
          <p:nvPr/>
        </p:nvSpPr>
        <p:spPr>
          <a:xfrm>
            <a:off x="5414395" y="11794031"/>
            <a:ext cx="700405" cy="315595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 indent="16510">
              <a:lnSpc>
                <a:spcPts val="1110"/>
              </a:lnSpc>
              <a:spcBef>
                <a:spcPts val="190"/>
              </a:spcBef>
            </a:pPr>
            <a:r>
              <a:rPr sz="950" dirty="0">
                <a:latin typeface="Times New Roman"/>
                <a:cs typeface="Times New Roman"/>
              </a:rPr>
              <a:t>монтажн.2</a:t>
            </a:r>
            <a:r>
              <a:rPr sz="950" spc="70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р</a:t>
            </a:r>
            <a:r>
              <a:rPr sz="950" dirty="0">
                <a:latin typeface="Times New Roman"/>
                <a:cs typeface="Times New Roman"/>
              </a:rPr>
              <a:t> монтажн.2</a:t>
            </a:r>
            <a:r>
              <a:rPr sz="950" spc="70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р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11" name="object 1211"/>
          <p:cNvSpPr txBox="1"/>
          <p:nvPr/>
        </p:nvSpPr>
        <p:spPr>
          <a:xfrm>
            <a:off x="6337294" y="11869689"/>
            <a:ext cx="9334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0" dirty="0">
                <a:latin typeface="Calibri"/>
                <a:cs typeface="Calibri"/>
              </a:rPr>
              <a:t>1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212" name="object 1212"/>
          <p:cNvSpPr txBox="1"/>
          <p:nvPr/>
        </p:nvSpPr>
        <p:spPr>
          <a:xfrm>
            <a:off x="6655047" y="11860582"/>
            <a:ext cx="645160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30200" algn="l"/>
              </a:tabLst>
            </a:pPr>
            <a:r>
              <a:rPr sz="1050" spc="-25" dirty="0">
                <a:latin typeface="Calibri"/>
                <a:cs typeface="Calibri"/>
              </a:rPr>
              <a:t>0,5</a:t>
            </a:r>
            <a:r>
              <a:rPr sz="1050" dirty="0">
                <a:latin typeface="Calibri"/>
                <a:cs typeface="Calibri"/>
              </a:rPr>
              <a:t>	</a:t>
            </a:r>
            <a:r>
              <a:rPr sz="1050" spc="-10" dirty="0">
                <a:latin typeface="Calibri"/>
                <a:cs typeface="Calibri"/>
              </a:rPr>
              <a:t>113,5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213" name="object 1213"/>
          <p:cNvSpPr txBox="1"/>
          <p:nvPr/>
        </p:nvSpPr>
        <p:spPr>
          <a:xfrm>
            <a:off x="614709" y="12414356"/>
            <a:ext cx="8826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50" dirty="0">
                <a:latin typeface="Times New Roman"/>
                <a:cs typeface="Times New Roman"/>
              </a:rPr>
              <a:t>2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14" name="object 1214"/>
          <p:cNvSpPr txBox="1"/>
          <p:nvPr/>
        </p:nvSpPr>
        <p:spPr>
          <a:xfrm>
            <a:off x="854542" y="12258516"/>
            <a:ext cx="1143635" cy="46037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 indent="2540">
              <a:lnSpc>
                <a:spcPts val="1120"/>
              </a:lnSpc>
              <a:spcBef>
                <a:spcPts val="185"/>
              </a:spcBef>
            </a:pPr>
            <a:r>
              <a:rPr sz="950" dirty="0">
                <a:latin typeface="Times New Roman"/>
                <a:cs typeface="Times New Roman"/>
              </a:rPr>
              <a:t>В'язання</a:t>
            </a:r>
            <a:r>
              <a:rPr sz="950" spc="60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арматурних </a:t>
            </a:r>
            <a:r>
              <a:rPr sz="950" dirty="0">
                <a:latin typeface="Times New Roman"/>
                <a:cs typeface="Times New Roman"/>
              </a:rPr>
              <a:t>каркасів</a:t>
            </a:r>
            <a:r>
              <a:rPr sz="950" spc="2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з</a:t>
            </a:r>
            <a:r>
              <a:rPr sz="950" spc="2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окремих стержнів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15" name="object 1215"/>
          <p:cNvSpPr txBox="1"/>
          <p:nvPr/>
        </p:nvSpPr>
        <p:spPr>
          <a:xfrm>
            <a:off x="2447353" y="12414356"/>
            <a:ext cx="14160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25" dirty="0">
                <a:latin typeface="Times New Roman"/>
                <a:cs typeface="Times New Roman"/>
              </a:rPr>
              <a:t>1т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16" name="object 1216"/>
          <p:cNvSpPr txBox="1"/>
          <p:nvPr/>
        </p:nvSpPr>
        <p:spPr>
          <a:xfrm>
            <a:off x="2941185" y="12404237"/>
            <a:ext cx="18224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25" dirty="0">
                <a:latin typeface="Times New Roman"/>
                <a:cs typeface="Times New Roman"/>
              </a:rPr>
              <a:t>2,2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17" name="object 1217"/>
          <p:cNvSpPr txBox="1"/>
          <p:nvPr/>
        </p:nvSpPr>
        <p:spPr>
          <a:xfrm>
            <a:off x="3415791" y="12404237"/>
            <a:ext cx="243840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20" dirty="0">
                <a:latin typeface="Times New Roman"/>
                <a:cs typeface="Times New Roman"/>
              </a:rPr>
              <a:t>0,62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18" name="object 1218"/>
          <p:cNvSpPr txBox="1"/>
          <p:nvPr/>
        </p:nvSpPr>
        <p:spPr>
          <a:xfrm>
            <a:off x="3869145" y="12404237"/>
            <a:ext cx="243840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20" dirty="0">
                <a:latin typeface="Times New Roman"/>
                <a:cs typeface="Times New Roman"/>
              </a:rPr>
              <a:t>0,73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19" name="object 1219"/>
          <p:cNvSpPr txBox="1"/>
          <p:nvPr/>
        </p:nvSpPr>
        <p:spPr>
          <a:xfrm>
            <a:off x="4372085" y="12404237"/>
            <a:ext cx="243840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20" dirty="0">
                <a:latin typeface="Times New Roman"/>
                <a:cs typeface="Times New Roman"/>
              </a:rPr>
              <a:t>5,40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20" name="object 1220"/>
          <p:cNvSpPr txBox="1"/>
          <p:nvPr/>
        </p:nvSpPr>
        <p:spPr>
          <a:xfrm>
            <a:off x="4920562" y="12404237"/>
            <a:ext cx="243204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20" dirty="0">
                <a:latin typeface="Times New Roman"/>
                <a:cs typeface="Times New Roman"/>
              </a:rPr>
              <a:t>6,00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21" name="object 1221"/>
          <p:cNvSpPr txBox="1"/>
          <p:nvPr/>
        </p:nvSpPr>
        <p:spPr>
          <a:xfrm>
            <a:off x="5400227" y="12329353"/>
            <a:ext cx="710565" cy="31750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26670" marR="5080" indent="-14604">
              <a:lnSpc>
                <a:spcPts val="1120"/>
              </a:lnSpc>
              <a:spcBef>
                <a:spcPts val="185"/>
              </a:spcBef>
            </a:pPr>
            <a:r>
              <a:rPr sz="950" dirty="0">
                <a:latin typeface="Times New Roman"/>
                <a:cs typeface="Times New Roman"/>
              </a:rPr>
              <a:t>арматурн.2</a:t>
            </a:r>
            <a:r>
              <a:rPr sz="950" spc="110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р</a:t>
            </a:r>
            <a:r>
              <a:rPr sz="950" dirty="0">
                <a:latin typeface="Times New Roman"/>
                <a:cs typeface="Times New Roman"/>
              </a:rPr>
              <a:t> машиніст3</a:t>
            </a:r>
            <a:r>
              <a:rPr sz="950" spc="90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р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22" name="object 1222"/>
          <p:cNvSpPr txBox="1"/>
          <p:nvPr/>
        </p:nvSpPr>
        <p:spPr>
          <a:xfrm>
            <a:off x="6337294" y="12406024"/>
            <a:ext cx="9334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0" dirty="0">
                <a:latin typeface="Calibri"/>
                <a:cs typeface="Calibri"/>
              </a:rPr>
              <a:t>1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223" name="object 1223"/>
          <p:cNvSpPr txBox="1"/>
          <p:nvPr/>
        </p:nvSpPr>
        <p:spPr>
          <a:xfrm>
            <a:off x="6703621" y="12406024"/>
            <a:ext cx="9334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0" dirty="0">
                <a:latin typeface="Calibri"/>
                <a:cs typeface="Calibri"/>
              </a:rPr>
              <a:t>2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224" name="object 1224"/>
          <p:cNvSpPr txBox="1"/>
          <p:nvPr/>
        </p:nvSpPr>
        <p:spPr>
          <a:xfrm>
            <a:off x="6972799" y="12396916"/>
            <a:ext cx="327660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10" dirty="0">
                <a:latin typeface="Calibri"/>
                <a:cs typeface="Calibri"/>
              </a:rPr>
              <a:t>108,3</a:t>
            </a:r>
            <a:endParaRPr sz="1050">
              <a:latin typeface="Calibri"/>
              <a:cs typeface="Calibri"/>
            </a:endParaRPr>
          </a:p>
        </p:txBody>
      </p:sp>
      <p:graphicFrame>
        <p:nvGraphicFramePr>
          <p:cNvPr id="1225" name="object 1225"/>
          <p:cNvGraphicFramePr>
            <a:graphicFrameLocks noGrp="1"/>
          </p:cNvGraphicFramePr>
          <p:nvPr/>
        </p:nvGraphicFramePr>
        <p:xfrm>
          <a:off x="594647" y="12994785"/>
          <a:ext cx="6717662" cy="909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4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11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49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05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99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450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67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2133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245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2638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6639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0703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63525">
                <a:tc>
                  <a:txBody>
                    <a:bodyPr/>
                    <a:lstStyle/>
                    <a:p>
                      <a:pPr marR="48895" algn="ctr">
                        <a:lnSpc>
                          <a:spcPts val="844"/>
                        </a:lnSpc>
                      </a:pPr>
                      <a:r>
                        <a:rPr sz="950" spc="-50" dirty="0">
                          <a:latin typeface="Times New Roman"/>
                          <a:cs typeface="Times New Roman"/>
                        </a:rPr>
                        <a:t>2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ts val="180"/>
                        </a:lnSpc>
                      </a:pPr>
                      <a:r>
                        <a:rPr sz="950" dirty="0">
                          <a:latin typeface="Times New Roman"/>
                          <a:cs typeface="Times New Roman"/>
                        </a:rPr>
                        <a:t>Укладання</a:t>
                      </a:r>
                      <a:r>
                        <a:rPr sz="9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50" spc="-10" dirty="0">
                          <a:latin typeface="Times New Roman"/>
                          <a:cs typeface="Times New Roman"/>
                        </a:rPr>
                        <a:t>бетонної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88265">
                        <a:lnSpc>
                          <a:spcPts val="1130"/>
                        </a:lnSpc>
                      </a:pPr>
                      <a:r>
                        <a:rPr sz="950" dirty="0">
                          <a:latin typeface="Times New Roman"/>
                          <a:cs typeface="Times New Roman"/>
                        </a:rPr>
                        <a:t>суміші</a:t>
                      </a:r>
                      <a:r>
                        <a:rPr sz="9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50" spc="-10" dirty="0">
                          <a:latin typeface="Times New Roman"/>
                          <a:cs typeface="Times New Roman"/>
                        </a:rPr>
                        <a:t>бетононасосом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ts val="844"/>
                        </a:lnSpc>
                      </a:pPr>
                      <a:r>
                        <a:rPr sz="950" spc="-10" dirty="0">
                          <a:latin typeface="Times New Roman"/>
                          <a:cs typeface="Times New Roman"/>
                        </a:rPr>
                        <a:t>100м3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765"/>
                        </a:lnSpc>
                      </a:pPr>
                      <a:r>
                        <a:rPr sz="950" spc="-10" dirty="0">
                          <a:latin typeface="Times New Roman"/>
                          <a:cs typeface="Times New Roman"/>
                        </a:rPr>
                        <a:t>0,237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1275" algn="ctr">
                        <a:lnSpc>
                          <a:spcPts val="765"/>
                        </a:lnSpc>
                      </a:pPr>
                      <a:r>
                        <a:rPr sz="950" spc="-20" dirty="0">
                          <a:latin typeface="Times New Roman"/>
                          <a:cs typeface="Times New Roman"/>
                        </a:rPr>
                        <a:t>0,11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2705" algn="ctr">
                        <a:lnSpc>
                          <a:spcPts val="765"/>
                        </a:lnSpc>
                      </a:pPr>
                      <a:r>
                        <a:rPr sz="950" spc="-20" dirty="0">
                          <a:latin typeface="Times New Roman"/>
                          <a:cs typeface="Times New Roman"/>
                        </a:rPr>
                        <a:t>0,12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42545" algn="ctr">
                        <a:lnSpc>
                          <a:spcPts val="765"/>
                        </a:lnSpc>
                      </a:pPr>
                      <a:r>
                        <a:rPr sz="950" spc="-20" dirty="0">
                          <a:latin typeface="Times New Roman"/>
                          <a:cs typeface="Times New Roman"/>
                        </a:rPr>
                        <a:t>1,86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7305" algn="ctr">
                        <a:lnSpc>
                          <a:spcPts val="765"/>
                        </a:lnSpc>
                      </a:pPr>
                      <a:r>
                        <a:rPr sz="950" spc="-20" dirty="0">
                          <a:latin typeface="Times New Roman"/>
                          <a:cs typeface="Times New Roman"/>
                        </a:rPr>
                        <a:t>2,00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8430">
                        <a:lnSpc>
                          <a:spcPts val="180"/>
                        </a:lnSpc>
                      </a:pPr>
                      <a:r>
                        <a:rPr sz="950" dirty="0">
                          <a:latin typeface="Times New Roman"/>
                          <a:cs typeface="Times New Roman"/>
                        </a:rPr>
                        <a:t>бетонник</a:t>
                      </a:r>
                      <a:r>
                        <a:rPr sz="9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50" spc="-25" dirty="0">
                          <a:latin typeface="Times New Roman"/>
                          <a:cs typeface="Times New Roman"/>
                        </a:rPr>
                        <a:t>2р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138430">
                        <a:lnSpc>
                          <a:spcPts val="1130"/>
                        </a:lnSpc>
                      </a:pPr>
                      <a:r>
                        <a:rPr sz="950" dirty="0">
                          <a:latin typeface="Times New Roman"/>
                          <a:cs typeface="Times New Roman"/>
                        </a:rPr>
                        <a:t>бетонник</a:t>
                      </a:r>
                      <a:r>
                        <a:rPr sz="9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50" spc="-25" dirty="0">
                          <a:latin typeface="Times New Roman"/>
                          <a:cs typeface="Times New Roman"/>
                        </a:rPr>
                        <a:t>2р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ts val="869"/>
                        </a:lnSpc>
                      </a:pPr>
                      <a:r>
                        <a:rPr sz="1050" spc="-50" dirty="0">
                          <a:latin typeface="Calibri"/>
                          <a:cs typeface="Calibri"/>
                        </a:rPr>
                        <a:t>1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180" algn="ctr">
                        <a:lnSpc>
                          <a:spcPts val="869"/>
                        </a:lnSpc>
                      </a:pPr>
                      <a:r>
                        <a:rPr sz="1050" spc="-50" dirty="0">
                          <a:latin typeface="Calibri"/>
                          <a:cs typeface="Calibri"/>
                        </a:rPr>
                        <a:t>1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6355" algn="ctr">
                        <a:lnSpc>
                          <a:spcPts val="800"/>
                        </a:lnSpc>
                      </a:pPr>
                      <a:r>
                        <a:rPr sz="1050" spc="-20" dirty="0">
                          <a:latin typeface="Calibri"/>
                          <a:cs typeface="Calibri"/>
                        </a:rPr>
                        <a:t>77,8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2580">
                <a:tc>
                  <a:txBody>
                    <a:bodyPr/>
                    <a:lstStyle/>
                    <a:p>
                      <a:pPr marR="46355" algn="ctr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950" spc="-50" dirty="0">
                          <a:latin typeface="Times New Roman"/>
                          <a:cs typeface="Times New Roman"/>
                        </a:rPr>
                        <a:t>3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81280" marB="0"/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950" dirty="0">
                          <a:latin typeface="Times New Roman"/>
                          <a:cs typeface="Times New Roman"/>
                        </a:rPr>
                        <a:t>Догляд</a:t>
                      </a:r>
                      <a:r>
                        <a:rPr sz="95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50" dirty="0"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sz="95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50" spc="-10" dirty="0">
                          <a:latin typeface="Times New Roman"/>
                          <a:cs typeface="Times New Roman"/>
                        </a:rPr>
                        <a:t>бетоном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71120" marB="0"/>
                </a:tc>
                <a:tc>
                  <a:txBody>
                    <a:bodyPr/>
                    <a:lstStyle/>
                    <a:p>
                      <a:pPr marL="43815" algn="ctr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950" dirty="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sz="95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50" spc="-25" dirty="0">
                          <a:latin typeface="Times New Roman"/>
                          <a:cs typeface="Times New Roman"/>
                        </a:rPr>
                        <a:t>м2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8128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950" spc="-20" dirty="0">
                          <a:latin typeface="Times New Roman"/>
                          <a:cs typeface="Times New Roman"/>
                        </a:rPr>
                        <a:t>5,33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72390" marB="0"/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950" spc="-10" dirty="0">
                          <a:latin typeface="Times New Roman"/>
                          <a:cs typeface="Times New Roman"/>
                        </a:rPr>
                        <a:t>156,66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72390" marB="0"/>
                </a:tc>
                <a:tc>
                  <a:txBody>
                    <a:bodyPr/>
                    <a:lstStyle/>
                    <a:p>
                      <a:pPr marR="50165"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950" spc="-10" dirty="0">
                          <a:latin typeface="Times New Roman"/>
                          <a:cs typeface="Times New Roman"/>
                        </a:rPr>
                        <a:t>42,02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72390" marB="0"/>
                </a:tc>
                <a:tc>
                  <a:txBody>
                    <a:bodyPr/>
                    <a:lstStyle/>
                    <a:p>
                      <a:pPr marR="28575"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950" spc="-20" dirty="0">
                          <a:latin typeface="Times New Roman"/>
                          <a:cs typeface="Times New Roman"/>
                        </a:rPr>
                        <a:t>0,13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72390" marB="0"/>
                </a:tc>
                <a:tc>
                  <a:txBody>
                    <a:bodyPr/>
                    <a:lstStyle/>
                    <a:p>
                      <a:pPr marL="25400"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950" spc="-20" dirty="0">
                          <a:latin typeface="Times New Roman"/>
                          <a:cs typeface="Times New Roman"/>
                        </a:rPr>
                        <a:t>0,50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72390" marB="0"/>
                </a:tc>
                <a:tc>
                  <a:txBody>
                    <a:bodyPr/>
                    <a:lstStyle/>
                    <a:p>
                      <a:pPr marL="13843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sz="950" dirty="0">
                          <a:latin typeface="Times New Roman"/>
                          <a:cs typeface="Times New Roman"/>
                        </a:rPr>
                        <a:t>бетонник</a:t>
                      </a:r>
                      <a:r>
                        <a:rPr sz="9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50" spc="-25" dirty="0">
                          <a:latin typeface="Times New Roman"/>
                          <a:cs typeface="Times New Roman"/>
                        </a:rPr>
                        <a:t>2р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70485" marB="0"/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1050" spc="-50" dirty="0">
                          <a:latin typeface="Calibri"/>
                          <a:cs typeface="Calibri"/>
                        </a:rPr>
                        <a:t>1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69850" marB="0"/>
                </a:tc>
                <a:tc>
                  <a:txBody>
                    <a:bodyPr/>
                    <a:lstStyle/>
                    <a:p>
                      <a:pPr marL="50165"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050" spc="-25" dirty="0">
                          <a:latin typeface="Calibri"/>
                          <a:cs typeface="Calibri"/>
                        </a:rPr>
                        <a:t>0,5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60960" marB="0"/>
                </a:tc>
                <a:tc>
                  <a:txBody>
                    <a:bodyPr/>
                    <a:lstStyle/>
                    <a:p>
                      <a:pPr marL="47625"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050" spc="-20" dirty="0">
                          <a:latin typeface="Calibri"/>
                          <a:cs typeface="Calibri"/>
                        </a:rPr>
                        <a:t>87,6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6096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215">
                <a:tc>
                  <a:txBody>
                    <a:bodyPr/>
                    <a:lstStyle/>
                    <a:p>
                      <a:pPr marR="50800" algn="ctr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950" spc="-50" dirty="0">
                          <a:latin typeface="Times New Roman"/>
                          <a:cs typeface="Times New Roman"/>
                        </a:rPr>
                        <a:t>5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82550" marB="0"/>
                </a:tc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sz="950" dirty="0">
                          <a:latin typeface="Times New Roman"/>
                          <a:cs typeface="Times New Roman"/>
                        </a:rPr>
                        <a:t>Знімання</a:t>
                      </a:r>
                      <a:r>
                        <a:rPr sz="95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50" spc="-10" dirty="0">
                          <a:latin typeface="Times New Roman"/>
                          <a:cs typeface="Times New Roman"/>
                        </a:rPr>
                        <a:t>опалубки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70485" marB="0"/>
                </a:tc>
                <a:tc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660"/>
                        </a:spcBef>
                      </a:pPr>
                      <a:r>
                        <a:rPr sz="950" spc="-25" dirty="0">
                          <a:latin typeface="Times New Roman"/>
                          <a:cs typeface="Times New Roman"/>
                        </a:rPr>
                        <a:t>м2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8382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950" spc="-10" dirty="0">
                          <a:latin typeface="Times New Roman"/>
                          <a:cs typeface="Times New Roman"/>
                        </a:rPr>
                        <a:t>20,87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72390" marB="0"/>
                </a:tc>
                <a:tc>
                  <a:txBody>
                    <a:bodyPr/>
                    <a:lstStyle/>
                    <a:p>
                      <a:pPr marL="38100"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950" spc="-10" dirty="0">
                          <a:latin typeface="Times New Roman"/>
                          <a:cs typeface="Times New Roman"/>
                        </a:rPr>
                        <a:t>21,23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72390" marB="0"/>
                </a:tc>
                <a:tc>
                  <a:txBody>
                    <a:bodyPr/>
                    <a:lstStyle/>
                    <a:p>
                      <a:pPr marR="40640"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950" spc="-10" dirty="0">
                          <a:latin typeface="Times New Roman"/>
                          <a:cs typeface="Times New Roman"/>
                        </a:rPr>
                        <a:t>22,41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72390" marB="0"/>
                </a:tc>
                <a:tc>
                  <a:txBody>
                    <a:bodyPr/>
                    <a:lstStyle/>
                    <a:p>
                      <a:pPr marR="22225"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950" spc="-20" dirty="0">
                          <a:latin typeface="Times New Roman"/>
                          <a:cs typeface="Times New Roman"/>
                        </a:rPr>
                        <a:t>0,91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72390" marB="0"/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950" spc="-20" dirty="0">
                          <a:latin typeface="Times New Roman"/>
                          <a:cs typeface="Times New Roman"/>
                        </a:rPr>
                        <a:t>1,00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72390" marB="0"/>
                </a:tc>
                <a:tc>
                  <a:txBody>
                    <a:bodyPr/>
                    <a:lstStyle/>
                    <a:p>
                      <a:pPr marL="153035" marR="138430">
                        <a:lnSpc>
                          <a:spcPts val="1110"/>
                        </a:lnSpc>
                        <a:spcBef>
                          <a:spcPts val="60"/>
                        </a:spcBef>
                      </a:pPr>
                      <a:r>
                        <a:rPr sz="950" spc="-10" dirty="0">
                          <a:latin typeface="Times New Roman"/>
                          <a:cs typeface="Times New Roman"/>
                        </a:rPr>
                        <a:t>монтажн.2р монтажн.2р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/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1050" spc="-50" dirty="0">
                          <a:latin typeface="Calibri"/>
                          <a:cs typeface="Calibri"/>
                        </a:rPr>
                        <a:t>1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71120" marB="0"/>
                </a:tc>
                <a:tc>
                  <a:txBody>
                    <a:bodyPr/>
                    <a:lstStyle/>
                    <a:p>
                      <a:pPr marL="50165" algn="ctr">
                        <a:lnSpc>
                          <a:spcPct val="100000"/>
                        </a:lnSpc>
                        <a:spcBef>
                          <a:spcPts val="484"/>
                        </a:spcBef>
                      </a:pPr>
                      <a:r>
                        <a:rPr sz="1050" spc="-25" dirty="0">
                          <a:latin typeface="Calibri"/>
                          <a:cs typeface="Calibri"/>
                        </a:rPr>
                        <a:t>0,5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61594" marB="0"/>
                </a:tc>
                <a:tc>
                  <a:txBody>
                    <a:bodyPr/>
                    <a:lstStyle/>
                    <a:p>
                      <a:pPr marL="42545" algn="ctr">
                        <a:lnSpc>
                          <a:spcPct val="100000"/>
                        </a:lnSpc>
                        <a:spcBef>
                          <a:spcPts val="484"/>
                        </a:spcBef>
                      </a:pPr>
                      <a:r>
                        <a:rPr sz="1050" spc="-10" dirty="0">
                          <a:latin typeface="Calibri"/>
                          <a:cs typeface="Calibri"/>
                        </a:rPr>
                        <a:t>106,7</a:t>
                      </a:r>
                      <a:endParaRPr sz="1050">
                        <a:latin typeface="Calibri"/>
                        <a:cs typeface="Calibri"/>
                      </a:endParaRPr>
                    </a:p>
                  </a:txBody>
                  <a:tcPr marL="0" marR="0" marT="61594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26" name="object 1226"/>
          <p:cNvSpPr txBox="1"/>
          <p:nvPr/>
        </p:nvSpPr>
        <p:spPr>
          <a:xfrm>
            <a:off x="4341726" y="13887758"/>
            <a:ext cx="30543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10" dirty="0">
                <a:latin typeface="Times New Roman"/>
                <a:cs typeface="Times New Roman"/>
              </a:rPr>
              <a:t>10,21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227" name="object 1227"/>
          <p:cNvSpPr/>
          <p:nvPr/>
        </p:nvSpPr>
        <p:spPr>
          <a:xfrm>
            <a:off x="835871" y="10748272"/>
            <a:ext cx="0" cy="3157855"/>
          </a:xfrm>
          <a:custGeom>
            <a:avLst/>
            <a:gdLst/>
            <a:ahLst/>
            <a:cxnLst/>
            <a:rect l="l" t="t" r="r" b="b"/>
            <a:pathLst>
              <a:path h="3157855">
                <a:moveTo>
                  <a:pt x="0" y="0"/>
                </a:moveTo>
                <a:lnTo>
                  <a:pt x="0" y="3157288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8" name="object 1228"/>
          <p:cNvSpPr/>
          <p:nvPr/>
        </p:nvSpPr>
        <p:spPr>
          <a:xfrm>
            <a:off x="2299153" y="10748272"/>
            <a:ext cx="0" cy="3157855"/>
          </a:xfrm>
          <a:custGeom>
            <a:avLst/>
            <a:gdLst/>
            <a:ahLst/>
            <a:cxnLst/>
            <a:rect l="l" t="t" r="r" b="b"/>
            <a:pathLst>
              <a:path h="3157855">
                <a:moveTo>
                  <a:pt x="0" y="0"/>
                </a:moveTo>
                <a:lnTo>
                  <a:pt x="0" y="3157288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9" name="object 1229"/>
          <p:cNvSpPr/>
          <p:nvPr/>
        </p:nvSpPr>
        <p:spPr>
          <a:xfrm>
            <a:off x="2750483" y="10748272"/>
            <a:ext cx="0" cy="3157855"/>
          </a:xfrm>
          <a:custGeom>
            <a:avLst/>
            <a:gdLst/>
            <a:ahLst/>
            <a:cxnLst/>
            <a:rect l="l" t="t" r="r" b="b"/>
            <a:pathLst>
              <a:path h="3157855">
                <a:moveTo>
                  <a:pt x="0" y="0"/>
                </a:moveTo>
                <a:lnTo>
                  <a:pt x="0" y="3157288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0" name="object 1230"/>
          <p:cNvSpPr/>
          <p:nvPr/>
        </p:nvSpPr>
        <p:spPr>
          <a:xfrm>
            <a:off x="3311104" y="10748272"/>
            <a:ext cx="0" cy="3157855"/>
          </a:xfrm>
          <a:custGeom>
            <a:avLst/>
            <a:gdLst/>
            <a:ahLst/>
            <a:cxnLst/>
            <a:rect l="l" t="t" r="r" b="b"/>
            <a:pathLst>
              <a:path h="3157855">
                <a:moveTo>
                  <a:pt x="0" y="0"/>
                </a:moveTo>
                <a:lnTo>
                  <a:pt x="0" y="3157288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1" name="object 1231"/>
          <p:cNvSpPr/>
          <p:nvPr/>
        </p:nvSpPr>
        <p:spPr>
          <a:xfrm>
            <a:off x="4213765" y="10748272"/>
            <a:ext cx="0" cy="3333750"/>
          </a:xfrm>
          <a:custGeom>
            <a:avLst/>
            <a:gdLst/>
            <a:ahLst/>
            <a:cxnLst/>
            <a:rect l="l" t="t" r="r" b="b"/>
            <a:pathLst>
              <a:path h="3333750">
                <a:moveTo>
                  <a:pt x="0" y="0"/>
                </a:moveTo>
                <a:lnTo>
                  <a:pt x="0" y="370374"/>
                </a:lnTo>
                <a:lnTo>
                  <a:pt x="0" y="3157288"/>
                </a:lnTo>
                <a:lnTo>
                  <a:pt x="0" y="3333367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2" name="object 1232"/>
          <p:cNvSpPr/>
          <p:nvPr/>
        </p:nvSpPr>
        <p:spPr>
          <a:xfrm>
            <a:off x="8068288" y="11337228"/>
            <a:ext cx="0" cy="219710"/>
          </a:xfrm>
          <a:custGeom>
            <a:avLst/>
            <a:gdLst/>
            <a:ahLst/>
            <a:cxnLst/>
            <a:rect l="l" t="t" r="r" b="b"/>
            <a:pathLst>
              <a:path h="219709">
                <a:moveTo>
                  <a:pt x="0" y="0"/>
                </a:moveTo>
                <a:lnTo>
                  <a:pt x="0" y="219593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33" name="object 1233"/>
          <p:cNvGrpSpPr/>
          <p:nvPr/>
        </p:nvGrpSpPr>
        <p:grpSpPr>
          <a:xfrm>
            <a:off x="475418" y="10746050"/>
            <a:ext cx="11022965" cy="3338195"/>
            <a:chOff x="475418" y="10746050"/>
            <a:chExt cx="11022965" cy="3338195"/>
          </a:xfrm>
        </p:grpSpPr>
        <p:sp>
          <p:nvSpPr>
            <p:cNvPr id="1234" name="object 1234"/>
            <p:cNvSpPr/>
            <p:nvPr/>
          </p:nvSpPr>
          <p:spPr>
            <a:xfrm>
              <a:off x="477641" y="10748272"/>
              <a:ext cx="11017250" cy="1456690"/>
            </a:xfrm>
            <a:custGeom>
              <a:avLst/>
              <a:gdLst/>
              <a:ahLst/>
              <a:cxnLst/>
              <a:rect l="l" t="t" r="r" b="b"/>
              <a:pathLst>
                <a:path w="11017250" h="1456690">
                  <a:moveTo>
                    <a:pt x="0" y="0"/>
                  </a:moveTo>
                  <a:lnTo>
                    <a:pt x="3736124" y="0"/>
                  </a:lnTo>
                  <a:lnTo>
                    <a:pt x="4833079" y="0"/>
                  </a:lnTo>
                  <a:lnTo>
                    <a:pt x="5722584" y="0"/>
                  </a:lnTo>
                  <a:lnTo>
                    <a:pt x="11017114" y="0"/>
                  </a:lnTo>
                </a:path>
                <a:path w="11017250" h="1456690">
                  <a:moveTo>
                    <a:pt x="6869125" y="186199"/>
                  </a:moveTo>
                  <a:lnTo>
                    <a:pt x="11017114" y="186199"/>
                  </a:lnTo>
                </a:path>
                <a:path w="11017250" h="1456690">
                  <a:moveTo>
                    <a:pt x="2833463" y="370374"/>
                  </a:moveTo>
                  <a:lnTo>
                    <a:pt x="3736124" y="370374"/>
                  </a:lnTo>
                  <a:lnTo>
                    <a:pt x="4833079" y="370374"/>
                  </a:lnTo>
                </a:path>
                <a:path w="11017250" h="1456690">
                  <a:moveTo>
                    <a:pt x="6869125" y="370374"/>
                  </a:moveTo>
                  <a:lnTo>
                    <a:pt x="11017114" y="370374"/>
                  </a:lnTo>
                </a:path>
                <a:path w="11017250" h="1456690">
                  <a:moveTo>
                    <a:pt x="6869125" y="588955"/>
                  </a:moveTo>
                  <a:lnTo>
                    <a:pt x="11017114" y="588955"/>
                  </a:lnTo>
                </a:path>
                <a:path w="11017250" h="1456690">
                  <a:moveTo>
                    <a:pt x="0" y="808549"/>
                  </a:moveTo>
                  <a:lnTo>
                    <a:pt x="5722584" y="808549"/>
                  </a:lnTo>
                  <a:lnTo>
                    <a:pt x="11017114" y="808549"/>
                  </a:lnTo>
                </a:path>
                <a:path w="11017250" h="1456690">
                  <a:moveTo>
                    <a:pt x="0" y="992724"/>
                  </a:moveTo>
                  <a:lnTo>
                    <a:pt x="4833079" y="992724"/>
                  </a:lnTo>
                  <a:lnTo>
                    <a:pt x="11017114" y="992724"/>
                  </a:lnTo>
                </a:path>
                <a:path w="11017250" h="1456690">
                  <a:moveTo>
                    <a:pt x="0" y="1456198"/>
                  </a:moveTo>
                  <a:lnTo>
                    <a:pt x="3736124" y="1456198"/>
                  </a:lnTo>
                  <a:lnTo>
                    <a:pt x="11017114" y="1456198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5" name="object 1235"/>
            <p:cNvSpPr/>
            <p:nvPr/>
          </p:nvSpPr>
          <p:spPr>
            <a:xfrm>
              <a:off x="7587611" y="12509068"/>
              <a:ext cx="1165860" cy="0"/>
            </a:xfrm>
            <a:custGeom>
              <a:avLst/>
              <a:gdLst/>
              <a:ahLst/>
              <a:cxnLst/>
              <a:rect l="l" t="t" r="r" b="b"/>
              <a:pathLst>
                <a:path w="1165859">
                  <a:moveTo>
                    <a:pt x="0" y="0"/>
                  </a:moveTo>
                  <a:lnTo>
                    <a:pt x="116576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6" name="object 1236"/>
            <p:cNvSpPr/>
            <p:nvPr/>
          </p:nvSpPr>
          <p:spPr>
            <a:xfrm>
              <a:off x="477641" y="10748272"/>
              <a:ext cx="11017250" cy="3333750"/>
            </a:xfrm>
            <a:custGeom>
              <a:avLst/>
              <a:gdLst/>
              <a:ahLst/>
              <a:cxnLst/>
              <a:rect l="l" t="t" r="r" b="b"/>
              <a:pathLst>
                <a:path w="11017250" h="3333750">
                  <a:moveTo>
                    <a:pt x="0" y="2065392"/>
                  </a:moveTo>
                  <a:lnTo>
                    <a:pt x="3736124" y="2065392"/>
                  </a:lnTo>
                  <a:lnTo>
                    <a:pt x="4833079" y="2065392"/>
                  </a:lnTo>
                  <a:lnTo>
                    <a:pt x="5722584" y="2065392"/>
                  </a:lnTo>
                  <a:lnTo>
                    <a:pt x="11017114" y="2065392"/>
                  </a:lnTo>
                </a:path>
                <a:path w="11017250" h="3333750">
                  <a:moveTo>
                    <a:pt x="0" y="2510651"/>
                  </a:moveTo>
                  <a:lnTo>
                    <a:pt x="4296745" y="2510651"/>
                  </a:lnTo>
                  <a:lnTo>
                    <a:pt x="4833079" y="2510651"/>
                  </a:lnTo>
                  <a:lnTo>
                    <a:pt x="5722584" y="2510651"/>
                  </a:lnTo>
                  <a:lnTo>
                    <a:pt x="11017114" y="2510651"/>
                  </a:lnTo>
                </a:path>
                <a:path w="11017250" h="3333750">
                  <a:moveTo>
                    <a:pt x="0" y="2833463"/>
                  </a:moveTo>
                  <a:lnTo>
                    <a:pt x="3736124" y="2833463"/>
                  </a:lnTo>
                  <a:lnTo>
                    <a:pt x="11017114" y="2833463"/>
                  </a:lnTo>
                </a:path>
                <a:path w="11017250" h="3333750">
                  <a:moveTo>
                    <a:pt x="0" y="3157288"/>
                  </a:moveTo>
                  <a:lnTo>
                    <a:pt x="3736124" y="3157288"/>
                  </a:lnTo>
                  <a:lnTo>
                    <a:pt x="11017114" y="3157288"/>
                  </a:lnTo>
                </a:path>
                <a:path w="11017250" h="3333750">
                  <a:moveTo>
                    <a:pt x="3736124" y="3333367"/>
                  </a:moveTo>
                  <a:lnTo>
                    <a:pt x="4296745" y="3333367"/>
                  </a:lnTo>
                </a:path>
                <a:path w="11017250" h="3333750">
                  <a:moveTo>
                    <a:pt x="0" y="0"/>
                  </a:moveTo>
                  <a:lnTo>
                    <a:pt x="0" y="3157288"/>
                  </a:lnTo>
                </a:path>
                <a:path w="11017250" h="3333750">
                  <a:moveTo>
                    <a:pt x="3284794" y="370374"/>
                  </a:moveTo>
                  <a:lnTo>
                    <a:pt x="3284794" y="3157288"/>
                  </a:lnTo>
                </a:path>
                <a:path w="11017250" h="3333750">
                  <a:moveTo>
                    <a:pt x="4296745" y="370374"/>
                  </a:moveTo>
                  <a:lnTo>
                    <a:pt x="4296745" y="3157288"/>
                  </a:lnTo>
                  <a:lnTo>
                    <a:pt x="4296745" y="3333367"/>
                  </a:lnTo>
                </a:path>
                <a:path w="11017250" h="3333750">
                  <a:moveTo>
                    <a:pt x="4833079" y="0"/>
                  </a:moveTo>
                  <a:lnTo>
                    <a:pt x="4833079" y="808549"/>
                  </a:lnTo>
                  <a:lnTo>
                    <a:pt x="4833079" y="992724"/>
                  </a:lnTo>
                  <a:lnTo>
                    <a:pt x="4833079" y="3157288"/>
                  </a:lnTo>
                </a:path>
                <a:path w="11017250" h="3333750">
                  <a:moveTo>
                    <a:pt x="5722584" y="0"/>
                  </a:moveTo>
                  <a:lnTo>
                    <a:pt x="5722584" y="3157288"/>
                  </a:lnTo>
                </a:path>
                <a:path w="11017250" h="3333750">
                  <a:moveTo>
                    <a:pt x="6092959" y="0"/>
                  </a:moveTo>
                  <a:lnTo>
                    <a:pt x="6092959" y="3157288"/>
                  </a:lnTo>
                </a:path>
                <a:path w="11017250" h="3333750">
                  <a:moveTo>
                    <a:pt x="6451189" y="0"/>
                  </a:moveTo>
                  <a:lnTo>
                    <a:pt x="6451189" y="3157288"/>
                  </a:lnTo>
                </a:path>
                <a:path w="11017250" h="3333750">
                  <a:moveTo>
                    <a:pt x="6869125" y="0"/>
                  </a:moveTo>
                  <a:lnTo>
                    <a:pt x="6869125" y="3157288"/>
                  </a:lnTo>
                </a:path>
                <a:path w="11017250" h="3333750">
                  <a:moveTo>
                    <a:pt x="7109970" y="992724"/>
                  </a:moveTo>
                  <a:lnTo>
                    <a:pt x="7109970" y="3157288"/>
                  </a:lnTo>
                </a:path>
                <a:path w="11017250" h="3333750">
                  <a:moveTo>
                    <a:pt x="7590647" y="370374"/>
                  </a:moveTo>
                  <a:lnTo>
                    <a:pt x="7590647" y="808549"/>
                  </a:lnTo>
                </a:path>
                <a:path w="11017250" h="3333750">
                  <a:moveTo>
                    <a:pt x="7349802" y="992724"/>
                  </a:moveTo>
                  <a:lnTo>
                    <a:pt x="7349802" y="3157288"/>
                  </a:lnTo>
                </a:path>
                <a:path w="11017250" h="3333750">
                  <a:moveTo>
                    <a:pt x="7590647" y="992724"/>
                  </a:moveTo>
                  <a:lnTo>
                    <a:pt x="7590647" y="3157288"/>
                  </a:lnTo>
                </a:path>
                <a:path w="11017250" h="3333750">
                  <a:moveTo>
                    <a:pt x="11017114" y="0"/>
                  </a:moveTo>
                  <a:lnTo>
                    <a:pt x="11017114" y="3157288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7" name="object 1237"/>
            <p:cNvSpPr/>
            <p:nvPr/>
          </p:nvSpPr>
          <p:spPr>
            <a:xfrm>
              <a:off x="7346766" y="11972733"/>
              <a:ext cx="4148454" cy="1771014"/>
            </a:xfrm>
            <a:custGeom>
              <a:avLst/>
              <a:gdLst/>
              <a:ahLst/>
              <a:cxnLst/>
              <a:rect l="l" t="t" r="r" b="b"/>
              <a:pathLst>
                <a:path w="4148454" h="1771015">
                  <a:moveTo>
                    <a:pt x="0" y="0"/>
                  </a:moveTo>
                  <a:lnTo>
                    <a:pt x="2777806" y="0"/>
                  </a:lnTo>
                </a:path>
                <a:path w="4148454" h="1771015">
                  <a:moveTo>
                    <a:pt x="721521" y="1447090"/>
                  </a:moveTo>
                  <a:lnTo>
                    <a:pt x="841943" y="1447090"/>
                  </a:lnTo>
                </a:path>
                <a:path w="4148454" h="1771015">
                  <a:moveTo>
                    <a:pt x="3462897" y="1770914"/>
                  </a:moveTo>
                  <a:lnTo>
                    <a:pt x="4147988" y="17709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38" name="object 1238"/>
          <p:cNvSpPr txBox="1"/>
          <p:nvPr/>
        </p:nvSpPr>
        <p:spPr>
          <a:xfrm>
            <a:off x="17267381" y="11431140"/>
            <a:ext cx="125730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b="1" spc="-50" dirty="0">
                <a:latin typeface="Times New Roman"/>
                <a:cs typeface="Times New Roman"/>
              </a:rPr>
              <a:t>№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239" name="object 1239"/>
          <p:cNvSpPr txBox="1"/>
          <p:nvPr/>
        </p:nvSpPr>
        <p:spPr>
          <a:xfrm>
            <a:off x="17840145" y="11431140"/>
            <a:ext cx="79946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b="1" dirty="0">
                <a:latin typeface="Times New Roman"/>
                <a:cs typeface="Times New Roman"/>
              </a:rPr>
              <a:t>Назва</a:t>
            </a:r>
            <a:r>
              <a:rPr sz="750" b="1" spc="85" dirty="0">
                <a:latin typeface="Times New Roman"/>
                <a:cs typeface="Times New Roman"/>
              </a:rPr>
              <a:t> </a:t>
            </a:r>
            <a:r>
              <a:rPr sz="750" b="1" spc="-10" dirty="0">
                <a:latin typeface="Times New Roman"/>
                <a:cs typeface="Times New Roman"/>
              </a:rPr>
              <a:t>показника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240" name="object 1240"/>
          <p:cNvSpPr txBox="1"/>
          <p:nvPr/>
        </p:nvSpPr>
        <p:spPr>
          <a:xfrm>
            <a:off x="18989723" y="11364351"/>
            <a:ext cx="411480" cy="259079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48895" marR="5080" indent="-36830">
              <a:lnSpc>
                <a:spcPct val="100000"/>
              </a:lnSpc>
              <a:spcBef>
                <a:spcPts val="135"/>
              </a:spcBef>
            </a:pPr>
            <a:r>
              <a:rPr sz="750" b="1" spc="-10" dirty="0">
                <a:latin typeface="Times New Roman"/>
                <a:cs typeface="Times New Roman"/>
              </a:rPr>
              <a:t>Одиниці</a:t>
            </a:r>
            <a:r>
              <a:rPr sz="750" b="1" spc="500" dirty="0">
                <a:latin typeface="Times New Roman"/>
                <a:cs typeface="Times New Roman"/>
              </a:rPr>
              <a:t> </a:t>
            </a:r>
            <a:r>
              <a:rPr sz="750" b="1" spc="-10" dirty="0">
                <a:latin typeface="Times New Roman"/>
                <a:cs typeface="Times New Roman"/>
              </a:rPr>
              <a:t>виміру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241" name="object 1241"/>
          <p:cNvSpPr txBox="1"/>
          <p:nvPr/>
        </p:nvSpPr>
        <p:spPr>
          <a:xfrm>
            <a:off x="19470399" y="11431140"/>
            <a:ext cx="466090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b="1" spc="-10" dirty="0">
                <a:latin typeface="Times New Roman"/>
                <a:cs typeface="Times New Roman"/>
              </a:rPr>
              <a:t>Кількість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242" name="object 1242"/>
          <p:cNvSpPr txBox="1"/>
          <p:nvPr/>
        </p:nvSpPr>
        <p:spPr>
          <a:xfrm>
            <a:off x="17266268" y="11649937"/>
            <a:ext cx="1159510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  <a:tabLst>
                <a:tab pos="275590" algn="l"/>
              </a:tabLst>
            </a:pPr>
            <a:r>
              <a:rPr sz="750" spc="-50" dirty="0">
                <a:latin typeface="Times New Roman"/>
                <a:cs typeface="Times New Roman"/>
              </a:rPr>
              <a:t>1</a:t>
            </a:r>
            <a:r>
              <a:rPr sz="750" dirty="0">
                <a:latin typeface="Times New Roman"/>
                <a:cs typeface="Times New Roman"/>
              </a:rPr>
              <a:t>	</a:t>
            </a:r>
            <a:r>
              <a:rPr sz="1125" baseline="7407" dirty="0">
                <a:latin typeface="Times New Roman"/>
                <a:cs typeface="Times New Roman"/>
              </a:rPr>
              <a:t>Загальна</a:t>
            </a:r>
            <a:r>
              <a:rPr sz="1125" spc="172" baseline="7407" dirty="0">
                <a:latin typeface="Times New Roman"/>
                <a:cs typeface="Times New Roman"/>
              </a:rPr>
              <a:t> </a:t>
            </a:r>
            <a:r>
              <a:rPr sz="1125" spc="-15" baseline="7407" dirty="0">
                <a:latin typeface="Times New Roman"/>
                <a:cs typeface="Times New Roman"/>
              </a:rPr>
              <a:t>тривалість</a:t>
            </a:r>
            <a:endParaRPr sz="1125" baseline="7407">
              <a:latin typeface="Times New Roman"/>
              <a:cs typeface="Times New Roman"/>
            </a:endParaRPr>
          </a:p>
        </p:txBody>
      </p:sp>
      <p:sp>
        <p:nvSpPr>
          <p:cNvPr id="1243" name="object 1243"/>
          <p:cNvSpPr txBox="1"/>
          <p:nvPr/>
        </p:nvSpPr>
        <p:spPr>
          <a:xfrm>
            <a:off x="19095977" y="11644877"/>
            <a:ext cx="204470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20" dirty="0">
                <a:latin typeface="Times New Roman"/>
                <a:cs typeface="Times New Roman"/>
              </a:rPr>
              <a:t>днів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244" name="object 1244"/>
          <p:cNvSpPr txBox="1"/>
          <p:nvPr/>
        </p:nvSpPr>
        <p:spPr>
          <a:xfrm>
            <a:off x="19630287" y="11641842"/>
            <a:ext cx="149860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25" dirty="0">
                <a:latin typeface="Times New Roman"/>
                <a:cs typeface="Times New Roman"/>
              </a:rPr>
              <a:t>4,5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245" name="object 1245"/>
          <p:cNvSpPr txBox="1"/>
          <p:nvPr/>
        </p:nvSpPr>
        <p:spPr>
          <a:xfrm>
            <a:off x="17292679" y="11811849"/>
            <a:ext cx="7556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50" dirty="0">
                <a:latin typeface="Times New Roman"/>
                <a:cs typeface="Times New Roman"/>
              </a:rPr>
              <a:t>2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246" name="object 1246"/>
          <p:cNvSpPr txBox="1"/>
          <p:nvPr/>
        </p:nvSpPr>
        <p:spPr>
          <a:xfrm>
            <a:off x="17527452" y="11801730"/>
            <a:ext cx="525780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dirty="0">
                <a:latin typeface="Times New Roman"/>
                <a:cs typeface="Times New Roman"/>
              </a:rPr>
              <a:t>Обсяг</a:t>
            </a:r>
            <a:r>
              <a:rPr sz="750" spc="40" dirty="0">
                <a:latin typeface="Times New Roman"/>
                <a:cs typeface="Times New Roman"/>
              </a:rPr>
              <a:t> </a:t>
            </a:r>
            <a:r>
              <a:rPr sz="750" spc="-10" dirty="0">
                <a:latin typeface="Times New Roman"/>
                <a:cs typeface="Times New Roman"/>
              </a:rPr>
              <a:t>робіт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247" name="object 1247"/>
          <p:cNvSpPr txBox="1"/>
          <p:nvPr/>
        </p:nvSpPr>
        <p:spPr>
          <a:xfrm>
            <a:off x="19131395" y="11811621"/>
            <a:ext cx="137795" cy="1441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750" spc="-25" dirty="0">
                <a:latin typeface="Times New Roman"/>
                <a:cs typeface="Times New Roman"/>
              </a:rPr>
              <a:t>м3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248" name="object 1248"/>
          <p:cNvSpPr txBox="1"/>
          <p:nvPr/>
        </p:nvSpPr>
        <p:spPr>
          <a:xfrm>
            <a:off x="19603977" y="11803753"/>
            <a:ext cx="20002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20" dirty="0">
                <a:latin typeface="Times New Roman"/>
                <a:cs typeface="Times New Roman"/>
              </a:rPr>
              <a:t>22,9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249" name="object 1249"/>
          <p:cNvSpPr txBox="1"/>
          <p:nvPr/>
        </p:nvSpPr>
        <p:spPr>
          <a:xfrm>
            <a:off x="17293691" y="12019299"/>
            <a:ext cx="7556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50" dirty="0">
                <a:latin typeface="Times New Roman"/>
                <a:cs typeface="Times New Roman"/>
              </a:rPr>
              <a:t>3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250" name="object 1250"/>
          <p:cNvSpPr txBox="1"/>
          <p:nvPr/>
        </p:nvSpPr>
        <p:spPr>
          <a:xfrm>
            <a:off x="17528464" y="12010191"/>
            <a:ext cx="674370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10" dirty="0">
                <a:latin typeface="Times New Roman"/>
                <a:cs typeface="Times New Roman"/>
              </a:rPr>
              <a:t>Трудомісткість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251" name="object 1251"/>
          <p:cNvSpPr txBox="1"/>
          <p:nvPr/>
        </p:nvSpPr>
        <p:spPr>
          <a:xfrm>
            <a:off x="18980615" y="12014239"/>
            <a:ext cx="43497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dirty="0">
                <a:latin typeface="Times New Roman"/>
                <a:cs typeface="Times New Roman"/>
              </a:rPr>
              <a:t>Люд-</a:t>
            </a:r>
            <a:r>
              <a:rPr sz="750" spc="-20" dirty="0">
                <a:latin typeface="Times New Roman"/>
                <a:cs typeface="Times New Roman"/>
              </a:rPr>
              <a:t>змін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252" name="object 1252"/>
          <p:cNvSpPr txBox="1"/>
          <p:nvPr/>
        </p:nvSpPr>
        <p:spPr>
          <a:xfrm>
            <a:off x="19578677" y="12011204"/>
            <a:ext cx="249554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10" dirty="0">
                <a:latin typeface="Times New Roman"/>
                <a:cs typeface="Times New Roman"/>
              </a:rPr>
              <a:t>10,21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253" name="object 1253"/>
          <p:cNvSpPr txBox="1"/>
          <p:nvPr/>
        </p:nvSpPr>
        <p:spPr>
          <a:xfrm>
            <a:off x="17292679" y="12418008"/>
            <a:ext cx="75565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50" dirty="0">
                <a:latin typeface="Times New Roman"/>
                <a:cs typeface="Times New Roman"/>
              </a:rPr>
              <a:t>4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254" name="object 1254"/>
          <p:cNvSpPr txBox="1"/>
          <p:nvPr/>
        </p:nvSpPr>
        <p:spPr>
          <a:xfrm>
            <a:off x="17528464" y="12350207"/>
            <a:ext cx="1169670" cy="2597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5080" indent="635">
              <a:lnSpc>
                <a:spcPct val="100000"/>
              </a:lnSpc>
              <a:spcBef>
                <a:spcPts val="135"/>
              </a:spcBef>
            </a:pPr>
            <a:r>
              <a:rPr sz="750" dirty="0">
                <a:latin typeface="Times New Roman"/>
                <a:cs typeface="Times New Roman"/>
              </a:rPr>
              <a:t>Витрати</a:t>
            </a:r>
            <a:r>
              <a:rPr sz="750" spc="60" dirty="0">
                <a:latin typeface="Times New Roman"/>
                <a:cs typeface="Times New Roman"/>
              </a:rPr>
              <a:t> </a:t>
            </a:r>
            <a:r>
              <a:rPr sz="750" dirty="0">
                <a:latin typeface="Times New Roman"/>
                <a:cs typeface="Times New Roman"/>
              </a:rPr>
              <a:t>праці</a:t>
            </a:r>
            <a:r>
              <a:rPr sz="750" spc="65" dirty="0">
                <a:latin typeface="Times New Roman"/>
                <a:cs typeface="Times New Roman"/>
              </a:rPr>
              <a:t> </a:t>
            </a:r>
            <a:r>
              <a:rPr sz="750" dirty="0">
                <a:latin typeface="Times New Roman"/>
                <a:cs typeface="Times New Roman"/>
              </a:rPr>
              <a:t>на</a:t>
            </a:r>
            <a:r>
              <a:rPr sz="750" spc="65" dirty="0">
                <a:latin typeface="Times New Roman"/>
                <a:cs typeface="Times New Roman"/>
              </a:rPr>
              <a:t> </a:t>
            </a:r>
            <a:r>
              <a:rPr sz="750" spc="-10" dirty="0">
                <a:latin typeface="Times New Roman"/>
                <a:cs typeface="Times New Roman"/>
              </a:rPr>
              <a:t>одиницю</a:t>
            </a:r>
            <a:r>
              <a:rPr sz="750" spc="500" dirty="0">
                <a:latin typeface="Times New Roman"/>
                <a:cs typeface="Times New Roman"/>
              </a:rPr>
              <a:t> </a:t>
            </a:r>
            <a:r>
              <a:rPr sz="750" spc="-10" dirty="0">
                <a:latin typeface="Times New Roman"/>
                <a:cs typeface="Times New Roman"/>
              </a:rPr>
              <a:t>виміру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255" name="object 1255"/>
          <p:cNvSpPr txBox="1"/>
          <p:nvPr/>
        </p:nvSpPr>
        <p:spPr>
          <a:xfrm>
            <a:off x="18974542" y="12366665"/>
            <a:ext cx="443865" cy="248285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171450" marR="5080" indent="-159385">
              <a:lnSpc>
                <a:spcPts val="850"/>
              </a:lnSpc>
              <a:spcBef>
                <a:spcPts val="170"/>
              </a:spcBef>
            </a:pPr>
            <a:r>
              <a:rPr sz="750" spc="-10" dirty="0">
                <a:latin typeface="Times New Roman"/>
                <a:cs typeface="Times New Roman"/>
              </a:rPr>
              <a:t>Люд-змін/</a:t>
            </a:r>
            <a:r>
              <a:rPr sz="750" spc="500" dirty="0">
                <a:latin typeface="Times New Roman"/>
                <a:cs typeface="Times New Roman"/>
              </a:rPr>
              <a:t> </a:t>
            </a:r>
            <a:r>
              <a:rPr sz="750" spc="-25" dirty="0">
                <a:latin typeface="Times New Roman"/>
                <a:cs typeface="Times New Roman"/>
              </a:rPr>
              <a:t>м3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256" name="object 1256"/>
          <p:cNvSpPr txBox="1"/>
          <p:nvPr/>
        </p:nvSpPr>
        <p:spPr>
          <a:xfrm>
            <a:off x="19582725" y="12408900"/>
            <a:ext cx="249554" cy="1454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spc="-10" dirty="0">
                <a:latin typeface="Times New Roman"/>
                <a:cs typeface="Times New Roman"/>
              </a:rPr>
              <a:t>0,231</a:t>
            </a:r>
            <a:endParaRPr sz="750">
              <a:latin typeface="Times New Roman"/>
              <a:cs typeface="Times New Roman"/>
            </a:endParaRPr>
          </a:p>
        </p:txBody>
      </p:sp>
      <p:grpSp>
        <p:nvGrpSpPr>
          <p:cNvPr id="1257" name="object 1257"/>
          <p:cNvGrpSpPr/>
          <p:nvPr/>
        </p:nvGrpSpPr>
        <p:grpSpPr>
          <a:xfrm>
            <a:off x="15556966" y="11371436"/>
            <a:ext cx="4430395" cy="2714625"/>
            <a:chOff x="15556966" y="11371436"/>
            <a:chExt cx="4430395" cy="2714625"/>
          </a:xfrm>
        </p:grpSpPr>
        <p:sp>
          <p:nvSpPr>
            <p:cNvPr id="1258" name="object 1258"/>
            <p:cNvSpPr/>
            <p:nvPr/>
          </p:nvSpPr>
          <p:spPr>
            <a:xfrm>
              <a:off x="17149540" y="11373658"/>
              <a:ext cx="2834005" cy="1393825"/>
            </a:xfrm>
            <a:custGeom>
              <a:avLst/>
              <a:gdLst/>
              <a:ahLst/>
              <a:cxnLst/>
              <a:rect l="l" t="t" r="r" b="b"/>
              <a:pathLst>
                <a:path w="2834005" h="1393825">
                  <a:moveTo>
                    <a:pt x="0" y="0"/>
                  </a:moveTo>
                  <a:lnTo>
                    <a:pt x="2833463" y="0"/>
                  </a:lnTo>
                </a:path>
                <a:path w="2834005" h="1393825">
                  <a:moveTo>
                    <a:pt x="0" y="273226"/>
                  </a:moveTo>
                  <a:lnTo>
                    <a:pt x="2833463" y="273226"/>
                  </a:lnTo>
                </a:path>
                <a:path w="2834005" h="1393825">
                  <a:moveTo>
                    <a:pt x="0" y="436151"/>
                  </a:moveTo>
                  <a:lnTo>
                    <a:pt x="2833463" y="436151"/>
                  </a:lnTo>
                </a:path>
                <a:path w="2834005" h="1393825">
                  <a:moveTo>
                    <a:pt x="0" y="598063"/>
                  </a:moveTo>
                  <a:lnTo>
                    <a:pt x="2833463" y="598063"/>
                  </a:lnTo>
                </a:path>
                <a:path w="2834005" h="1393825">
                  <a:moveTo>
                    <a:pt x="0" y="851051"/>
                  </a:moveTo>
                  <a:lnTo>
                    <a:pt x="2833463" y="851051"/>
                  </a:lnTo>
                </a:path>
                <a:path w="2834005" h="1393825">
                  <a:moveTo>
                    <a:pt x="0" y="0"/>
                  </a:moveTo>
                  <a:lnTo>
                    <a:pt x="0" y="1393457"/>
                  </a:lnTo>
                  <a:lnTo>
                    <a:pt x="2833463" y="1393457"/>
                  </a:lnTo>
                </a:path>
                <a:path w="2834005" h="1393825">
                  <a:moveTo>
                    <a:pt x="358230" y="0"/>
                  </a:moveTo>
                  <a:lnTo>
                    <a:pt x="358230" y="1393457"/>
                  </a:lnTo>
                </a:path>
                <a:path w="2834005" h="1393825">
                  <a:moveTo>
                    <a:pt x="1821512" y="0"/>
                  </a:moveTo>
                  <a:lnTo>
                    <a:pt x="1821512" y="1393457"/>
                  </a:lnTo>
                </a:path>
                <a:path w="2834005" h="1393825">
                  <a:moveTo>
                    <a:pt x="2272842" y="0"/>
                  </a:moveTo>
                  <a:lnTo>
                    <a:pt x="2272842" y="1393457"/>
                  </a:lnTo>
                </a:path>
                <a:path w="2834005" h="1393825">
                  <a:moveTo>
                    <a:pt x="2833463" y="0"/>
                  </a:moveTo>
                  <a:lnTo>
                    <a:pt x="2833463" y="1393457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9" name="object 1259"/>
            <p:cNvSpPr/>
            <p:nvPr/>
          </p:nvSpPr>
          <p:spPr>
            <a:xfrm>
              <a:off x="15560776" y="12767115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3227112" y="956294"/>
                  </a:moveTo>
                  <a:lnTo>
                    <a:pt x="3227112" y="1314524"/>
                  </a:lnTo>
                </a:path>
                <a:path w="4422775" h="1315084">
                  <a:moveTo>
                    <a:pt x="4422227" y="717473"/>
                  </a:moveTo>
                  <a:lnTo>
                    <a:pt x="3227112" y="717473"/>
                  </a:lnTo>
                </a:path>
                <a:path w="4422775" h="1315084">
                  <a:moveTo>
                    <a:pt x="3227112" y="598063"/>
                  </a:moveTo>
                  <a:lnTo>
                    <a:pt x="3227112" y="956294"/>
                  </a:lnTo>
                </a:path>
                <a:path w="4422775" h="1315084">
                  <a:moveTo>
                    <a:pt x="3944586" y="598063"/>
                  </a:moveTo>
                  <a:lnTo>
                    <a:pt x="3944586" y="956294"/>
                  </a:lnTo>
                </a:path>
                <a:path w="4422775" h="1315084">
                  <a:moveTo>
                    <a:pt x="3586355" y="598063"/>
                  </a:moveTo>
                  <a:lnTo>
                    <a:pt x="3586355" y="956294"/>
                  </a:lnTo>
                </a:path>
                <a:path w="4422775" h="1315084">
                  <a:moveTo>
                    <a:pt x="1554357" y="0"/>
                  </a:moveTo>
                  <a:lnTo>
                    <a:pt x="1554357" y="1314524"/>
                  </a:lnTo>
                </a:path>
                <a:path w="4422775" h="1315084">
                  <a:moveTo>
                    <a:pt x="4422227" y="956294"/>
                  </a:moveTo>
                  <a:lnTo>
                    <a:pt x="1554357" y="956294"/>
                  </a:lnTo>
                </a:path>
                <a:path w="4422775" h="1315084">
                  <a:moveTo>
                    <a:pt x="1315536" y="0"/>
                  </a:moveTo>
                  <a:lnTo>
                    <a:pt x="1315536" y="1314524"/>
                  </a:lnTo>
                </a:path>
                <a:path w="4422775" h="1315084">
                  <a:moveTo>
                    <a:pt x="956294" y="0"/>
                  </a:moveTo>
                  <a:lnTo>
                    <a:pt x="956294" y="1314524"/>
                  </a:lnTo>
                </a:path>
                <a:path w="4422775" h="1315084">
                  <a:moveTo>
                    <a:pt x="717473" y="0"/>
                  </a:moveTo>
                  <a:lnTo>
                    <a:pt x="717473" y="598063"/>
                  </a:lnTo>
                </a:path>
                <a:path w="4422775" h="1315084">
                  <a:moveTo>
                    <a:pt x="478652" y="0"/>
                  </a:moveTo>
                  <a:lnTo>
                    <a:pt x="478652" y="1314524"/>
                  </a:lnTo>
                </a:path>
                <a:path w="4422775" h="1315084">
                  <a:moveTo>
                    <a:pt x="239832" y="0"/>
                  </a:moveTo>
                  <a:lnTo>
                    <a:pt x="239832" y="598063"/>
                  </a:lnTo>
                </a:path>
                <a:path w="4422775" h="1315084">
                  <a:moveTo>
                    <a:pt x="0" y="598063"/>
                  </a:moveTo>
                  <a:lnTo>
                    <a:pt x="4422227" y="598063"/>
                  </a:lnTo>
                </a:path>
                <a:path w="4422775" h="1315084">
                  <a:moveTo>
                    <a:pt x="0" y="478652"/>
                  </a:moveTo>
                  <a:lnTo>
                    <a:pt x="1554357" y="478652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0" name="object 1260"/>
            <p:cNvSpPr/>
            <p:nvPr/>
          </p:nvSpPr>
          <p:spPr>
            <a:xfrm>
              <a:off x="15560776" y="12886525"/>
              <a:ext cx="1554480" cy="1076325"/>
            </a:xfrm>
            <a:custGeom>
              <a:avLst/>
              <a:gdLst/>
              <a:ahLst/>
              <a:cxnLst/>
              <a:rect l="l" t="t" r="r" b="b"/>
              <a:pathLst>
                <a:path w="1554480" h="1076325">
                  <a:moveTo>
                    <a:pt x="0" y="239832"/>
                  </a:moveTo>
                  <a:lnTo>
                    <a:pt x="1554357" y="239832"/>
                  </a:lnTo>
                </a:path>
                <a:path w="1554480" h="1076325">
                  <a:moveTo>
                    <a:pt x="0" y="598063"/>
                  </a:moveTo>
                  <a:lnTo>
                    <a:pt x="1554357" y="598063"/>
                  </a:lnTo>
                </a:path>
                <a:path w="1554480" h="1076325">
                  <a:moveTo>
                    <a:pt x="0" y="717473"/>
                  </a:moveTo>
                  <a:lnTo>
                    <a:pt x="1554357" y="717473"/>
                  </a:lnTo>
                </a:path>
                <a:path w="1554480" h="1076325">
                  <a:moveTo>
                    <a:pt x="0" y="836883"/>
                  </a:moveTo>
                  <a:lnTo>
                    <a:pt x="1554357" y="836883"/>
                  </a:lnTo>
                </a:path>
                <a:path w="1554480" h="1076325">
                  <a:moveTo>
                    <a:pt x="0" y="956294"/>
                  </a:moveTo>
                  <a:lnTo>
                    <a:pt x="1554357" y="956294"/>
                  </a:lnTo>
                </a:path>
                <a:path w="1554480" h="1076325">
                  <a:moveTo>
                    <a:pt x="0" y="1075704"/>
                  </a:moveTo>
                  <a:lnTo>
                    <a:pt x="1554357" y="1075704"/>
                  </a:lnTo>
                </a:path>
                <a:path w="1554480" h="1076325">
                  <a:moveTo>
                    <a:pt x="0" y="119410"/>
                  </a:moveTo>
                  <a:lnTo>
                    <a:pt x="1554357" y="119410"/>
                  </a:lnTo>
                </a:path>
                <a:path w="1554480" h="1076325">
                  <a:moveTo>
                    <a:pt x="0" y="0"/>
                  </a:moveTo>
                  <a:lnTo>
                    <a:pt x="1554357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1" name="object 1261"/>
            <p:cNvSpPr/>
            <p:nvPr/>
          </p:nvSpPr>
          <p:spPr>
            <a:xfrm>
              <a:off x="15560776" y="12767115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4422227" y="238820"/>
                  </a:moveTo>
                  <a:lnTo>
                    <a:pt x="1554357" y="238820"/>
                  </a:lnTo>
                </a:path>
                <a:path w="4422775" h="1315084">
                  <a:moveTo>
                    <a:pt x="4422227" y="0"/>
                  </a:moveTo>
                  <a:lnTo>
                    <a:pt x="0" y="0"/>
                  </a:lnTo>
                  <a:lnTo>
                    <a:pt x="0" y="1314524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62" name="object 1262"/>
          <p:cNvSpPr txBox="1"/>
          <p:nvPr/>
        </p:nvSpPr>
        <p:spPr>
          <a:xfrm>
            <a:off x="1282855" y="10505908"/>
            <a:ext cx="5566410" cy="21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50" i="1" spc="-10" dirty="0">
                <a:latin typeface="Times New Roman"/>
                <a:cs typeface="Times New Roman"/>
              </a:rPr>
              <a:t>ТАБЛИЦЯТЕХНОЛОГІЧНИХРОЗРАХУНКІВТАГРАФІКВИКОНАННЯРОБІТ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263" name="object 1263"/>
          <p:cNvSpPr txBox="1"/>
          <p:nvPr/>
        </p:nvSpPr>
        <p:spPr>
          <a:xfrm>
            <a:off x="17653947" y="11093851"/>
            <a:ext cx="2037714" cy="21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50" i="1" spc="-10" dirty="0">
                <a:latin typeface="Times New Roman"/>
                <a:cs typeface="Times New Roman"/>
              </a:rPr>
              <a:t>Техніко-</a:t>
            </a:r>
            <a:r>
              <a:rPr sz="1250" i="1" dirty="0">
                <a:latin typeface="Times New Roman"/>
                <a:cs typeface="Times New Roman"/>
              </a:rPr>
              <a:t>економічні</a:t>
            </a:r>
            <a:r>
              <a:rPr sz="1250" i="1" spc="-25" dirty="0">
                <a:latin typeface="Times New Roman"/>
                <a:cs typeface="Times New Roman"/>
              </a:rPr>
              <a:t> </a:t>
            </a:r>
            <a:r>
              <a:rPr sz="1250" i="1" spc="-10" dirty="0">
                <a:latin typeface="Times New Roman"/>
                <a:cs typeface="Times New Roman"/>
              </a:rPr>
              <a:t>показники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264" name="object 1264"/>
          <p:cNvSpPr txBox="1"/>
          <p:nvPr/>
        </p:nvSpPr>
        <p:spPr>
          <a:xfrm>
            <a:off x="17721747" y="12763325"/>
            <a:ext cx="1651635" cy="47370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525" algn="ctr">
              <a:lnSpc>
                <a:spcPts val="819"/>
              </a:lnSpc>
              <a:spcBef>
                <a:spcPts val="95"/>
              </a:spcBef>
            </a:pPr>
            <a:r>
              <a:rPr sz="700" i="1" spc="-10" dirty="0">
                <a:latin typeface="Times New Roman"/>
                <a:cs typeface="Times New Roman"/>
              </a:rPr>
              <a:t>КВАЛІФІКАЦІЙНА</a:t>
            </a:r>
            <a:r>
              <a:rPr sz="700" i="1" spc="1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ВИПУСКНА</a:t>
            </a:r>
            <a:r>
              <a:rPr sz="700" i="1" spc="1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РОБОТА</a:t>
            </a:r>
            <a:endParaRPr sz="700">
              <a:latin typeface="Times New Roman"/>
              <a:cs typeface="Times New Roman"/>
            </a:endParaRPr>
          </a:p>
          <a:p>
            <a:pPr algn="ctr">
              <a:lnSpc>
                <a:spcPts val="819"/>
              </a:lnSpc>
            </a:pPr>
            <a:r>
              <a:rPr sz="700" i="1" dirty="0">
                <a:latin typeface="Times New Roman"/>
                <a:cs typeface="Times New Roman"/>
              </a:rPr>
              <a:t>здобувача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ступеня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вищої</a:t>
            </a:r>
            <a:r>
              <a:rPr sz="700" i="1" spc="-2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освіти</a:t>
            </a:r>
            <a:r>
              <a:rPr sz="700" i="1" spc="-30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"магістр"</a:t>
            </a: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0"/>
              </a:spcBef>
            </a:pPr>
            <a:endParaRPr sz="700">
              <a:latin typeface="Times New Roman"/>
              <a:cs typeface="Times New Roman"/>
            </a:endParaRPr>
          </a:p>
          <a:p>
            <a:pPr marL="5080" algn="ctr">
              <a:lnSpc>
                <a:spcPct val="100000"/>
              </a:lnSpc>
            </a:pPr>
            <a:r>
              <a:rPr sz="700" i="1" spc="-10" dirty="0">
                <a:latin typeface="Times New Roman"/>
                <a:cs typeface="Times New Roman"/>
              </a:rPr>
              <a:t>Інженерна</a:t>
            </a:r>
            <a:r>
              <a:rPr sz="700" i="1" spc="1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споруда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265" name="object 1265"/>
          <p:cNvSpPr txBox="1"/>
          <p:nvPr/>
        </p:nvSpPr>
        <p:spPr>
          <a:xfrm>
            <a:off x="17203627" y="13414010"/>
            <a:ext cx="1481455" cy="233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765" algn="ctr">
              <a:lnSpc>
                <a:spcPts val="819"/>
              </a:lnSpc>
              <a:spcBef>
                <a:spcPts val="95"/>
              </a:spcBef>
            </a:pPr>
            <a:r>
              <a:rPr sz="700" i="1" dirty="0">
                <a:latin typeface="Times New Roman"/>
                <a:cs typeface="Times New Roman"/>
              </a:rPr>
              <a:t>Розділ</a:t>
            </a:r>
            <a:r>
              <a:rPr sz="700" i="1" spc="30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"Конструктивні</a:t>
            </a:r>
            <a:r>
              <a:rPr sz="700" i="1" spc="30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рішення".</a:t>
            </a:r>
            <a:endParaRPr sz="700">
              <a:latin typeface="Times New Roman"/>
              <a:cs typeface="Times New Roman"/>
            </a:endParaRPr>
          </a:p>
          <a:p>
            <a:pPr algn="ctr">
              <a:lnSpc>
                <a:spcPts val="819"/>
              </a:lnSpc>
            </a:pPr>
            <a:r>
              <a:rPr sz="700" i="1" spc="-10" dirty="0">
                <a:latin typeface="Times New Roman"/>
                <a:cs typeface="Times New Roman"/>
              </a:rPr>
              <a:t>"Технологія</a:t>
            </a:r>
            <a:r>
              <a:rPr sz="700" i="1" spc="2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і</a:t>
            </a:r>
            <a:r>
              <a:rPr sz="700" i="1" spc="20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організація</a:t>
            </a:r>
            <a:r>
              <a:rPr sz="700" i="1" spc="20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будівництва"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266" name="object 1266"/>
          <p:cNvSpPr txBox="1"/>
          <p:nvPr/>
        </p:nvSpPr>
        <p:spPr>
          <a:xfrm>
            <a:off x="15484575" y="13220357"/>
            <a:ext cx="1704975" cy="853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4615" marR="81280" indent="41275">
              <a:lnSpc>
                <a:spcPct val="111900"/>
              </a:lnSpc>
              <a:spcBef>
                <a:spcPts val="100"/>
              </a:spcBef>
              <a:tabLst>
                <a:tab pos="570865" algn="l"/>
              </a:tabLst>
            </a:pPr>
            <a:r>
              <a:rPr sz="700" i="1" dirty="0">
                <a:latin typeface="Times New Roman"/>
                <a:cs typeface="Times New Roman"/>
              </a:rPr>
              <a:t>Зм.</a:t>
            </a:r>
            <a:r>
              <a:rPr sz="700" i="1" spc="22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Кільк.</a:t>
            </a:r>
            <a:r>
              <a:rPr sz="700" spc="130" dirty="0">
                <a:latin typeface="Times New Roman"/>
                <a:cs typeface="Times New Roman"/>
              </a:rPr>
              <a:t> </a:t>
            </a:r>
            <a:r>
              <a:rPr sz="1050" i="1" baseline="3968" dirty="0">
                <a:latin typeface="Times New Roman"/>
                <a:cs typeface="Times New Roman"/>
              </a:rPr>
              <a:t>Арк.</a:t>
            </a:r>
            <a:r>
              <a:rPr sz="1050" i="1" spc="157" baseline="3968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№док.</a:t>
            </a:r>
            <a:r>
              <a:rPr sz="700" i="1" spc="14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Підпис</a:t>
            </a:r>
            <a:r>
              <a:rPr sz="700" i="1" spc="265" dirty="0">
                <a:latin typeface="Times New Roman"/>
                <a:cs typeface="Times New Roman"/>
              </a:rPr>
              <a:t> </a:t>
            </a:r>
            <a:r>
              <a:rPr sz="1050" i="1" spc="-30" baseline="3968" dirty="0">
                <a:latin typeface="Times New Roman"/>
                <a:cs typeface="Times New Roman"/>
              </a:rPr>
              <a:t>Дата</a:t>
            </a:r>
            <a:r>
              <a:rPr sz="1050" i="1" spc="750" baseline="3968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Виконав</a:t>
            </a:r>
            <a:r>
              <a:rPr sz="700" i="1" dirty="0">
                <a:latin typeface="Times New Roman"/>
                <a:cs typeface="Times New Roman"/>
              </a:rPr>
              <a:t>	</a:t>
            </a:r>
            <a:r>
              <a:rPr sz="900" i="1" spc="-15" baseline="4629" dirty="0">
                <a:latin typeface="Times New Roman"/>
                <a:cs typeface="Times New Roman"/>
              </a:rPr>
              <a:t>Візіренко</a:t>
            </a:r>
            <a:endParaRPr sz="900" baseline="4629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  <a:spcBef>
                <a:spcPts val="110"/>
              </a:spcBef>
            </a:pPr>
            <a:r>
              <a:rPr sz="900" i="1" spc="15" baseline="9259" dirty="0">
                <a:latin typeface="Times New Roman"/>
                <a:cs typeface="Times New Roman"/>
              </a:rPr>
              <a:t>Консультант</a:t>
            </a:r>
            <a:r>
              <a:rPr sz="900" i="1" spc="7" baseline="9259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Шпакова</a:t>
            </a:r>
            <a:endParaRPr sz="700">
              <a:latin typeface="Times New Roman"/>
              <a:cs typeface="Times New Roman"/>
            </a:endParaRPr>
          </a:p>
          <a:p>
            <a:pPr marL="94615" marR="702945" indent="3175">
              <a:lnSpc>
                <a:spcPct val="216299"/>
              </a:lnSpc>
              <a:spcBef>
                <a:spcPts val="55"/>
              </a:spcBef>
              <a:tabLst>
                <a:tab pos="574675" algn="l"/>
              </a:tabLst>
            </a:pPr>
            <a:r>
              <a:rPr sz="1050" i="1" spc="-15" baseline="3968" dirty="0">
                <a:latin typeface="Times New Roman"/>
                <a:cs typeface="Times New Roman"/>
              </a:rPr>
              <a:t>Керівник</a:t>
            </a:r>
            <a:r>
              <a:rPr sz="1050" i="1" baseline="3968" dirty="0">
                <a:latin typeface="Times New Roman"/>
                <a:cs typeface="Times New Roman"/>
              </a:rPr>
              <a:t>	</a:t>
            </a:r>
            <a:r>
              <a:rPr sz="1050" i="1" spc="-247" baseline="3968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Колякова</a:t>
            </a:r>
            <a:r>
              <a:rPr sz="700" i="1" spc="500" dirty="0">
                <a:latin typeface="Times New Roman"/>
                <a:cs typeface="Times New Roman"/>
              </a:rPr>
              <a:t> </a:t>
            </a:r>
            <a:r>
              <a:rPr sz="700" i="1" spc="-45" dirty="0">
                <a:latin typeface="Times New Roman"/>
                <a:cs typeface="Times New Roman"/>
              </a:rPr>
              <a:t>Зав.</a:t>
            </a:r>
            <a:r>
              <a:rPr sz="700" i="1" spc="25" dirty="0">
                <a:latin typeface="Times New Roman"/>
                <a:cs typeface="Times New Roman"/>
              </a:rPr>
              <a:t> </a:t>
            </a:r>
            <a:r>
              <a:rPr sz="700" i="1" spc="-20" dirty="0">
                <a:latin typeface="Times New Roman"/>
                <a:cs typeface="Times New Roman"/>
              </a:rPr>
              <a:t>каф.</a:t>
            </a:r>
            <a:r>
              <a:rPr sz="700" i="1" dirty="0">
                <a:latin typeface="Times New Roman"/>
                <a:cs typeface="Times New Roman"/>
              </a:rPr>
              <a:t>	</a:t>
            </a:r>
            <a:r>
              <a:rPr sz="600" i="1" spc="-10" dirty="0">
                <a:latin typeface="Times New Roman"/>
                <a:cs typeface="Times New Roman"/>
              </a:rPr>
              <a:t>Журавський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1267" name="object 1267"/>
          <p:cNvSpPr txBox="1"/>
          <p:nvPr/>
        </p:nvSpPr>
        <p:spPr>
          <a:xfrm>
            <a:off x="17247142" y="13773253"/>
            <a:ext cx="1405255" cy="233045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318135" marR="5080" indent="-306070">
              <a:lnSpc>
                <a:spcPts val="800"/>
              </a:lnSpc>
              <a:spcBef>
                <a:spcPts val="155"/>
              </a:spcBef>
            </a:pPr>
            <a:r>
              <a:rPr sz="700" i="1" spc="-10" dirty="0">
                <a:latin typeface="Times New Roman"/>
                <a:cs typeface="Times New Roman"/>
              </a:rPr>
              <a:t>Технологічна</a:t>
            </a:r>
            <a:r>
              <a:rPr sz="700" i="1" spc="-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карта на</a:t>
            </a:r>
            <a:r>
              <a:rPr sz="700" i="1" spc="-5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влаштування</a:t>
            </a:r>
            <a:r>
              <a:rPr sz="700" i="1" spc="500" dirty="0">
                <a:latin typeface="Times New Roman"/>
                <a:cs typeface="Times New Roman"/>
              </a:rPr>
              <a:t> </a:t>
            </a:r>
            <a:r>
              <a:rPr sz="700" i="1" spc="-10" dirty="0">
                <a:latin typeface="Times New Roman"/>
                <a:cs typeface="Times New Roman"/>
              </a:rPr>
              <a:t>залізобетонних</a:t>
            </a:r>
            <a:r>
              <a:rPr sz="700" i="1" spc="85" dirty="0">
                <a:latin typeface="Times New Roman"/>
                <a:cs typeface="Times New Roman"/>
              </a:rPr>
              <a:t> </a:t>
            </a:r>
            <a:r>
              <a:rPr sz="700" i="1" spc="-20" dirty="0">
                <a:latin typeface="Times New Roman"/>
                <a:cs typeface="Times New Roman"/>
              </a:rPr>
              <a:t>стін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268" name="object 1268"/>
          <p:cNvSpPr txBox="1"/>
          <p:nvPr/>
        </p:nvSpPr>
        <p:spPr>
          <a:xfrm>
            <a:off x="18763854" y="13353293"/>
            <a:ext cx="1186180" cy="6508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  <a:tabLst>
                <a:tab pos="776605" algn="l"/>
              </a:tabLst>
            </a:pPr>
            <a:r>
              <a:rPr sz="700" i="1" dirty="0">
                <a:latin typeface="Times New Roman"/>
                <a:cs typeface="Times New Roman"/>
              </a:rPr>
              <a:t>Стадія</a:t>
            </a:r>
            <a:r>
              <a:rPr sz="700" i="1" spc="204" dirty="0">
                <a:latin typeface="Times New Roman"/>
                <a:cs typeface="Times New Roman"/>
              </a:rPr>
              <a:t>  </a:t>
            </a:r>
            <a:r>
              <a:rPr sz="1050" i="1" spc="-15" baseline="3968" dirty="0">
                <a:latin typeface="Times New Roman"/>
                <a:cs typeface="Times New Roman"/>
              </a:rPr>
              <a:t>Аркуш</a:t>
            </a:r>
            <a:r>
              <a:rPr sz="1050" i="1" baseline="3968" dirty="0">
                <a:latin typeface="Times New Roman"/>
                <a:cs typeface="Times New Roman"/>
              </a:rPr>
              <a:t>	</a:t>
            </a:r>
            <a:r>
              <a:rPr sz="1050" i="1" spc="-15" baseline="3968" dirty="0">
                <a:latin typeface="Times New Roman"/>
                <a:cs typeface="Times New Roman"/>
              </a:rPr>
              <a:t>Аркушів</a:t>
            </a:r>
            <a:endParaRPr sz="1050" baseline="3968">
              <a:latin typeface="Times New Roman"/>
              <a:cs typeface="Times New Roman"/>
            </a:endParaRPr>
          </a:p>
          <a:p>
            <a:pPr marR="16510" algn="ctr">
              <a:lnSpc>
                <a:spcPct val="100000"/>
              </a:lnSpc>
              <a:spcBef>
                <a:spcPts val="545"/>
              </a:spcBef>
              <a:tabLst>
                <a:tab pos="399415" algn="l"/>
                <a:tab pos="793750" algn="l"/>
              </a:tabLst>
            </a:pPr>
            <a:r>
              <a:rPr sz="1050" i="1" spc="-37" baseline="3968" dirty="0">
                <a:latin typeface="Times New Roman"/>
                <a:cs typeface="Times New Roman"/>
              </a:rPr>
              <a:t>ПД</a:t>
            </a:r>
            <a:r>
              <a:rPr sz="1050" i="1" baseline="3968" dirty="0">
                <a:latin typeface="Times New Roman"/>
                <a:cs typeface="Times New Roman"/>
              </a:rPr>
              <a:t>	</a:t>
            </a:r>
            <a:r>
              <a:rPr sz="700" i="1" spc="-50" dirty="0">
                <a:latin typeface="Times New Roman"/>
                <a:cs typeface="Times New Roman"/>
              </a:rPr>
              <a:t>5</a:t>
            </a:r>
            <a:r>
              <a:rPr sz="700" i="1" dirty="0">
                <a:latin typeface="Times New Roman"/>
                <a:cs typeface="Times New Roman"/>
              </a:rPr>
              <a:t>	</a:t>
            </a:r>
            <a:r>
              <a:rPr sz="700" i="1" spc="-25" dirty="0">
                <a:latin typeface="Times New Roman"/>
                <a:cs typeface="Times New Roman"/>
              </a:rPr>
              <a:t>10</a:t>
            </a: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60"/>
              </a:spcBef>
            </a:pPr>
            <a:endParaRPr sz="700">
              <a:latin typeface="Times New Roman"/>
              <a:cs typeface="Times New Roman"/>
            </a:endParaRPr>
          </a:p>
          <a:p>
            <a:pPr marL="64135" algn="ctr">
              <a:lnSpc>
                <a:spcPts val="819"/>
              </a:lnSpc>
            </a:pPr>
            <a:r>
              <a:rPr sz="700" i="1" spc="-10" dirty="0">
                <a:latin typeface="Times New Roman"/>
                <a:cs typeface="Times New Roman"/>
              </a:rPr>
              <a:t>КНУБА</a:t>
            </a:r>
            <a:endParaRPr sz="700">
              <a:latin typeface="Times New Roman"/>
              <a:cs typeface="Times New Roman"/>
            </a:endParaRPr>
          </a:p>
          <a:p>
            <a:pPr marL="51435" algn="ctr">
              <a:lnSpc>
                <a:spcPts val="819"/>
              </a:lnSpc>
            </a:pPr>
            <a:r>
              <a:rPr sz="700" i="1" spc="-10" dirty="0">
                <a:latin typeface="Times New Roman"/>
                <a:cs typeface="Times New Roman"/>
              </a:rPr>
              <a:t>ПЦБм-</a:t>
            </a:r>
            <a:r>
              <a:rPr sz="700" i="1" dirty="0">
                <a:latin typeface="Times New Roman"/>
                <a:cs typeface="Times New Roman"/>
              </a:rPr>
              <a:t>23</a:t>
            </a:r>
            <a:r>
              <a:rPr sz="700" i="1" spc="-10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ЗБК</a:t>
            </a:r>
            <a:r>
              <a:rPr sz="700" i="1" spc="-5" dirty="0">
                <a:latin typeface="Times New Roman"/>
                <a:cs typeface="Times New Roman"/>
              </a:rPr>
              <a:t> </a:t>
            </a:r>
            <a:r>
              <a:rPr sz="700" i="1" dirty="0">
                <a:latin typeface="Times New Roman"/>
                <a:cs typeface="Times New Roman"/>
              </a:rPr>
              <a:t>каф.</a:t>
            </a:r>
            <a:r>
              <a:rPr sz="700" i="1" spc="-5" dirty="0">
                <a:latin typeface="Times New Roman"/>
                <a:cs typeface="Times New Roman"/>
              </a:rPr>
              <a:t> </a:t>
            </a:r>
            <a:r>
              <a:rPr sz="700" i="1" spc="-25" dirty="0">
                <a:latin typeface="Times New Roman"/>
                <a:cs typeface="Times New Roman"/>
              </a:rPr>
              <a:t>ЗБК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269" name="object 1269"/>
          <p:cNvGrpSpPr/>
          <p:nvPr/>
        </p:nvGrpSpPr>
        <p:grpSpPr>
          <a:xfrm>
            <a:off x="8751156" y="5086905"/>
            <a:ext cx="10379710" cy="6803390"/>
            <a:chOff x="8751156" y="5086905"/>
            <a:chExt cx="10379710" cy="6803390"/>
          </a:xfrm>
        </p:grpSpPr>
        <p:pic>
          <p:nvPicPr>
            <p:cNvPr id="1270" name="object 1270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17160164" y="6047252"/>
              <a:ext cx="1970269" cy="2952368"/>
            </a:xfrm>
            <a:prstGeom prst="rect">
              <a:avLst/>
            </a:prstGeom>
          </p:spPr>
        </p:pic>
        <p:pic>
          <p:nvPicPr>
            <p:cNvPr id="1271" name="object 1271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12467225" y="5086905"/>
              <a:ext cx="3935505" cy="4714183"/>
            </a:xfrm>
            <a:prstGeom prst="rect">
              <a:avLst/>
            </a:prstGeom>
          </p:spPr>
        </p:pic>
        <p:pic>
          <p:nvPicPr>
            <p:cNvPr id="1272" name="object 1272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11679944" y="10142113"/>
              <a:ext cx="2234883" cy="1747639"/>
            </a:xfrm>
            <a:prstGeom prst="rect">
              <a:avLst/>
            </a:prstGeom>
          </p:spPr>
        </p:pic>
        <p:sp>
          <p:nvSpPr>
            <p:cNvPr id="1273" name="object 1273"/>
            <p:cNvSpPr/>
            <p:nvPr/>
          </p:nvSpPr>
          <p:spPr>
            <a:xfrm>
              <a:off x="8753379" y="11118646"/>
              <a:ext cx="2056764" cy="438784"/>
            </a:xfrm>
            <a:custGeom>
              <a:avLst/>
              <a:gdLst/>
              <a:ahLst/>
              <a:cxnLst/>
              <a:rect l="l" t="t" r="r" b="b"/>
              <a:pathLst>
                <a:path w="2056765" h="438784">
                  <a:moveTo>
                    <a:pt x="0" y="0"/>
                  </a:moveTo>
                  <a:lnTo>
                    <a:pt x="0" y="438174"/>
                  </a:lnTo>
                  <a:lnTo>
                    <a:pt x="0" y="218581"/>
                  </a:lnTo>
                </a:path>
                <a:path w="2056765" h="438784">
                  <a:moveTo>
                    <a:pt x="685091" y="0"/>
                  </a:moveTo>
                  <a:lnTo>
                    <a:pt x="685091" y="438174"/>
                  </a:lnTo>
                  <a:lnTo>
                    <a:pt x="685091" y="218581"/>
                  </a:lnTo>
                </a:path>
                <a:path w="2056765" h="438784">
                  <a:moveTo>
                    <a:pt x="1371194" y="0"/>
                  </a:moveTo>
                  <a:lnTo>
                    <a:pt x="1371194" y="438174"/>
                  </a:lnTo>
                  <a:lnTo>
                    <a:pt x="1371194" y="218581"/>
                  </a:lnTo>
                </a:path>
                <a:path w="2056765" h="438784">
                  <a:moveTo>
                    <a:pt x="2056285" y="0"/>
                  </a:moveTo>
                  <a:lnTo>
                    <a:pt x="2056285" y="438174"/>
                  </a:lnTo>
                  <a:lnTo>
                    <a:pt x="2056285" y="218581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74" name="object 1274"/>
          <p:cNvSpPr txBox="1"/>
          <p:nvPr/>
        </p:nvSpPr>
        <p:spPr>
          <a:xfrm>
            <a:off x="8394591" y="11143367"/>
            <a:ext cx="79375" cy="1530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800" spc="-50" dirty="0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275" name="object 1275"/>
          <p:cNvSpPr txBox="1"/>
          <p:nvPr/>
        </p:nvSpPr>
        <p:spPr>
          <a:xfrm>
            <a:off x="9080694" y="11142355"/>
            <a:ext cx="79375" cy="1530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800" spc="-50" dirty="0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276" name="object 1276"/>
          <p:cNvSpPr txBox="1"/>
          <p:nvPr/>
        </p:nvSpPr>
        <p:spPr>
          <a:xfrm>
            <a:off x="9765786" y="11142355"/>
            <a:ext cx="79375" cy="1530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800" spc="-50" dirty="0">
                <a:latin typeface="Calibri"/>
                <a:cs typeface="Calibri"/>
              </a:rPr>
              <a:t>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277" name="object 1277"/>
          <p:cNvSpPr txBox="1"/>
          <p:nvPr/>
        </p:nvSpPr>
        <p:spPr>
          <a:xfrm>
            <a:off x="10450876" y="11142355"/>
            <a:ext cx="79375" cy="1530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800" spc="-50" dirty="0">
                <a:latin typeface="Calibri"/>
                <a:cs typeface="Calibri"/>
              </a:rPr>
              <a:t>5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278" name="object 1278"/>
          <p:cNvSpPr txBox="1"/>
          <p:nvPr/>
        </p:nvSpPr>
        <p:spPr>
          <a:xfrm>
            <a:off x="11134955" y="11142355"/>
            <a:ext cx="79375" cy="1530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800" spc="-50" dirty="0">
                <a:latin typeface="Calibri"/>
                <a:cs typeface="Calibri"/>
              </a:rPr>
              <a:t>6</a:t>
            </a:r>
            <a:endParaRPr sz="800">
              <a:latin typeface="Calibri"/>
              <a:cs typeface="Calibri"/>
            </a:endParaRPr>
          </a:p>
        </p:txBody>
      </p:sp>
      <p:graphicFrame>
        <p:nvGraphicFramePr>
          <p:cNvPr id="1279" name="object 1279"/>
          <p:cNvGraphicFramePr>
            <a:graphicFrameLocks noGrp="1"/>
          </p:cNvGraphicFramePr>
          <p:nvPr/>
        </p:nvGraphicFramePr>
        <p:xfrm>
          <a:off x="594647" y="11355443"/>
          <a:ext cx="11235677" cy="3854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8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3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97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07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14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14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070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65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8963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92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496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9149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406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3939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413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0447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3875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22884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24154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3939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4257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0637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40029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43204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20574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240029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243204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205740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240029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243204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</a:tblGrid>
              <a:tr h="201295">
                <a:tc>
                  <a:txBody>
                    <a:bodyPr/>
                    <a:lstStyle/>
                    <a:p>
                      <a:pPr marL="114300">
                        <a:lnSpc>
                          <a:spcPts val="900"/>
                        </a:lnSpc>
                      </a:pPr>
                      <a:r>
                        <a:rPr sz="950" spc="-50" dirty="0">
                          <a:latin typeface="Times New Roman"/>
                          <a:cs typeface="Times New Roman"/>
                        </a:rPr>
                        <a:t>№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6530" indent="-2540" algn="r">
                        <a:lnSpc>
                          <a:spcPts val="1120"/>
                        </a:lnSpc>
                        <a:spcBef>
                          <a:spcPts val="65"/>
                        </a:spcBef>
                      </a:pPr>
                      <a:r>
                        <a:rPr sz="950" spc="-25" dirty="0">
                          <a:latin typeface="Times New Roman"/>
                          <a:cs typeface="Times New Roman"/>
                        </a:rPr>
                        <a:t>Од ви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825"/>
                        </a:lnSpc>
                      </a:pPr>
                      <a:r>
                        <a:rPr sz="950" spc="-10" dirty="0">
                          <a:latin typeface="Times New Roman"/>
                          <a:cs typeface="Times New Roman"/>
                        </a:rPr>
                        <a:t>нормою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825"/>
                        </a:lnSpc>
                      </a:pPr>
                      <a:r>
                        <a:rPr sz="950" spc="-10" dirty="0">
                          <a:latin typeface="Times New Roman"/>
                          <a:cs typeface="Times New Roman"/>
                        </a:rPr>
                        <a:t>нормою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2230" indent="-8255">
                        <a:lnSpc>
                          <a:spcPts val="930"/>
                        </a:lnSpc>
                        <a:spcBef>
                          <a:spcPts val="75"/>
                        </a:spcBef>
                      </a:pPr>
                      <a:r>
                        <a:rPr sz="800" spc="-20" dirty="0">
                          <a:latin typeface="Calibri"/>
                          <a:cs typeface="Calibri"/>
                        </a:rPr>
                        <a:t>Кіль</a:t>
                      </a:r>
                      <a:r>
                        <a:rPr sz="800" spc="5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800" spc="-25" dirty="0">
                          <a:latin typeface="Calibri"/>
                          <a:cs typeface="Calibri"/>
                        </a:rPr>
                        <a:t>доб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9525" marB="0" vert="vert270"/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r>
                        <a:rPr sz="800" spc="-25" dirty="0">
                          <a:latin typeface="Calibri"/>
                          <a:cs typeface="Calibri"/>
                        </a:rPr>
                        <a:t>Кіл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103505" marB="0" vert="vert270"/>
                </a:tc>
                <a:tc>
                  <a:txBody>
                    <a:bodyPr/>
                    <a:lstStyle/>
                    <a:p>
                      <a:pPr marR="67310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algn="r">
                        <a:lnSpc>
                          <a:spcPct val="100000"/>
                        </a:lnSpc>
                      </a:pPr>
                      <a:r>
                        <a:rPr sz="800" spc="-25" dirty="0">
                          <a:latin typeface="Calibri"/>
                          <a:cs typeface="Calibri"/>
                        </a:rPr>
                        <a:t>Ви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13970" marB="0"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750" spc="-50" dirty="0">
                          <a:latin typeface="Times New Roman"/>
                          <a:cs typeface="Times New Roman"/>
                        </a:rPr>
                        <a:t>1</a:t>
                      </a:r>
                      <a:endParaRPr sz="75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750" spc="-50" dirty="0">
                          <a:latin typeface="Times New Roman"/>
                          <a:cs typeface="Times New Roman"/>
                        </a:rPr>
                        <a:t>2</a:t>
                      </a:r>
                      <a:endParaRPr sz="75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750" spc="-50" dirty="0">
                          <a:latin typeface="Times New Roman"/>
                          <a:cs typeface="Times New Roman"/>
                        </a:rPr>
                        <a:t>3</a:t>
                      </a:r>
                      <a:endParaRPr sz="750">
                        <a:latin typeface="Times New Roman"/>
                        <a:cs typeface="Times New Roman"/>
                      </a:endParaRPr>
                    </a:p>
                  </a:txBody>
                  <a:tcPr marL="0" marR="0" marT="29209" marB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750" spc="-50" dirty="0">
                          <a:latin typeface="Times New Roman"/>
                          <a:cs typeface="Times New Roman"/>
                        </a:rPr>
                        <a:t>1</a:t>
                      </a:r>
                      <a:endParaRPr sz="75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750" spc="-50" dirty="0">
                          <a:latin typeface="Times New Roman"/>
                          <a:cs typeface="Times New Roman"/>
                        </a:rPr>
                        <a:t>2</a:t>
                      </a:r>
                      <a:endParaRPr sz="75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750" spc="-50" dirty="0">
                          <a:latin typeface="Times New Roman"/>
                          <a:cs typeface="Times New Roman"/>
                        </a:rPr>
                        <a:t>3</a:t>
                      </a:r>
                      <a:endParaRPr sz="750">
                        <a:latin typeface="Times New Roman"/>
                        <a:cs typeface="Times New Roman"/>
                      </a:endParaRPr>
                    </a:p>
                  </a:txBody>
                  <a:tcPr marL="0" marR="0" marT="29209" marB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R="86995" algn="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750" spc="-50" dirty="0">
                          <a:latin typeface="Times New Roman"/>
                          <a:cs typeface="Times New Roman"/>
                        </a:rPr>
                        <a:t>1</a:t>
                      </a:r>
                      <a:endParaRPr sz="75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750" spc="-50" dirty="0">
                          <a:latin typeface="Times New Roman"/>
                          <a:cs typeface="Times New Roman"/>
                        </a:rPr>
                        <a:t>2</a:t>
                      </a:r>
                      <a:endParaRPr sz="75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750" spc="-50" dirty="0">
                          <a:latin typeface="Times New Roman"/>
                          <a:cs typeface="Times New Roman"/>
                        </a:rPr>
                        <a:t>3</a:t>
                      </a:r>
                      <a:endParaRPr sz="750">
                        <a:latin typeface="Times New Roman"/>
                        <a:cs typeface="Times New Roman"/>
                      </a:endParaRPr>
                    </a:p>
                  </a:txBody>
                  <a:tcPr marL="0" marR="0" marT="29209" marB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750" spc="-50" dirty="0">
                          <a:latin typeface="Times New Roman"/>
                          <a:cs typeface="Times New Roman"/>
                        </a:rPr>
                        <a:t>1</a:t>
                      </a:r>
                      <a:endParaRPr sz="75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750" spc="-50" dirty="0">
                          <a:latin typeface="Times New Roman"/>
                          <a:cs typeface="Times New Roman"/>
                        </a:rPr>
                        <a:t>2</a:t>
                      </a:r>
                      <a:endParaRPr sz="75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750" spc="-50" dirty="0">
                          <a:latin typeface="Times New Roman"/>
                          <a:cs typeface="Times New Roman"/>
                        </a:rPr>
                        <a:t>3</a:t>
                      </a:r>
                      <a:endParaRPr sz="750">
                        <a:latin typeface="Times New Roman"/>
                        <a:cs typeface="Times New Roman"/>
                      </a:endParaRPr>
                    </a:p>
                  </a:txBody>
                  <a:tcPr marL="0" marR="0" marT="29209" marB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750" spc="-50" dirty="0">
                          <a:latin typeface="Times New Roman"/>
                          <a:cs typeface="Times New Roman"/>
                        </a:rPr>
                        <a:t>1</a:t>
                      </a:r>
                      <a:endParaRPr sz="75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750" spc="-50" dirty="0">
                          <a:latin typeface="Times New Roman"/>
                          <a:cs typeface="Times New Roman"/>
                        </a:rPr>
                        <a:t>2</a:t>
                      </a:r>
                      <a:endParaRPr sz="75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750" spc="-50" dirty="0">
                          <a:latin typeface="Times New Roman"/>
                          <a:cs typeface="Times New Roman"/>
                        </a:rPr>
                        <a:t>3</a:t>
                      </a:r>
                      <a:endParaRPr sz="750">
                        <a:latin typeface="Times New Roman"/>
                        <a:cs typeface="Times New Roman"/>
                      </a:endParaRPr>
                    </a:p>
                  </a:txBody>
                  <a:tcPr marL="0" marR="0" marT="29209" marB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750" spc="-50" dirty="0">
                          <a:latin typeface="Times New Roman"/>
                          <a:cs typeface="Times New Roman"/>
                        </a:rPr>
                        <a:t>1</a:t>
                      </a:r>
                      <a:endParaRPr sz="75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750" spc="-50" dirty="0">
                          <a:latin typeface="Times New Roman"/>
                          <a:cs typeface="Times New Roman"/>
                        </a:rPr>
                        <a:t>2</a:t>
                      </a:r>
                      <a:endParaRPr sz="75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750" spc="-50" dirty="0">
                          <a:latin typeface="Times New Roman"/>
                          <a:cs typeface="Times New Roman"/>
                        </a:rPr>
                        <a:t>3</a:t>
                      </a:r>
                      <a:endParaRPr sz="750">
                        <a:latin typeface="Times New Roman"/>
                        <a:cs typeface="Times New Roman"/>
                      </a:endParaRPr>
                    </a:p>
                  </a:txBody>
                  <a:tcPr marL="0" marR="0" marT="29209" marB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31750" marR="30480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950" spc="-50" dirty="0">
                          <a:latin typeface="Times New Roman"/>
                          <a:cs typeface="Times New Roman"/>
                        </a:rPr>
                        <a:t>1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950" spc="-50" dirty="0">
                          <a:latin typeface="Times New Roman"/>
                          <a:cs typeface="Times New Roman"/>
                        </a:rPr>
                        <a:t>2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/>
                </a:tc>
                <a:tc>
                  <a:txBody>
                    <a:bodyPr/>
                    <a:lstStyle/>
                    <a:p>
                      <a:pPr marL="5080" marR="121920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950" spc="-50" dirty="0">
                          <a:latin typeface="Times New Roman"/>
                          <a:cs typeface="Times New Roman"/>
                        </a:rPr>
                        <a:t>3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950" spc="-50" dirty="0">
                          <a:latin typeface="Times New Roman"/>
                          <a:cs typeface="Times New Roman"/>
                        </a:rPr>
                        <a:t>4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950" spc="-50" dirty="0">
                          <a:latin typeface="Times New Roman"/>
                          <a:cs typeface="Times New Roman"/>
                        </a:rPr>
                        <a:t>5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950" spc="-50" dirty="0">
                          <a:latin typeface="Times New Roman"/>
                          <a:cs typeface="Times New Roman"/>
                        </a:rPr>
                        <a:t>6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950" spc="-50" dirty="0">
                          <a:latin typeface="Times New Roman"/>
                          <a:cs typeface="Times New Roman"/>
                        </a:rPr>
                        <a:t>7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950" spc="-50" dirty="0">
                          <a:latin typeface="Times New Roman"/>
                          <a:cs typeface="Times New Roman"/>
                        </a:rPr>
                        <a:t>8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950" spc="-50" dirty="0">
                          <a:latin typeface="Times New Roman"/>
                          <a:cs typeface="Times New Roman"/>
                        </a:rPr>
                        <a:t>9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/>
                </a:tc>
                <a:tc>
                  <a:txBody>
                    <a:bodyPr/>
                    <a:lstStyle/>
                    <a:p>
                      <a:pPr marL="116839" marR="3937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95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/>
                </a:tc>
                <a:tc>
                  <a:txBody>
                    <a:bodyPr/>
                    <a:lstStyle/>
                    <a:p>
                      <a:pPr marL="116839" marR="30480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950" spc="-25" dirty="0">
                          <a:latin typeface="Times New Roman"/>
                          <a:cs typeface="Times New Roman"/>
                        </a:rPr>
                        <a:t>11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/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950" spc="-25" dirty="0">
                          <a:latin typeface="Times New Roman"/>
                          <a:cs typeface="Times New Roman"/>
                        </a:rPr>
                        <a:t>12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1397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800" spc="-25" dirty="0">
                          <a:latin typeface="Calibri"/>
                          <a:cs typeface="Calibri"/>
                        </a:rPr>
                        <a:t>13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280" name="object 1280"/>
          <p:cNvGrpSpPr/>
          <p:nvPr/>
        </p:nvGrpSpPr>
        <p:grpSpPr>
          <a:xfrm>
            <a:off x="4681147" y="6721578"/>
            <a:ext cx="11729720" cy="7212965"/>
            <a:chOff x="4681147" y="6721578"/>
            <a:chExt cx="11729720" cy="7212965"/>
          </a:xfrm>
        </p:grpSpPr>
        <p:sp>
          <p:nvSpPr>
            <p:cNvPr id="1281" name="object 1281"/>
            <p:cNvSpPr/>
            <p:nvPr/>
          </p:nvSpPr>
          <p:spPr>
            <a:xfrm>
              <a:off x="8272702" y="11118646"/>
              <a:ext cx="3222625" cy="2787015"/>
            </a:xfrm>
            <a:custGeom>
              <a:avLst/>
              <a:gdLst/>
              <a:ahLst/>
              <a:cxnLst/>
              <a:rect l="l" t="t" r="r" b="b"/>
              <a:pathLst>
                <a:path w="3222625" h="2787015">
                  <a:moveTo>
                    <a:pt x="3222053" y="0"/>
                  </a:moveTo>
                  <a:lnTo>
                    <a:pt x="3222053" y="438174"/>
                  </a:lnTo>
                  <a:lnTo>
                    <a:pt x="3222053" y="218581"/>
                  </a:lnTo>
                </a:path>
                <a:path w="3222625" h="2787015">
                  <a:moveTo>
                    <a:pt x="0" y="622350"/>
                  </a:moveTo>
                  <a:lnTo>
                    <a:pt x="0" y="2786914"/>
                  </a:lnTo>
                </a:path>
                <a:path w="3222625" h="2787015">
                  <a:moveTo>
                    <a:pt x="238820" y="622350"/>
                  </a:moveTo>
                  <a:lnTo>
                    <a:pt x="238820" y="2786914"/>
                  </a:lnTo>
                </a:path>
                <a:path w="3222625" h="2787015">
                  <a:moveTo>
                    <a:pt x="480676" y="622350"/>
                  </a:moveTo>
                  <a:lnTo>
                    <a:pt x="480676" y="2786914"/>
                  </a:lnTo>
                </a:path>
                <a:path w="3222625" h="2787015">
                  <a:moveTo>
                    <a:pt x="685091" y="622350"/>
                  </a:moveTo>
                  <a:lnTo>
                    <a:pt x="685091" y="2786914"/>
                  </a:lnTo>
                </a:path>
                <a:path w="3222625" h="2787015">
                  <a:moveTo>
                    <a:pt x="923911" y="622350"/>
                  </a:moveTo>
                  <a:lnTo>
                    <a:pt x="923911" y="2786914"/>
                  </a:lnTo>
                </a:path>
                <a:path w="3222625" h="2787015">
                  <a:moveTo>
                    <a:pt x="1165767" y="622350"/>
                  </a:moveTo>
                  <a:lnTo>
                    <a:pt x="1165767" y="2786914"/>
                  </a:lnTo>
                </a:path>
                <a:path w="3222625" h="2787015">
                  <a:moveTo>
                    <a:pt x="1371194" y="622350"/>
                  </a:moveTo>
                  <a:lnTo>
                    <a:pt x="1371194" y="2786914"/>
                  </a:lnTo>
                </a:path>
                <a:path w="3222625" h="2787015">
                  <a:moveTo>
                    <a:pt x="1610014" y="622350"/>
                  </a:moveTo>
                  <a:lnTo>
                    <a:pt x="1610014" y="2786914"/>
                  </a:lnTo>
                </a:path>
                <a:path w="3222625" h="2787015">
                  <a:moveTo>
                    <a:pt x="1851871" y="622350"/>
                  </a:moveTo>
                  <a:lnTo>
                    <a:pt x="1851871" y="2786914"/>
                  </a:lnTo>
                </a:path>
                <a:path w="3222625" h="2787015">
                  <a:moveTo>
                    <a:pt x="2056285" y="622350"/>
                  </a:moveTo>
                  <a:lnTo>
                    <a:pt x="2056285" y="2786914"/>
                  </a:lnTo>
                </a:path>
                <a:path w="3222625" h="2787015">
                  <a:moveTo>
                    <a:pt x="2295105" y="622350"/>
                  </a:moveTo>
                  <a:lnTo>
                    <a:pt x="2295105" y="2786914"/>
                  </a:lnTo>
                </a:path>
                <a:path w="3222625" h="2787015">
                  <a:moveTo>
                    <a:pt x="2536962" y="622350"/>
                  </a:moveTo>
                  <a:lnTo>
                    <a:pt x="2536962" y="2786914"/>
                  </a:lnTo>
                </a:path>
                <a:path w="3222625" h="2787015">
                  <a:moveTo>
                    <a:pt x="2741376" y="622350"/>
                  </a:moveTo>
                  <a:lnTo>
                    <a:pt x="2741376" y="2786914"/>
                  </a:lnTo>
                </a:path>
                <a:path w="3222625" h="2787015">
                  <a:moveTo>
                    <a:pt x="2980196" y="622350"/>
                  </a:moveTo>
                  <a:lnTo>
                    <a:pt x="2980196" y="2786914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2" name="object 1282"/>
            <p:cNvSpPr/>
            <p:nvPr/>
          </p:nvSpPr>
          <p:spPr>
            <a:xfrm>
              <a:off x="7587611" y="13081832"/>
              <a:ext cx="3785870" cy="338455"/>
            </a:xfrm>
            <a:custGeom>
              <a:avLst/>
              <a:gdLst/>
              <a:ahLst/>
              <a:cxnLst/>
              <a:rect l="l" t="t" r="r" b="b"/>
              <a:pathLst>
                <a:path w="3785870" h="338455">
                  <a:moveTo>
                    <a:pt x="1165767" y="0"/>
                  </a:moveTo>
                  <a:lnTo>
                    <a:pt x="1850859" y="0"/>
                  </a:lnTo>
                </a:path>
                <a:path w="3785870" h="338455">
                  <a:moveTo>
                    <a:pt x="0" y="337991"/>
                  </a:moveTo>
                  <a:lnTo>
                    <a:pt x="119410" y="337991"/>
                  </a:lnTo>
                </a:path>
                <a:path w="3785870" h="338455">
                  <a:moveTo>
                    <a:pt x="239832" y="337991"/>
                  </a:moveTo>
                  <a:lnTo>
                    <a:pt x="360254" y="337991"/>
                  </a:lnTo>
                </a:path>
                <a:path w="3785870" h="338455">
                  <a:moveTo>
                    <a:pt x="685091" y="337991"/>
                  </a:moveTo>
                  <a:lnTo>
                    <a:pt x="805513" y="337991"/>
                  </a:lnTo>
                </a:path>
                <a:path w="3785870" h="338455">
                  <a:moveTo>
                    <a:pt x="923911" y="337991"/>
                  </a:moveTo>
                  <a:lnTo>
                    <a:pt x="1044333" y="337991"/>
                  </a:lnTo>
                </a:path>
                <a:path w="3785870" h="338455">
                  <a:moveTo>
                    <a:pt x="1165767" y="337991"/>
                  </a:moveTo>
                  <a:lnTo>
                    <a:pt x="1286190" y="337991"/>
                  </a:lnTo>
                </a:path>
                <a:path w="3785870" h="338455">
                  <a:moveTo>
                    <a:pt x="1370182" y="337991"/>
                  </a:moveTo>
                  <a:lnTo>
                    <a:pt x="1490604" y="337991"/>
                  </a:lnTo>
                </a:path>
                <a:path w="3785870" h="338455">
                  <a:moveTo>
                    <a:pt x="1609002" y="337991"/>
                  </a:moveTo>
                  <a:lnTo>
                    <a:pt x="1729424" y="337991"/>
                  </a:lnTo>
                </a:path>
                <a:path w="3785870" h="338455">
                  <a:moveTo>
                    <a:pt x="1850859" y="337991"/>
                  </a:moveTo>
                  <a:lnTo>
                    <a:pt x="1971281" y="337991"/>
                  </a:lnTo>
                </a:path>
                <a:path w="3785870" h="338455">
                  <a:moveTo>
                    <a:pt x="2056285" y="337991"/>
                  </a:moveTo>
                  <a:lnTo>
                    <a:pt x="2175695" y="337991"/>
                  </a:lnTo>
                </a:path>
                <a:path w="3785870" h="338455">
                  <a:moveTo>
                    <a:pt x="2295105" y="337991"/>
                  </a:moveTo>
                  <a:lnTo>
                    <a:pt x="2415527" y="337991"/>
                  </a:lnTo>
                </a:path>
                <a:path w="3785870" h="338455">
                  <a:moveTo>
                    <a:pt x="2536962" y="337991"/>
                  </a:moveTo>
                  <a:lnTo>
                    <a:pt x="2657384" y="337991"/>
                  </a:lnTo>
                </a:path>
                <a:path w="3785870" h="338455">
                  <a:moveTo>
                    <a:pt x="2741376" y="337991"/>
                  </a:moveTo>
                  <a:lnTo>
                    <a:pt x="2861798" y="337991"/>
                  </a:lnTo>
                </a:path>
                <a:path w="3785870" h="338455">
                  <a:moveTo>
                    <a:pt x="2980196" y="337991"/>
                  </a:moveTo>
                  <a:lnTo>
                    <a:pt x="3100618" y="337991"/>
                  </a:lnTo>
                </a:path>
                <a:path w="3785870" h="338455">
                  <a:moveTo>
                    <a:pt x="3222053" y="337991"/>
                  </a:moveTo>
                  <a:lnTo>
                    <a:pt x="3342475" y="337991"/>
                  </a:lnTo>
                </a:path>
                <a:path w="3785870" h="338455">
                  <a:moveTo>
                    <a:pt x="3426467" y="337991"/>
                  </a:moveTo>
                  <a:lnTo>
                    <a:pt x="3546889" y="337991"/>
                  </a:lnTo>
                </a:path>
                <a:path w="3785870" h="338455">
                  <a:moveTo>
                    <a:pt x="3665287" y="337991"/>
                  </a:moveTo>
                  <a:lnTo>
                    <a:pt x="3785710" y="33799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83" name="object 1283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11833759" y="12087578"/>
              <a:ext cx="3582307" cy="1846841"/>
            </a:xfrm>
            <a:prstGeom prst="rect">
              <a:avLst/>
            </a:prstGeom>
          </p:spPr>
        </p:pic>
        <p:pic>
          <p:nvPicPr>
            <p:cNvPr id="1284" name="object 1284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14235119" y="10163364"/>
              <a:ext cx="2175695" cy="2108906"/>
            </a:xfrm>
            <a:prstGeom prst="rect">
              <a:avLst/>
            </a:prstGeom>
          </p:spPr>
        </p:pic>
        <p:sp>
          <p:nvSpPr>
            <p:cNvPr id="1285" name="object 1285"/>
            <p:cNvSpPr/>
            <p:nvPr/>
          </p:nvSpPr>
          <p:spPr>
            <a:xfrm>
              <a:off x="4684322" y="6724753"/>
              <a:ext cx="369570" cy="369570"/>
            </a:xfrm>
            <a:custGeom>
              <a:avLst/>
              <a:gdLst/>
              <a:ahLst/>
              <a:cxnLst/>
              <a:rect l="l" t="t" r="r" b="b"/>
              <a:pathLst>
                <a:path w="369570" h="369570">
                  <a:moveTo>
                    <a:pt x="369362" y="184681"/>
                  </a:moveTo>
                  <a:lnTo>
                    <a:pt x="362765" y="135585"/>
                  </a:lnTo>
                  <a:lnTo>
                    <a:pt x="344147" y="91469"/>
                  </a:lnTo>
                  <a:lnTo>
                    <a:pt x="315270" y="54091"/>
                  </a:lnTo>
                  <a:lnTo>
                    <a:pt x="277893" y="25214"/>
                  </a:lnTo>
                  <a:lnTo>
                    <a:pt x="233776" y="6596"/>
                  </a:lnTo>
                  <a:lnTo>
                    <a:pt x="184681" y="0"/>
                  </a:lnTo>
                  <a:lnTo>
                    <a:pt x="135585" y="6596"/>
                  </a:lnTo>
                  <a:lnTo>
                    <a:pt x="91469" y="25214"/>
                  </a:lnTo>
                  <a:lnTo>
                    <a:pt x="54091" y="54091"/>
                  </a:lnTo>
                  <a:lnTo>
                    <a:pt x="25214" y="91469"/>
                  </a:lnTo>
                  <a:lnTo>
                    <a:pt x="6596" y="135585"/>
                  </a:lnTo>
                  <a:lnTo>
                    <a:pt x="0" y="184681"/>
                  </a:lnTo>
                  <a:lnTo>
                    <a:pt x="6596" y="233776"/>
                  </a:lnTo>
                  <a:lnTo>
                    <a:pt x="25214" y="277893"/>
                  </a:lnTo>
                  <a:lnTo>
                    <a:pt x="54091" y="315270"/>
                  </a:lnTo>
                  <a:lnTo>
                    <a:pt x="91469" y="344147"/>
                  </a:lnTo>
                  <a:lnTo>
                    <a:pt x="135585" y="362765"/>
                  </a:lnTo>
                  <a:lnTo>
                    <a:pt x="184681" y="369362"/>
                  </a:lnTo>
                  <a:lnTo>
                    <a:pt x="233776" y="362765"/>
                  </a:lnTo>
                  <a:lnTo>
                    <a:pt x="277893" y="344147"/>
                  </a:lnTo>
                  <a:lnTo>
                    <a:pt x="315270" y="315270"/>
                  </a:lnTo>
                  <a:lnTo>
                    <a:pt x="344147" y="277893"/>
                  </a:lnTo>
                  <a:lnTo>
                    <a:pt x="362765" y="233776"/>
                  </a:lnTo>
                  <a:lnTo>
                    <a:pt x="369362" y="18468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86" name="object 1286"/>
          <p:cNvSpPr txBox="1"/>
          <p:nvPr/>
        </p:nvSpPr>
        <p:spPr>
          <a:xfrm>
            <a:off x="5410347" y="5923594"/>
            <a:ext cx="3510279" cy="604520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444500" marR="5080" indent="-432434">
              <a:lnSpc>
                <a:spcPts val="2220"/>
              </a:lnSpc>
              <a:spcBef>
                <a:spcPts val="270"/>
              </a:spcBef>
            </a:pPr>
            <a:r>
              <a:rPr sz="1950" dirty="0">
                <a:latin typeface="Times New Roman"/>
                <a:cs typeface="Times New Roman"/>
              </a:rPr>
              <a:t>Cхема</a:t>
            </a:r>
            <a:r>
              <a:rPr sz="1950" spc="-100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встановлення</a:t>
            </a:r>
            <a:r>
              <a:rPr sz="1950" spc="-100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Times New Roman"/>
                <a:cs typeface="Times New Roman"/>
              </a:rPr>
              <a:t>опалубки</a:t>
            </a:r>
            <a:r>
              <a:rPr sz="1950" spc="-95" dirty="0">
                <a:latin typeface="Times New Roman"/>
                <a:cs typeface="Times New Roman"/>
              </a:rPr>
              <a:t> </a:t>
            </a:r>
            <a:r>
              <a:rPr sz="1950" spc="-35" dirty="0">
                <a:latin typeface="Times New Roman"/>
                <a:cs typeface="Times New Roman"/>
              </a:rPr>
              <a:t>та </a:t>
            </a:r>
            <a:r>
              <a:rPr sz="1950" dirty="0">
                <a:latin typeface="Times New Roman"/>
                <a:cs typeface="Times New Roman"/>
              </a:rPr>
              <a:t>бетонування</a:t>
            </a:r>
            <a:r>
              <a:rPr sz="1950" spc="-110" dirty="0">
                <a:latin typeface="Times New Roman"/>
                <a:cs typeface="Times New Roman"/>
              </a:rPr>
              <a:t> </a:t>
            </a:r>
            <a:r>
              <a:rPr sz="1950" spc="-10" dirty="0">
                <a:latin typeface="Times New Roman"/>
                <a:cs typeface="Times New Roman"/>
              </a:rPr>
              <a:t>конструкції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1287" name="object 1287"/>
          <p:cNvSpPr txBox="1"/>
          <p:nvPr/>
        </p:nvSpPr>
        <p:spPr>
          <a:xfrm>
            <a:off x="859602" y="5906391"/>
            <a:ext cx="1793239" cy="88773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91770" marR="5080" indent="-179705">
              <a:lnSpc>
                <a:spcPct val="95200"/>
              </a:lnSpc>
              <a:spcBef>
                <a:spcPts val="204"/>
              </a:spcBef>
            </a:pPr>
            <a:r>
              <a:rPr sz="1950" dirty="0">
                <a:latin typeface="Times New Roman"/>
                <a:cs typeface="Times New Roman"/>
              </a:rPr>
              <a:t>Cхема</a:t>
            </a:r>
            <a:r>
              <a:rPr sz="1950" spc="-60" dirty="0">
                <a:latin typeface="Times New Roman"/>
                <a:cs typeface="Times New Roman"/>
              </a:rPr>
              <a:t> </a:t>
            </a:r>
            <a:r>
              <a:rPr sz="1950" spc="-10" dirty="0">
                <a:latin typeface="Times New Roman"/>
                <a:cs typeface="Times New Roman"/>
              </a:rPr>
              <a:t>розподілу </a:t>
            </a:r>
            <a:r>
              <a:rPr sz="1950" dirty="0">
                <a:latin typeface="Times New Roman"/>
                <a:cs typeface="Times New Roman"/>
              </a:rPr>
              <a:t>опалубки</a:t>
            </a:r>
            <a:r>
              <a:rPr sz="1950" spc="-120" dirty="0">
                <a:latin typeface="Times New Roman"/>
                <a:cs typeface="Times New Roman"/>
              </a:rPr>
              <a:t> </a:t>
            </a:r>
            <a:r>
              <a:rPr sz="1950" spc="-25" dirty="0">
                <a:latin typeface="Times New Roman"/>
                <a:cs typeface="Times New Roman"/>
              </a:rPr>
              <a:t>для </a:t>
            </a:r>
            <a:r>
              <a:rPr sz="1950" spc="-10" dirty="0">
                <a:latin typeface="Times New Roman"/>
                <a:cs typeface="Times New Roman"/>
              </a:rPr>
              <a:t>конструкції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1288" name="object 1288"/>
          <p:cNvSpPr txBox="1"/>
          <p:nvPr/>
        </p:nvSpPr>
        <p:spPr>
          <a:xfrm>
            <a:off x="4775853" y="6704157"/>
            <a:ext cx="161925" cy="3524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150" spc="-50" dirty="0">
                <a:latin typeface="Times New Roman"/>
                <a:cs typeface="Times New Roman"/>
              </a:rPr>
              <a:t>1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1289" name="object 1289"/>
          <p:cNvSpPr/>
          <p:nvPr/>
        </p:nvSpPr>
        <p:spPr>
          <a:xfrm>
            <a:off x="7764702" y="6724753"/>
            <a:ext cx="369570" cy="369570"/>
          </a:xfrm>
          <a:custGeom>
            <a:avLst/>
            <a:gdLst/>
            <a:ahLst/>
            <a:cxnLst/>
            <a:rect l="l" t="t" r="r" b="b"/>
            <a:pathLst>
              <a:path w="369570" h="369570">
                <a:moveTo>
                  <a:pt x="369362" y="184681"/>
                </a:moveTo>
                <a:lnTo>
                  <a:pt x="362765" y="135585"/>
                </a:lnTo>
                <a:lnTo>
                  <a:pt x="344147" y="91469"/>
                </a:lnTo>
                <a:lnTo>
                  <a:pt x="315270" y="54091"/>
                </a:lnTo>
                <a:lnTo>
                  <a:pt x="277893" y="25214"/>
                </a:lnTo>
                <a:lnTo>
                  <a:pt x="233776" y="6596"/>
                </a:lnTo>
                <a:lnTo>
                  <a:pt x="184681" y="0"/>
                </a:lnTo>
                <a:lnTo>
                  <a:pt x="135585" y="6596"/>
                </a:lnTo>
                <a:lnTo>
                  <a:pt x="91469" y="25214"/>
                </a:lnTo>
                <a:lnTo>
                  <a:pt x="54091" y="54091"/>
                </a:lnTo>
                <a:lnTo>
                  <a:pt x="25214" y="91469"/>
                </a:lnTo>
                <a:lnTo>
                  <a:pt x="6596" y="135585"/>
                </a:lnTo>
                <a:lnTo>
                  <a:pt x="0" y="184681"/>
                </a:lnTo>
                <a:lnTo>
                  <a:pt x="6596" y="233776"/>
                </a:lnTo>
                <a:lnTo>
                  <a:pt x="25214" y="277893"/>
                </a:lnTo>
                <a:lnTo>
                  <a:pt x="54091" y="315270"/>
                </a:lnTo>
                <a:lnTo>
                  <a:pt x="91469" y="344147"/>
                </a:lnTo>
                <a:lnTo>
                  <a:pt x="135585" y="362765"/>
                </a:lnTo>
                <a:lnTo>
                  <a:pt x="184681" y="369362"/>
                </a:lnTo>
                <a:lnTo>
                  <a:pt x="233776" y="362765"/>
                </a:lnTo>
                <a:lnTo>
                  <a:pt x="277893" y="344147"/>
                </a:lnTo>
                <a:lnTo>
                  <a:pt x="315270" y="315270"/>
                </a:lnTo>
                <a:lnTo>
                  <a:pt x="344147" y="277893"/>
                </a:lnTo>
                <a:lnTo>
                  <a:pt x="362765" y="233776"/>
                </a:lnTo>
                <a:lnTo>
                  <a:pt x="369362" y="18468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0" name="object 1290"/>
          <p:cNvSpPr txBox="1"/>
          <p:nvPr/>
        </p:nvSpPr>
        <p:spPr>
          <a:xfrm>
            <a:off x="7847126" y="6706180"/>
            <a:ext cx="161925" cy="3524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150" spc="-50" dirty="0">
                <a:latin typeface="Times New Roman"/>
                <a:cs typeface="Times New Roman"/>
              </a:rPr>
              <a:t>2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1291" name="object 1291"/>
          <p:cNvSpPr/>
          <p:nvPr/>
        </p:nvSpPr>
        <p:spPr>
          <a:xfrm>
            <a:off x="11098070" y="6724753"/>
            <a:ext cx="369570" cy="369570"/>
          </a:xfrm>
          <a:custGeom>
            <a:avLst/>
            <a:gdLst/>
            <a:ahLst/>
            <a:cxnLst/>
            <a:rect l="l" t="t" r="r" b="b"/>
            <a:pathLst>
              <a:path w="369570" h="369570">
                <a:moveTo>
                  <a:pt x="369362" y="184681"/>
                </a:moveTo>
                <a:lnTo>
                  <a:pt x="362765" y="135585"/>
                </a:lnTo>
                <a:lnTo>
                  <a:pt x="344147" y="91469"/>
                </a:lnTo>
                <a:lnTo>
                  <a:pt x="315270" y="54091"/>
                </a:lnTo>
                <a:lnTo>
                  <a:pt x="277893" y="25214"/>
                </a:lnTo>
                <a:lnTo>
                  <a:pt x="233776" y="6596"/>
                </a:lnTo>
                <a:lnTo>
                  <a:pt x="184681" y="0"/>
                </a:lnTo>
                <a:lnTo>
                  <a:pt x="135585" y="6596"/>
                </a:lnTo>
                <a:lnTo>
                  <a:pt x="91469" y="25214"/>
                </a:lnTo>
                <a:lnTo>
                  <a:pt x="54091" y="54091"/>
                </a:lnTo>
                <a:lnTo>
                  <a:pt x="25214" y="91469"/>
                </a:lnTo>
                <a:lnTo>
                  <a:pt x="6596" y="135585"/>
                </a:lnTo>
                <a:lnTo>
                  <a:pt x="0" y="184681"/>
                </a:lnTo>
                <a:lnTo>
                  <a:pt x="6596" y="233776"/>
                </a:lnTo>
                <a:lnTo>
                  <a:pt x="25214" y="277893"/>
                </a:lnTo>
                <a:lnTo>
                  <a:pt x="54091" y="315270"/>
                </a:lnTo>
                <a:lnTo>
                  <a:pt x="91469" y="344147"/>
                </a:lnTo>
                <a:lnTo>
                  <a:pt x="135585" y="362765"/>
                </a:lnTo>
                <a:lnTo>
                  <a:pt x="184681" y="369362"/>
                </a:lnTo>
                <a:lnTo>
                  <a:pt x="233776" y="362765"/>
                </a:lnTo>
                <a:lnTo>
                  <a:pt x="277893" y="344147"/>
                </a:lnTo>
                <a:lnTo>
                  <a:pt x="315270" y="315270"/>
                </a:lnTo>
                <a:lnTo>
                  <a:pt x="344147" y="277893"/>
                </a:lnTo>
                <a:lnTo>
                  <a:pt x="362765" y="233776"/>
                </a:lnTo>
                <a:lnTo>
                  <a:pt x="369362" y="18468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2" name="object 1292"/>
          <p:cNvSpPr txBox="1"/>
          <p:nvPr/>
        </p:nvSpPr>
        <p:spPr>
          <a:xfrm>
            <a:off x="11198708" y="6707192"/>
            <a:ext cx="161925" cy="3524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150" spc="-50" dirty="0">
                <a:latin typeface="Times New Roman"/>
                <a:cs typeface="Times New Roman"/>
              </a:rPr>
              <a:t>3</a:t>
            </a:r>
            <a:endParaRPr sz="21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42205" y="8234584"/>
            <a:ext cx="3068320" cy="2190115"/>
          </a:xfrm>
          <a:custGeom>
            <a:avLst/>
            <a:gdLst/>
            <a:ahLst/>
            <a:cxnLst/>
            <a:rect l="l" t="t" r="r" b="b"/>
            <a:pathLst>
              <a:path w="3068320" h="2190115">
                <a:moveTo>
                  <a:pt x="3065200" y="2189862"/>
                </a:moveTo>
                <a:lnTo>
                  <a:pt x="0" y="2183791"/>
                </a:lnTo>
                <a:lnTo>
                  <a:pt x="3035" y="0"/>
                </a:lnTo>
                <a:lnTo>
                  <a:pt x="3068236" y="4047"/>
                </a:lnTo>
                <a:lnTo>
                  <a:pt x="3065200" y="2189862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2044141" y="1319921"/>
            <a:ext cx="12264390" cy="4510405"/>
            <a:chOff x="2044141" y="1319921"/>
            <a:chExt cx="12264390" cy="4510405"/>
          </a:xfrm>
        </p:grpSpPr>
        <p:sp>
          <p:nvSpPr>
            <p:cNvPr id="4" name="object 4"/>
            <p:cNvSpPr/>
            <p:nvPr/>
          </p:nvSpPr>
          <p:spPr>
            <a:xfrm>
              <a:off x="2045153" y="1320933"/>
              <a:ext cx="12261215" cy="4508500"/>
            </a:xfrm>
            <a:custGeom>
              <a:avLst/>
              <a:gdLst/>
              <a:ahLst/>
              <a:cxnLst/>
              <a:rect l="l" t="t" r="r" b="b"/>
              <a:pathLst>
                <a:path w="12261215" h="4508500">
                  <a:moveTo>
                    <a:pt x="6071" y="1460245"/>
                  </a:moveTo>
                  <a:lnTo>
                    <a:pt x="8095" y="0"/>
                  </a:lnTo>
                  <a:lnTo>
                    <a:pt x="7658447" y="10119"/>
                  </a:lnTo>
                </a:path>
                <a:path w="12261215" h="4508500">
                  <a:moveTo>
                    <a:pt x="4214777" y="416923"/>
                  </a:moveTo>
                  <a:lnTo>
                    <a:pt x="5221669" y="418947"/>
                  </a:lnTo>
                  <a:lnTo>
                    <a:pt x="3695646" y="416923"/>
                  </a:lnTo>
                  <a:lnTo>
                    <a:pt x="3233184" y="415912"/>
                  </a:lnTo>
                </a:path>
                <a:path w="12261215" h="4508500">
                  <a:moveTo>
                    <a:pt x="5960393" y="419959"/>
                  </a:moveTo>
                  <a:lnTo>
                    <a:pt x="7839587" y="421983"/>
                  </a:lnTo>
                </a:path>
                <a:path w="12261215" h="4508500">
                  <a:moveTo>
                    <a:pt x="5960393" y="632469"/>
                  </a:moveTo>
                  <a:lnTo>
                    <a:pt x="7839587" y="635505"/>
                  </a:lnTo>
                </a:path>
                <a:path w="12261215" h="4508500">
                  <a:moveTo>
                    <a:pt x="7083" y="965401"/>
                  </a:moveTo>
                  <a:lnTo>
                    <a:pt x="7657436" y="975521"/>
                  </a:lnTo>
                </a:path>
                <a:path w="12261215" h="4508500">
                  <a:moveTo>
                    <a:pt x="4717717" y="631457"/>
                  </a:moveTo>
                  <a:lnTo>
                    <a:pt x="4714681" y="2739352"/>
                  </a:lnTo>
                </a:path>
                <a:path w="12261215" h="4508500">
                  <a:moveTo>
                    <a:pt x="4712657" y="2739352"/>
                  </a:moveTo>
                  <a:lnTo>
                    <a:pt x="4712657" y="3091511"/>
                  </a:lnTo>
                  <a:lnTo>
                    <a:pt x="4710633" y="4506219"/>
                  </a:lnTo>
                </a:path>
                <a:path w="12261215" h="4508500">
                  <a:moveTo>
                    <a:pt x="5214585" y="4507231"/>
                  </a:moveTo>
                  <a:lnTo>
                    <a:pt x="5215597" y="3092523"/>
                  </a:lnTo>
                  <a:lnTo>
                    <a:pt x="5216609" y="2739352"/>
                  </a:lnTo>
                </a:path>
                <a:path w="12261215" h="4508500">
                  <a:moveTo>
                    <a:pt x="5218633" y="2739352"/>
                  </a:moveTo>
                  <a:lnTo>
                    <a:pt x="5220657" y="1148564"/>
                  </a:lnTo>
                </a:path>
                <a:path w="12261215" h="4508500">
                  <a:moveTo>
                    <a:pt x="12260802" y="16191"/>
                  </a:moveTo>
                  <a:lnTo>
                    <a:pt x="7840599" y="10119"/>
                  </a:lnTo>
                  <a:lnTo>
                    <a:pt x="7836551" y="2743400"/>
                  </a:lnTo>
                </a:path>
                <a:path w="12261215" h="4508500">
                  <a:moveTo>
                    <a:pt x="7834527" y="2743400"/>
                  </a:moveTo>
                  <a:lnTo>
                    <a:pt x="7833515" y="3095559"/>
                  </a:lnTo>
                  <a:lnTo>
                    <a:pt x="7832503" y="4333175"/>
                  </a:lnTo>
                </a:path>
                <a:path w="12261215" h="4508500">
                  <a:moveTo>
                    <a:pt x="5960393" y="184175"/>
                  </a:moveTo>
                  <a:lnTo>
                    <a:pt x="5957357" y="2740364"/>
                  </a:lnTo>
                </a:path>
                <a:path w="12261215" h="4508500">
                  <a:moveTo>
                    <a:pt x="5954321" y="2740364"/>
                  </a:moveTo>
                  <a:lnTo>
                    <a:pt x="5954321" y="3093535"/>
                  </a:lnTo>
                  <a:lnTo>
                    <a:pt x="5952297" y="4330139"/>
                  </a:lnTo>
                </a:path>
                <a:path w="12261215" h="4508500">
                  <a:moveTo>
                    <a:pt x="4213765" y="630445"/>
                  </a:moveTo>
                  <a:lnTo>
                    <a:pt x="5221669" y="631457"/>
                  </a:lnTo>
                </a:path>
                <a:path w="12261215" h="4508500">
                  <a:moveTo>
                    <a:pt x="7839587" y="975521"/>
                  </a:moveTo>
                  <a:lnTo>
                    <a:pt x="12258778" y="981592"/>
                  </a:lnTo>
                </a:path>
                <a:path w="12261215" h="4508500">
                  <a:moveTo>
                    <a:pt x="5961405" y="8095"/>
                  </a:moveTo>
                  <a:lnTo>
                    <a:pt x="5960393" y="490796"/>
                  </a:lnTo>
                </a:path>
                <a:path w="12261215" h="4508500">
                  <a:moveTo>
                    <a:pt x="7839587" y="492820"/>
                  </a:moveTo>
                  <a:lnTo>
                    <a:pt x="12259790" y="498892"/>
                  </a:lnTo>
                </a:path>
                <a:path w="12261215" h="4508500">
                  <a:moveTo>
                    <a:pt x="7840599" y="250963"/>
                  </a:moveTo>
                  <a:lnTo>
                    <a:pt x="12259790" y="257035"/>
                  </a:lnTo>
                </a:path>
                <a:path w="12261215" h="4508500">
                  <a:moveTo>
                    <a:pt x="7839587" y="733664"/>
                  </a:moveTo>
                  <a:lnTo>
                    <a:pt x="12259790" y="739736"/>
                  </a:lnTo>
                </a:path>
                <a:path w="12261215" h="4508500">
                  <a:moveTo>
                    <a:pt x="8135077" y="911768"/>
                  </a:moveTo>
                  <a:lnTo>
                    <a:pt x="8132041" y="2743400"/>
                  </a:lnTo>
                  <a:lnTo>
                    <a:pt x="8130017" y="4333175"/>
                  </a:lnTo>
                </a:path>
                <a:path w="12261215" h="4508500">
                  <a:moveTo>
                    <a:pt x="7987332" y="910756"/>
                  </a:moveTo>
                  <a:lnTo>
                    <a:pt x="7985308" y="2743400"/>
                  </a:lnTo>
                  <a:lnTo>
                    <a:pt x="7983284" y="4333175"/>
                  </a:lnTo>
                </a:path>
                <a:path w="12261215" h="4508500">
                  <a:moveTo>
                    <a:pt x="8429554" y="911768"/>
                  </a:moveTo>
                  <a:lnTo>
                    <a:pt x="8426519" y="2743400"/>
                  </a:lnTo>
                  <a:lnTo>
                    <a:pt x="8424495" y="4334187"/>
                  </a:lnTo>
                </a:path>
                <a:path w="12261215" h="4508500">
                  <a:moveTo>
                    <a:pt x="8281810" y="911768"/>
                  </a:moveTo>
                  <a:lnTo>
                    <a:pt x="8279786" y="2743400"/>
                  </a:lnTo>
                  <a:lnTo>
                    <a:pt x="8277762" y="4333175"/>
                  </a:lnTo>
                </a:path>
                <a:path w="12261215" h="4508500">
                  <a:moveTo>
                    <a:pt x="8723020" y="911768"/>
                  </a:moveTo>
                  <a:lnTo>
                    <a:pt x="8720996" y="2744412"/>
                  </a:lnTo>
                  <a:lnTo>
                    <a:pt x="8718973" y="4334187"/>
                  </a:lnTo>
                </a:path>
                <a:path w="12261215" h="4508500">
                  <a:moveTo>
                    <a:pt x="9017498" y="912780"/>
                  </a:moveTo>
                  <a:lnTo>
                    <a:pt x="9015474" y="2744412"/>
                  </a:lnTo>
                  <a:lnTo>
                    <a:pt x="9013450" y="4334187"/>
                  </a:lnTo>
                </a:path>
                <a:path w="12261215" h="4508500">
                  <a:moveTo>
                    <a:pt x="8870765" y="912780"/>
                  </a:moveTo>
                  <a:lnTo>
                    <a:pt x="8868741" y="2744412"/>
                  </a:lnTo>
                  <a:lnTo>
                    <a:pt x="8865705" y="4334187"/>
                  </a:lnTo>
                </a:path>
                <a:path w="12261215" h="4508500">
                  <a:moveTo>
                    <a:pt x="9312988" y="912780"/>
                  </a:moveTo>
                  <a:lnTo>
                    <a:pt x="9310964" y="2744412"/>
                  </a:lnTo>
                </a:path>
                <a:path w="12261215" h="4508500">
                  <a:moveTo>
                    <a:pt x="9165243" y="912780"/>
                  </a:moveTo>
                  <a:lnTo>
                    <a:pt x="9162207" y="2744412"/>
                  </a:lnTo>
                  <a:lnTo>
                    <a:pt x="9160183" y="4335199"/>
                  </a:lnTo>
                </a:path>
                <a:path w="12261215" h="4508500">
                  <a:moveTo>
                    <a:pt x="9607466" y="912780"/>
                  </a:moveTo>
                  <a:lnTo>
                    <a:pt x="9605442" y="2745424"/>
                  </a:lnTo>
                  <a:lnTo>
                    <a:pt x="9603418" y="4335199"/>
                  </a:lnTo>
                </a:path>
                <a:path w="12261215" h="4508500">
                  <a:moveTo>
                    <a:pt x="9460733" y="912780"/>
                  </a:moveTo>
                  <a:lnTo>
                    <a:pt x="9457697" y="2745424"/>
                  </a:lnTo>
                  <a:lnTo>
                    <a:pt x="9455673" y="4335199"/>
                  </a:lnTo>
                </a:path>
                <a:path w="12261215" h="4508500">
                  <a:moveTo>
                    <a:pt x="9901944" y="913792"/>
                  </a:moveTo>
                  <a:lnTo>
                    <a:pt x="9899920" y="2745424"/>
                  </a:lnTo>
                  <a:lnTo>
                    <a:pt x="9897896" y="4336211"/>
                  </a:lnTo>
                </a:path>
                <a:path w="12261215" h="4508500">
                  <a:moveTo>
                    <a:pt x="9755211" y="913792"/>
                  </a:moveTo>
                  <a:lnTo>
                    <a:pt x="9752175" y="2745424"/>
                  </a:lnTo>
                  <a:lnTo>
                    <a:pt x="9750151" y="4335199"/>
                  </a:lnTo>
                </a:path>
                <a:path w="12261215" h="4508500">
                  <a:moveTo>
                    <a:pt x="10196422" y="913792"/>
                  </a:moveTo>
                  <a:lnTo>
                    <a:pt x="10194398" y="2746436"/>
                  </a:lnTo>
                  <a:lnTo>
                    <a:pt x="10192374" y="4336211"/>
                  </a:lnTo>
                </a:path>
                <a:path w="12261215" h="4508500">
                  <a:moveTo>
                    <a:pt x="10490899" y="914804"/>
                  </a:moveTo>
                  <a:lnTo>
                    <a:pt x="10487863" y="2746436"/>
                  </a:lnTo>
                  <a:lnTo>
                    <a:pt x="10485840" y="4336211"/>
                  </a:lnTo>
                </a:path>
                <a:path w="12261215" h="4508500">
                  <a:moveTo>
                    <a:pt x="10343154" y="913792"/>
                  </a:moveTo>
                  <a:lnTo>
                    <a:pt x="10341131" y="2746436"/>
                  </a:lnTo>
                  <a:lnTo>
                    <a:pt x="10339107" y="4336211"/>
                  </a:lnTo>
                </a:path>
                <a:path w="12261215" h="4508500">
                  <a:moveTo>
                    <a:pt x="10638644" y="914804"/>
                  </a:moveTo>
                  <a:lnTo>
                    <a:pt x="10636620" y="2746436"/>
                  </a:lnTo>
                  <a:lnTo>
                    <a:pt x="10634596" y="4337223"/>
                  </a:lnTo>
                </a:path>
                <a:path w="12261215" h="4508500">
                  <a:moveTo>
                    <a:pt x="11080867" y="914804"/>
                  </a:moveTo>
                  <a:lnTo>
                    <a:pt x="11077831" y="2747447"/>
                  </a:lnTo>
                  <a:lnTo>
                    <a:pt x="11075807" y="4337223"/>
                  </a:lnTo>
                </a:path>
                <a:path w="12261215" h="4508500">
                  <a:moveTo>
                    <a:pt x="10933122" y="914804"/>
                  </a:moveTo>
                  <a:lnTo>
                    <a:pt x="10931098" y="2747447"/>
                  </a:lnTo>
                  <a:lnTo>
                    <a:pt x="10929074" y="4337223"/>
                  </a:lnTo>
                </a:path>
                <a:path w="12261215" h="4508500">
                  <a:moveTo>
                    <a:pt x="11375345" y="915815"/>
                  </a:moveTo>
                  <a:lnTo>
                    <a:pt x="11372309" y="2747447"/>
                  </a:lnTo>
                  <a:lnTo>
                    <a:pt x="11370285" y="4337223"/>
                  </a:lnTo>
                </a:path>
                <a:path w="12261215" h="4508500">
                  <a:moveTo>
                    <a:pt x="11227600" y="915815"/>
                  </a:moveTo>
                  <a:lnTo>
                    <a:pt x="11225576" y="2747447"/>
                  </a:lnTo>
                  <a:lnTo>
                    <a:pt x="11223552" y="4337223"/>
                  </a:lnTo>
                </a:path>
                <a:path w="12261215" h="4508500">
                  <a:moveTo>
                    <a:pt x="11668811" y="915815"/>
                  </a:moveTo>
                  <a:lnTo>
                    <a:pt x="11666787" y="2748459"/>
                  </a:lnTo>
                  <a:lnTo>
                    <a:pt x="11664763" y="4338235"/>
                  </a:lnTo>
                </a:path>
                <a:path w="12261215" h="4508500">
                  <a:moveTo>
                    <a:pt x="11965312" y="916827"/>
                  </a:moveTo>
                  <a:lnTo>
                    <a:pt x="11962277" y="2748459"/>
                  </a:lnTo>
                  <a:lnTo>
                    <a:pt x="11960253" y="4338235"/>
                  </a:lnTo>
                </a:path>
                <a:path w="12261215" h="4508500">
                  <a:moveTo>
                    <a:pt x="11816556" y="915815"/>
                  </a:moveTo>
                  <a:lnTo>
                    <a:pt x="11814532" y="2748459"/>
                  </a:lnTo>
                  <a:lnTo>
                    <a:pt x="11811496" y="4338235"/>
                  </a:lnTo>
                </a:path>
                <a:path w="12261215" h="4508500">
                  <a:moveTo>
                    <a:pt x="12260802" y="16191"/>
                  </a:moveTo>
                  <a:lnTo>
                    <a:pt x="12254731" y="4339247"/>
                  </a:lnTo>
                </a:path>
                <a:path w="12261215" h="4508500">
                  <a:moveTo>
                    <a:pt x="12112045" y="916827"/>
                  </a:moveTo>
                  <a:lnTo>
                    <a:pt x="12110022" y="2748459"/>
                  </a:lnTo>
                  <a:lnTo>
                    <a:pt x="12107998" y="4338235"/>
                  </a:lnTo>
                </a:path>
                <a:path w="12261215" h="4508500">
                  <a:moveTo>
                    <a:pt x="7914471" y="910756"/>
                  </a:moveTo>
                  <a:lnTo>
                    <a:pt x="7911435" y="2743400"/>
                  </a:lnTo>
                  <a:lnTo>
                    <a:pt x="7909411" y="4333175"/>
                  </a:lnTo>
                </a:path>
                <a:path w="12261215" h="4508500">
                  <a:moveTo>
                    <a:pt x="8207937" y="908732"/>
                  </a:moveTo>
                  <a:lnTo>
                    <a:pt x="8205913" y="2743400"/>
                  </a:lnTo>
                  <a:lnTo>
                    <a:pt x="8203889" y="4333175"/>
                  </a:lnTo>
                </a:path>
                <a:path w="12261215" h="4508500">
                  <a:moveTo>
                    <a:pt x="8061204" y="910756"/>
                  </a:moveTo>
                  <a:lnTo>
                    <a:pt x="8059180" y="2743400"/>
                  </a:lnTo>
                  <a:lnTo>
                    <a:pt x="8057156" y="4333175"/>
                  </a:lnTo>
                </a:path>
                <a:path w="12261215" h="4508500">
                  <a:moveTo>
                    <a:pt x="8502415" y="911768"/>
                  </a:moveTo>
                  <a:lnTo>
                    <a:pt x="8500391" y="2743400"/>
                  </a:lnTo>
                  <a:lnTo>
                    <a:pt x="8498367" y="4334187"/>
                  </a:lnTo>
                </a:path>
                <a:path w="12261215" h="4508500">
                  <a:moveTo>
                    <a:pt x="8650160" y="911768"/>
                  </a:moveTo>
                  <a:lnTo>
                    <a:pt x="8647124" y="2744412"/>
                  </a:lnTo>
                  <a:lnTo>
                    <a:pt x="8645100" y="4334187"/>
                  </a:lnTo>
                </a:path>
                <a:path w="12261215" h="4508500">
                  <a:moveTo>
                    <a:pt x="8796893" y="911768"/>
                  </a:moveTo>
                  <a:lnTo>
                    <a:pt x="8794869" y="2744412"/>
                  </a:lnTo>
                  <a:lnTo>
                    <a:pt x="8792845" y="4334187"/>
                  </a:lnTo>
                </a:path>
                <a:path w="12261215" h="4508500">
                  <a:moveTo>
                    <a:pt x="8944638" y="912780"/>
                  </a:moveTo>
                  <a:lnTo>
                    <a:pt x="8941602" y="2744412"/>
                  </a:lnTo>
                </a:path>
                <a:path w="12261215" h="4508500">
                  <a:moveTo>
                    <a:pt x="9091371" y="912780"/>
                  </a:moveTo>
                  <a:lnTo>
                    <a:pt x="9089347" y="2744412"/>
                  </a:lnTo>
                  <a:lnTo>
                    <a:pt x="9087323" y="4335199"/>
                  </a:lnTo>
                </a:path>
                <a:path w="12261215" h="4508500">
                  <a:moveTo>
                    <a:pt x="9240127" y="912780"/>
                  </a:moveTo>
                  <a:lnTo>
                    <a:pt x="9237092" y="2744412"/>
                  </a:lnTo>
                  <a:lnTo>
                    <a:pt x="9235068" y="4335199"/>
                  </a:lnTo>
                </a:path>
                <a:path w="12261215" h="4508500">
                  <a:moveTo>
                    <a:pt x="9386860" y="912780"/>
                  </a:moveTo>
                  <a:lnTo>
                    <a:pt x="9384837" y="2745424"/>
                  </a:lnTo>
                  <a:lnTo>
                    <a:pt x="9382813" y="4335199"/>
                  </a:lnTo>
                </a:path>
                <a:path w="12261215" h="4508500">
                  <a:moveTo>
                    <a:pt x="9534605" y="912780"/>
                  </a:moveTo>
                  <a:lnTo>
                    <a:pt x="9531569" y="2745424"/>
                  </a:lnTo>
                  <a:lnTo>
                    <a:pt x="9529546" y="4335199"/>
                  </a:lnTo>
                </a:path>
                <a:path w="12261215" h="4508500">
                  <a:moveTo>
                    <a:pt x="9681338" y="913792"/>
                  </a:moveTo>
                  <a:lnTo>
                    <a:pt x="9679314" y="2745424"/>
                  </a:lnTo>
                </a:path>
                <a:path w="12261215" h="4508500">
                  <a:moveTo>
                    <a:pt x="9828071" y="913792"/>
                  </a:moveTo>
                  <a:lnTo>
                    <a:pt x="9826047" y="2745424"/>
                  </a:lnTo>
                  <a:lnTo>
                    <a:pt x="9824023" y="4335199"/>
                  </a:lnTo>
                </a:path>
                <a:path w="12261215" h="4508500">
                  <a:moveTo>
                    <a:pt x="9975816" y="913792"/>
                  </a:moveTo>
                  <a:lnTo>
                    <a:pt x="9972780" y="2745424"/>
                  </a:lnTo>
                  <a:lnTo>
                    <a:pt x="9970756" y="4336211"/>
                  </a:lnTo>
                </a:path>
                <a:path w="12261215" h="4508500">
                  <a:moveTo>
                    <a:pt x="10122549" y="913792"/>
                  </a:moveTo>
                  <a:lnTo>
                    <a:pt x="10120525" y="2746436"/>
                  </a:lnTo>
                  <a:lnTo>
                    <a:pt x="10118501" y="4336211"/>
                  </a:lnTo>
                </a:path>
                <a:path w="12261215" h="4508500">
                  <a:moveTo>
                    <a:pt x="10270294" y="913792"/>
                  </a:moveTo>
                  <a:lnTo>
                    <a:pt x="10267258" y="2746436"/>
                  </a:lnTo>
                  <a:lnTo>
                    <a:pt x="10265234" y="4336211"/>
                  </a:lnTo>
                </a:path>
                <a:path w="12261215" h="4508500">
                  <a:moveTo>
                    <a:pt x="10417027" y="914804"/>
                  </a:moveTo>
                  <a:lnTo>
                    <a:pt x="10415003" y="2746436"/>
                  </a:lnTo>
                </a:path>
                <a:path w="12261215" h="4508500">
                  <a:moveTo>
                    <a:pt x="10565784" y="914804"/>
                  </a:moveTo>
                  <a:lnTo>
                    <a:pt x="10562748" y="2746436"/>
                  </a:lnTo>
                  <a:lnTo>
                    <a:pt x="10560724" y="4336211"/>
                  </a:lnTo>
                </a:path>
                <a:path w="12261215" h="4508500">
                  <a:moveTo>
                    <a:pt x="10712517" y="914804"/>
                  </a:moveTo>
                  <a:lnTo>
                    <a:pt x="10710493" y="2746436"/>
                  </a:lnTo>
                  <a:lnTo>
                    <a:pt x="10708469" y="4337223"/>
                  </a:lnTo>
                </a:path>
                <a:path w="12261215" h="4508500">
                  <a:moveTo>
                    <a:pt x="10860262" y="914804"/>
                  </a:moveTo>
                  <a:lnTo>
                    <a:pt x="10857226" y="2746436"/>
                  </a:lnTo>
                  <a:lnTo>
                    <a:pt x="10855202" y="4337223"/>
                  </a:lnTo>
                </a:path>
                <a:path w="12261215" h="4508500">
                  <a:moveTo>
                    <a:pt x="11006995" y="914804"/>
                  </a:moveTo>
                  <a:lnTo>
                    <a:pt x="11004971" y="2747447"/>
                  </a:lnTo>
                  <a:lnTo>
                    <a:pt x="11002947" y="4337223"/>
                  </a:lnTo>
                </a:path>
                <a:path w="12261215" h="4508500">
                  <a:moveTo>
                    <a:pt x="11301472" y="915815"/>
                  </a:moveTo>
                  <a:lnTo>
                    <a:pt x="11299448" y="2747447"/>
                  </a:lnTo>
                  <a:lnTo>
                    <a:pt x="11296413" y="4337223"/>
                  </a:lnTo>
                </a:path>
                <a:path w="12261215" h="4508500">
                  <a:moveTo>
                    <a:pt x="11448205" y="915815"/>
                  </a:moveTo>
                  <a:lnTo>
                    <a:pt x="11446181" y="2747447"/>
                  </a:lnTo>
                  <a:lnTo>
                    <a:pt x="11444158" y="4338235"/>
                  </a:lnTo>
                </a:path>
                <a:path w="12261215" h="4508500">
                  <a:moveTo>
                    <a:pt x="11595950" y="915815"/>
                  </a:moveTo>
                  <a:lnTo>
                    <a:pt x="11592914" y="2747447"/>
                  </a:lnTo>
                  <a:lnTo>
                    <a:pt x="11590890" y="4338235"/>
                  </a:lnTo>
                </a:path>
                <a:path w="12261215" h="4508500">
                  <a:moveTo>
                    <a:pt x="11742683" y="915815"/>
                  </a:moveTo>
                  <a:lnTo>
                    <a:pt x="11740659" y="2748459"/>
                  </a:lnTo>
                  <a:lnTo>
                    <a:pt x="11738635" y="4338235"/>
                  </a:lnTo>
                </a:path>
                <a:path w="12261215" h="4508500">
                  <a:moveTo>
                    <a:pt x="11891440" y="915815"/>
                  </a:moveTo>
                  <a:lnTo>
                    <a:pt x="11888404" y="2748459"/>
                  </a:lnTo>
                </a:path>
                <a:path w="12261215" h="4508500">
                  <a:moveTo>
                    <a:pt x="12038173" y="916827"/>
                  </a:moveTo>
                  <a:lnTo>
                    <a:pt x="12036149" y="2748459"/>
                  </a:lnTo>
                  <a:lnTo>
                    <a:pt x="12034125" y="4338235"/>
                  </a:lnTo>
                </a:path>
                <a:path w="12261215" h="4508500">
                  <a:moveTo>
                    <a:pt x="12185918" y="916827"/>
                  </a:moveTo>
                  <a:lnTo>
                    <a:pt x="12182882" y="2748459"/>
                  </a:lnTo>
                  <a:lnTo>
                    <a:pt x="12180858" y="4339247"/>
                  </a:lnTo>
                </a:path>
                <a:path w="12261215" h="4508500">
                  <a:moveTo>
                    <a:pt x="8355682" y="911768"/>
                  </a:moveTo>
                  <a:lnTo>
                    <a:pt x="8353658" y="2743400"/>
                  </a:lnTo>
                  <a:lnTo>
                    <a:pt x="8350622" y="4334187"/>
                  </a:lnTo>
                </a:path>
                <a:path w="12261215" h="4508500">
                  <a:moveTo>
                    <a:pt x="6071" y="1318572"/>
                  </a:moveTo>
                  <a:lnTo>
                    <a:pt x="7838575" y="1328692"/>
                  </a:lnTo>
                </a:path>
                <a:path w="12261215" h="4508500">
                  <a:moveTo>
                    <a:pt x="6071" y="1495664"/>
                  </a:moveTo>
                  <a:lnTo>
                    <a:pt x="7838575" y="1505783"/>
                  </a:lnTo>
                </a:path>
                <a:path w="12261215" h="4508500">
                  <a:moveTo>
                    <a:pt x="6071" y="1671743"/>
                  </a:moveTo>
                  <a:lnTo>
                    <a:pt x="7838575" y="1681863"/>
                  </a:lnTo>
                </a:path>
                <a:path w="12261215" h="4508500">
                  <a:moveTo>
                    <a:pt x="6071" y="1848835"/>
                  </a:moveTo>
                  <a:lnTo>
                    <a:pt x="7837563" y="1858954"/>
                  </a:lnTo>
                </a:path>
                <a:path w="12261215" h="4508500">
                  <a:moveTo>
                    <a:pt x="5059" y="2025926"/>
                  </a:moveTo>
                  <a:lnTo>
                    <a:pt x="7837563" y="2036046"/>
                  </a:lnTo>
                </a:path>
                <a:path w="12261215" h="4508500">
                  <a:moveTo>
                    <a:pt x="5059" y="2378085"/>
                  </a:moveTo>
                  <a:lnTo>
                    <a:pt x="7837563" y="2389217"/>
                  </a:lnTo>
                </a:path>
                <a:path w="12261215" h="4508500">
                  <a:moveTo>
                    <a:pt x="5059" y="2555177"/>
                  </a:moveTo>
                  <a:lnTo>
                    <a:pt x="7837563" y="2566308"/>
                  </a:lnTo>
                </a:path>
                <a:path w="12261215" h="4508500">
                  <a:moveTo>
                    <a:pt x="2023" y="2909360"/>
                  </a:moveTo>
                  <a:lnTo>
                    <a:pt x="7834527" y="2920491"/>
                  </a:lnTo>
                </a:path>
                <a:path w="12261215" h="4508500">
                  <a:moveTo>
                    <a:pt x="7833515" y="3095559"/>
                  </a:moveTo>
                  <a:lnTo>
                    <a:pt x="2023" y="3085439"/>
                  </a:lnTo>
                  <a:lnTo>
                    <a:pt x="7833515" y="3095559"/>
                  </a:lnTo>
                </a:path>
                <a:path w="12261215" h="4508500">
                  <a:moveTo>
                    <a:pt x="1011" y="3262531"/>
                  </a:moveTo>
                  <a:lnTo>
                    <a:pt x="7833515" y="3272650"/>
                  </a:lnTo>
                </a:path>
                <a:path w="12261215" h="4508500">
                  <a:moveTo>
                    <a:pt x="1011" y="3438610"/>
                  </a:moveTo>
                  <a:lnTo>
                    <a:pt x="7833515" y="3448730"/>
                  </a:lnTo>
                </a:path>
                <a:path w="12261215" h="4508500">
                  <a:moveTo>
                    <a:pt x="1011" y="3615702"/>
                  </a:moveTo>
                  <a:lnTo>
                    <a:pt x="7833515" y="3625821"/>
                  </a:lnTo>
                </a:path>
                <a:path w="12261215" h="4508500">
                  <a:moveTo>
                    <a:pt x="1011" y="3792793"/>
                  </a:moveTo>
                  <a:lnTo>
                    <a:pt x="7832503" y="3802913"/>
                  </a:lnTo>
                </a:path>
                <a:path w="12261215" h="4508500">
                  <a:moveTo>
                    <a:pt x="0" y="3975956"/>
                  </a:moveTo>
                  <a:lnTo>
                    <a:pt x="7832503" y="3986076"/>
                  </a:lnTo>
                </a:path>
                <a:path w="12261215" h="4508500">
                  <a:moveTo>
                    <a:pt x="0" y="4145964"/>
                  </a:moveTo>
                  <a:lnTo>
                    <a:pt x="7832503" y="4156084"/>
                  </a:lnTo>
                </a:path>
                <a:path w="12261215" h="4508500">
                  <a:moveTo>
                    <a:pt x="4212753" y="4504195"/>
                  </a:moveTo>
                  <a:lnTo>
                    <a:pt x="5573828" y="4508243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052237" y="2286335"/>
              <a:ext cx="12251690" cy="16510"/>
            </a:xfrm>
            <a:custGeom>
              <a:avLst/>
              <a:gdLst/>
              <a:ahLst/>
              <a:cxnLst/>
              <a:rect l="l" t="t" r="r" b="b"/>
              <a:pathLst>
                <a:path w="12251690" h="16510">
                  <a:moveTo>
                    <a:pt x="0" y="0"/>
                  </a:moveTo>
                  <a:lnTo>
                    <a:pt x="12251695" y="16191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050213" y="3523951"/>
              <a:ext cx="7832725" cy="10160"/>
            </a:xfrm>
            <a:custGeom>
              <a:avLst/>
              <a:gdLst/>
              <a:ahLst/>
              <a:cxnLst/>
              <a:rect l="l" t="t" r="r" b="b"/>
              <a:pathLst>
                <a:path w="7832725" h="10160">
                  <a:moveTo>
                    <a:pt x="0" y="0"/>
                  </a:moveTo>
                  <a:lnTo>
                    <a:pt x="7832503" y="10119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8250439" y="8519955"/>
            <a:ext cx="6051550" cy="2761615"/>
            <a:chOff x="8250439" y="8519955"/>
            <a:chExt cx="6051550" cy="2761615"/>
          </a:xfrm>
        </p:grpSpPr>
        <p:sp>
          <p:nvSpPr>
            <p:cNvPr id="8" name="object 8"/>
            <p:cNvSpPr/>
            <p:nvPr/>
          </p:nvSpPr>
          <p:spPr>
            <a:xfrm>
              <a:off x="8257523" y="8526026"/>
              <a:ext cx="6039485" cy="2747010"/>
            </a:xfrm>
            <a:custGeom>
              <a:avLst/>
              <a:gdLst/>
              <a:ahLst/>
              <a:cxnLst/>
              <a:rect l="l" t="t" r="r" b="b"/>
              <a:pathLst>
                <a:path w="6039484" h="2747009">
                  <a:moveTo>
                    <a:pt x="1620134" y="0"/>
                  </a:moveTo>
                  <a:lnTo>
                    <a:pt x="1617098" y="2746436"/>
                  </a:lnTo>
                </a:path>
                <a:path w="6039484" h="2747009">
                  <a:moveTo>
                    <a:pt x="0" y="572764"/>
                  </a:moveTo>
                  <a:lnTo>
                    <a:pt x="6039325" y="58086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8255499" y="8524002"/>
              <a:ext cx="6041390" cy="2271395"/>
            </a:xfrm>
            <a:custGeom>
              <a:avLst/>
              <a:gdLst/>
              <a:ahLst/>
              <a:cxnLst/>
              <a:rect l="l" t="t" r="r" b="b"/>
              <a:pathLst>
                <a:path w="6041390" h="2271395">
                  <a:moveTo>
                    <a:pt x="1011" y="815632"/>
                  </a:moveTo>
                  <a:lnTo>
                    <a:pt x="6041349" y="823728"/>
                  </a:lnTo>
                </a:path>
                <a:path w="6041390" h="2271395">
                  <a:moveTo>
                    <a:pt x="1011" y="1057489"/>
                  </a:moveTo>
                  <a:lnTo>
                    <a:pt x="6041349" y="1065584"/>
                  </a:lnTo>
                </a:path>
                <a:path w="6041390" h="2271395">
                  <a:moveTo>
                    <a:pt x="1011" y="1298333"/>
                  </a:moveTo>
                  <a:lnTo>
                    <a:pt x="6040337" y="1305417"/>
                  </a:lnTo>
                </a:path>
                <a:path w="6041390" h="2271395">
                  <a:moveTo>
                    <a:pt x="2023" y="0"/>
                  </a:moveTo>
                  <a:lnTo>
                    <a:pt x="0" y="2263735"/>
                  </a:lnTo>
                  <a:lnTo>
                    <a:pt x="6039325" y="2270818"/>
                  </a:lnTo>
                </a:path>
                <a:path w="6041390" h="2271395">
                  <a:moveTo>
                    <a:pt x="0" y="1540189"/>
                  </a:moveTo>
                  <a:lnTo>
                    <a:pt x="6040337" y="1548285"/>
                  </a:lnTo>
                </a:path>
                <a:path w="6041390" h="2271395">
                  <a:moveTo>
                    <a:pt x="0" y="1781034"/>
                  </a:moveTo>
                  <a:lnTo>
                    <a:pt x="6040337" y="1788118"/>
                  </a:lnTo>
                </a:path>
                <a:path w="6041390" h="2271395">
                  <a:moveTo>
                    <a:pt x="0" y="2022890"/>
                  </a:moveTo>
                  <a:lnTo>
                    <a:pt x="6040337" y="203098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254487" y="8524002"/>
              <a:ext cx="6043930" cy="2753995"/>
            </a:xfrm>
            <a:custGeom>
              <a:avLst/>
              <a:gdLst/>
              <a:ahLst/>
              <a:cxnLst/>
              <a:rect l="l" t="t" r="r" b="b"/>
              <a:pathLst>
                <a:path w="6043930" h="2753995">
                  <a:moveTo>
                    <a:pt x="6040337" y="2753519"/>
                  </a:moveTo>
                  <a:lnTo>
                    <a:pt x="0" y="2745424"/>
                  </a:lnTo>
                  <a:lnTo>
                    <a:pt x="3035" y="0"/>
                  </a:lnTo>
                  <a:lnTo>
                    <a:pt x="6043373" y="8095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254487" y="8529062"/>
              <a:ext cx="6043930" cy="2748915"/>
            </a:xfrm>
            <a:custGeom>
              <a:avLst/>
              <a:gdLst/>
              <a:ahLst/>
              <a:cxnLst/>
              <a:rect l="l" t="t" r="r" b="b"/>
              <a:pathLst>
                <a:path w="6043930" h="2748915">
                  <a:moveTo>
                    <a:pt x="0" y="2500531"/>
                  </a:moveTo>
                  <a:lnTo>
                    <a:pt x="6040337" y="2507615"/>
                  </a:lnTo>
                </a:path>
                <a:path w="6043930" h="2748915">
                  <a:moveTo>
                    <a:pt x="1623169" y="571752"/>
                  </a:moveTo>
                  <a:lnTo>
                    <a:pt x="6042361" y="577824"/>
                  </a:lnTo>
                </a:path>
                <a:path w="6043930" h="2748915">
                  <a:moveTo>
                    <a:pt x="1623169" y="89051"/>
                  </a:moveTo>
                  <a:lnTo>
                    <a:pt x="6043373" y="95123"/>
                  </a:lnTo>
                </a:path>
                <a:path w="6043930" h="2748915">
                  <a:moveTo>
                    <a:pt x="1623169" y="329896"/>
                  </a:moveTo>
                  <a:lnTo>
                    <a:pt x="6043373" y="335967"/>
                  </a:lnTo>
                </a:path>
                <a:path w="6043930" h="2748915">
                  <a:moveTo>
                    <a:pt x="1917647" y="506987"/>
                  </a:moveTo>
                  <a:lnTo>
                    <a:pt x="1914611" y="2743400"/>
                  </a:lnTo>
                </a:path>
                <a:path w="6043930" h="2748915">
                  <a:moveTo>
                    <a:pt x="1769902" y="506987"/>
                  </a:moveTo>
                  <a:lnTo>
                    <a:pt x="1766867" y="2743400"/>
                  </a:lnTo>
                </a:path>
                <a:path w="6043930" h="2748915">
                  <a:moveTo>
                    <a:pt x="2213137" y="507999"/>
                  </a:moveTo>
                  <a:lnTo>
                    <a:pt x="2210101" y="2743400"/>
                  </a:lnTo>
                </a:path>
                <a:path w="6043930" h="2748915">
                  <a:moveTo>
                    <a:pt x="2065392" y="506987"/>
                  </a:moveTo>
                  <a:lnTo>
                    <a:pt x="2062356" y="2743400"/>
                  </a:lnTo>
                </a:path>
                <a:path w="6043930" h="2748915">
                  <a:moveTo>
                    <a:pt x="2507615" y="507999"/>
                  </a:moveTo>
                  <a:lnTo>
                    <a:pt x="2504579" y="2744412"/>
                  </a:lnTo>
                </a:path>
                <a:path w="6043930" h="2748915">
                  <a:moveTo>
                    <a:pt x="2356834" y="2744412"/>
                  </a:moveTo>
                  <a:lnTo>
                    <a:pt x="2359870" y="504963"/>
                  </a:lnTo>
                </a:path>
                <a:path w="6043930" h="2748915">
                  <a:moveTo>
                    <a:pt x="2801081" y="507999"/>
                  </a:moveTo>
                  <a:lnTo>
                    <a:pt x="2799057" y="2744412"/>
                  </a:lnTo>
                </a:path>
                <a:path w="6043930" h="2748915">
                  <a:moveTo>
                    <a:pt x="2654348" y="507999"/>
                  </a:moveTo>
                  <a:lnTo>
                    <a:pt x="2651312" y="2744412"/>
                  </a:lnTo>
                </a:path>
                <a:path w="6043930" h="2748915">
                  <a:moveTo>
                    <a:pt x="3092523" y="2744412"/>
                  </a:moveTo>
                  <a:lnTo>
                    <a:pt x="3095559" y="505975"/>
                  </a:lnTo>
                </a:path>
                <a:path w="6043930" h="2748915">
                  <a:moveTo>
                    <a:pt x="2948826" y="509011"/>
                  </a:moveTo>
                  <a:lnTo>
                    <a:pt x="2945790" y="2744412"/>
                  </a:lnTo>
                </a:path>
                <a:path w="6043930" h="2748915">
                  <a:moveTo>
                    <a:pt x="3391049" y="509011"/>
                  </a:moveTo>
                  <a:lnTo>
                    <a:pt x="3388013" y="2745424"/>
                  </a:lnTo>
                </a:path>
                <a:path w="6043930" h="2748915">
                  <a:moveTo>
                    <a:pt x="3244316" y="509011"/>
                  </a:moveTo>
                  <a:lnTo>
                    <a:pt x="3241280" y="2745424"/>
                  </a:lnTo>
                </a:path>
                <a:path w="6043930" h="2748915">
                  <a:moveTo>
                    <a:pt x="3685526" y="510023"/>
                  </a:moveTo>
                  <a:lnTo>
                    <a:pt x="3682491" y="2745424"/>
                  </a:lnTo>
                </a:path>
                <a:path w="6043930" h="2748915">
                  <a:moveTo>
                    <a:pt x="3538793" y="509011"/>
                  </a:moveTo>
                  <a:lnTo>
                    <a:pt x="3535758" y="2745424"/>
                  </a:lnTo>
                </a:path>
                <a:path w="6043930" h="2748915">
                  <a:moveTo>
                    <a:pt x="3980004" y="510023"/>
                  </a:moveTo>
                  <a:lnTo>
                    <a:pt x="3976968" y="2746436"/>
                  </a:lnTo>
                </a:path>
                <a:path w="6043930" h="2748915">
                  <a:moveTo>
                    <a:pt x="4274482" y="510023"/>
                  </a:moveTo>
                  <a:lnTo>
                    <a:pt x="4271446" y="2746436"/>
                  </a:lnTo>
                </a:path>
                <a:path w="6043930" h="2748915">
                  <a:moveTo>
                    <a:pt x="4126737" y="510023"/>
                  </a:moveTo>
                  <a:lnTo>
                    <a:pt x="4124713" y="2746436"/>
                  </a:lnTo>
                </a:path>
                <a:path w="6043930" h="2748915">
                  <a:moveTo>
                    <a:pt x="4566936" y="2746436"/>
                  </a:moveTo>
                  <a:lnTo>
                    <a:pt x="4569972" y="507999"/>
                  </a:lnTo>
                </a:path>
                <a:path w="6043930" h="2748915">
                  <a:moveTo>
                    <a:pt x="4421215" y="510023"/>
                  </a:moveTo>
                  <a:lnTo>
                    <a:pt x="4418179" y="2746436"/>
                  </a:lnTo>
                </a:path>
                <a:path w="6043930" h="2748915">
                  <a:moveTo>
                    <a:pt x="4864450" y="511035"/>
                  </a:moveTo>
                  <a:lnTo>
                    <a:pt x="4861414" y="2747447"/>
                  </a:lnTo>
                </a:path>
                <a:path w="6043930" h="2748915">
                  <a:moveTo>
                    <a:pt x="4716705" y="511035"/>
                  </a:moveTo>
                  <a:lnTo>
                    <a:pt x="4714681" y="2747447"/>
                  </a:lnTo>
                </a:path>
                <a:path w="6043930" h="2748915">
                  <a:moveTo>
                    <a:pt x="5158928" y="511035"/>
                  </a:moveTo>
                  <a:lnTo>
                    <a:pt x="5155892" y="2747447"/>
                  </a:lnTo>
                </a:path>
                <a:path w="6043930" h="2748915">
                  <a:moveTo>
                    <a:pt x="5011183" y="511035"/>
                  </a:moveTo>
                  <a:lnTo>
                    <a:pt x="5008147" y="2747447"/>
                  </a:lnTo>
                </a:path>
                <a:path w="6043930" h="2748915">
                  <a:moveTo>
                    <a:pt x="5453405" y="512047"/>
                  </a:moveTo>
                  <a:lnTo>
                    <a:pt x="5450370" y="2748459"/>
                  </a:lnTo>
                </a:path>
                <a:path w="6043930" h="2748915">
                  <a:moveTo>
                    <a:pt x="5302625" y="2747447"/>
                  </a:moveTo>
                  <a:lnTo>
                    <a:pt x="5305661" y="509011"/>
                  </a:lnTo>
                </a:path>
                <a:path w="6043930" h="2748915">
                  <a:moveTo>
                    <a:pt x="5748895" y="512047"/>
                  </a:moveTo>
                  <a:lnTo>
                    <a:pt x="5745859" y="2748459"/>
                  </a:lnTo>
                </a:path>
                <a:path w="6043930" h="2748915">
                  <a:moveTo>
                    <a:pt x="5600138" y="512047"/>
                  </a:moveTo>
                  <a:lnTo>
                    <a:pt x="5597103" y="2748459"/>
                  </a:lnTo>
                </a:path>
                <a:path w="6043930" h="2748915">
                  <a:moveTo>
                    <a:pt x="6040337" y="2748459"/>
                  </a:moveTo>
                  <a:lnTo>
                    <a:pt x="6043373" y="3035"/>
                  </a:lnTo>
                </a:path>
                <a:path w="6043930" h="2748915">
                  <a:moveTo>
                    <a:pt x="5895628" y="512047"/>
                  </a:moveTo>
                  <a:lnTo>
                    <a:pt x="5892592" y="2748459"/>
                  </a:lnTo>
                </a:path>
                <a:path w="6043930" h="2748915">
                  <a:moveTo>
                    <a:pt x="1696030" y="506987"/>
                  </a:moveTo>
                  <a:lnTo>
                    <a:pt x="1694006" y="2743400"/>
                  </a:lnTo>
                </a:path>
                <a:path w="6043930" h="2748915">
                  <a:moveTo>
                    <a:pt x="1990508" y="504963"/>
                  </a:moveTo>
                  <a:lnTo>
                    <a:pt x="1987472" y="2743400"/>
                  </a:lnTo>
                </a:path>
                <a:path w="6043930" h="2748915">
                  <a:moveTo>
                    <a:pt x="1843775" y="506987"/>
                  </a:moveTo>
                  <a:lnTo>
                    <a:pt x="1840739" y="2743400"/>
                  </a:lnTo>
                </a:path>
                <a:path w="6043930" h="2748915">
                  <a:moveTo>
                    <a:pt x="2285998" y="507999"/>
                  </a:moveTo>
                  <a:lnTo>
                    <a:pt x="2283974" y="2743400"/>
                  </a:lnTo>
                </a:path>
                <a:path w="6043930" h="2748915">
                  <a:moveTo>
                    <a:pt x="2433743" y="507999"/>
                  </a:moveTo>
                  <a:lnTo>
                    <a:pt x="2430707" y="2744412"/>
                  </a:lnTo>
                </a:path>
                <a:path w="6043930" h="2748915">
                  <a:moveTo>
                    <a:pt x="2580475" y="507999"/>
                  </a:moveTo>
                  <a:lnTo>
                    <a:pt x="2577440" y="2744412"/>
                  </a:lnTo>
                </a:path>
                <a:path w="6043930" h="2748915">
                  <a:moveTo>
                    <a:pt x="2725185" y="2744412"/>
                  </a:moveTo>
                  <a:lnTo>
                    <a:pt x="2728220" y="505975"/>
                  </a:lnTo>
                </a:path>
                <a:path w="6043930" h="2748915">
                  <a:moveTo>
                    <a:pt x="2874953" y="509011"/>
                  </a:moveTo>
                  <a:lnTo>
                    <a:pt x="2871917" y="2744412"/>
                  </a:lnTo>
                </a:path>
                <a:path w="6043930" h="2748915">
                  <a:moveTo>
                    <a:pt x="3022698" y="509011"/>
                  </a:moveTo>
                  <a:lnTo>
                    <a:pt x="3019662" y="2744412"/>
                  </a:lnTo>
                </a:path>
                <a:path w="6043930" h="2748915">
                  <a:moveTo>
                    <a:pt x="3169431" y="509011"/>
                  </a:moveTo>
                  <a:lnTo>
                    <a:pt x="3166395" y="2745424"/>
                  </a:lnTo>
                </a:path>
                <a:path w="6043930" h="2748915">
                  <a:moveTo>
                    <a:pt x="3318188" y="509011"/>
                  </a:moveTo>
                  <a:lnTo>
                    <a:pt x="3315152" y="2745424"/>
                  </a:lnTo>
                </a:path>
                <a:path w="6043930" h="2748915">
                  <a:moveTo>
                    <a:pt x="3461885" y="2745424"/>
                  </a:moveTo>
                  <a:lnTo>
                    <a:pt x="3464921" y="506987"/>
                  </a:lnTo>
                </a:path>
                <a:path w="6043930" h="2748915">
                  <a:moveTo>
                    <a:pt x="3611654" y="509011"/>
                  </a:moveTo>
                  <a:lnTo>
                    <a:pt x="3609630" y="2745424"/>
                  </a:lnTo>
                </a:path>
                <a:path w="6043930" h="2748915">
                  <a:moveTo>
                    <a:pt x="3759399" y="510023"/>
                  </a:moveTo>
                  <a:lnTo>
                    <a:pt x="3756363" y="2745424"/>
                  </a:lnTo>
                </a:path>
                <a:path w="6043930" h="2748915">
                  <a:moveTo>
                    <a:pt x="3906132" y="510023"/>
                  </a:moveTo>
                  <a:lnTo>
                    <a:pt x="3903096" y="2746436"/>
                  </a:lnTo>
                </a:path>
                <a:path w="6043930" h="2748915">
                  <a:moveTo>
                    <a:pt x="4053877" y="510023"/>
                  </a:moveTo>
                  <a:lnTo>
                    <a:pt x="4050841" y="2746436"/>
                  </a:lnTo>
                </a:path>
                <a:path w="6043930" h="2748915">
                  <a:moveTo>
                    <a:pt x="4197574" y="2746436"/>
                  </a:moveTo>
                  <a:lnTo>
                    <a:pt x="4200610" y="507999"/>
                  </a:lnTo>
                </a:path>
                <a:path w="6043930" h="2748915">
                  <a:moveTo>
                    <a:pt x="4348355" y="510023"/>
                  </a:moveTo>
                  <a:lnTo>
                    <a:pt x="4345319" y="2746436"/>
                  </a:lnTo>
                </a:path>
                <a:path w="6043930" h="2748915">
                  <a:moveTo>
                    <a:pt x="4496099" y="511035"/>
                  </a:moveTo>
                  <a:lnTo>
                    <a:pt x="4493064" y="2746436"/>
                  </a:lnTo>
                </a:path>
                <a:path w="6043930" h="2748915">
                  <a:moveTo>
                    <a:pt x="4643844" y="511035"/>
                  </a:moveTo>
                  <a:lnTo>
                    <a:pt x="4640808" y="2746436"/>
                  </a:lnTo>
                </a:path>
                <a:path w="6043930" h="2748915">
                  <a:moveTo>
                    <a:pt x="4790577" y="511035"/>
                  </a:moveTo>
                  <a:lnTo>
                    <a:pt x="4787541" y="2747447"/>
                  </a:lnTo>
                </a:path>
                <a:path w="6043930" h="2748915">
                  <a:moveTo>
                    <a:pt x="4935286" y="2747447"/>
                  </a:moveTo>
                  <a:lnTo>
                    <a:pt x="4938322" y="509011"/>
                  </a:lnTo>
                </a:path>
                <a:path w="6043930" h="2748915">
                  <a:moveTo>
                    <a:pt x="5085055" y="511035"/>
                  </a:moveTo>
                  <a:lnTo>
                    <a:pt x="5082019" y="2747447"/>
                  </a:lnTo>
                </a:path>
                <a:path w="6043930" h="2748915">
                  <a:moveTo>
                    <a:pt x="5231788" y="512047"/>
                  </a:moveTo>
                  <a:lnTo>
                    <a:pt x="5229764" y="2747447"/>
                  </a:lnTo>
                </a:path>
                <a:path w="6043930" h="2748915">
                  <a:moveTo>
                    <a:pt x="5379533" y="512047"/>
                  </a:moveTo>
                  <a:lnTo>
                    <a:pt x="5376497" y="2747447"/>
                  </a:lnTo>
                </a:path>
                <a:path w="6043930" h="2748915">
                  <a:moveTo>
                    <a:pt x="5526266" y="512047"/>
                  </a:moveTo>
                  <a:lnTo>
                    <a:pt x="5523230" y="2748459"/>
                  </a:lnTo>
                </a:path>
                <a:path w="6043930" h="2748915">
                  <a:moveTo>
                    <a:pt x="5821756" y="512047"/>
                  </a:moveTo>
                  <a:lnTo>
                    <a:pt x="5818720" y="2748459"/>
                  </a:lnTo>
                </a:path>
                <a:path w="6043930" h="2748915">
                  <a:moveTo>
                    <a:pt x="5969501" y="513059"/>
                  </a:moveTo>
                  <a:lnTo>
                    <a:pt x="5966465" y="2748459"/>
                  </a:lnTo>
                </a:path>
                <a:path w="6043930" h="2748915">
                  <a:moveTo>
                    <a:pt x="2139265" y="507999"/>
                  </a:moveTo>
                  <a:lnTo>
                    <a:pt x="2136229" y="2743400"/>
                  </a:lnTo>
                </a:path>
                <a:path w="6043930" h="2748915">
                  <a:moveTo>
                    <a:pt x="5675023" y="510023"/>
                  </a:moveTo>
                  <a:lnTo>
                    <a:pt x="5671987" y="2748459"/>
                  </a:lnTo>
                </a:path>
                <a:path w="6043930" h="2748915">
                  <a:moveTo>
                    <a:pt x="3833271" y="0"/>
                  </a:moveTo>
                  <a:lnTo>
                    <a:pt x="3830235" y="274542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7981260" y="6368546"/>
            <a:ext cx="6323965" cy="1823085"/>
            <a:chOff x="7981260" y="6368546"/>
            <a:chExt cx="6323965" cy="1823085"/>
          </a:xfrm>
        </p:grpSpPr>
        <p:sp>
          <p:nvSpPr>
            <p:cNvPr id="13" name="object 13"/>
            <p:cNvSpPr/>
            <p:nvPr/>
          </p:nvSpPr>
          <p:spPr>
            <a:xfrm>
              <a:off x="7986319" y="6374618"/>
              <a:ext cx="6313805" cy="1806575"/>
            </a:xfrm>
            <a:custGeom>
              <a:avLst/>
              <a:gdLst/>
              <a:ahLst/>
              <a:cxnLst/>
              <a:rect l="l" t="t" r="r" b="b"/>
              <a:pathLst>
                <a:path w="6313805" h="1806575">
                  <a:moveTo>
                    <a:pt x="1894372" y="0"/>
                  </a:moveTo>
                  <a:lnTo>
                    <a:pt x="1891337" y="1806333"/>
                  </a:lnTo>
                </a:path>
                <a:path w="6313805" h="1806575">
                  <a:moveTo>
                    <a:pt x="0" y="597051"/>
                  </a:moveTo>
                  <a:lnTo>
                    <a:pt x="6313564" y="605146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985307" y="6372594"/>
              <a:ext cx="6313805" cy="1808480"/>
            </a:xfrm>
            <a:custGeom>
              <a:avLst/>
              <a:gdLst/>
              <a:ahLst/>
              <a:cxnLst/>
              <a:rect l="l" t="t" r="r" b="b"/>
              <a:pathLst>
                <a:path w="6313805" h="1808479">
                  <a:moveTo>
                    <a:pt x="1968245" y="359242"/>
                  </a:moveTo>
                  <a:lnTo>
                    <a:pt x="1966221" y="1808357"/>
                  </a:lnTo>
                  <a:lnTo>
                    <a:pt x="1968245" y="536334"/>
                  </a:lnTo>
                </a:path>
                <a:path w="6313805" h="1808479">
                  <a:moveTo>
                    <a:pt x="3514507" y="603123"/>
                  </a:moveTo>
                  <a:lnTo>
                    <a:pt x="3514507" y="897600"/>
                  </a:lnTo>
                </a:path>
                <a:path w="6313805" h="1808479">
                  <a:moveTo>
                    <a:pt x="1011" y="838907"/>
                  </a:moveTo>
                  <a:lnTo>
                    <a:pt x="6313564" y="848015"/>
                  </a:lnTo>
                </a:path>
                <a:path w="6313805" h="1808479">
                  <a:moveTo>
                    <a:pt x="0" y="1080764"/>
                  </a:moveTo>
                  <a:lnTo>
                    <a:pt x="6313564" y="1089871"/>
                  </a:lnTo>
                </a:path>
                <a:path w="6313805" h="1808479">
                  <a:moveTo>
                    <a:pt x="0" y="1321608"/>
                  </a:moveTo>
                  <a:lnTo>
                    <a:pt x="6313564" y="1329704"/>
                  </a:lnTo>
                </a:path>
                <a:path w="6313805" h="1808479">
                  <a:moveTo>
                    <a:pt x="1527034" y="2023"/>
                  </a:moveTo>
                  <a:lnTo>
                    <a:pt x="1525010" y="1807345"/>
                  </a:lnTo>
                </a:path>
                <a:path w="6313805" h="1808479">
                  <a:moveTo>
                    <a:pt x="1159696" y="1011"/>
                  </a:moveTo>
                  <a:lnTo>
                    <a:pt x="1156660" y="1807345"/>
                  </a:lnTo>
                </a:path>
                <a:path w="6313805" h="1808479">
                  <a:moveTo>
                    <a:pt x="2023" y="0"/>
                  </a:moveTo>
                  <a:lnTo>
                    <a:pt x="0" y="1563464"/>
                  </a:lnTo>
                  <a:lnTo>
                    <a:pt x="6312552" y="157257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7985307" y="6372594"/>
              <a:ext cx="6315710" cy="1814830"/>
            </a:xfrm>
            <a:custGeom>
              <a:avLst/>
              <a:gdLst/>
              <a:ahLst/>
              <a:cxnLst/>
              <a:rect l="l" t="t" r="r" b="b"/>
              <a:pathLst>
                <a:path w="6315709" h="1814829">
                  <a:moveTo>
                    <a:pt x="6312552" y="1814428"/>
                  </a:moveTo>
                  <a:lnTo>
                    <a:pt x="0" y="1806333"/>
                  </a:lnTo>
                  <a:lnTo>
                    <a:pt x="2023" y="0"/>
                  </a:lnTo>
                  <a:lnTo>
                    <a:pt x="6315588" y="8095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7985307" y="6377654"/>
              <a:ext cx="6315710" cy="1809750"/>
            </a:xfrm>
            <a:custGeom>
              <a:avLst/>
              <a:gdLst/>
              <a:ahLst/>
              <a:cxnLst/>
              <a:rect l="l" t="t" r="r" b="b"/>
              <a:pathLst>
                <a:path w="6315709" h="1809750">
                  <a:moveTo>
                    <a:pt x="0" y="1801273"/>
                  </a:moveTo>
                  <a:lnTo>
                    <a:pt x="6312552" y="1809369"/>
                  </a:lnTo>
                </a:path>
                <a:path w="6315709" h="1809750">
                  <a:moveTo>
                    <a:pt x="1894372" y="596039"/>
                  </a:moveTo>
                  <a:lnTo>
                    <a:pt x="6314576" y="602111"/>
                  </a:lnTo>
                </a:path>
                <a:path w="6315709" h="1809750">
                  <a:moveTo>
                    <a:pt x="1895384" y="113338"/>
                  </a:moveTo>
                  <a:lnTo>
                    <a:pt x="6314576" y="119410"/>
                  </a:lnTo>
                </a:path>
                <a:path w="6315709" h="1809750">
                  <a:moveTo>
                    <a:pt x="1894372" y="354182"/>
                  </a:moveTo>
                  <a:lnTo>
                    <a:pt x="6314576" y="360254"/>
                  </a:lnTo>
                </a:path>
                <a:path w="6315709" h="1809750">
                  <a:moveTo>
                    <a:pt x="2188850" y="531274"/>
                  </a:moveTo>
                  <a:lnTo>
                    <a:pt x="2186826" y="1803297"/>
                  </a:lnTo>
                </a:path>
                <a:path w="6315709" h="1809750">
                  <a:moveTo>
                    <a:pt x="2041105" y="531274"/>
                  </a:moveTo>
                  <a:lnTo>
                    <a:pt x="2040093" y="1803297"/>
                  </a:lnTo>
                </a:path>
                <a:path w="6315709" h="1809750">
                  <a:moveTo>
                    <a:pt x="2484340" y="532286"/>
                  </a:moveTo>
                  <a:lnTo>
                    <a:pt x="2482316" y="1804309"/>
                  </a:lnTo>
                </a:path>
                <a:path w="6315709" h="1809750">
                  <a:moveTo>
                    <a:pt x="2337607" y="531274"/>
                  </a:moveTo>
                  <a:lnTo>
                    <a:pt x="2335583" y="1804309"/>
                  </a:lnTo>
                </a:path>
                <a:path w="6315709" h="1809750">
                  <a:moveTo>
                    <a:pt x="2778818" y="532286"/>
                  </a:moveTo>
                  <a:lnTo>
                    <a:pt x="2776794" y="1804309"/>
                  </a:lnTo>
                </a:path>
                <a:path w="6315709" h="1809750">
                  <a:moveTo>
                    <a:pt x="2630061" y="1804309"/>
                  </a:moveTo>
                  <a:lnTo>
                    <a:pt x="2631073" y="529250"/>
                  </a:lnTo>
                </a:path>
                <a:path w="6315709" h="1809750">
                  <a:moveTo>
                    <a:pt x="3073296" y="532286"/>
                  </a:moveTo>
                  <a:lnTo>
                    <a:pt x="3071272" y="1804309"/>
                  </a:lnTo>
                </a:path>
                <a:path w="6315709" h="1809750">
                  <a:moveTo>
                    <a:pt x="2925551" y="532286"/>
                  </a:moveTo>
                  <a:lnTo>
                    <a:pt x="2924539" y="1804309"/>
                  </a:lnTo>
                </a:path>
                <a:path w="6315709" h="1809750">
                  <a:moveTo>
                    <a:pt x="3365750" y="1805321"/>
                  </a:moveTo>
                  <a:lnTo>
                    <a:pt x="3367774" y="530262"/>
                  </a:lnTo>
                </a:path>
                <a:path w="6315709" h="1809750">
                  <a:moveTo>
                    <a:pt x="3220029" y="533298"/>
                  </a:moveTo>
                  <a:lnTo>
                    <a:pt x="3218005" y="1805321"/>
                  </a:lnTo>
                </a:path>
                <a:path w="6315709" h="1809750">
                  <a:moveTo>
                    <a:pt x="3663263" y="533298"/>
                  </a:moveTo>
                  <a:lnTo>
                    <a:pt x="3661240" y="1805321"/>
                  </a:lnTo>
                </a:path>
                <a:path w="6315709" h="1809750">
                  <a:moveTo>
                    <a:pt x="3514507" y="533298"/>
                  </a:moveTo>
                  <a:lnTo>
                    <a:pt x="3512483" y="1805321"/>
                  </a:lnTo>
                </a:path>
                <a:path w="6315709" h="1809750">
                  <a:moveTo>
                    <a:pt x="3956729" y="534310"/>
                  </a:moveTo>
                  <a:lnTo>
                    <a:pt x="3955717" y="1806333"/>
                  </a:lnTo>
                </a:path>
                <a:path w="6315709" h="1809750">
                  <a:moveTo>
                    <a:pt x="3809996" y="533298"/>
                  </a:moveTo>
                  <a:lnTo>
                    <a:pt x="3807973" y="1805321"/>
                  </a:lnTo>
                </a:path>
                <a:path w="6315709" h="1809750">
                  <a:moveTo>
                    <a:pt x="4251207" y="534310"/>
                  </a:moveTo>
                  <a:lnTo>
                    <a:pt x="4250195" y="1806333"/>
                  </a:lnTo>
                </a:path>
                <a:path w="6315709" h="1809750">
                  <a:moveTo>
                    <a:pt x="4545685" y="534310"/>
                  </a:moveTo>
                  <a:lnTo>
                    <a:pt x="4544673" y="1806333"/>
                  </a:lnTo>
                </a:path>
                <a:path w="6315709" h="1809750">
                  <a:moveTo>
                    <a:pt x="4398952" y="534310"/>
                  </a:moveTo>
                  <a:lnTo>
                    <a:pt x="4396928" y="1806333"/>
                  </a:lnTo>
                </a:path>
                <a:path w="6315709" h="1809750">
                  <a:moveTo>
                    <a:pt x="4840163" y="1807345"/>
                  </a:moveTo>
                  <a:lnTo>
                    <a:pt x="4841175" y="532286"/>
                  </a:lnTo>
                </a:path>
                <a:path w="6315709" h="1809750">
                  <a:moveTo>
                    <a:pt x="4693430" y="535322"/>
                  </a:moveTo>
                  <a:lnTo>
                    <a:pt x="4691406" y="1807345"/>
                  </a:lnTo>
                </a:path>
                <a:path w="6315709" h="1809750">
                  <a:moveTo>
                    <a:pt x="5135653" y="535322"/>
                  </a:moveTo>
                  <a:lnTo>
                    <a:pt x="5134641" y="1807345"/>
                  </a:lnTo>
                </a:path>
                <a:path w="6315709" h="1809750">
                  <a:moveTo>
                    <a:pt x="4988920" y="535322"/>
                  </a:moveTo>
                  <a:lnTo>
                    <a:pt x="4986896" y="1807345"/>
                  </a:lnTo>
                </a:path>
                <a:path w="6315709" h="1809750">
                  <a:moveTo>
                    <a:pt x="5430131" y="535322"/>
                  </a:moveTo>
                  <a:lnTo>
                    <a:pt x="5428107" y="1808357"/>
                  </a:lnTo>
                </a:path>
                <a:path w="6315709" h="1809750">
                  <a:moveTo>
                    <a:pt x="5283398" y="535322"/>
                  </a:moveTo>
                  <a:lnTo>
                    <a:pt x="5281374" y="1807345"/>
                  </a:lnTo>
                </a:path>
                <a:path w="6315709" h="1809750">
                  <a:moveTo>
                    <a:pt x="5724608" y="536334"/>
                  </a:moveTo>
                  <a:lnTo>
                    <a:pt x="5722584" y="1808357"/>
                  </a:lnTo>
                </a:path>
                <a:path w="6315709" h="1809750">
                  <a:moveTo>
                    <a:pt x="5576863" y="536334"/>
                  </a:moveTo>
                  <a:lnTo>
                    <a:pt x="5575852" y="1808357"/>
                  </a:lnTo>
                  <a:lnTo>
                    <a:pt x="5576863" y="533298"/>
                  </a:lnTo>
                </a:path>
                <a:path w="6315709" h="1809750">
                  <a:moveTo>
                    <a:pt x="6019086" y="536334"/>
                  </a:moveTo>
                  <a:lnTo>
                    <a:pt x="6017062" y="1808357"/>
                  </a:lnTo>
                </a:path>
                <a:path w="6315709" h="1809750">
                  <a:moveTo>
                    <a:pt x="5871341" y="536334"/>
                  </a:moveTo>
                  <a:lnTo>
                    <a:pt x="5870329" y="1808357"/>
                  </a:lnTo>
                </a:path>
                <a:path w="6315709" h="1809750">
                  <a:moveTo>
                    <a:pt x="6312552" y="1809369"/>
                  </a:moveTo>
                  <a:lnTo>
                    <a:pt x="6315588" y="3035"/>
                  </a:lnTo>
                </a:path>
                <a:path w="6315709" h="1809750">
                  <a:moveTo>
                    <a:pt x="6166831" y="536334"/>
                  </a:moveTo>
                  <a:lnTo>
                    <a:pt x="6165819" y="1808357"/>
                  </a:lnTo>
                </a:path>
                <a:path w="6315709" h="1809750">
                  <a:moveTo>
                    <a:pt x="2262723" y="529250"/>
                  </a:moveTo>
                  <a:lnTo>
                    <a:pt x="2260699" y="1803297"/>
                  </a:lnTo>
                </a:path>
                <a:path w="6315709" h="1809750">
                  <a:moveTo>
                    <a:pt x="2114978" y="531274"/>
                  </a:moveTo>
                  <a:lnTo>
                    <a:pt x="2113966" y="1803297"/>
                  </a:lnTo>
                </a:path>
                <a:path w="6315709" h="1809750">
                  <a:moveTo>
                    <a:pt x="2558213" y="532286"/>
                  </a:moveTo>
                  <a:lnTo>
                    <a:pt x="2556189" y="1804309"/>
                  </a:lnTo>
                </a:path>
                <a:path w="6315709" h="1809750">
                  <a:moveTo>
                    <a:pt x="2704946" y="532286"/>
                  </a:moveTo>
                  <a:lnTo>
                    <a:pt x="2702922" y="1804309"/>
                  </a:lnTo>
                </a:path>
                <a:path w="6315709" h="1809750">
                  <a:moveTo>
                    <a:pt x="2852690" y="532286"/>
                  </a:moveTo>
                  <a:lnTo>
                    <a:pt x="2850667" y="1804309"/>
                  </a:lnTo>
                </a:path>
                <a:path w="6315709" h="1809750">
                  <a:moveTo>
                    <a:pt x="2997399" y="1804309"/>
                  </a:moveTo>
                  <a:lnTo>
                    <a:pt x="2999423" y="530262"/>
                  </a:lnTo>
                </a:path>
                <a:path w="6315709" h="1809750">
                  <a:moveTo>
                    <a:pt x="3146156" y="533298"/>
                  </a:moveTo>
                  <a:lnTo>
                    <a:pt x="3145144" y="1805321"/>
                  </a:lnTo>
                </a:path>
                <a:path w="6315709" h="1809750">
                  <a:moveTo>
                    <a:pt x="3293901" y="533298"/>
                  </a:moveTo>
                  <a:lnTo>
                    <a:pt x="3291877" y="1805321"/>
                  </a:lnTo>
                </a:path>
                <a:path w="6315709" h="1809750">
                  <a:moveTo>
                    <a:pt x="3440634" y="533298"/>
                  </a:moveTo>
                  <a:lnTo>
                    <a:pt x="3439622" y="1805321"/>
                  </a:lnTo>
                </a:path>
                <a:path w="6315709" h="1809750">
                  <a:moveTo>
                    <a:pt x="3589391" y="533298"/>
                  </a:moveTo>
                  <a:lnTo>
                    <a:pt x="3587367" y="1805321"/>
                  </a:lnTo>
                </a:path>
                <a:path w="6315709" h="1809750">
                  <a:moveTo>
                    <a:pt x="3736124" y="533298"/>
                  </a:moveTo>
                  <a:lnTo>
                    <a:pt x="3735112" y="1805321"/>
                  </a:lnTo>
                  <a:lnTo>
                    <a:pt x="3736124" y="531274"/>
                  </a:lnTo>
                </a:path>
                <a:path w="6315709" h="1809750">
                  <a:moveTo>
                    <a:pt x="3883869" y="533298"/>
                  </a:moveTo>
                  <a:lnTo>
                    <a:pt x="3881845" y="1806333"/>
                  </a:lnTo>
                </a:path>
                <a:path w="6315709" h="1809750">
                  <a:moveTo>
                    <a:pt x="4030602" y="534310"/>
                  </a:moveTo>
                  <a:lnTo>
                    <a:pt x="4029590" y="1806333"/>
                  </a:lnTo>
                </a:path>
                <a:path w="6315709" h="1809750">
                  <a:moveTo>
                    <a:pt x="4178347" y="534310"/>
                  </a:moveTo>
                  <a:lnTo>
                    <a:pt x="4176323" y="1806333"/>
                  </a:lnTo>
                </a:path>
                <a:path w="6315709" h="1809750">
                  <a:moveTo>
                    <a:pt x="4325080" y="534310"/>
                  </a:moveTo>
                  <a:lnTo>
                    <a:pt x="4323056" y="1806333"/>
                  </a:lnTo>
                </a:path>
                <a:path w="6315709" h="1809750">
                  <a:moveTo>
                    <a:pt x="4471813" y="534310"/>
                  </a:moveTo>
                  <a:lnTo>
                    <a:pt x="4470801" y="1806333"/>
                  </a:lnTo>
                  <a:lnTo>
                    <a:pt x="4472825" y="532286"/>
                  </a:lnTo>
                </a:path>
                <a:path w="6315709" h="1809750">
                  <a:moveTo>
                    <a:pt x="4619558" y="534310"/>
                  </a:moveTo>
                  <a:lnTo>
                    <a:pt x="4617534" y="1806333"/>
                  </a:lnTo>
                </a:path>
                <a:path w="6315709" h="1809750">
                  <a:moveTo>
                    <a:pt x="4766290" y="535322"/>
                  </a:moveTo>
                  <a:lnTo>
                    <a:pt x="4765279" y="1807345"/>
                  </a:lnTo>
                </a:path>
                <a:path w="6315709" h="1809750">
                  <a:moveTo>
                    <a:pt x="4915047" y="535322"/>
                  </a:moveTo>
                  <a:lnTo>
                    <a:pt x="4913023" y="1807345"/>
                  </a:lnTo>
                </a:path>
                <a:path w="6315709" h="1809750">
                  <a:moveTo>
                    <a:pt x="5061780" y="535322"/>
                  </a:moveTo>
                  <a:lnTo>
                    <a:pt x="5060768" y="1807345"/>
                  </a:lnTo>
                </a:path>
                <a:path w="6315709" h="1809750">
                  <a:moveTo>
                    <a:pt x="5207501" y="1807345"/>
                  </a:moveTo>
                  <a:lnTo>
                    <a:pt x="5209525" y="533298"/>
                  </a:lnTo>
                </a:path>
                <a:path w="6315709" h="1809750">
                  <a:moveTo>
                    <a:pt x="5356258" y="535322"/>
                  </a:moveTo>
                  <a:lnTo>
                    <a:pt x="5355246" y="1807345"/>
                  </a:lnTo>
                </a:path>
                <a:path w="6315709" h="1809750">
                  <a:moveTo>
                    <a:pt x="5504003" y="536334"/>
                  </a:moveTo>
                  <a:lnTo>
                    <a:pt x="5501979" y="1808357"/>
                  </a:lnTo>
                </a:path>
                <a:path w="6315709" h="1809750">
                  <a:moveTo>
                    <a:pt x="5650736" y="536334"/>
                  </a:moveTo>
                  <a:lnTo>
                    <a:pt x="5649724" y="1808357"/>
                  </a:lnTo>
                </a:path>
                <a:path w="6315709" h="1809750">
                  <a:moveTo>
                    <a:pt x="5798481" y="536334"/>
                  </a:moveTo>
                  <a:lnTo>
                    <a:pt x="5796457" y="1808357"/>
                  </a:lnTo>
                </a:path>
                <a:path w="6315709" h="1809750">
                  <a:moveTo>
                    <a:pt x="5945214" y="536334"/>
                  </a:moveTo>
                  <a:lnTo>
                    <a:pt x="5943190" y="1808357"/>
                  </a:lnTo>
                </a:path>
                <a:path w="6315709" h="1809750">
                  <a:moveTo>
                    <a:pt x="6093971" y="536334"/>
                  </a:moveTo>
                  <a:lnTo>
                    <a:pt x="6091947" y="1808357"/>
                  </a:lnTo>
                </a:path>
                <a:path w="6315709" h="1809750">
                  <a:moveTo>
                    <a:pt x="6240704" y="537346"/>
                  </a:moveTo>
                  <a:lnTo>
                    <a:pt x="6238680" y="1809369"/>
                  </a:lnTo>
                </a:path>
                <a:path w="6315709" h="1809750">
                  <a:moveTo>
                    <a:pt x="2410468" y="532286"/>
                  </a:moveTo>
                  <a:lnTo>
                    <a:pt x="2409456" y="1804309"/>
                  </a:lnTo>
                </a:path>
                <a:path w="6315709" h="1809750">
                  <a:moveTo>
                    <a:pt x="5945214" y="534310"/>
                  </a:moveTo>
                  <a:lnTo>
                    <a:pt x="5943190" y="1808357"/>
                  </a:lnTo>
                </a:path>
                <a:path w="6315709" h="1809750">
                  <a:moveTo>
                    <a:pt x="4105486" y="0"/>
                  </a:moveTo>
                  <a:lnTo>
                    <a:pt x="4102450" y="1806333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8233156" y="11737881"/>
            <a:ext cx="6064250" cy="1574800"/>
            <a:chOff x="8233156" y="11737881"/>
            <a:chExt cx="6064250" cy="1574800"/>
          </a:xfrm>
        </p:grpSpPr>
        <p:sp>
          <p:nvSpPr>
            <p:cNvPr id="18" name="object 18"/>
            <p:cNvSpPr/>
            <p:nvPr/>
          </p:nvSpPr>
          <p:spPr>
            <a:xfrm>
              <a:off x="8253475" y="11744032"/>
              <a:ext cx="6038850" cy="1559560"/>
            </a:xfrm>
            <a:custGeom>
              <a:avLst/>
              <a:gdLst/>
              <a:ahLst/>
              <a:cxnLst/>
              <a:rect l="l" t="t" r="r" b="b"/>
              <a:pathLst>
                <a:path w="6038850" h="1559559">
                  <a:moveTo>
                    <a:pt x="1621146" y="0"/>
                  </a:moveTo>
                  <a:lnTo>
                    <a:pt x="1619122" y="1559417"/>
                  </a:lnTo>
                </a:path>
                <a:path w="6038850" h="1559559">
                  <a:moveTo>
                    <a:pt x="0" y="590979"/>
                  </a:moveTo>
                  <a:lnTo>
                    <a:pt x="6038313" y="598063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8252463" y="12339060"/>
              <a:ext cx="6039485" cy="969644"/>
            </a:xfrm>
            <a:custGeom>
              <a:avLst/>
              <a:gdLst/>
              <a:ahLst/>
              <a:cxnLst/>
              <a:rect l="l" t="t" r="r" b="b"/>
              <a:pathLst>
                <a:path w="6039484" h="969644">
                  <a:moveTo>
                    <a:pt x="3242292" y="0"/>
                  </a:moveTo>
                  <a:lnTo>
                    <a:pt x="3242292" y="295489"/>
                  </a:lnTo>
                </a:path>
                <a:path w="6039484" h="969644">
                  <a:moveTo>
                    <a:pt x="1011" y="237808"/>
                  </a:moveTo>
                  <a:lnTo>
                    <a:pt x="6039325" y="244892"/>
                  </a:lnTo>
                </a:path>
                <a:path w="6039484" h="969644">
                  <a:moveTo>
                    <a:pt x="0" y="479664"/>
                  </a:moveTo>
                  <a:lnTo>
                    <a:pt x="6039325" y="487760"/>
                  </a:lnTo>
                </a:path>
                <a:path w="6039484" h="969644">
                  <a:moveTo>
                    <a:pt x="0" y="720509"/>
                  </a:moveTo>
                  <a:lnTo>
                    <a:pt x="6039325" y="727593"/>
                  </a:lnTo>
                </a:path>
                <a:path w="6039484" h="969644">
                  <a:moveTo>
                    <a:pt x="0" y="962365"/>
                  </a:moveTo>
                  <a:lnTo>
                    <a:pt x="6038313" y="969449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8237283" y="11742008"/>
              <a:ext cx="6055995" cy="1566545"/>
            </a:xfrm>
            <a:custGeom>
              <a:avLst/>
              <a:gdLst/>
              <a:ahLst/>
              <a:cxnLst/>
              <a:rect l="l" t="t" r="r" b="b"/>
              <a:pathLst>
                <a:path w="6055994" h="1566544">
                  <a:moveTo>
                    <a:pt x="6053493" y="1566500"/>
                  </a:moveTo>
                  <a:lnTo>
                    <a:pt x="0" y="1559417"/>
                  </a:lnTo>
                  <a:lnTo>
                    <a:pt x="2023" y="0"/>
                  </a:lnTo>
                  <a:lnTo>
                    <a:pt x="6055516" y="8095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9873609" y="11854335"/>
              <a:ext cx="4419600" cy="488315"/>
            </a:xfrm>
            <a:custGeom>
              <a:avLst/>
              <a:gdLst/>
              <a:ahLst/>
              <a:cxnLst/>
              <a:rect l="l" t="t" r="r" b="b"/>
              <a:pathLst>
                <a:path w="4419600" h="488315">
                  <a:moveTo>
                    <a:pt x="0" y="482700"/>
                  </a:moveTo>
                  <a:lnTo>
                    <a:pt x="4418179" y="487760"/>
                  </a:lnTo>
                </a:path>
                <a:path w="4419600" h="488315">
                  <a:moveTo>
                    <a:pt x="1011" y="0"/>
                  </a:moveTo>
                  <a:lnTo>
                    <a:pt x="4419191" y="5059"/>
                  </a:lnTo>
                </a:path>
                <a:path w="4419600" h="488315">
                  <a:moveTo>
                    <a:pt x="0" y="241856"/>
                  </a:moveTo>
                  <a:lnTo>
                    <a:pt x="4419191" y="24792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5459933" y="1435641"/>
            <a:ext cx="56451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Об'єм </a:t>
            </a:r>
            <a:r>
              <a:rPr sz="850" spc="-10" dirty="0">
                <a:latin typeface="Times New Roman"/>
                <a:cs typeface="Times New Roman"/>
              </a:rPr>
              <a:t>робіт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040926" y="1713098"/>
            <a:ext cx="33337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900" i="1" spc="-80" dirty="0">
                <a:latin typeface="Trebuchet MS"/>
                <a:cs typeface="Trebuchet MS"/>
              </a:rPr>
              <a:t>№</a:t>
            </a:r>
            <a:r>
              <a:rPr sz="900" i="1" spc="-35" dirty="0">
                <a:latin typeface="Trebuchet MS"/>
                <a:cs typeface="Trebuchet MS"/>
              </a:rPr>
              <a:t> </a:t>
            </a:r>
            <a:r>
              <a:rPr sz="900" i="1" spc="-70" dirty="0">
                <a:latin typeface="Trebuchet MS"/>
                <a:cs typeface="Trebuchet MS"/>
              </a:rPr>
              <a:t>п/</a:t>
            </a:r>
            <a:r>
              <a:rPr sz="900" i="1" spc="-180" dirty="0">
                <a:latin typeface="Trebuchet MS"/>
                <a:cs typeface="Trebuchet MS"/>
              </a:rPr>
              <a:t> </a:t>
            </a:r>
            <a:r>
              <a:rPr sz="900" i="1" spc="-50" dirty="0">
                <a:latin typeface="Trebuchet MS"/>
                <a:cs typeface="Trebuchet MS"/>
              </a:rPr>
              <a:t>п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380109" y="1709259"/>
            <a:ext cx="289433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29285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Найменування</a:t>
            </a:r>
            <a:r>
              <a:rPr sz="850" spc="25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і</a:t>
            </a:r>
            <a:r>
              <a:rPr sz="850" spc="30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комплекс</a:t>
            </a:r>
            <a:r>
              <a:rPr sz="850" spc="30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рібіт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339436" y="1850172"/>
            <a:ext cx="343535" cy="290830"/>
          </a:xfrm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 marR="5080" indent="79375">
              <a:lnSpc>
                <a:spcPct val="103899"/>
              </a:lnSpc>
              <a:spcBef>
                <a:spcPts val="65"/>
              </a:spcBef>
            </a:pPr>
            <a:r>
              <a:rPr sz="850" spc="-25" dirty="0">
                <a:latin typeface="Times New Roman"/>
                <a:cs typeface="Times New Roman"/>
              </a:rPr>
              <a:t>Од.</a:t>
            </a:r>
            <a:r>
              <a:rPr sz="850" spc="-10" dirty="0">
                <a:latin typeface="Times New Roman"/>
                <a:cs typeface="Times New Roman"/>
              </a:rPr>
              <a:t> виміру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057297" y="2285310"/>
            <a:ext cx="31686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50"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057297" y="2462402"/>
            <a:ext cx="31686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13335"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057297" y="2637470"/>
            <a:ext cx="31686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17780"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3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057297" y="2816585"/>
            <a:ext cx="31686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15875"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4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057297" y="2990641"/>
            <a:ext cx="31686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19685"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057297" y="3167733"/>
            <a:ext cx="31686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19685"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6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056791" y="4934599"/>
            <a:ext cx="31877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8105">
              <a:lnSpc>
                <a:spcPct val="100000"/>
              </a:lnSpc>
              <a:spcBef>
                <a:spcPts val="105"/>
              </a:spcBef>
            </a:pPr>
            <a:r>
              <a:rPr sz="850" spc="-25" dirty="0">
                <a:latin typeface="Times New Roman"/>
                <a:cs typeface="Times New Roman"/>
              </a:rPr>
              <a:t>16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056791" y="5125858"/>
            <a:ext cx="31877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81915">
              <a:lnSpc>
                <a:spcPct val="100000"/>
              </a:lnSpc>
              <a:spcBef>
                <a:spcPts val="105"/>
              </a:spcBef>
            </a:pPr>
            <a:r>
              <a:rPr sz="850" spc="-25" dirty="0">
                <a:latin typeface="Times New Roman"/>
                <a:cs typeface="Times New Roman"/>
              </a:rPr>
              <a:t>17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056791" y="5302949"/>
            <a:ext cx="31877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6835">
              <a:lnSpc>
                <a:spcPct val="100000"/>
              </a:lnSpc>
              <a:spcBef>
                <a:spcPts val="105"/>
              </a:spcBef>
            </a:pPr>
            <a:r>
              <a:rPr sz="850" spc="-25" dirty="0">
                <a:latin typeface="Times New Roman"/>
                <a:cs typeface="Times New Roman"/>
              </a:rPr>
              <a:t>18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380109" y="2291991"/>
            <a:ext cx="289433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54305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Підготовчі </a:t>
            </a:r>
            <a:r>
              <a:rPr sz="850" spc="-10" dirty="0">
                <a:latin typeface="Times New Roman"/>
                <a:cs typeface="Times New Roman"/>
              </a:rPr>
              <a:t>роботи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380109" y="2463055"/>
            <a:ext cx="289433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93980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Розробка грунту екскаватором у </a:t>
            </a:r>
            <a:r>
              <a:rPr sz="850" spc="-10" dirty="0">
                <a:latin typeface="Times New Roman"/>
                <a:cs typeface="Times New Roman"/>
              </a:rPr>
              <a:t>відвал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380109" y="2625422"/>
            <a:ext cx="289433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4295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Розробка грунту екскаватором</a:t>
            </a:r>
            <a:r>
              <a:rPr sz="850" spc="5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на </a:t>
            </a:r>
            <a:r>
              <a:rPr sz="850" spc="-10" dirty="0">
                <a:latin typeface="Times New Roman"/>
                <a:cs typeface="Times New Roman"/>
              </a:rPr>
              <a:t>автосамоскиди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380109" y="2802077"/>
            <a:ext cx="289433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81915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Влаштування</a:t>
            </a:r>
            <a:r>
              <a:rPr sz="850" spc="15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монолітної</a:t>
            </a:r>
            <a:r>
              <a:rPr sz="850" spc="15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фундаментної</a:t>
            </a:r>
            <a:r>
              <a:rPr sz="850" spc="15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плити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380109" y="2996766"/>
            <a:ext cx="289433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130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Влаштування</a:t>
            </a:r>
            <a:r>
              <a:rPr sz="850" spc="45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гідроізоляції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380109" y="3172063"/>
            <a:ext cx="289433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6195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Засипання</a:t>
            </a:r>
            <a:r>
              <a:rPr sz="850" spc="25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пазух</a:t>
            </a:r>
            <a:r>
              <a:rPr sz="850" spc="30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котловану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057297" y="3346034"/>
            <a:ext cx="321754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9220">
              <a:lnSpc>
                <a:spcPct val="100000"/>
              </a:lnSpc>
              <a:spcBef>
                <a:spcPts val="105"/>
              </a:spcBef>
              <a:tabLst>
                <a:tab pos="372745" algn="l"/>
              </a:tabLst>
            </a:pPr>
            <a:r>
              <a:rPr sz="850" spc="-50" dirty="0">
                <a:latin typeface="Times New Roman"/>
                <a:cs typeface="Times New Roman"/>
              </a:rPr>
              <a:t>7</a:t>
            </a:r>
            <a:r>
              <a:rPr sz="850" dirty="0">
                <a:latin typeface="Times New Roman"/>
                <a:cs typeface="Times New Roman"/>
              </a:rPr>
              <a:t>	Ущільнення</a:t>
            </a:r>
            <a:r>
              <a:rPr sz="850" spc="15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грунту</a:t>
            </a:r>
            <a:r>
              <a:rPr sz="850" spc="15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пазух</a:t>
            </a:r>
            <a:r>
              <a:rPr sz="850" spc="15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котловану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056791" y="4583452"/>
            <a:ext cx="181483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80010">
              <a:lnSpc>
                <a:spcPct val="100000"/>
              </a:lnSpc>
              <a:spcBef>
                <a:spcPts val="105"/>
              </a:spcBef>
              <a:tabLst>
                <a:tab pos="402590" algn="l"/>
              </a:tabLst>
            </a:pPr>
            <a:r>
              <a:rPr sz="850" spc="-25" dirty="0">
                <a:latin typeface="Times New Roman"/>
                <a:cs typeface="Times New Roman"/>
              </a:rPr>
              <a:t>14</a:t>
            </a:r>
            <a:r>
              <a:rPr sz="850" dirty="0">
                <a:latin typeface="Times New Roman"/>
                <a:cs typeface="Times New Roman"/>
              </a:rPr>
              <a:t>	</a:t>
            </a:r>
            <a:r>
              <a:rPr sz="1275" baseline="3267" dirty="0">
                <a:latin typeface="Times New Roman"/>
                <a:cs typeface="Times New Roman"/>
              </a:rPr>
              <a:t>Влаштування</a:t>
            </a:r>
            <a:r>
              <a:rPr sz="1275" spc="37" baseline="3267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Мембрани</a:t>
            </a:r>
            <a:r>
              <a:rPr sz="850" spc="25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ПВХ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056791" y="4183231"/>
            <a:ext cx="2283460" cy="381000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364490" indent="-285750">
              <a:lnSpc>
                <a:spcPct val="100000"/>
              </a:lnSpc>
              <a:spcBef>
                <a:spcPts val="475"/>
              </a:spcBef>
              <a:buAutoNum type="arabicPlain" startAt="12"/>
              <a:tabLst>
                <a:tab pos="364490" algn="l"/>
              </a:tabLst>
            </a:pPr>
            <a:r>
              <a:rPr sz="1275" baseline="3267" dirty="0">
                <a:latin typeface="Times New Roman"/>
                <a:cs typeface="Times New Roman"/>
              </a:rPr>
              <a:t>Влаштування</a:t>
            </a:r>
            <a:r>
              <a:rPr sz="1275" spc="22" baseline="3267" dirty="0">
                <a:latin typeface="Times New Roman"/>
                <a:cs typeface="Times New Roman"/>
              </a:rPr>
              <a:t> </a:t>
            </a:r>
            <a:r>
              <a:rPr sz="1275" baseline="3267" dirty="0">
                <a:latin typeface="Times New Roman"/>
                <a:cs typeface="Times New Roman"/>
              </a:rPr>
              <a:t>пароізоляції</a:t>
            </a:r>
            <a:r>
              <a:rPr sz="1275" spc="37" baseline="3267" dirty="0">
                <a:latin typeface="Times New Roman"/>
                <a:cs typeface="Times New Roman"/>
              </a:rPr>
              <a:t> </a:t>
            </a:r>
            <a:r>
              <a:rPr sz="1275" spc="-15" baseline="3267" dirty="0">
                <a:latin typeface="Times New Roman"/>
                <a:cs typeface="Times New Roman"/>
              </a:rPr>
              <a:t>покрівлі</a:t>
            </a:r>
            <a:endParaRPr sz="1275" baseline="3267">
              <a:latin typeface="Times New Roman"/>
              <a:cs typeface="Times New Roman"/>
            </a:endParaRPr>
          </a:p>
          <a:p>
            <a:pPr marL="417195" indent="-337820">
              <a:lnSpc>
                <a:spcPct val="100000"/>
              </a:lnSpc>
              <a:spcBef>
                <a:spcPts val="380"/>
              </a:spcBef>
              <a:buAutoNum type="arabicPlain" startAt="12"/>
              <a:tabLst>
                <a:tab pos="417195" algn="l"/>
              </a:tabLst>
            </a:pPr>
            <a:r>
              <a:rPr sz="850" dirty="0">
                <a:latin typeface="Times New Roman"/>
                <a:cs typeface="Times New Roman"/>
              </a:rPr>
              <a:t>Влаштування</a:t>
            </a:r>
            <a:r>
              <a:rPr sz="850" spc="20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ухилоутворюючої</a:t>
            </a:r>
            <a:r>
              <a:rPr sz="850" spc="25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стяжки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412922" y="5307699"/>
            <a:ext cx="101790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Опорядження</a:t>
            </a:r>
            <a:r>
              <a:rPr sz="850" spc="45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цоколя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056791" y="5475544"/>
            <a:ext cx="157289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8105">
              <a:lnSpc>
                <a:spcPct val="100000"/>
              </a:lnSpc>
              <a:spcBef>
                <a:spcPts val="105"/>
              </a:spcBef>
              <a:tabLst>
                <a:tab pos="374650" algn="l"/>
              </a:tabLst>
            </a:pPr>
            <a:r>
              <a:rPr sz="1275" spc="-37" baseline="3267" dirty="0">
                <a:latin typeface="Times New Roman"/>
                <a:cs typeface="Times New Roman"/>
              </a:rPr>
              <a:t>19</a:t>
            </a:r>
            <a:r>
              <a:rPr sz="1275" baseline="3267" dirty="0">
                <a:latin typeface="Times New Roman"/>
                <a:cs typeface="Times New Roman"/>
              </a:rPr>
              <a:t>	</a:t>
            </a:r>
            <a:r>
              <a:rPr sz="850" dirty="0">
                <a:latin typeface="Times New Roman"/>
                <a:cs typeface="Times New Roman"/>
              </a:rPr>
              <a:t>Влаштування</a:t>
            </a:r>
            <a:r>
              <a:rPr sz="850" spc="45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вимощення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2073943" y="5661180"/>
            <a:ext cx="34925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Всього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279350" y="2293406"/>
            <a:ext cx="46482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50495">
              <a:lnSpc>
                <a:spcPct val="100000"/>
              </a:lnSpc>
              <a:spcBef>
                <a:spcPts val="105"/>
              </a:spcBef>
            </a:pPr>
            <a:r>
              <a:rPr sz="850" spc="-25" dirty="0">
                <a:latin typeface="Times New Roman"/>
                <a:cs typeface="Times New Roman"/>
              </a:rPr>
              <a:t>Дні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279350" y="2478593"/>
            <a:ext cx="46482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6990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1000м³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279350" y="2819621"/>
            <a:ext cx="46482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3660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100м³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279350" y="3011892"/>
            <a:ext cx="46482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9215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100м²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5279350" y="3185948"/>
            <a:ext cx="46482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6355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1000м³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5279350" y="3358991"/>
            <a:ext cx="46482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1120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100м³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5332426" y="4611787"/>
            <a:ext cx="29019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100м²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5332280" y="4204936"/>
            <a:ext cx="290195" cy="387985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5"/>
              </a:spcBef>
            </a:pPr>
            <a:r>
              <a:rPr sz="850" spc="-10" dirty="0">
                <a:latin typeface="Times New Roman"/>
                <a:cs typeface="Times New Roman"/>
              </a:rPr>
              <a:t>100м²</a:t>
            </a:r>
            <a:endParaRPr sz="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</a:pPr>
            <a:r>
              <a:rPr sz="850" spc="-10" dirty="0">
                <a:latin typeface="Times New Roman"/>
                <a:cs typeface="Times New Roman"/>
              </a:rPr>
              <a:t>100м²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5330402" y="5331284"/>
            <a:ext cx="29083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100м²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5303080" y="5499268"/>
            <a:ext cx="31178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1000м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 rot="60000">
            <a:off x="5562325" y="5533525"/>
            <a:ext cx="114476" cy="108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55"/>
              </a:lnSpc>
            </a:pPr>
            <a:r>
              <a:rPr sz="850" spc="-50" dirty="0">
                <a:latin typeface="Times New Roman"/>
                <a:cs typeface="Times New Roman"/>
              </a:rPr>
              <a:t>²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5748895" y="1929104"/>
            <a:ext cx="51308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93980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Кіл-</a:t>
            </a:r>
            <a:r>
              <a:rPr sz="850" spc="-25" dirty="0">
                <a:latin typeface="Times New Roman"/>
                <a:cs typeface="Times New Roman"/>
              </a:rPr>
              <a:t>ть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5748895" y="2308586"/>
            <a:ext cx="51308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64135"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4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5748895" y="2467462"/>
            <a:ext cx="51308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8590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0,013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5748895" y="2636458"/>
            <a:ext cx="51308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9225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0,137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5748895" y="2812537"/>
            <a:ext cx="51308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8120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0,78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5748895" y="3008856"/>
            <a:ext cx="51308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53670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2,35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5748895" y="3183924"/>
            <a:ext cx="51308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50495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0,013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5748895" y="3349883"/>
            <a:ext cx="51308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9225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0,13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5874832" y="4584464"/>
            <a:ext cx="16192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25" dirty="0">
                <a:latin typeface="Times New Roman"/>
                <a:cs typeface="Times New Roman"/>
              </a:rPr>
              <a:t>1,5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5855605" y="5305986"/>
            <a:ext cx="21590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0,25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5878783" y="5473969"/>
            <a:ext cx="27114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0,050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5370847" y="5661180"/>
            <a:ext cx="76454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Трудомісткість: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6267014" y="2475558"/>
            <a:ext cx="49212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6525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0,13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6267014" y="2628362"/>
            <a:ext cx="49212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7160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2,06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6267014" y="2813549"/>
            <a:ext cx="49212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97790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62,4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6267014" y="3002784"/>
            <a:ext cx="49212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28,2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6267014" y="3177852"/>
            <a:ext cx="49212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3985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0,078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6267014" y="3350896"/>
            <a:ext cx="49212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2080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2,34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6763883" y="2468473"/>
            <a:ext cx="499109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6050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0,15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6763883" y="2638482"/>
            <a:ext cx="499109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1605">
              <a:lnSpc>
                <a:spcPct val="100000"/>
              </a:lnSpc>
              <a:spcBef>
                <a:spcPts val="105"/>
              </a:spcBef>
            </a:pPr>
            <a:r>
              <a:rPr sz="850" spc="-25" dirty="0">
                <a:latin typeface="Times New Roman"/>
                <a:cs typeface="Times New Roman"/>
              </a:rPr>
              <a:t>2,2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6763883" y="2810513"/>
            <a:ext cx="499109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5255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65,0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6763883" y="3003796"/>
            <a:ext cx="499109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2080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30,0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6763883" y="3177852"/>
            <a:ext cx="499109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5415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0,08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6763883" y="3351907"/>
            <a:ext cx="499109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4145">
              <a:lnSpc>
                <a:spcPct val="100000"/>
              </a:lnSpc>
              <a:spcBef>
                <a:spcPts val="105"/>
              </a:spcBef>
            </a:pPr>
            <a:r>
              <a:rPr sz="850" spc="-25" dirty="0">
                <a:latin typeface="Times New Roman"/>
                <a:cs typeface="Times New Roman"/>
              </a:rPr>
              <a:t>2,5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6379796" y="4586488"/>
            <a:ext cx="21590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22,5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6360569" y="4180649"/>
            <a:ext cx="226695" cy="387985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22225">
              <a:lnSpc>
                <a:spcPct val="100000"/>
              </a:lnSpc>
              <a:spcBef>
                <a:spcPts val="505"/>
              </a:spcBef>
            </a:pPr>
            <a:r>
              <a:rPr sz="850" spc="-20" dirty="0">
                <a:latin typeface="Times New Roman"/>
                <a:cs typeface="Times New Roman"/>
              </a:rPr>
              <a:t>15,0</a:t>
            </a:r>
            <a:endParaRPr sz="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</a:pPr>
            <a:r>
              <a:rPr sz="850" spc="-20" dirty="0">
                <a:latin typeface="Times New Roman"/>
                <a:cs typeface="Times New Roman"/>
              </a:rPr>
              <a:t>2,25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6369677" y="5301938"/>
            <a:ext cx="16192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25" dirty="0">
                <a:latin typeface="Times New Roman"/>
                <a:cs typeface="Times New Roman"/>
              </a:rPr>
              <a:t>7,5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6381820" y="5474982"/>
            <a:ext cx="16192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25" dirty="0">
                <a:latin typeface="Times New Roman"/>
                <a:cs typeface="Times New Roman"/>
              </a:rPr>
              <a:t>1,0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6356521" y="5634870"/>
            <a:ext cx="32448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733,43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6762364" y="4593571"/>
            <a:ext cx="50165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14629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24,0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6762364" y="4192793"/>
            <a:ext cx="501650" cy="384175"/>
          </a:xfrm>
          <a:prstGeom prst="rect">
            <a:avLst/>
          </a:prstGeom>
        </p:spPr>
        <p:txBody>
          <a:bodyPr vert="horz" wrap="square" lIns="0" tIns="62229" rIns="0" bIns="0" rtlCol="0">
            <a:spAutoFit/>
          </a:bodyPr>
          <a:lstStyle/>
          <a:p>
            <a:pPr marL="19050" algn="ctr">
              <a:lnSpc>
                <a:spcPct val="100000"/>
              </a:lnSpc>
              <a:spcBef>
                <a:spcPts val="489"/>
              </a:spcBef>
            </a:pPr>
            <a:r>
              <a:rPr sz="850" spc="-25" dirty="0">
                <a:latin typeface="Times New Roman"/>
                <a:cs typeface="Times New Roman"/>
              </a:rPr>
              <a:t>16</a:t>
            </a:r>
            <a:endParaRPr sz="850">
              <a:latin typeface="Times New Roman"/>
              <a:cs typeface="Times New Roman"/>
            </a:endParaRPr>
          </a:p>
          <a:p>
            <a:pPr marL="27940" algn="ctr">
              <a:lnSpc>
                <a:spcPct val="100000"/>
              </a:lnSpc>
              <a:spcBef>
                <a:spcPts val="390"/>
              </a:spcBef>
            </a:pPr>
            <a:r>
              <a:rPr sz="850" spc="-25" dirty="0">
                <a:latin typeface="Times New Roman"/>
                <a:cs typeface="Times New Roman"/>
              </a:rPr>
              <a:t>2,5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6762364" y="5312057"/>
            <a:ext cx="50165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19050"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8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6762364" y="5467898"/>
            <a:ext cx="50165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27965">
              <a:lnSpc>
                <a:spcPct val="100000"/>
              </a:lnSpc>
              <a:spcBef>
                <a:spcPts val="105"/>
              </a:spcBef>
            </a:pPr>
            <a:r>
              <a:rPr sz="850" spc="-25" dirty="0">
                <a:latin typeface="Times New Roman"/>
                <a:cs typeface="Times New Roman"/>
              </a:rPr>
              <a:t>1,2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6762364" y="5642965"/>
            <a:ext cx="50165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3825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768,13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7268847" y="2310610"/>
            <a:ext cx="35369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8763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4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7268847" y="2479606"/>
            <a:ext cx="35369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3975"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7268847" y="2642530"/>
            <a:ext cx="35369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33655"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7268847" y="2816585"/>
            <a:ext cx="35369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35560"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3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7268847" y="3014928"/>
            <a:ext cx="35369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35560"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7268847" y="3189995"/>
            <a:ext cx="35369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6839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7268847" y="3363039"/>
            <a:ext cx="35369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6205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7267834" y="4598631"/>
            <a:ext cx="35560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41910"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7267834" y="4192793"/>
            <a:ext cx="355600" cy="387985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114935">
              <a:lnSpc>
                <a:spcPct val="100000"/>
              </a:lnSpc>
              <a:spcBef>
                <a:spcPts val="5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  <a:p>
            <a:pPr marL="94615">
              <a:lnSpc>
                <a:spcPct val="100000"/>
              </a:lnSpc>
              <a:spcBef>
                <a:spcPts val="4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7267834" y="5319141"/>
            <a:ext cx="35560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9271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7267834" y="5487125"/>
            <a:ext cx="35560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1125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7267834" y="5659156"/>
            <a:ext cx="35560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7310">
              <a:lnSpc>
                <a:spcPct val="100000"/>
              </a:lnSpc>
              <a:spcBef>
                <a:spcPts val="105"/>
              </a:spcBef>
            </a:pPr>
            <a:r>
              <a:rPr sz="850" spc="-25" dirty="0">
                <a:latin typeface="Times New Roman"/>
                <a:cs typeface="Times New Roman"/>
              </a:rPr>
              <a:t>36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4" name="object 104"/>
          <p:cNvSpPr txBox="1"/>
          <p:nvPr/>
        </p:nvSpPr>
        <p:spPr>
          <a:xfrm rot="120000">
            <a:off x="9083486" y="8003601"/>
            <a:ext cx="112737" cy="108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55"/>
              </a:lnSpc>
            </a:pPr>
            <a:r>
              <a:rPr sz="850" spc="-50" dirty="0">
                <a:latin typeface="Times New Roman"/>
                <a:cs typeface="Times New Roman"/>
              </a:rPr>
              <a:t>.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3014992" y="7852200"/>
            <a:ext cx="2334260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dirty="0">
                <a:latin typeface="Times New Roman"/>
                <a:cs typeface="Times New Roman"/>
              </a:rPr>
              <a:t>Техніко-економічні</a:t>
            </a:r>
            <a:r>
              <a:rPr sz="1350" spc="280" dirty="0">
                <a:latin typeface="Times New Roman"/>
                <a:cs typeface="Times New Roman"/>
              </a:rPr>
              <a:t> </a:t>
            </a:r>
            <a:r>
              <a:rPr sz="1350" spc="-10" dirty="0">
                <a:latin typeface="Times New Roman"/>
                <a:cs typeface="Times New Roman"/>
              </a:rPr>
              <a:t>показники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8492728" y="8626878"/>
            <a:ext cx="112839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Найменування</a:t>
            </a:r>
            <a:r>
              <a:rPr sz="850" spc="50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професії</a:t>
            </a:r>
            <a:endParaRPr sz="850">
              <a:latin typeface="Times New Roman"/>
              <a:cs typeface="Times New Roman"/>
            </a:endParaRPr>
          </a:p>
        </p:txBody>
      </p:sp>
      <p:pic>
        <p:nvPicPr>
          <p:cNvPr id="107" name="object 10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946470" y="11746056"/>
            <a:ext cx="2139265" cy="1561440"/>
          </a:xfrm>
          <a:prstGeom prst="rect">
            <a:avLst/>
          </a:prstGeom>
        </p:spPr>
      </p:pic>
      <p:sp>
        <p:nvSpPr>
          <p:cNvPr id="108" name="object 108"/>
          <p:cNvSpPr txBox="1"/>
          <p:nvPr/>
        </p:nvSpPr>
        <p:spPr>
          <a:xfrm>
            <a:off x="8576693" y="9121042"/>
            <a:ext cx="973455" cy="21151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26670" algn="ctr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Бетонувальник</a:t>
            </a:r>
            <a:endParaRPr sz="850">
              <a:latin typeface="Times New Roman"/>
              <a:cs typeface="Times New Roman"/>
            </a:endParaRPr>
          </a:p>
          <a:p>
            <a:pPr marL="12700" marR="5080" algn="ctr">
              <a:lnSpc>
                <a:spcPct val="185000"/>
              </a:lnSpc>
              <a:spcBef>
                <a:spcPts val="25"/>
              </a:spcBef>
            </a:pPr>
            <a:r>
              <a:rPr sz="850" dirty="0">
                <a:latin typeface="Times New Roman"/>
                <a:cs typeface="Times New Roman"/>
              </a:rPr>
              <a:t>Комплексні</a:t>
            </a:r>
            <a:r>
              <a:rPr sz="850" spc="35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бригади Тесляр</a:t>
            </a:r>
            <a:endParaRPr sz="850">
              <a:latin typeface="Times New Roman"/>
              <a:cs typeface="Times New Roman"/>
            </a:endParaRPr>
          </a:p>
          <a:p>
            <a:pPr marL="170180" marR="150495" indent="635" algn="r">
              <a:lnSpc>
                <a:spcPts val="1939"/>
              </a:lnSpc>
              <a:spcBef>
                <a:spcPts val="185"/>
              </a:spcBef>
            </a:pPr>
            <a:r>
              <a:rPr sz="850" spc="-10" dirty="0">
                <a:latin typeface="Times New Roman"/>
                <a:cs typeface="Times New Roman"/>
              </a:rPr>
              <a:t>Покрівельник Лицювальник</a:t>
            </a:r>
            <a:endParaRPr sz="850">
              <a:latin typeface="Times New Roman"/>
              <a:cs typeface="Times New Roman"/>
            </a:endParaRPr>
          </a:p>
          <a:p>
            <a:pPr marR="105410" algn="r">
              <a:lnSpc>
                <a:spcPct val="100000"/>
              </a:lnSpc>
              <a:spcBef>
                <a:spcPts val="620"/>
              </a:spcBef>
            </a:pPr>
            <a:r>
              <a:rPr sz="850" dirty="0">
                <a:latin typeface="Times New Roman"/>
                <a:cs typeface="Times New Roman"/>
              </a:rPr>
              <a:t>Маляр,</a:t>
            </a:r>
            <a:r>
              <a:rPr sz="850" spc="15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штукатур</a:t>
            </a:r>
            <a:endParaRPr sz="850">
              <a:latin typeface="Times New Roman"/>
              <a:cs typeface="Times New Roman"/>
            </a:endParaRPr>
          </a:p>
          <a:p>
            <a:pPr marL="231140">
              <a:lnSpc>
                <a:spcPct val="100000"/>
              </a:lnSpc>
              <a:spcBef>
                <a:spcPts val="880"/>
              </a:spcBef>
            </a:pPr>
            <a:r>
              <a:rPr sz="850" spc="-10" dirty="0">
                <a:latin typeface="Times New Roman"/>
                <a:cs typeface="Times New Roman"/>
              </a:rPr>
              <a:t>Машиністи</a:t>
            </a:r>
            <a:endParaRPr sz="850">
              <a:latin typeface="Times New Roman"/>
              <a:cs typeface="Times New Roman"/>
            </a:endParaRPr>
          </a:p>
          <a:p>
            <a:pPr marL="231140" marR="164465" indent="-60960">
              <a:lnSpc>
                <a:spcPct val="195000"/>
              </a:lnSpc>
              <a:spcBef>
                <a:spcPts val="45"/>
              </a:spcBef>
            </a:pPr>
            <a:r>
              <a:rPr sz="850" dirty="0">
                <a:latin typeface="Times New Roman"/>
                <a:cs typeface="Times New Roman"/>
              </a:rPr>
              <a:t>Інші </a:t>
            </a:r>
            <a:r>
              <a:rPr sz="850" spc="-10" dirty="0">
                <a:latin typeface="Times New Roman"/>
                <a:cs typeface="Times New Roman"/>
              </a:rPr>
              <a:t>професії Землекопи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10610699" y="11727829"/>
            <a:ext cx="38354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Квітень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8488680" y="11863098"/>
            <a:ext cx="112839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Найменування</a:t>
            </a:r>
            <a:r>
              <a:rPr sz="850" spc="50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професії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8685021" y="12369406"/>
            <a:ext cx="680085" cy="3879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45085" algn="r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Залізобетон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805"/>
              </a:spcBef>
            </a:pPr>
            <a:r>
              <a:rPr sz="850" dirty="0">
                <a:latin typeface="Times New Roman"/>
                <a:cs typeface="Times New Roman"/>
              </a:rPr>
              <a:t>Бетон,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цемент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8777064" y="12852106"/>
            <a:ext cx="54673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Утеплювач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8448184" y="13084050"/>
            <a:ext cx="118872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Облицювальні </a:t>
            </a:r>
            <a:r>
              <a:rPr sz="850" spc="-10" dirty="0">
                <a:latin typeface="Times New Roman"/>
                <a:cs typeface="Times New Roman"/>
              </a:rPr>
              <a:t>матеріали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10034964" y="11806761"/>
            <a:ext cx="82169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26415" algn="l"/>
              </a:tabLst>
            </a:pPr>
            <a:r>
              <a:rPr sz="850" spc="-10" dirty="0">
                <a:latin typeface="Times New Roman"/>
                <a:cs typeface="Times New Roman"/>
              </a:rPr>
              <a:t>Тижд.</a:t>
            </a:r>
            <a:r>
              <a:rPr sz="850" dirty="0">
                <a:latin typeface="Times New Roman"/>
                <a:cs typeface="Times New Roman"/>
              </a:rPr>
              <a:t>	</a:t>
            </a:r>
            <a:r>
              <a:rPr sz="850" spc="-10" dirty="0">
                <a:latin typeface="Times New Roman"/>
                <a:cs typeface="Times New Roman"/>
              </a:rPr>
              <a:t>Тижд.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10119969" y="11942363"/>
            <a:ext cx="60452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36575" algn="l"/>
              </a:tabLst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r>
              <a:rPr sz="850" dirty="0">
                <a:latin typeface="Times New Roman"/>
                <a:cs typeface="Times New Roman"/>
              </a:rPr>
              <a:t>	</a:t>
            </a:r>
            <a:r>
              <a:rPr sz="850" spc="-50" dirty="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11089325" y="11806761"/>
            <a:ext cx="307975" cy="290830"/>
          </a:xfrm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05410" marR="5080" indent="-93345">
              <a:lnSpc>
                <a:spcPct val="103899"/>
              </a:lnSpc>
              <a:spcBef>
                <a:spcPts val="65"/>
              </a:spcBef>
            </a:pPr>
            <a:r>
              <a:rPr sz="850" spc="-10" dirty="0">
                <a:latin typeface="Times New Roman"/>
                <a:cs typeface="Times New Roman"/>
              </a:rPr>
              <a:t>Тижд. </a:t>
            </a:r>
            <a:r>
              <a:rPr sz="850" spc="-50" dirty="0">
                <a:latin typeface="Times New Roman"/>
                <a:cs typeface="Times New Roman"/>
              </a:rPr>
              <a:t>3</a:t>
            </a:r>
            <a:endParaRPr sz="850">
              <a:latin typeface="Times New Roman"/>
              <a:cs typeface="Times New Roman"/>
            </a:endParaRPr>
          </a:p>
        </p:txBody>
      </p:sp>
      <p:pic>
        <p:nvPicPr>
          <p:cNvPr id="117" name="object 1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54548" y="11749092"/>
            <a:ext cx="2139265" cy="1560429"/>
          </a:xfrm>
          <a:prstGeom prst="rect">
            <a:avLst/>
          </a:prstGeom>
        </p:spPr>
      </p:pic>
      <p:sp>
        <p:nvSpPr>
          <p:cNvPr id="118" name="object 118"/>
          <p:cNvSpPr txBox="1"/>
          <p:nvPr/>
        </p:nvSpPr>
        <p:spPr>
          <a:xfrm>
            <a:off x="11610573" y="11807773"/>
            <a:ext cx="307975" cy="29210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08585" marR="5080" indent="-96520">
              <a:lnSpc>
                <a:spcPct val="104700"/>
              </a:lnSpc>
              <a:spcBef>
                <a:spcPts val="55"/>
              </a:spcBef>
            </a:pPr>
            <a:r>
              <a:rPr sz="850" spc="-10" dirty="0">
                <a:latin typeface="Times New Roman"/>
                <a:cs typeface="Times New Roman"/>
              </a:rPr>
              <a:t>Тижд. </a:t>
            </a:r>
            <a:r>
              <a:rPr sz="850" spc="-50" dirty="0">
                <a:latin typeface="Times New Roman"/>
                <a:cs typeface="Times New Roman"/>
              </a:rPr>
              <a:t>4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8756807" y="11470940"/>
            <a:ext cx="5317490" cy="28702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550" baseline="1633" dirty="0">
                <a:latin typeface="Times New Roman"/>
                <a:cs typeface="Times New Roman"/>
              </a:rPr>
              <a:t>Графік</a:t>
            </a:r>
            <a:r>
              <a:rPr sz="2550" spc="-44" baseline="1633" dirty="0">
                <a:latin typeface="Times New Roman"/>
                <a:cs typeface="Times New Roman"/>
              </a:rPr>
              <a:t> </a:t>
            </a:r>
            <a:r>
              <a:rPr sz="2550" baseline="1633" dirty="0">
                <a:latin typeface="Times New Roman"/>
                <a:cs typeface="Times New Roman"/>
              </a:rPr>
              <a:t>постачання</a:t>
            </a:r>
            <a:r>
              <a:rPr sz="2550" spc="-30" baseline="1633" dirty="0">
                <a:latin typeface="Times New Roman"/>
                <a:cs typeface="Times New Roman"/>
              </a:rPr>
              <a:t> </a:t>
            </a:r>
            <a:r>
              <a:rPr sz="2550" baseline="1633" dirty="0">
                <a:latin typeface="Times New Roman"/>
                <a:cs typeface="Times New Roman"/>
              </a:rPr>
              <a:t>матеріалів</a:t>
            </a:r>
            <a:r>
              <a:rPr sz="2550" spc="-30" baseline="1633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на</a:t>
            </a:r>
            <a:r>
              <a:rPr sz="1700" spc="-20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будівельний</a:t>
            </a:r>
            <a:r>
              <a:rPr sz="1700" spc="-1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майданчик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12852237" y="11943374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6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12759045" y="11697470"/>
            <a:ext cx="848360" cy="268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1435" algn="ctr">
              <a:lnSpc>
                <a:spcPts val="95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Травень</a:t>
            </a:r>
            <a:endParaRPr sz="850">
              <a:latin typeface="Times New Roman"/>
              <a:cs typeface="Times New Roman"/>
            </a:endParaRPr>
          </a:p>
          <a:p>
            <a:pPr algn="ctr">
              <a:lnSpc>
                <a:spcPts val="950"/>
              </a:lnSpc>
              <a:tabLst>
                <a:tab pos="539115" algn="l"/>
              </a:tabLst>
            </a:pPr>
            <a:r>
              <a:rPr sz="850" spc="-10" dirty="0">
                <a:latin typeface="Times New Roman"/>
                <a:cs typeface="Times New Roman"/>
              </a:rPr>
              <a:t>Тижд.</a:t>
            </a:r>
            <a:r>
              <a:rPr sz="850" dirty="0">
                <a:latin typeface="Times New Roman"/>
                <a:cs typeface="Times New Roman"/>
              </a:rPr>
              <a:t>	</a:t>
            </a:r>
            <a:r>
              <a:rPr sz="850" spc="-10" dirty="0">
                <a:latin typeface="Times New Roman"/>
                <a:cs typeface="Times New Roman"/>
              </a:rPr>
              <a:t>Тижд.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2" name="object 122"/>
          <p:cNvSpPr txBox="1"/>
          <p:nvPr/>
        </p:nvSpPr>
        <p:spPr>
          <a:xfrm rot="60000">
            <a:off x="13372128" y="11978529"/>
            <a:ext cx="122111" cy="108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55"/>
              </a:lnSpc>
            </a:pPr>
            <a:r>
              <a:rPr sz="850" spc="-50" dirty="0">
                <a:latin typeface="Times New Roman"/>
                <a:cs typeface="Times New Roman"/>
              </a:rPr>
              <a:t>7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3" name="object 123"/>
          <p:cNvSpPr txBox="1"/>
          <p:nvPr/>
        </p:nvSpPr>
        <p:spPr>
          <a:xfrm>
            <a:off x="13820674" y="11810809"/>
            <a:ext cx="307975" cy="28956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03505" marR="5080" indent="-91440">
              <a:lnSpc>
                <a:spcPct val="103099"/>
              </a:lnSpc>
              <a:spcBef>
                <a:spcPts val="75"/>
              </a:spcBef>
            </a:pPr>
            <a:r>
              <a:rPr sz="850" spc="-10" dirty="0">
                <a:latin typeface="Times New Roman"/>
                <a:cs typeface="Times New Roman"/>
              </a:rPr>
              <a:t>Тижд. </a:t>
            </a:r>
            <a:r>
              <a:rPr sz="850" spc="-50" dirty="0">
                <a:latin typeface="Times New Roman"/>
                <a:cs typeface="Times New Roman"/>
              </a:rPr>
              <a:t>8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4" name="object 124"/>
          <p:cNvSpPr txBox="1"/>
          <p:nvPr/>
        </p:nvSpPr>
        <p:spPr>
          <a:xfrm>
            <a:off x="12245066" y="11808785"/>
            <a:ext cx="307975" cy="28956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03505" marR="5080" indent="-91440">
              <a:lnSpc>
                <a:spcPct val="103099"/>
              </a:lnSpc>
              <a:spcBef>
                <a:spcPts val="75"/>
              </a:spcBef>
            </a:pPr>
            <a:r>
              <a:rPr sz="850" spc="-10" dirty="0">
                <a:latin typeface="Times New Roman"/>
                <a:cs typeface="Times New Roman"/>
              </a:rPr>
              <a:t>Тижд. </a:t>
            </a:r>
            <a:r>
              <a:rPr sz="850" spc="-50" dirty="0">
                <a:latin typeface="Times New Roman"/>
                <a:cs typeface="Times New Roman"/>
              </a:rPr>
              <a:t>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5" name="object 125"/>
          <p:cNvSpPr txBox="1"/>
          <p:nvPr/>
        </p:nvSpPr>
        <p:spPr>
          <a:xfrm>
            <a:off x="10051712" y="8569529"/>
            <a:ext cx="808990" cy="292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  <a:tabLst>
                <a:tab pos="513715" algn="l"/>
              </a:tabLst>
            </a:pPr>
            <a:r>
              <a:rPr sz="850" spc="-10" dirty="0">
                <a:latin typeface="Times New Roman"/>
                <a:cs typeface="Times New Roman"/>
              </a:rPr>
              <a:t>Тижд.</a:t>
            </a:r>
            <a:r>
              <a:rPr sz="850" dirty="0">
                <a:latin typeface="Times New Roman"/>
                <a:cs typeface="Times New Roman"/>
              </a:rPr>
              <a:t>	</a:t>
            </a:r>
            <a:r>
              <a:rPr sz="850" spc="-10" dirty="0">
                <a:latin typeface="Times New Roman"/>
                <a:cs typeface="Times New Roman"/>
              </a:rPr>
              <a:t>Тижд.</a:t>
            </a:r>
            <a:endParaRPr sz="850">
              <a:latin typeface="Times New Roman"/>
              <a:cs typeface="Times New Roman"/>
            </a:endParaRPr>
          </a:p>
          <a:p>
            <a:pPr marL="84455">
              <a:lnSpc>
                <a:spcPct val="100000"/>
              </a:lnSpc>
              <a:spcBef>
                <a:spcPts val="55"/>
              </a:spcBef>
              <a:tabLst>
                <a:tab pos="608965" algn="l"/>
              </a:tabLst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r>
              <a:rPr sz="850" dirty="0">
                <a:latin typeface="Times New Roman"/>
                <a:cs typeface="Times New Roman"/>
              </a:rPr>
              <a:t>	</a:t>
            </a:r>
            <a:r>
              <a:rPr sz="850" spc="-50" dirty="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6" name="object 126"/>
          <p:cNvSpPr txBox="1"/>
          <p:nvPr/>
        </p:nvSpPr>
        <p:spPr>
          <a:xfrm>
            <a:off x="11105061" y="8570541"/>
            <a:ext cx="817244" cy="290830"/>
          </a:xfrm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93980" marR="5080" indent="-94615">
              <a:lnSpc>
                <a:spcPct val="103899"/>
              </a:lnSpc>
              <a:spcBef>
                <a:spcPts val="65"/>
              </a:spcBef>
              <a:tabLst>
                <a:tab pos="521970" algn="l"/>
              </a:tabLst>
            </a:pPr>
            <a:r>
              <a:rPr sz="850" spc="-10" dirty="0">
                <a:latin typeface="Times New Roman"/>
                <a:cs typeface="Times New Roman"/>
              </a:rPr>
              <a:t>Тижд.</a:t>
            </a:r>
            <a:r>
              <a:rPr sz="850" dirty="0">
                <a:latin typeface="Times New Roman"/>
                <a:cs typeface="Times New Roman"/>
              </a:rPr>
              <a:t>	</a:t>
            </a:r>
            <a:r>
              <a:rPr sz="850" spc="-10" dirty="0">
                <a:latin typeface="Times New Roman"/>
                <a:cs typeface="Times New Roman"/>
              </a:rPr>
              <a:t>Тижд. </a:t>
            </a:r>
            <a:r>
              <a:rPr sz="850" spc="-50" dirty="0">
                <a:latin typeface="Times New Roman"/>
                <a:cs typeface="Times New Roman"/>
              </a:rPr>
              <a:t>3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7" name="object 127"/>
          <p:cNvSpPr txBox="1"/>
          <p:nvPr/>
        </p:nvSpPr>
        <p:spPr>
          <a:xfrm rot="60000">
            <a:off x="11690256" y="8741313"/>
            <a:ext cx="122111" cy="108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55"/>
              </a:lnSpc>
            </a:pPr>
            <a:r>
              <a:rPr sz="850" spc="-50" dirty="0">
                <a:latin typeface="Times New Roman"/>
                <a:cs typeface="Times New Roman"/>
              </a:rPr>
              <a:t>4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12261814" y="8572565"/>
            <a:ext cx="808990" cy="2908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  <a:tabLst>
                <a:tab pos="513715" algn="l"/>
              </a:tabLst>
            </a:pPr>
            <a:r>
              <a:rPr sz="850" spc="-10" dirty="0">
                <a:latin typeface="Times New Roman"/>
                <a:cs typeface="Times New Roman"/>
              </a:rPr>
              <a:t>Тижд.</a:t>
            </a:r>
            <a:r>
              <a:rPr sz="850" dirty="0">
                <a:latin typeface="Times New Roman"/>
                <a:cs typeface="Times New Roman"/>
              </a:rPr>
              <a:t>	</a:t>
            </a:r>
            <a:r>
              <a:rPr sz="850" spc="-10" dirty="0">
                <a:latin typeface="Times New Roman"/>
                <a:cs typeface="Times New Roman"/>
              </a:rPr>
              <a:t>Тижд.</a:t>
            </a:r>
            <a:endParaRPr sz="850">
              <a:latin typeface="Times New Roman"/>
              <a:cs typeface="Times New Roman"/>
            </a:endParaRPr>
          </a:p>
          <a:p>
            <a:pPr marL="90805">
              <a:lnSpc>
                <a:spcPct val="100000"/>
              </a:lnSpc>
              <a:spcBef>
                <a:spcPts val="40"/>
              </a:spcBef>
              <a:tabLst>
                <a:tab pos="607060" algn="l"/>
              </a:tabLst>
            </a:pPr>
            <a:r>
              <a:rPr sz="850" spc="-50" dirty="0">
                <a:latin typeface="Times New Roman"/>
                <a:cs typeface="Times New Roman"/>
              </a:rPr>
              <a:t>5</a:t>
            </a:r>
            <a:r>
              <a:rPr sz="850" dirty="0">
                <a:latin typeface="Times New Roman"/>
                <a:cs typeface="Times New Roman"/>
              </a:rPr>
              <a:t>	</a:t>
            </a:r>
            <a:r>
              <a:rPr sz="850" spc="-50" dirty="0">
                <a:latin typeface="Times New Roman"/>
                <a:cs typeface="Times New Roman"/>
              </a:rPr>
              <a:t>6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9" name="object 129"/>
          <p:cNvSpPr txBox="1"/>
          <p:nvPr/>
        </p:nvSpPr>
        <p:spPr>
          <a:xfrm>
            <a:off x="8742640" y="8252872"/>
            <a:ext cx="5379085" cy="28702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550" baseline="1633" dirty="0">
                <a:latin typeface="Times New Roman"/>
                <a:cs typeface="Times New Roman"/>
              </a:rPr>
              <a:t>Графік</a:t>
            </a:r>
            <a:r>
              <a:rPr sz="2550" spc="-7" baseline="1633" dirty="0">
                <a:latin typeface="Times New Roman"/>
                <a:cs typeface="Times New Roman"/>
              </a:rPr>
              <a:t> </a:t>
            </a:r>
            <a:r>
              <a:rPr sz="2550" baseline="1633" dirty="0">
                <a:latin typeface="Times New Roman"/>
                <a:cs typeface="Times New Roman"/>
              </a:rPr>
              <a:t>руху</a:t>
            </a:r>
            <a:r>
              <a:rPr sz="2550" spc="-7" baseline="1633" dirty="0">
                <a:latin typeface="Times New Roman"/>
                <a:cs typeface="Times New Roman"/>
              </a:rPr>
              <a:t> </a:t>
            </a:r>
            <a:r>
              <a:rPr sz="2550" baseline="1633" dirty="0">
                <a:latin typeface="Times New Roman"/>
                <a:cs typeface="Times New Roman"/>
              </a:rPr>
              <a:t>робочих</a:t>
            </a:r>
            <a:r>
              <a:rPr sz="2550" spc="-7" baseline="1633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кадрів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на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будівельному </a:t>
            </a:r>
            <a:r>
              <a:rPr sz="1700" spc="-10" dirty="0">
                <a:latin typeface="Times New Roman"/>
                <a:cs typeface="Times New Roman"/>
              </a:rPr>
              <a:t>майданчику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130" name="object 130"/>
          <p:cNvSpPr txBox="1"/>
          <p:nvPr/>
        </p:nvSpPr>
        <p:spPr>
          <a:xfrm>
            <a:off x="10611777" y="8487560"/>
            <a:ext cx="2747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357120" algn="l"/>
              </a:tabLst>
            </a:pPr>
            <a:r>
              <a:rPr sz="850" spc="-10" dirty="0">
                <a:latin typeface="Times New Roman"/>
                <a:cs typeface="Times New Roman"/>
              </a:rPr>
              <a:t>Квітень</a:t>
            </a:r>
            <a:r>
              <a:rPr sz="850" dirty="0">
                <a:latin typeface="Times New Roman"/>
                <a:cs typeface="Times New Roman"/>
              </a:rPr>
              <a:t>	</a:t>
            </a:r>
            <a:r>
              <a:rPr sz="1275" spc="-15" baseline="6535" dirty="0">
                <a:latin typeface="Times New Roman"/>
                <a:cs typeface="Times New Roman"/>
              </a:rPr>
              <a:t>Травень</a:t>
            </a:r>
            <a:endParaRPr sz="1275" baseline="6535">
              <a:latin typeface="Times New Roman"/>
              <a:cs typeface="Times New Roman"/>
            </a:endParaRPr>
          </a:p>
        </p:txBody>
      </p:sp>
      <p:sp>
        <p:nvSpPr>
          <p:cNvPr id="131" name="object 131"/>
          <p:cNvSpPr txBox="1"/>
          <p:nvPr/>
        </p:nvSpPr>
        <p:spPr>
          <a:xfrm>
            <a:off x="13315164" y="8573577"/>
            <a:ext cx="816610" cy="2921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  <a:tabLst>
                <a:tab pos="520700" algn="l"/>
              </a:tabLst>
            </a:pPr>
            <a:r>
              <a:rPr sz="850" spc="-10" dirty="0">
                <a:latin typeface="Times New Roman"/>
                <a:cs typeface="Times New Roman"/>
              </a:rPr>
              <a:t>Тижд.</a:t>
            </a:r>
            <a:r>
              <a:rPr sz="850" dirty="0">
                <a:latin typeface="Times New Roman"/>
                <a:cs typeface="Times New Roman"/>
              </a:rPr>
              <a:t>	</a:t>
            </a:r>
            <a:r>
              <a:rPr sz="850" spc="-10" dirty="0">
                <a:latin typeface="Times New Roman"/>
                <a:cs typeface="Times New Roman"/>
              </a:rPr>
              <a:t>Тижд.</a:t>
            </a:r>
            <a:endParaRPr sz="850">
              <a:latin typeface="Times New Roman"/>
              <a:cs typeface="Times New Roman"/>
            </a:endParaRPr>
          </a:p>
          <a:p>
            <a:pPr marL="93980">
              <a:lnSpc>
                <a:spcPct val="100000"/>
              </a:lnSpc>
              <a:spcBef>
                <a:spcPts val="45"/>
              </a:spcBef>
              <a:tabLst>
                <a:tab pos="612775" algn="l"/>
              </a:tabLst>
            </a:pPr>
            <a:r>
              <a:rPr sz="850" spc="-50" dirty="0">
                <a:latin typeface="Times New Roman"/>
                <a:cs typeface="Times New Roman"/>
              </a:rPr>
              <a:t>7</a:t>
            </a:r>
            <a:r>
              <a:rPr sz="850" dirty="0">
                <a:latin typeface="Times New Roman"/>
                <a:cs typeface="Times New Roman"/>
              </a:rPr>
              <a:t>	</a:t>
            </a:r>
            <a:r>
              <a:rPr sz="850" spc="-50" dirty="0">
                <a:latin typeface="Times New Roman"/>
                <a:cs typeface="Times New Roman"/>
              </a:rPr>
              <a:t>8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32" name="object 132"/>
          <p:cNvSpPr txBox="1"/>
          <p:nvPr/>
        </p:nvSpPr>
        <p:spPr>
          <a:xfrm rot="60000">
            <a:off x="10105549" y="6612151"/>
            <a:ext cx="122111" cy="108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55"/>
              </a:lnSpc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33" name="object 133"/>
          <p:cNvSpPr txBox="1"/>
          <p:nvPr/>
        </p:nvSpPr>
        <p:spPr>
          <a:xfrm rot="60000">
            <a:off x="11692289" y="6614175"/>
            <a:ext cx="122111" cy="108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55"/>
              </a:lnSpc>
            </a:pPr>
            <a:r>
              <a:rPr sz="850" spc="-50" dirty="0">
                <a:latin typeface="Times New Roman"/>
                <a:cs typeface="Times New Roman"/>
              </a:rPr>
              <a:t>4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34" name="object 134"/>
          <p:cNvSpPr txBox="1"/>
          <p:nvPr/>
        </p:nvSpPr>
        <p:spPr>
          <a:xfrm>
            <a:off x="8863062" y="6101434"/>
            <a:ext cx="4603115" cy="28702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550" baseline="1633" dirty="0">
                <a:latin typeface="Times New Roman"/>
                <a:cs typeface="Times New Roman"/>
              </a:rPr>
              <a:t>Графік</a:t>
            </a:r>
            <a:r>
              <a:rPr sz="2550" spc="-7" baseline="1633" dirty="0">
                <a:latin typeface="Times New Roman"/>
                <a:cs typeface="Times New Roman"/>
              </a:rPr>
              <a:t> </a:t>
            </a:r>
            <a:r>
              <a:rPr sz="2550" baseline="1633" dirty="0">
                <a:latin typeface="Times New Roman"/>
                <a:cs typeface="Times New Roman"/>
              </a:rPr>
              <a:t>руху</a:t>
            </a:r>
            <a:r>
              <a:rPr sz="2550" spc="-7" baseline="1633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машин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на</a:t>
            </a:r>
            <a:r>
              <a:rPr sz="1700" spc="-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будівельному </a:t>
            </a:r>
            <a:r>
              <a:rPr sz="1700" spc="-10" dirty="0">
                <a:latin typeface="Times New Roman"/>
                <a:cs typeface="Times New Roman"/>
              </a:rPr>
              <a:t>майданчику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135" name="object 135"/>
          <p:cNvSpPr txBox="1"/>
          <p:nvPr/>
        </p:nvSpPr>
        <p:spPr>
          <a:xfrm>
            <a:off x="7628089" y="2310610"/>
            <a:ext cx="37401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11430"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36" name="object 136"/>
          <p:cNvSpPr txBox="1"/>
          <p:nvPr/>
        </p:nvSpPr>
        <p:spPr>
          <a:xfrm>
            <a:off x="7628089" y="2480617"/>
            <a:ext cx="37401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13335"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37" name="object 137"/>
          <p:cNvSpPr txBox="1"/>
          <p:nvPr/>
        </p:nvSpPr>
        <p:spPr>
          <a:xfrm>
            <a:off x="7628089" y="2642530"/>
            <a:ext cx="37401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13335"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38" name="object 138"/>
          <p:cNvSpPr txBox="1"/>
          <p:nvPr/>
        </p:nvSpPr>
        <p:spPr>
          <a:xfrm>
            <a:off x="7628089" y="2818609"/>
            <a:ext cx="37401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39" name="object 139"/>
          <p:cNvSpPr txBox="1"/>
          <p:nvPr/>
        </p:nvSpPr>
        <p:spPr>
          <a:xfrm>
            <a:off x="7628089" y="3015939"/>
            <a:ext cx="37401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13335"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40" name="object 140"/>
          <p:cNvSpPr txBox="1"/>
          <p:nvPr/>
        </p:nvSpPr>
        <p:spPr>
          <a:xfrm rot="60000">
            <a:off x="7742643" y="3224138"/>
            <a:ext cx="122111" cy="108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55"/>
              </a:lnSpc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41" name="object 141"/>
          <p:cNvSpPr txBox="1"/>
          <p:nvPr/>
        </p:nvSpPr>
        <p:spPr>
          <a:xfrm>
            <a:off x="7628089" y="3363039"/>
            <a:ext cx="37401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15875"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42" name="object 142"/>
          <p:cNvSpPr txBox="1"/>
          <p:nvPr/>
        </p:nvSpPr>
        <p:spPr>
          <a:xfrm>
            <a:off x="7759086" y="4599644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43" name="object 143"/>
          <p:cNvSpPr txBox="1"/>
          <p:nvPr/>
        </p:nvSpPr>
        <p:spPr>
          <a:xfrm>
            <a:off x="7759086" y="4194817"/>
            <a:ext cx="81280" cy="386080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49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44" name="object 144"/>
          <p:cNvSpPr txBox="1"/>
          <p:nvPr/>
        </p:nvSpPr>
        <p:spPr>
          <a:xfrm>
            <a:off x="7758074" y="5319141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45" name="object 145"/>
          <p:cNvSpPr txBox="1"/>
          <p:nvPr/>
        </p:nvSpPr>
        <p:spPr>
          <a:xfrm>
            <a:off x="7757062" y="5487125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46" name="object 146"/>
          <p:cNvSpPr txBox="1"/>
          <p:nvPr/>
        </p:nvSpPr>
        <p:spPr>
          <a:xfrm>
            <a:off x="8006559" y="2028275"/>
            <a:ext cx="14643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10209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Проф.</a:t>
            </a:r>
            <a:r>
              <a:rPr sz="850" spc="-10" dirty="0">
                <a:latin typeface="Times New Roman"/>
                <a:cs typeface="Times New Roman"/>
              </a:rPr>
              <a:t> розряд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47" name="object 147"/>
          <p:cNvSpPr txBox="1"/>
          <p:nvPr/>
        </p:nvSpPr>
        <p:spPr>
          <a:xfrm>
            <a:off x="8006559" y="2295761"/>
            <a:ext cx="14643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4175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інші</a:t>
            </a:r>
            <a:r>
              <a:rPr sz="850" spc="15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робітники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48" name="object 148"/>
          <p:cNvSpPr txBox="1"/>
          <p:nvPr/>
        </p:nvSpPr>
        <p:spPr>
          <a:xfrm rot="60000">
            <a:off x="8916513" y="2503617"/>
            <a:ext cx="122111" cy="108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55"/>
              </a:lnSpc>
            </a:pPr>
            <a:r>
              <a:rPr sz="850" spc="-50" dirty="0">
                <a:latin typeface="Times New Roman"/>
                <a:cs typeface="Times New Roman"/>
              </a:rPr>
              <a:t>р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49" name="object 149"/>
          <p:cNvSpPr txBox="1"/>
          <p:nvPr/>
        </p:nvSpPr>
        <p:spPr>
          <a:xfrm>
            <a:off x="8006559" y="2469486"/>
            <a:ext cx="14643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17830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машиніст</a:t>
            </a:r>
            <a:r>
              <a:rPr sz="850" spc="10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4</a:t>
            </a:r>
            <a:r>
              <a:rPr sz="850" spc="2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.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50" name="object 150"/>
          <p:cNvSpPr txBox="1"/>
          <p:nvPr/>
        </p:nvSpPr>
        <p:spPr>
          <a:xfrm>
            <a:off x="8006559" y="2631398"/>
            <a:ext cx="14643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17830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машиніст</a:t>
            </a:r>
            <a:r>
              <a:rPr sz="850" spc="30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4р.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51" name="object 151"/>
          <p:cNvSpPr txBox="1"/>
          <p:nvPr/>
        </p:nvSpPr>
        <p:spPr>
          <a:xfrm>
            <a:off x="8006559" y="2835306"/>
            <a:ext cx="14643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1940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бетонувальник,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4р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52" name="object 152"/>
          <p:cNvSpPr txBox="1"/>
          <p:nvPr/>
        </p:nvSpPr>
        <p:spPr>
          <a:xfrm>
            <a:off x="8006559" y="3004808"/>
            <a:ext cx="14643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83565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маляр</a:t>
            </a:r>
            <a:r>
              <a:rPr sz="850" spc="-5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3р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53" name="object 153"/>
          <p:cNvSpPr txBox="1"/>
          <p:nvPr/>
        </p:nvSpPr>
        <p:spPr>
          <a:xfrm>
            <a:off x="8006559" y="3179876"/>
            <a:ext cx="14643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16559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машиніст</a:t>
            </a:r>
            <a:r>
              <a:rPr sz="850" spc="30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3р.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54" name="object 154"/>
          <p:cNvSpPr txBox="1"/>
          <p:nvPr/>
        </p:nvSpPr>
        <p:spPr>
          <a:xfrm>
            <a:off x="8006559" y="3352919"/>
            <a:ext cx="14643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16559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машиніст</a:t>
            </a:r>
            <a:r>
              <a:rPr sz="850" spc="30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3р.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55" name="object 155"/>
          <p:cNvSpPr txBox="1"/>
          <p:nvPr/>
        </p:nvSpPr>
        <p:spPr>
          <a:xfrm>
            <a:off x="8327803" y="4588512"/>
            <a:ext cx="73088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покрівельник</a:t>
            </a:r>
            <a:r>
              <a:rPr sz="850" spc="5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3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56" name="object 156"/>
          <p:cNvSpPr txBox="1"/>
          <p:nvPr/>
        </p:nvSpPr>
        <p:spPr>
          <a:xfrm>
            <a:off x="8272112" y="4183686"/>
            <a:ext cx="852169" cy="386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56515">
              <a:lnSpc>
                <a:spcPct val="139100"/>
              </a:lnSpc>
              <a:spcBef>
                <a:spcPts val="95"/>
              </a:spcBef>
            </a:pPr>
            <a:r>
              <a:rPr sz="850" dirty="0">
                <a:latin typeface="Times New Roman"/>
                <a:cs typeface="Times New Roman"/>
              </a:rPr>
              <a:t>покрівельник</a:t>
            </a:r>
            <a:r>
              <a:rPr sz="850" spc="4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3р</a:t>
            </a:r>
            <a:r>
              <a:rPr sz="850" dirty="0">
                <a:latin typeface="Times New Roman"/>
                <a:cs typeface="Times New Roman"/>
              </a:rPr>
              <a:t> бетонувальник</a:t>
            </a:r>
            <a:r>
              <a:rPr sz="850" spc="-5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3р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57" name="object 157"/>
          <p:cNvSpPr txBox="1"/>
          <p:nvPr/>
        </p:nvSpPr>
        <p:spPr>
          <a:xfrm>
            <a:off x="8212390" y="5308009"/>
            <a:ext cx="107823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бригада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штукатурів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3р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58" name="object 158"/>
          <p:cNvSpPr txBox="1"/>
          <p:nvPr/>
        </p:nvSpPr>
        <p:spPr>
          <a:xfrm>
            <a:off x="8196215" y="5475993"/>
            <a:ext cx="852169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бетонувальник</a:t>
            </a:r>
            <a:r>
              <a:rPr sz="850" spc="-5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3р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59" name="object 159"/>
          <p:cNvSpPr txBox="1"/>
          <p:nvPr/>
        </p:nvSpPr>
        <p:spPr>
          <a:xfrm>
            <a:off x="9538096" y="2041431"/>
            <a:ext cx="23114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К-</a:t>
            </a:r>
            <a:r>
              <a:rPr sz="850" spc="-25" dirty="0">
                <a:latin typeface="Times New Roman"/>
                <a:cs typeface="Times New Roman"/>
              </a:rPr>
              <a:t>ть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60" name="object 160"/>
          <p:cNvSpPr txBox="1"/>
          <p:nvPr/>
        </p:nvSpPr>
        <p:spPr>
          <a:xfrm>
            <a:off x="9618040" y="2482641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61" name="object 161"/>
          <p:cNvSpPr txBox="1"/>
          <p:nvPr/>
        </p:nvSpPr>
        <p:spPr>
          <a:xfrm>
            <a:off x="9618040" y="2645565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62" name="object 162"/>
          <p:cNvSpPr txBox="1"/>
          <p:nvPr/>
        </p:nvSpPr>
        <p:spPr>
          <a:xfrm>
            <a:off x="9623100" y="2820633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4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63" name="object 163"/>
          <p:cNvSpPr txBox="1"/>
          <p:nvPr/>
        </p:nvSpPr>
        <p:spPr>
          <a:xfrm>
            <a:off x="9629172" y="3017963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64" name="object 164"/>
          <p:cNvSpPr txBox="1"/>
          <p:nvPr/>
        </p:nvSpPr>
        <p:spPr>
          <a:xfrm>
            <a:off x="9617029" y="3193031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65" name="object 165"/>
          <p:cNvSpPr txBox="1"/>
          <p:nvPr/>
        </p:nvSpPr>
        <p:spPr>
          <a:xfrm>
            <a:off x="9617029" y="3366075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66" name="object 166"/>
          <p:cNvSpPr txBox="1"/>
          <p:nvPr/>
        </p:nvSpPr>
        <p:spPr>
          <a:xfrm>
            <a:off x="9624112" y="4600655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67" name="object 167"/>
          <p:cNvSpPr txBox="1"/>
          <p:nvPr/>
        </p:nvSpPr>
        <p:spPr>
          <a:xfrm>
            <a:off x="9612981" y="4195828"/>
            <a:ext cx="91440" cy="387985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23495">
              <a:lnSpc>
                <a:spcPct val="100000"/>
              </a:lnSpc>
              <a:spcBef>
                <a:spcPts val="505"/>
              </a:spcBef>
            </a:pPr>
            <a:r>
              <a:rPr sz="850" spc="-50" dirty="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68" name="object 168"/>
          <p:cNvSpPr txBox="1"/>
          <p:nvPr/>
        </p:nvSpPr>
        <p:spPr>
          <a:xfrm>
            <a:off x="9610957" y="5321165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69" name="object 169"/>
          <p:cNvSpPr txBox="1"/>
          <p:nvPr/>
        </p:nvSpPr>
        <p:spPr>
          <a:xfrm>
            <a:off x="9623100" y="5490161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4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70" name="object 170"/>
          <p:cNvSpPr txBox="1"/>
          <p:nvPr/>
        </p:nvSpPr>
        <p:spPr>
          <a:xfrm>
            <a:off x="6267014" y="1452096"/>
            <a:ext cx="99631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3189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Витрати </a:t>
            </a:r>
            <a:r>
              <a:rPr sz="850" spc="-10" dirty="0">
                <a:latin typeface="Times New Roman"/>
                <a:cs typeface="Times New Roman"/>
              </a:rPr>
              <a:t>праці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71" name="object 171"/>
          <p:cNvSpPr txBox="1"/>
          <p:nvPr/>
        </p:nvSpPr>
        <p:spPr>
          <a:xfrm>
            <a:off x="6267014" y="1738857"/>
            <a:ext cx="996315" cy="4438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3175" algn="ctr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люд-</a:t>
            </a:r>
            <a:r>
              <a:rPr sz="850" spc="-20" dirty="0">
                <a:latin typeface="Times New Roman"/>
                <a:cs typeface="Times New Roman"/>
              </a:rPr>
              <a:t>змін</a:t>
            </a:r>
            <a:endParaRPr sz="8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65"/>
              </a:spcBef>
            </a:pPr>
            <a:endParaRPr sz="850">
              <a:latin typeface="Times New Roman"/>
              <a:cs typeface="Times New Roman"/>
            </a:endParaRPr>
          </a:p>
          <a:p>
            <a:pPr marL="33655" algn="ctr">
              <a:lnSpc>
                <a:spcPct val="100000"/>
              </a:lnSpc>
              <a:tabLst>
                <a:tab pos="512445" algn="l"/>
              </a:tabLst>
            </a:pPr>
            <a:r>
              <a:rPr sz="850" spc="-10" dirty="0">
                <a:latin typeface="Times New Roman"/>
                <a:cs typeface="Times New Roman"/>
              </a:rPr>
              <a:t>норм.</a:t>
            </a:r>
            <a:r>
              <a:rPr sz="850" dirty="0">
                <a:latin typeface="Times New Roman"/>
                <a:cs typeface="Times New Roman"/>
              </a:rPr>
              <a:t>	</a:t>
            </a:r>
            <a:r>
              <a:rPr sz="850" spc="-10" dirty="0">
                <a:latin typeface="Times New Roman"/>
                <a:cs typeface="Times New Roman"/>
              </a:rPr>
              <a:t>прийн.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72" name="object 172"/>
          <p:cNvSpPr txBox="1"/>
          <p:nvPr/>
        </p:nvSpPr>
        <p:spPr>
          <a:xfrm>
            <a:off x="7268847" y="1601232"/>
            <a:ext cx="353695" cy="38798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59055" marR="16510" indent="-46990" algn="just">
              <a:lnSpc>
                <a:spcPct val="89400"/>
              </a:lnSpc>
              <a:spcBef>
                <a:spcPts val="215"/>
              </a:spcBef>
            </a:pPr>
            <a:r>
              <a:rPr sz="850" spc="-10" dirty="0">
                <a:latin typeface="Times New Roman"/>
                <a:cs typeface="Times New Roman"/>
              </a:rPr>
              <a:t>Трива- лість, </a:t>
            </a:r>
            <a:r>
              <a:rPr sz="850" spc="-20" dirty="0">
                <a:latin typeface="Times New Roman"/>
                <a:cs typeface="Times New Roman"/>
              </a:rPr>
              <a:t>днів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73" name="object 173"/>
          <p:cNvSpPr txBox="1"/>
          <p:nvPr/>
        </p:nvSpPr>
        <p:spPr>
          <a:xfrm>
            <a:off x="7329964" y="803660"/>
            <a:ext cx="3482340" cy="28702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550" baseline="1633" dirty="0">
                <a:latin typeface="Times New Roman"/>
                <a:cs typeface="Times New Roman"/>
              </a:rPr>
              <a:t>Календарний</a:t>
            </a:r>
            <a:r>
              <a:rPr sz="2550" spc="-30" baseline="1633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графік</a:t>
            </a:r>
            <a:r>
              <a:rPr sz="1700" spc="-1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Times New Roman"/>
                <a:cs typeface="Times New Roman"/>
              </a:rPr>
              <a:t>виконання</a:t>
            </a:r>
            <a:r>
              <a:rPr sz="1700" spc="-15" dirty="0">
                <a:latin typeface="Times New Roman"/>
                <a:cs typeface="Times New Roman"/>
              </a:rPr>
              <a:t> </a:t>
            </a:r>
            <a:r>
              <a:rPr sz="1700" spc="-10" dirty="0">
                <a:latin typeface="Times New Roman"/>
                <a:cs typeface="Times New Roman"/>
              </a:rPr>
              <a:t>робіт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174" name="object 174"/>
          <p:cNvSpPr txBox="1"/>
          <p:nvPr/>
        </p:nvSpPr>
        <p:spPr>
          <a:xfrm>
            <a:off x="8789210" y="1443367"/>
            <a:ext cx="57785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Виконавець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75" name="object 175"/>
          <p:cNvSpPr txBox="1"/>
          <p:nvPr/>
        </p:nvSpPr>
        <p:spPr>
          <a:xfrm>
            <a:off x="8869133" y="1751000"/>
            <a:ext cx="3975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Бригада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76" name="object 176"/>
          <p:cNvSpPr txBox="1"/>
          <p:nvPr/>
        </p:nvSpPr>
        <p:spPr>
          <a:xfrm>
            <a:off x="7628089" y="1662961"/>
            <a:ext cx="373380" cy="27876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70485" marR="51435" indent="-5080">
              <a:lnSpc>
                <a:spcPts val="960"/>
              </a:lnSpc>
              <a:spcBef>
                <a:spcPts val="185"/>
              </a:spcBef>
            </a:pPr>
            <a:r>
              <a:rPr sz="850" spc="-10" dirty="0">
                <a:latin typeface="Times New Roman"/>
                <a:cs typeface="Times New Roman"/>
              </a:rPr>
              <a:t>Змін- ність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77" name="object 177"/>
          <p:cNvSpPr txBox="1"/>
          <p:nvPr/>
        </p:nvSpPr>
        <p:spPr>
          <a:xfrm>
            <a:off x="9868861" y="2122519"/>
            <a:ext cx="74295" cy="1352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00" i="1" spc="-50" dirty="0">
                <a:latin typeface="Trebuchet MS"/>
                <a:cs typeface="Trebuchet MS"/>
              </a:rPr>
              <a:t>1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178" name="object 178"/>
          <p:cNvSpPr txBox="1"/>
          <p:nvPr/>
        </p:nvSpPr>
        <p:spPr>
          <a:xfrm>
            <a:off x="9981222" y="1771792"/>
            <a:ext cx="29337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1045"/>
              </a:lnSpc>
              <a:spcBef>
                <a:spcPts val="100"/>
              </a:spcBef>
            </a:pPr>
            <a:r>
              <a:rPr sz="900" i="1" spc="-75" dirty="0">
                <a:latin typeface="Trebuchet MS"/>
                <a:cs typeface="Trebuchet MS"/>
              </a:rPr>
              <a:t>Тижд.</a:t>
            </a:r>
            <a:endParaRPr sz="900">
              <a:latin typeface="Trebuchet MS"/>
              <a:cs typeface="Trebuchet MS"/>
            </a:endParaRPr>
          </a:p>
          <a:p>
            <a:pPr marL="3175" algn="ctr">
              <a:lnSpc>
                <a:spcPts val="985"/>
              </a:lnSpc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79" name="object 179"/>
          <p:cNvSpPr txBox="1"/>
          <p:nvPr/>
        </p:nvSpPr>
        <p:spPr>
          <a:xfrm>
            <a:off x="11373758" y="1374353"/>
            <a:ext cx="132016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Тривалість</a:t>
            </a:r>
            <a:r>
              <a:rPr sz="850" spc="15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виконання</a:t>
            </a:r>
            <a:r>
              <a:rPr sz="850" spc="20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робіт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80" name="object 180"/>
          <p:cNvSpPr txBox="1"/>
          <p:nvPr/>
        </p:nvSpPr>
        <p:spPr>
          <a:xfrm>
            <a:off x="11099538" y="1766180"/>
            <a:ext cx="30797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Тижд.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81" name="object 181"/>
          <p:cNvSpPr txBox="1"/>
          <p:nvPr/>
        </p:nvSpPr>
        <p:spPr>
          <a:xfrm>
            <a:off x="11193649" y="1899757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3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82" name="object 182"/>
          <p:cNvSpPr txBox="1"/>
          <p:nvPr/>
        </p:nvSpPr>
        <p:spPr>
          <a:xfrm>
            <a:off x="11622623" y="1766180"/>
            <a:ext cx="30797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Тижд.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83" name="object 183"/>
          <p:cNvSpPr txBox="1"/>
          <p:nvPr/>
        </p:nvSpPr>
        <p:spPr>
          <a:xfrm>
            <a:off x="11716828" y="1901781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4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84" name="object 184"/>
          <p:cNvSpPr txBox="1"/>
          <p:nvPr/>
        </p:nvSpPr>
        <p:spPr>
          <a:xfrm>
            <a:off x="12770269" y="1580947"/>
            <a:ext cx="564515" cy="343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61290">
              <a:lnSpc>
                <a:spcPct val="122600"/>
              </a:lnSpc>
              <a:spcBef>
                <a:spcPts val="100"/>
              </a:spcBef>
            </a:pPr>
            <a:r>
              <a:rPr sz="850" spc="-10" dirty="0">
                <a:latin typeface="Times New Roman"/>
                <a:cs typeface="Times New Roman"/>
              </a:rPr>
              <a:t>Травень Тижд.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85" name="object 185"/>
          <p:cNvSpPr txBox="1"/>
          <p:nvPr/>
        </p:nvSpPr>
        <p:spPr>
          <a:xfrm>
            <a:off x="12863369" y="1902793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6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86" name="object 186"/>
          <p:cNvSpPr txBox="1"/>
          <p:nvPr/>
        </p:nvSpPr>
        <p:spPr>
          <a:xfrm>
            <a:off x="13309547" y="1769216"/>
            <a:ext cx="307975" cy="28956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06680" marR="5080" indent="-94615">
              <a:lnSpc>
                <a:spcPct val="103099"/>
              </a:lnSpc>
              <a:spcBef>
                <a:spcPts val="75"/>
              </a:spcBef>
            </a:pPr>
            <a:r>
              <a:rPr sz="850" spc="-10" dirty="0">
                <a:latin typeface="Times New Roman"/>
                <a:cs typeface="Times New Roman"/>
              </a:rPr>
              <a:t>Тижд. </a:t>
            </a:r>
            <a:r>
              <a:rPr sz="850" spc="-50" dirty="0">
                <a:latin typeface="Times New Roman"/>
                <a:cs typeface="Times New Roman"/>
              </a:rPr>
              <a:t>7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87" name="object 187"/>
          <p:cNvSpPr txBox="1"/>
          <p:nvPr/>
        </p:nvSpPr>
        <p:spPr>
          <a:xfrm rot="120000">
            <a:off x="14057227" y="1803375"/>
            <a:ext cx="112737" cy="108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55"/>
              </a:lnSpc>
            </a:pPr>
            <a:r>
              <a:rPr sz="850" spc="-50" dirty="0">
                <a:latin typeface="Times New Roman"/>
                <a:cs typeface="Times New Roman"/>
              </a:rPr>
              <a:t>.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13830794" y="1769216"/>
            <a:ext cx="280670" cy="290830"/>
          </a:xfrm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04775" marR="5080" indent="-92710">
              <a:lnSpc>
                <a:spcPct val="103899"/>
              </a:lnSpc>
              <a:spcBef>
                <a:spcPts val="65"/>
              </a:spcBef>
            </a:pPr>
            <a:r>
              <a:rPr sz="850" spc="-20" dirty="0">
                <a:latin typeface="Times New Roman"/>
                <a:cs typeface="Times New Roman"/>
              </a:rPr>
              <a:t>Тижд</a:t>
            </a:r>
            <a:r>
              <a:rPr sz="850" spc="50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8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89" name="object 189"/>
          <p:cNvSpPr txBox="1"/>
          <p:nvPr/>
        </p:nvSpPr>
        <p:spPr>
          <a:xfrm>
            <a:off x="12256198" y="1767192"/>
            <a:ext cx="307975" cy="290830"/>
          </a:xfrm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04775" marR="5080" indent="-92710">
              <a:lnSpc>
                <a:spcPct val="103899"/>
              </a:lnSpc>
              <a:spcBef>
                <a:spcPts val="65"/>
              </a:spcBef>
            </a:pPr>
            <a:r>
              <a:rPr sz="850" spc="-10" dirty="0">
                <a:latin typeface="Times New Roman"/>
                <a:cs typeface="Times New Roman"/>
              </a:rPr>
              <a:t>Тижд. </a:t>
            </a:r>
            <a:r>
              <a:rPr sz="850" spc="-50" dirty="0">
                <a:latin typeface="Times New Roman"/>
                <a:cs typeface="Times New Roman"/>
              </a:rPr>
              <a:t>5</a:t>
            </a:r>
            <a:endParaRPr sz="850">
              <a:latin typeface="Times New Roman"/>
              <a:cs typeface="Times New Roman"/>
            </a:endParaRPr>
          </a:p>
        </p:txBody>
      </p:sp>
      <p:pic>
        <p:nvPicPr>
          <p:cNvPr id="190" name="object 19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972780" y="2163889"/>
            <a:ext cx="2112954" cy="63752"/>
          </a:xfrm>
          <a:prstGeom prst="rect">
            <a:avLst/>
          </a:prstGeom>
        </p:spPr>
      </p:pic>
      <p:sp>
        <p:nvSpPr>
          <p:cNvPr id="191" name="object 191"/>
          <p:cNvSpPr txBox="1"/>
          <p:nvPr/>
        </p:nvSpPr>
        <p:spPr>
          <a:xfrm>
            <a:off x="12083154" y="2125554"/>
            <a:ext cx="55880" cy="1352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00" i="1" spc="-80" dirty="0">
                <a:latin typeface="Trebuchet MS"/>
                <a:cs typeface="Trebuchet MS"/>
              </a:rPr>
              <a:t>1</a:t>
            </a:r>
            <a:endParaRPr sz="700">
              <a:latin typeface="Trebuchet MS"/>
              <a:cs typeface="Trebuchet MS"/>
            </a:endParaRPr>
          </a:p>
        </p:txBody>
      </p:sp>
      <p:grpSp>
        <p:nvGrpSpPr>
          <p:cNvPr id="192" name="object 192"/>
          <p:cNvGrpSpPr/>
          <p:nvPr/>
        </p:nvGrpSpPr>
        <p:grpSpPr>
          <a:xfrm>
            <a:off x="2041026" y="1316805"/>
            <a:ext cx="16974185" cy="11865610"/>
            <a:chOff x="2041026" y="1316805"/>
            <a:chExt cx="16974185" cy="11865610"/>
          </a:xfrm>
        </p:grpSpPr>
        <p:sp>
          <p:nvSpPr>
            <p:cNvPr id="193" name="object 193"/>
            <p:cNvSpPr/>
            <p:nvPr/>
          </p:nvSpPr>
          <p:spPr>
            <a:xfrm>
              <a:off x="2045153" y="1320933"/>
              <a:ext cx="12261215" cy="4323080"/>
            </a:xfrm>
            <a:custGeom>
              <a:avLst/>
              <a:gdLst/>
              <a:ahLst/>
              <a:cxnLst/>
              <a:rect l="l" t="t" r="r" b="b"/>
              <a:pathLst>
                <a:path w="12261215" h="4323080">
                  <a:moveTo>
                    <a:pt x="12260802" y="16191"/>
                  </a:moveTo>
                  <a:lnTo>
                    <a:pt x="8095" y="0"/>
                  </a:lnTo>
                </a:path>
                <a:path w="12261215" h="4323080">
                  <a:moveTo>
                    <a:pt x="0" y="4323056"/>
                  </a:moveTo>
                  <a:lnTo>
                    <a:pt x="2023" y="3085439"/>
                  </a:lnTo>
                  <a:lnTo>
                    <a:pt x="2023" y="2732268"/>
                  </a:lnTo>
                </a:path>
                <a:path w="12261215" h="4323080">
                  <a:moveTo>
                    <a:pt x="5059" y="2732268"/>
                  </a:moveTo>
                  <a:lnTo>
                    <a:pt x="8095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2371002" y="1321945"/>
              <a:ext cx="11196320" cy="4506595"/>
            </a:xfrm>
            <a:custGeom>
              <a:avLst/>
              <a:gdLst/>
              <a:ahLst/>
              <a:cxnLst/>
              <a:rect l="l" t="t" r="r" b="b"/>
              <a:pathLst>
                <a:path w="11196319" h="4506595">
                  <a:moveTo>
                    <a:pt x="3895000" y="5059"/>
                  </a:moveTo>
                  <a:lnTo>
                    <a:pt x="3891964" y="2737328"/>
                  </a:lnTo>
                </a:path>
                <a:path w="11196319" h="4506595">
                  <a:moveTo>
                    <a:pt x="3888929" y="2737328"/>
                  </a:moveTo>
                  <a:lnTo>
                    <a:pt x="3888929" y="3090499"/>
                  </a:lnTo>
                  <a:lnTo>
                    <a:pt x="3886905" y="4504195"/>
                  </a:lnTo>
                </a:path>
                <a:path w="11196319" h="4506595">
                  <a:moveTo>
                    <a:pt x="10827879" y="911768"/>
                  </a:moveTo>
                  <a:lnTo>
                    <a:pt x="10825855" y="2746436"/>
                  </a:lnTo>
                  <a:lnTo>
                    <a:pt x="10823831" y="4336211"/>
                  </a:lnTo>
                </a:path>
                <a:path w="11196319" h="4506595">
                  <a:moveTo>
                    <a:pt x="11196229" y="911768"/>
                  </a:moveTo>
                  <a:lnTo>
                    <a:pt x="11194206" y="2746436"/>
                  </a:lnTo>
                  <a:lnTo>
                    <a:pt x="11192182" y="4337223"/>
                  </a:lnTo>
                </a:path>
                <a:path w="11196319" h="4506595">
                  <a:moveTo>
                    <a:pt x="10460541" y="911768"/>
                  </a:moveTo>
                  <a:lnTo>
                    <a:pt x="10458517" y="2745424"/>
                  </a:lnTo>
                  <a:lnTo>
                    <a:pt x="10455481" y="4336211"/>
                  </a:lnTo>
                </a:path>
                <a:path w="11196319" h="4506595">
                  <a:moveTo>
                    <a:pt x="9723840" y="252987"/>
                  </a:moveTo>
                  <a:lnTo>
                    <a:pt x="9720804" y="2744412"/>
                  </a:lnTo>
                  <a:lnTo>
                    <a:pt x="9718780" y="4335199"/>
                  </a:lnTo>
                </a:path>
                <a:path w="11196319" h="4506595">
                  <a:moveTo>
                    <a:pt x="8250439" y="908732"/>
                  </a:moveTo>
                  <a:lnTo>
                    <a:pt x="8248415" y="2743400"/>
                  </a:lnTo>
                  <a:lnTo>
                    <a:pt x="8246391" y="4333175"/>
                  </a:lnTo>
                </a:path>
                <a:path w="11196319" h="4506595">
                  <a:moveTo>
                    <a:pt x="5256075" y="6071"/>
                  </a:moveTo>
                  <a:lnTo>
                    <a:pt x="5252027" y="2739352"/>
                  </a:lnTo>
                </a:path>
                <a:path w="11196319" h="4506595">
                  <a:moveTo>
                    <a:pt x="5250003" y="2739352"/>
                  </a:moveTo>
                  <a:lnTo>
                    <a:pt x="5248991" y="3091511"/>
                  </a:lnTo>
                  <a:lnTo>
                    <a:pt x="5247979" y="4506219"/>
                  </a:lnTo>
                </a:path>
                <a:path w="11196319" h="4506595">
                  <a:moveTo>
                    <a:pt x="7103898" y="633481"/>
                  </a:moveTo>
                  <a:lnTo>
                    <a:pt x="7100862" y="2741376"/>
                  </a:lnTo>
                </a:path>
                <a:path w="11196319" h="4506595">
                  <a:moveTo>
                    <a:pt x="7097826" y="2741376"/>
                  </a:moveTo>
                  <a:lnTo>
                    <a:pt x="7097826" y="3094547"/>
                  </a:lnTo>
                  <a:lnTo>
                    <a:pt x="7095803" y="4331151"/>
                  </a:lnTo>
                </a:path>
                <a:path w="11196319" h="4506595">
                  <a:moveTo>
                    <a:pt x="4896832" y="6071"/>
                  </a:moveTo>
                  <a:lnTo>
                    <a:pt x="4892784" y="2738340"/>
                  </a:lnTo>
                </a:path>
                <a:path w="11196319" h="4506595">
                  <a:moveTo>
                    <a:pt x="4888737" y="4506219"/>
                  </a:moveTo>
                  <a:lnTo>
                    <a:pt x="4889749" y="3091511"/>
                  </a:lnTo>
                  <a:lnTo>
                    <a:pt x="4890760" y="2738340"/>
                  </a:lnTo>
                  <a:lnTo>
                    <a:pt x="4889749" y="3091511"/>
                  </a:lnTo>
                  <a:lnTo>
                    <a:pt x="4888737" y="4506219"/>
                  </a:lnTo>
                </a:path>
                <a:path w="11196319" h="4506595">
                  <a:moveTo>
                    <a:pt x="3376881" y="415912"/>
                  </a:moveTo>
                  <a:lnTo>
                    <a:pt x="3373845" y="2736316"/>
                  </a:lnTo>
                </a:path>
                <a:path w="11196319" h="4506595">
                  <a:moveTo>
                    <a:pt x="3371821" y="2736316"/>
                  </a:moveTo>
                  <a:lnTo>
                    <a:pt x="3370810" y="3089487"/>
                  </a:lnTo>
                  <a:lnTo>
                    <a:pt x="3369798" y="4327104"/>
                  </a:lnTo>
                </a:path>
                <a:path w="11196319" h="4506595">
                  <a:moveTo>
                    <a:pt x="2907336" y="3035"/>
                  </a:moveTo>
                  <a:lnTo>
                    <a:pt x="2904300" y="2736316"/>
                  </a:lnTo>
                </a:path>
                <a:path w="11196319" h="4506595">
                  <a:moveTo>
                    <a:pt x="2901264" y="2736316"/>
                  </a:moveTo>
                  <a:lnTo>
                    <a:pt x="2901264" y="3088475"/>
                  </a:lnTo>
                  <a:lnTo>
                    <a:pt x="2899240" y="4326092"/>
                  </a:lnTo>
                </a:path>
                <a:path w="11196319" h="4506595">
                  <a:moveTo>
                    <a:pt x="8095" y="0"/>
                  </a:moveTo>
                  <a:lnTo>
                    <a:pt x="4047" y="2732268"/>
                  </a:lnTo>
                </a:path>
                <a:path w="11196319" h="4506595">
                  <a:moveTo>
                    <a:pt x="2023" y="2732268"/>
                  </a:moveTo>
                  <a:lnTo>
                    <a:pt x="1011" y="3085439"/>
                  </a:lnTo>
                  <a:lnTo>
                    <a:pt x="0" y="432204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10171122" y="7093104"/>
              <a:ext cx="2433320" cy="4046220"/>
            </a:xfrm>
            <a:custGeom>
              <a:avLst/>
              <a:gdLst/>
              <a:ahLst/>
              <a:cxnLst/>
              <a:rect l="l" t="t" r="r" b="b"/>
              <a:pathLst>
                <a:path w="2433320" h="4046220">
                  <a:moveTo>
                    <a:pt x="812596" y="250963"/>
                  </a:moveTo>
                  <a:lnTo>
                    <a:pt x="887481" y="250963"/>
                  </a:lnTo>
                </a:path>
                <a:path w="2433320" h="4046220">
                  <a:moveTo>
                    <a:pt x="886469" y="250963"/>
                  </a:moveTo>
                  <a:lnTo>
                    <a:pt x="1107074" y="250963"/>
                  </a:lnTo>
                </a:path>
                <a:path w="2433320" h="4046220">
                  <a:moveTo>
                    <a:pt x="1698054" y="0"/>
                  </a:moveTo>
                  <a:lnTo>
                    <a:pt x="1771926" y="0"/>
                  </a:lnTo>
                </a:path>
                <a:path w="2433320" h="4046220">
                  <a:moveTo>
                    <a:pt x="960341" y="482700"/>
                  </a:moveTo>
                  <a:lnTo>
                    <a:pt x="2432731" y="483712"/>
                  </a:lnTo>
                </a:path>
                <a:path w="2433320" h="4046220">
                  <a:moveTo>
                    <a:pt x="591991" y="747832"/>
                  </a:moveTo>
                  <a:lnTo>
                    <a:pt x="1179935" y="748844"/>
                  </a:lnTo>
                </a:path>
                <a:path w="2433320" h="4046220">
                  <a:moveTo>
                    <a:pt x="1475425" y="748844"/>
                  </a:moveTo>
                  <a:lnTo>
                    <a:pt x="1697042" y="748844"/>
                  </a:lnTo>
                </a:path>
                <a:path w="2433320" h="4046220">
                  <a:moveTo>
                    <a:pt x="0" y="2129145"/>
                  </a:moveTo>
                  <a:lnTo>
                    <a:pt x="588955" y="2130157"/>
                  </a:lnTo>
                </a:path>
                <a:path w="2433320" h="4046220">
                  <a:moveTo>
                    <a:pt x="883433" y="2130157"/>
                  </a:moveTo>
                  <a:lnTo>
                    <a:pt x="1399528" y="2131169"/>
                  </a:lnTo>
                </a:path>
                <a:path w="2433320" h="4046220">
                  <a:moveTo>
                    <a:pt x="587943" y="3571176"/>
                  </a:moveTo>
                  <a:lnTo>
                    <a:pt x="2281950" y="3573200"/>
                  </a:lnTo>
                </a:path>
                <a:path w="2433320" h="4046220">
                  <a:moveTo>
                    <a:pt x="1691982" y="4045781"/>
                  </a:moveTo>
                  <a:lnTo>
                    <a:pt x="1765855" y="404578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14291788" y="1090512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10684182" y="12459482"/>
              <a:ext cx="1840230" cy="720090"/>
            </a:xfrm>
            <a:custGeom>
              <a:avLst/>
              <a:gdLst/>
              <a:ahLst/>
              <a:cxnLst/>
              <a:rect l="l" t="t" r="r" b="b"/>
              <a:pathLst>
                <a:path w="1840229" h="720090">
                  <a:moveTo>
                    <a:pt x="0" y="0"/>
                  </a:moveTo>
                  <a:lnTo>
                    <a:pt x="588955" y="0"/>
                  </a:lnTo>
                </a:path>
                <a:path w="1840229" h="720090">
                  <a:moveTo>
                    <a:pt x="809561" y="1011"/>
                  </a:moveTo>
                  <a:lnTo>
                    <a:pt x="1105050" y="1011"/>
                  </a:lnTo>
                </a:path>
                <a:path w="1840229" h="720090">
                  <a:moveTo>
                    <a:pt x="292453" y="242868"/>
                  </a:moveTo>
                  <a:lnTo>
                    <a:pt x="808549" y="242868"/>
                  </a:lnTo>
                </a:path>
                <a:path w="1840229" h="720090">
                  <a:moveTo>
                    <a:pt x="1177911" y="483712"/>
                  </a:moveTo>
                  <a:lnTo>
                    <a:pt x="1620134" y="483712"/>
                  </a:lnTo>
                </a:path>
                <a:path w="1840229" h="720090">
                  <a:moveTo>
                    <a:pt x="1471377" y="718485"/>
                  </a:moveTo>
                  <a:lnTo>
                    <a:pt x="1839727" y="71949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15459580" y="1708510"/>
              <a:ext cx="3550285" cy="5080"/>
            </a:xfrm>
            <a:custGeom>
              <a:avLst/>
              <a:gdLst/>
              <a:ahLst/>
              <a:cxnLst/>
              <a:rect l="l" t="t" r="r" b="b"/>
              <a:pathLst>
                <a:path w="3550284" h="5080">
                  <a:moveTo>
                    <a:pt x="0" y="0"/>
                  </a:moveTo>
                  <a:lnTo>
                    <a:pt x="3549925" y="5059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17207221" y="1341172"/>
              <a:ext cx="487045" cy="370840"/>
            </a:xfrm>
            <a:custGeom>
              <a:avLst/>
              <a:gdLst/>
              <a:ahLst/>
              <a:cxnLst/>
              <a:rect l="l" t="t" r="r" b="b"/>
              <a:pathLst>
                <a:path w="487044" h="370839">
                  <a:moveTo>
                    <a:pt x="1011" y="0"/>
                  </a:moveTo>
                  <a:lnTo>
                    <a:pt x="0" y="370374"/>
                  </a:lnTo>
                </a:path>
                <a:path w="487044" h="370839">
                  <a:moveTo>
                    <a:pt x="486748" y="0"/>
                  </a:moveTo>
                  <a:lnTo>
                    <a:pt x="485736" y="37037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15459580" y="1339148"/>
              <a:ext cx="3551554" cy="5012690"/>
            </a:xfrm>
            <a:custGeom>
              <a:avLst/>
              <a:gdLst/>
              <a:ahLst/>
              <a:cxnLst/>
              <a:rect l="l" t="t" r="r" b="b"/>
              <a:pathLst>
                <a:path w="3551555" h="5012690">
                  <a:moveTo>
                    <a:pt x="0" y="571752"/>
                  </a:moveTo>
                  <a:lnTo>
                    <a:pt x="0" y="0"/>
                  </a:lnTo>
                  <a:lnTo>
                    <a:pt x="3550937" y="4047"/>
                  </a:lnTo>
                  <a:lnTo>
                    <a:pt x="3541829" y="2797033"/>
                  </a:lnTo>
                  <a:lnTo>
                    <a:pt x="3540817" y="3199790"/>
                  </a:lnTo>
                  <a:lnTo>
                    <a:pt x="3538793" y="4206681"/>
                  </a:lnTo>
                  <a:lnTo>
                    <a:pt x="3537781" y="4408060"/>
                  </a:lnTo>
                  <a:lnTo>
                    <a:pt x="3536770" y="4810816"/>
                  </a:lnTo>
                  <a:lnTo>
                    <a:pt x="3535758" y="5012195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201" name="object 201"/>
          <p:cNvGraphicFramePr>
            <a:graphicFrameLocks noGrp="1"/>
          </p:cNvGraphicFramePr>
          <p:nvPr/>
        </p:nvGraphicFramePr>
        <p:xfrm>
          <a:off x="7979742" y="6365511"/>
          <a:ext cx="6407132" cy="181800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614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3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82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6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6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2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6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29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556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29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429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493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429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7429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7493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7493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74294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74294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7493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74294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74294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74929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74929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74295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74295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75564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74295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73660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73660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74295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73660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74295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74295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73660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  <a:gridCol w="73660">
                  <a:extLst>
                    <a:ext uri="{9D8B030D-6E8A-4147-A177-3AD203B41FA5}">
                      <a16:colId xmlns:a16="http://schemas.microsoft.com/office/drawing/2014/main" val="20034"/>
                    </a:ext>
                  </a:extLst>
                </a:gridCol>
                <a:gridCol w="73660">
                  <a:extLst>
                    <a:ext uri="{9D8B030D-6E8A-4147-A177-3AD203B41FA5}">
                      <a16:colId xmlns:a16="http://schemas.microsoft.com/office/drawing/2014/main" val="20035"/>
                    </a:ext>
                  </a:extLst>
                </a:gridCol>
                <a:gridCol w="74295">
                  <a:extLst>
                    <a:ext uri="{9D8B030D-6E8A-4147-A177-3AD203B41FA5}">
                      <a16:colId xmlns:a16="http://schemas.microsoft.com/office/drawing/2014/main" val="20036"/>
                    </a:ext>
                  </a:extLst>
                </a:gridCol>
                <a:gridCol w="74295">
                  <a:extLst>
                    <a:ext uri="{9D8B030D-6E8A-4147-A177-3AD203B41FA5}">
                      <a16:colId xmlns:a16="http://schemas.microsoft.com/office/drawing/2014/main" val="20037"/>
                    </a:ext>
                  </a:extLst>
                </a:gridCol>
                <a:gridCol w="73660">
                  <a:extLst>
                    <a:ext uri="{9D8B030D-6E8A-4147-A177-3AD203B41FA5}">
                      <a16:colId xmlns:a16="http://schemas.microsoft.com/office/drawing/2014/main" val="20038"/>
                    </a:ext>
                  </a:extLst>
                </a:gridCol>
                <a:gridCol w="73660">
                  <a:extLst>
                    <a:ext uri="{9D8B030D-6E8A-4147-A177-3AD203B41FA5}">
                      <a16:colId xmlns:a16="http://schemas.microsoft.com/office/drawing/2014/main" val="20039"/>
                    </a:ext>
                  </a:extLst>
                </a:gridCol>
                <a:gridCol w="74295">
                  <a:extLst>
                    <a:ext uri="{9D8B030D-6E8A-4147-A177-3AD203B41FA5}">
                      <a16:colId xmlns:a16="http://schemas.microsoft.com/office/drawing/2014/main" val="20040"/>
                    </a:ext>
                  </a:extLst>
                </a:gridCol>
                <a:gridCol w="73660">
                  <a:extLst>
                    <a:ext uri="{9D8B030D-6E8A-4147-A177-3AD203B41FA5}">
                      <a16:colId xmlns:a16="http://schemas.microsoft.com/office/drawing/2014/main" val="20041"/>
                    </a:ext>
                  </a:extLst>
                </a:gridCol>
                <a:gridCol w="74929">
                  <a:extLst>
                    <a:ext uri="{9D8B030D-6E8A-4147-A177-3AD203B41FA5}">
                      <a16:colId xmlns:a16="http://schemas.microsoft.com/office/drawing/2014/main" val="20042"/>
                    </a:ext>
                  </a:extLst>
                </a:gridCol>
                <a:gridCol w="73660">
                  <a:extLst>
                    <a:ext uri="{9D8B030D-6E8A-4147-A177-3AD203B41FA5}">
                      <a16:colId xmlns:a16="http://schemas.microsoft.com/office/drawing/2014/main" val="20043"/>
                    </a:ext>
                  </a:extLst>
                </a:gridCol>
                <a:gridCol w="74295">
                  <a:extLst>
                    <a:ext uri="{9D8B030D-6E8A-4147-A177-3AD203B41FA5}">
                      <a16:colId xmlns:a16="http://schemas.microsoft.com/office/drawing/2014/main" val="20044"/>
                    </a:ext>
                  </a:extLst>
                </a:gridCol>
                <a:gridCol w="73660">
                  <a:extLst>
                    <a:ext uri="{9D8B030D-6E8A-4147-A177-3AD203B41FA5}">
                      <a16:colId xmlns:a16="http://schemas.microsoft.com/office/drawing/2014/main" val="20045"/>
                    </a:ext>
                  </a:extLst>
                </a:gridCol>
                <a:gridCol w="74295">
                  <a:extLst>
                    <a:ext uri="{9D8B030D-6E8A-4147-A177-3AD203B41FA5}">
                      <a16:colId xmlns:a16="http://schemas.microsoft.com/office/drawing/2014/main" val="20046"/>
                    </a:ext>
                  </a:extLst>
                </a:gridCol>
                <a:gridCol w="73660">
                  <a:extLst>
                    <a:ext uri="{9D8B030D-6E8A-4147-A177-3AD203B41FA5}">
                      <a16:colId xmlns:a16="http://schemas.microsoft.com/office/drawing/2014/main" val="20047"/>
                    </a:ext>
                  </a:extLst>
                </a:gridCol>
                <a:gridCol w="74295">
                  <a:extLst>
                    <a:ext uri="{9D8B030D-6E8A-4147-A177-3AD203B41FA5}">
                      <a16:colId xmlns:a16="http://schemas.microsoft.com/office/drawing/2014/main" val="20048"/>
                    </a:ext>
                  </a:extLst>
                </a:gridCol>
                <a:gridCol w="73660">
                  <a:extLst>
                    <a:ext uri="{9D8B030D-6E8A-4147-A177-3AD203B41FA5}">
                      <a16:colId xmlns:a16="http://schemas.microsoft.com/office/drawing/2014/main" val="20049"/>
                    </a:ext>
                  </a:extLst>
                </a:gridCol>
                <a:gridCol w="73660">
                  <a:extLst>
                    <a:ext uri="{9D8B030D-6E8A-4147-A177-3AD203B41FA5}">
                      <a16:colId xmlns:a16="http://schemas.microsoft.com/office/drawing/2014/main" val="20050"/>
                    </a:ext>
                  </a:extLst>
                </a:gridCol>
                <a:gridCol w="74295">
                  <a:extLst>
                    <a:ext uri="{9D8B030D-6E8A-4147-A177-3AD203B41FA5}">
                      <a16:colId xmlns:a16="http://schemas.microsoft.com/office/drawing/2014/main" val="20051"/>
                    </a:ext>
                  </a:extLst>
                </a:gridCol>
                <a:gridCol w="73660">
                  <a:extLst>
                    <a:ext uri="{9D8B030D-6E8A-4147-A177-3AD203B41FA5}">
                      <a16:colId xmlns:a16="http://schemas.microsoft.com/office/drawing/2014/main" val="20052"/>
                    </a:ext>
                  </a:extLst>
                </a:gridCol>
                <a:gridCol w="74295">
                  <a:extLst>
                    <a:ext uri="{9D8B030D-6E8A-4147-A177-3AD203B41FA5}">
                      <a16:colId xmlns:a16="http://schemas.microsoft.com/office/drawing/2014/main" val="20053"/>
                    </a:ext>
                  </a:extLst>
                </a:gridCol>
                <a:gridCol w="73660">
                  <a:extLst>
                    <a:ext uri="{9D8B030D-6E8A-4147-A177-3AD203B41FA5}">
                      <a16:colId xmlns:a16="http://schemas.microsoft.com/office/drawing/2014/main" val="20054"/>
                    </a:ext>
                  </a:extLst>
                </a:gridCol>
                <a:gridCol w="74295">
                  <a:extLst>
                    <a:ext uri="{9D8B030D-6E8A-4147-A177-3AD203B41FA5}">
                      <a16:colId xmlns:a16="http://schemas.microsoft.com/office/drawing/2014/main" val="20055"/>
                    </a:ext>
                  </a:extLst>
                </a:gridCol>
                <a:gridCol w="73660">
                  <a:extLst>
                    <a:ext uri="{9D8B030D-6E8A-4147-A177-3AD203B41FA5}">
                      <a16:colId xmlns:a16="http://schemas.microsoft.com/office/drawing/2014/main" val="20056"/>
                    </a:ext>
                  </a:extLst>
                </a:gridCol>
                <a:gridCol w="73660">
                  <a:extLst>
                    <a:ext uri="{9D8B030D-6E8A-4147-A177-3AD203B41FA5}">
                      <a16:colId xmlns:a16="http://schemas.microsoft.com/office/drawing/2014/main" val="20057"/>
                    </a:ext>
                  </a:extLst>
                </a:gridCol>
                <a:gridCol w="74295">
                  <a:extLst>
                    <a:ext uri="{9D8B030D-6E8A-4147-A177-3AD203B41FA5}">
                      <a16:colId xmlns:a16="http://schemas.microsoft.com/office/drawing/2014/main" val="20058"/>
                    </a:ext>
                  </a:extLst>
                </a:gridCol>
                <a:gridCol w="75564">
                  <a:extLst>
                    <a:ext uri="{9D8B030D-6E8A-4147-A177-3AD203B41FA5}">
                      <a16:colId xmlns:a16="http://schemas.microsoft.com/office/drawing/2014/main" val="20059"/>
                    </a:ext>
                  </a:extLst>
                </a:gridCol>
                <a:gridCol w="74295">
                  <a:extLst>
                    <a:ext uri="{9D8B030D-6E8A-4147-A177-3AD203B41FA5}">
                      <a16:colId xmlns:a16="http://schemas.microsoft.com/office/drawing/2014/main" val="20060"/>
                    </a:ext>
                  </a:extLst>
                </a:gridCol>
                <a:gridCol w="74295">
                  <a:extLst>
                    <a:ext uri="{9D8B030D-6E8A-4147-A177-3AD203B41FA5}">
                      <a16:colId xmlns:a16="http://schemas.microsoft.com/office/drawing/2014/main" val="20061"/>
                    </a:ext>
                  </a:extLst>
                </a:gridCol>
                <a:gridCol w="75564">
                  <a:extLst>
                    <a:ext uri="{9D8B030D-6E8A-4147-A177-3AD203B41FA5}">
                      <a16:colId xmlns:a16="http://schemas.microsoft.com/office/drawing/2014/main" val="20062"/>
                    </a:ext>
                  </a:extLst>
                </a:gridCol>
              </a:tblGrid>
              <a:tr h="0">
                <a:tc rowSpan="3">
                  <a:txBody>
                    <a:bodyPr/>
                    <a:lstStyle/>
                    <a:p>
                      <a:pPr marL="434975" marR="222250" indent="-185420">
                        <a:lnSpc>
                          <a:spcPts val="980"/>
                        </a:lnSpc>
                        <a:spcBef>
                          <a:spcPts val="785"/>
                        </a:spcBef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Найменування машин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99695" marB="0"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47625" indent="-45085">
                        <a:lnSpc>
                          <a:spcPts val="990"/>
                        </a:lnSpc>
                        <a:spcBef>
                          <a:spcPts val="790"/>
                        </a:spcBef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Одиниця виміру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1003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67310" marR="48260" indent="635">
                        <a:lnSpc>
                          <a:spcPts val="960"/>
                        </a:lnSpc>
                        <a:spcBef>
                          <a:spcPts val="840"/>
                        </a:spcBef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Кіль- кість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1066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0">
                  <a:txBody>
                    <a:bodyPr/>
                    <a:lstStyle/>
                    <a:p>
                      <a:pPr marR="347980" algn="ctr">
                        <a:lnSpc>
                          <a:spcPts val="860"/>
                        </a:lnSpc>
                        <a:spcBef>
                          <a:spcPts val="10"/>
                        </a:spcBef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Квітень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0">
                  <a:txBody>
                    <a:bodyPr/>
                    <a:lstStyle/>
                    <a:p>
                      <a:pPr marR="61594" algn="ctr">
                        <a:lnSpc>
                          <a:spcPts val="800"/>
                        </a:lnSpc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Травень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66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9695" marB="0"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03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66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0">
                  <a:txBody>
                    <a:bodyPr/>
                    <a:lstStyle/>
                    <a:p>
                      <a:pPr marL="173990">
                        <a:lnSpc>
                          <a:spcPts val="730"/>
                        </a:lnSpc>
                        <a:tabLst>
                          <a:tab pos="688340" algn="l"/>
                          <a:tab pos="1228725" algn="l"/>
                          <a:tab pos="1750060" algn="l"/>
                        </a:tabLst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Тижд.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Тижд.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Тижд.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Тижд.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783590">
                        <a:lnSpc>
                          <a:spcPct val="100000"/>
                        </a:lnSpc>
                        <a:spcBef>
                          <a:spcPts val="45"/>
                        </a:spcBef>
                        <a:tabLst>
                          <a:tab pos="1321435" algn="l"/>
                        </a:tabLst>
                      </a:pPr>
                      <a:r>
                        <a:rPr sz="850" spc="-50" dirty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850" spc="-50" dirty="0">
                          <a:latin typeface="Times New Roman"/>
                          <a:cs typeface="Times New Roman"/>
                        </a:rPr>
                        <a:t>3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0">
                  <a:txBody>
                    <a:bodyPr/>
                    <a:lstStyle/>
                    <a:p>
                      <a:pPr marL="173990">
                        <a:lnSpc>
                          <a:spcPts val="750"/>
                        </a:lnSpc>
                        <a:tabLst>
                          <a:tab pos="688340" algn="l"/>
                          <a:tab pos="1228725" algn="l"/>
                          <a:tab pos="1750060" algn="l"/>
                        </a:tabLst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Тижд.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Тижд.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Тижд.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Тижд.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265430">
                        <a:lnSpc>
                          <a:spcPts val="994"/>
                        </a:lnSpc>
                        <a:spcBef>
                          <a:spcPts val="45"/>
                        </a:spcBef>
                        <a:tabLst>
                          <a:tab pos="781050" algn="l"/>
                          <a:tab pos="1321435" algn="l"/>
                          <a:tab pos="1840864" algn="l"/>
                        </a:tabLst>
                      </a:pPr>
                      <a:r>
                        <a:rPr sz="850" spc="-50" dirty="0"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850" spc="-50" dirty="0"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850" spc="-50" dirty="0">
                          <a:latin typeface="Times New Roman"/>
                          <a:cs typeface="Times New Roman"/>
                        </a:rPr>
                        <a:t>7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850" spc="-50" dirty="0">
                          <a:latin typeface="Times New Roman"/>
                          <a:cs typeface="Times New Roman"/>
                        </a:rPr>
                        <a:t>8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066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9695" marB="0"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03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66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sz="700" i="1" spc="-50" dirty="0">
                          <a:latin typeface="Trebuchet MS"/>
                          <a:cs typeface="Trebuchet MS"/>
                        </a:rPr>
                        <a:t>1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787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9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0"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700" i="1" spc="-50" dirty="0">
                          <a:latin typeface="Trebuchet MS"/>
                          <a:cs typeface="Trebuchet MS"/>
                        </a:rPr>
                        <a:t>1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819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6839">
                <a:tc rowSpan="2">
                  <a:txBody>
                    <a:bodyPr/>
                    <a:lstStyle/>
                    <a:p>
                      <a:pPr marL="33464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Бульдозер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3175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97155" marR="4889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850" spc="-25" dirty="0">
                          <a:latin typeface="Times New Roman"/>
                          <a:cs typeface="Times New Roman"/>
                        </a:rPr>
                        <a:t>шт.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438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R="34290"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850" spc="-50" dirty="0">
                          <a:latin typeface="Times New Roman"/>
                          <a:cs typeface="Times New Roman"/>
                        </a:rPr>
                        <a:t>1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255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38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7635">
                <a:tc rowSpan="2">
                  <a:txBody>
                    <a:bodyPr/>
                    <a:lstStyle/>
                    <a:p>
                      <a:pPr marL="29845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Екскаватор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3302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96520" marR="4889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850" spc="-25" dirty="0">
                          <a:latin typeface="Times New Roman"/>
                          <a:cs typeface="Times New Roman"/>
                        </a:rPr>
                        <a:t>шт.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444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R="34290" algn="ctr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850" spc="-50" dirty="0">
                          <a:latin typeface="Times New Roman"/>
                          <a:cs typeface="Times New Roman"/>
                        </a:rPr>
                        <a:t>1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463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366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302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63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8110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Кран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3175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96520" marR="4889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850" spc="-25" dirty="0">
                          <a:latin typeface="Times New Roman"/>
                          <a:cs typeface="Times New Roman"/>
                        </a:rPr>
                        <a:t>шт.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444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R="13970" algn="ctr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850" spc="-50" dirty="0">
                          <a:latin typeface="Times New Roman"/>
                          <a:cs typeface="Times New Roman"/>
                        </a:rPr>
                        <a:t>2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463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63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2875">
                <a:tc rowSpan="3">
                  <a:txBody>
                    <a:bodyPr/>
                    <a:lstStyle/>
                    <a:p>
                      <a:pPr marR="24130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Бетононасос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850" dirty="0">
                          <a:latin typeface="Times New Roman"/>
                          <a:cs typeface="Times New Roman"/>
                        </a:rPr>
                        <a:t>Штукатурна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машина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25" dirty="0">
                          <a:latin typeface="Times New Roman"/>
                          <a:cs typeface="Times New Roman"/>
                        </a:rPr>
                        <a:t>шт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4381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96520" marR="48895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850" spc="-25" dirty="0">
                          <a:latin typeface="Times New Roman"/>
                          <a:cs typeface="Times New Roman"/>
                        </a:rPr>
                        <a:t>шт.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R="40640" algn="ct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850" spc="-50" dirty="0">
                          <a:latin typeface="Times New Roman"/>
                          <a:cs typeface="Times New Roman"/>
                        </a:rPr>
                        <a:t>8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36195" algn="ctr"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r>
                        <a:rPr sz="850" spc="-50" dirty="0">
                          <a:latin typeface="Times New Roman"/>
                          <a:cs typeface="Times New Roman"/>
                        </a:rPr>
                        <a:t>3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444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511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381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58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381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202" name="object 20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181870" y="2166925"/>
            <a:ext cx="2113966" cy="63752"/>
          </a:xfrm>
          <a:prstGeom prst="rect">
            <a:avLst/>
          </a:prstGeom>
        </p:spPr>
      </p:pic>
      <p:pic>
        <p:nvPicPr>
          <p:cNvPr id="203" name="object 20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967721" y="6841128"/>
            <a:ext cx="2113966" cy="63752"/>
          </a:xfrm>
          <a:prstGeom prst="rect">
            <a:avLst/>
          </a:prstGeom>
        </p:spPr>
      </p:pic>
      <p:pic>
        <p:nvPicPr>
          <p:cNvPr id="204" name="object 20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177822" y="6844164"/>
            <a:ext cx="2112954" cy="62740"/>
          </a:xfrm>
          <a:prstGeom prst="rect">
            <a:avLst/>
          </a:prstGeom>
        </p:spPr>
      </p:pic>
      <p:sp>
        <p:nvSpPr>
          <p:cNvPr id="205" name="object 205"/>
          <p:cNvSpPr txBox="1"/>
          <p:nvPr/>
        </p:nvSpPr>
        <p:spPr>
          <a:xfrm>
            <a:off x="9878669" y="8925867"/>
            <a:ext cx="43180" cy="1352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sz="700" i="1" spc="-80" dirty="0">
                <a:latin typeface="Trebuchet MS"/>
                <a:cs typeface="Trebuchet MS"/>
              </a:rPr>
              <a:t>1</a:t>
            </a:r>
            <a:endParaRPr sz="700">
              <a:latin typeface="Trebuchet MS"/>
              <a:cs typeface="Trebuchet MS"/>
            </a:endParaRPr>
          </a:p>
        </p:txBody>
      </p:sp>
      <p:pic>
        <p:nvPicPr>
          <p:cNvPr id="206" name="object 20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965697" y="8968250"/>
            <a:ext cx="2112954" cy="62740"/>
          </a:xfrm>
          <a:prstGeom prst="rect">
            <a:avLst/>
          </a:prstGeom>
        </p:spPr>
      </p:pic>
      <p:sp>
        <p:nvSpPr>
          <p:cNvPr id="207" name="object 207"/>
          <p:cNvSpPr txBox="1"/>
          <p:nvPr/>
        </p:nvSpPr>
        <p:spPr>
          <a:xfrm>
            <a:off x="12088770" y="8928903"/>
            <a:ext cx="43180" cy="1352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sz="700" i="1" spc="-80" dirty="0">
                <a:latin typeface="Trebuchet MS"/>
                <a:cs typeface="Trebuchet MS"/>
              </a:rPr>
              <a:t>1</a:t>
            </a:r>
            <a:endParaRPr sz="700">
              <a:latin typeface="Trebuchet MS"/>
              <a:cs typeface="Trebuchet MS"/>
            </a:endParaRPr>
          </a:p>
        </p:txBody>
      </p:sp>
      <p:pic>
        <p:nvPicPr>
          <p:cNvPr id="208" name="object 20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2175798" y="8971285"/>
            <a:ext cx="2112954" cy="62740"/>
          </a:xfrm>
          <a:prstGeom prst="rect">
            <a:avLst/>
          </a:prstGeom>
        </p:spPr>
      </p:pic>
      <p:sp>
        <p:nvSpPr>
          <p:cNvPr id="209" name="object 209"/>
          <p:cNvSpPr txBox="1"/>
          <p:nvPr/>
        </p:nvSpPr>
        <p:spPr>
          <a:xfrm>
            <a:off x="9861921" y="12163100"/>
            <a:ext cx="55880" cy="1352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00" i="1" spc="-80" dirty="0">
                <a:latin typeface="Trebuchet MS"/>
                <a:cs typeface="Trebuchet MS"/>
              </a:rPr>
              <a:t>1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210" name="object 210"/>
          <p:cNvSpPr txBox="1"/>
          <p:nvPr/>
        </p:nvSpPr>
        <p:spPr>
          <a:xfrm>
            <a:off x="12072022" y="12166135"/>
            <a:ext cx="55880" cy="1352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00" i="1" spc="-80" dirty="0">
                <a:latin typeface="Trebuchet MS"/>
                <a:cs typeface="Trebuchet MS"/>
              </a:rPr>
              <a:t>1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211" name="object 211"/>
          <p:cNvSpPr txBox="1"/>
          <p:nvPr/>
        </p:nvSpPr>
        <p:spPr>
          <a:xfrm>
            <a:off x="2057297" y="3523651"/>
            <a:ext cx="321754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3030">
              <a:lnSpc>
                <a:spcPct val="100000"/>
              </a:lnSpc>
              <a:spcBef>
                <a:spcPts val="105"/>
              </a:spcBef>
              <a:tabLst>
                <a:tab pos="341630" algn="l"/>
              </a:tabLst>
            </a:pPr>
            <a:r>
              <a:rPr sz="850" spc="-50" dirty="0">
                <a:latin typeface="Times New Roman"/>
                <a:cs typeface="Times New Roman"/>
              </a:rPr>
              <a:t>8</a:t>
            </a:r>
            <a:r>
              <a:rPr sz="850" dirty="0">
                <a:latin typeface="Times New Roman"/>
                <a:cs typeface="Times New Roman"/>
              </a:rPr>
              <a:t>	Влаштування</a:t>
            </a:r>
            <a:r>
              <a:rPr sz="850" spc="20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залізобетонних</a:t>
            </a:r>
            <a:r>
              <a:rPr sz="850" spc="25" dirty="0">
                <a:latin typeface="Times New Roman"/>
                <a:cs typeface="Times New Roman"/>
              </a:rPr>
              <a:t> </a:t>
            </a:r>
            <a:r>
              <a:rPr sz="850" spc="-20" dirty="0">
                <a:latin typeface="Times New Roman"/>
                <a:cs typeface="Times New Roman"/>
              </a:rPr>
              <a:t>стін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12" name="object 212"/>
          <p:cNvSpPr txBox="1"/>
          <p:nvPr/>
        </p:nvSpPr>
        <p:spPr>
          <a:xfrm>
            <a:off x="5279350" y="3538107"/>
            <a:ext cx="46482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1755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100м³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13" name="object 213"/>
          <p:cNvSpPr txBox="1"/>
          <p:nvPr/>
        </p:nvSpPr>
        <p:spPr>
          <a:xfrm>
            <a:off x="5748895" y="3528999"/>
            <a:ext cx="51308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8590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2,801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14" name="object 214"/>
          <p:cNvSpPr txBox="1"/>
          <p:nvPr/>
        </p:nvSpPr>
        <p:spPr>
          <a:xfrm>
            <a:off x="6267014" y="3528999"/>
            <a:ext cx="49212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6515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280,1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15" name="object 215"/>
          <p:cNvSpPr txBox="1"/>
          <p:nvPr/>
        </p:nvSpPr>
        <p:spPr>
          <a:xfrm rot="60000">
            <a:off x="7337862" y="3575285"/>
            <a:ext cx="122111" cy="108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55"/>
              </a:lnSpc>
            </a:pPr>
            <a:r>
              <a:rPr sz="850" spc="-50" dirty="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16" name="object 216"/>
          <p:cNvSpPr txBox="1"/>
          <p:nvPr/>
        </p:nvSpPr>
        <p:spPr>
          <a:xfrm>
            <a:off x="7628089" y="3542155"/>
            <a:ext cx="37401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17" name="object 217"/>
          <p:cNvSpPr txBox="1"/>
          <p:nvPr/>
        </p:nvSpPr>
        <p:spPr>
          <a:xfrm>
            <a:off x="8006559" y="3531023"/>
            <a:ext cx="14643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13995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бетонувальник</a:t>
            </a:r>
            <a:r>
              <a:rPr sz="850" spc="204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4р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18" name="object 218"/>
          <p:cNvSpPr txBox="1"/>
          <p:nvPr/>
        </p:nvSpPr>
        <p:spPr>
          <a:xfrm>
            <a:off x="9598814" y="3543166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8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19" name="object 219"/>
          <p:cNvSpPr txBox="1"/>
          <p:nvPr/>
        </p:nvSpPr>
        <p:spPr>
          <a:xfrm>
            <a:off x="6763883" y="3545190"/>
            <a:ext cx="499109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4145">
              <a:lnSpc>
                <a:spcPct val="100000"/>
              </a:lnSpc>
              <a:spcBef>
                <a:spcPts val="105"/>
              </a:spcBef>
            </a:pPr>
            <a:r>
              <a:rPr sz="850" spc="-25" dirty="0">
                <a:latin typeface="Times New Roman"/>
                <a:cs typeface="Times New Roman"/>
              </a:rPr>
              <a:t>290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20" name="object 220"/>
          <p:cNvSpPr txBox="1"/>
          <p:nvPr/>
        </p:nvSpPr>
        <p:spPr>
          <a:xfrm>
            <a:off x="2057297" y="3702480"/>
            <a:ext cx="321754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3030">
              <a:lnSpc>
                <a:spcPct val="100000"/>
              </a:lnSpc>
              <a:spcBef>
                <a:spcPts val="105"/>
              </a:spcBef>
              <a:tabLst>
                <a:tab pos="372110" algn="l"/>
              </a:tabLst>
            </a:pPr>
            <a:r>
              <a:rPr sz="1275" spc="-75" baseline="3267" dirty="0">
                <a:latin typeface="Times New Roman"/>
                <a:cs typeface="Times New Roman"/>
              </a:rPr>
              <a:t>9</a:t>
            </a:r>
            <a:r>
              <a:rPr sz="1275" baseline="3267" dirty="0">
                <a:latin typeface="Times New Roman"/>
                <a:cs typeface="Times New Roman"/>
              </a:rPr>
              <a:t>	</a:t>
            </a:r>
            <a:r>
              <a:rPr sz="850" dirty="0">
                <a:latin typeface="Times New Roman"/>
                <a:cs typeface="Times New Roman"/>
              </a:rPr>
              <a:t>Влаштування</a:t>
            </a:r>
            <a:r>
              <a:rPr sz="850" spc="20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монолітного</a:t>
            </a:r>
            <a:r>
              <a:rPr sz="850" spc="25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перекриття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21" name="object 221"/>
          <p:cNvSpPr txBox="1"/>
          <p:nvPr/>
        </p:nvSpPr>
        <p:spPr>
          <a:xfrm>
            <a:off x="5279350" y="3715198"/>
            <a:ext cx="46482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1755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100м³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22" name="object 222"/>
          <p:cNvSpPr txBox="1"/>
          <p:nvPr/>
        </p:nvSpPr>
        <p:spPr>
          <a:xfrm>
            <a:off x="5748895" y="3707103"/>
            <a:ext cx="51308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4145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0,787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23" name="object 223"/>
          <p:cNvSpPr txBox="1"/>
          <p:nvPr/>
        </p:nvSpPr>
        <p:spPr>
          <a:xfrm>
            <a:off x="6267014" y="3707103"/>
            <a:ext cx="49212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3030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86,57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24" name="object 224"/>
          <p:cNvSpPr txBox="1"/>
          <p:nvPr/>
        </p:nvSpPr>
        <p:spPr>
          <a:xfrm>
            <a:off x="6763883" y="3699007"/>
            <a:ext cx="499109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6680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90,0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25" name="object 225"/>
          <p:cNvSpPr txBox="1"/>
          <p:nvPr/>
        </p:nvSpPr>
        <p:spPr>
          <a:xfrm>
            <a:off x="7268847" y="3718234"/>
            <a:ext cx="35369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0965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3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26" name="object 226"/>
          <p:cNvSpPr txBox="1"/>
          <p:nvPr/>
        </p:nvSpPr>
        <p:spPr>
          <a:xfrm>
            <a:off x="7628089" y="3719246"/>
            <a:ext cx="37401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27" name="object 227"/>
          <p:cNvSpPr txBox="1"/>
          <p:nvPr/>
        </p:nvSpPr>
        <p:spPr>
          <a:xfrm>
            <a:off x="8006559" y="3709127"/>
            <a:ext cx="14643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13995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бетонувальник</a:t>
            </a:r>
            <a:r>
              <a:rPr sz="850" spc="204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4р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28" name="object 228"/>
          <p:cNvSpPr txBox="1"/>
          <p:nvPr/>
        </p:nvSpPr>
        <p:spPr>
          <a:xfrm>
            <a:off x="9600838" y="3720258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6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29" name="object 229"/>
          <p:cNvSpPr txBox="1"/>
          <p:nvPr/>
        </p:nvSpPr>
        <p:spPr>
          <a:xfrm>
            <a:off x="2057297" y="3878864"/>
            <a:ext cx="321754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82550">
              <a:lnSpc>
                <a:spcPct val="100000"/>
              </a:lnSpc>
              <a:spcBef>
                <a:spcPts val="105"/>
              </a:spcBef>
              <a:tabLst>
                <a:tab pos="372110" algn="l"/>
              </a:tabLst>
            </a:pPr>
            <a:r>
              <a:rPr sz="1275" spc="-37" baseline="3267" dirty="0">
                <a:latin typeface="Times New Roman"/>
                <a:cs typeface="Times New Roman"/>
              </a:rPr>
              <a:t>10</a:t>
            </a:r>
            <a:r>
              <a:rPr sz="1275" baseline="3267" dirty="0">
                <a:latin typeface="Times New Roman"/>
                <a:cs typeface="Times New Roman"/>
              </a:rPr>
              <a:t>	</a:t>
            </a:r>
            <a:r>
              <a:rPr sz="850" dirty="0">
                <a:latin typeface="Times New Roman"/>
                <a:cs typeface="Times New Roman"/>
              </a:rPr>
              <a:t>Герметизація</a:t>
            </a:r>
            <a:r>
              <a:rPr sz="850" spc="45" dirty="0">
                <a:latin typeface="Times New Roman"/>
                <a:cs typeface="Times New Roman"/>
              </a:rPr>
              <a:t> </a:t>
            </a:r>
            <a:r>
              <a:rPr sz="850" spc="-20" dirty="0">
                <a:latin typeface="Times New Roman"/>
                <a:cs typeface="Times New Roman"/>
              </a:rPr>
              <a:t>швів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30" name="object 230"/>
          <p:cNvSpPr txBox="1"/>
          <p:nvPr/>
        </p:nvSpPr>
        <p:spPr>
          <a:xfrm>
            <a:off x="5279350" y="3894663"/>
            <a:ext cx="46482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7145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100м</a:t>
            </a:r>
            <a:r>
              <a:rPr sz="850" spc="-10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шва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31" name="object 231"/>
          <p:cNvSpPr txBox="1"/>
          <p:nvPr/>
        </p:nvSpPr>
        <p:spPr>
          <a:xfrm>
            <a:off x="5748895" y="3884194"/>
            <a:ext cx="51308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4145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0,42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32" name="object 232"/>
          <p:cNvSpPr txBox="1"/>
          <p:nvPr/>
        </p:nvSpPr>
        <p:spPr>
          <a:xfrm>
            <a:off x="6267014" y="3884194"/>
            <a:ext cx="49212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4300">
              <a:lnSpc>
                <a:spcPct val="100000"/>
              </a:lnSpc>
              <a:spcBef>
                <a:spcPts val="105"/>
              </a:spcBef>
            </a:pPr>
            <a:r>
              <a:rPr sz="850" spc="-25" dirty="0">
                <a:latin typeface="Times New Roman"/>
                <a:cs typeface="Times New Roman"/>
              </a:rPr>
              <a:t>6,3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33" name="object 233"/>
          <p:cNvSpPr txBox="1"/>
          <p:nvPr/>
        </p:nvSpPr>
        <p:spPr>
          <a:xfrm>
            <a:off x="6763883" y="3876099"/>
            <a:ext cx="499109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6045">
              <a:lnSpc>
                <a:spcPct val="100000"/>
              </a:lnSpc>
              <a:spcBef>
                <a:spcPts val="105"/>
              </a:spcBef>
            </a:pPr>
            <a:r>
              <a:rPr sz="850" spc="-25" dirty="0">
                <a:latin typeface="Times New Roman"/>
                <a:cs typeface="Times New Roman"/>
              </a:rPr>
              <a:t>6,5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34" name="object 234"/>
          <p:cNvSpPr txBox="1"/>
          <p:nvPr/>
        </p:nvSpPr>
        <p:spPr>
          <a:xfrm>
            <a:off x="7268847" y="3896338"/>
            <a:ext cx="35369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35" name="object 235"/>
          <p:cNvSpPr txBox="1"/>
          <p:nvPr/>
        </p:nvSpPr>
        <p:spPr>
          <a:xfrm>
            <a:off x="7628089" y="3896338"/>
            <a:ext cx="37401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17780"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36" name="object 236"/>
          <p:cNvSpPr txBox="1"/>
          <p:nvPr/>
        </p:nvSpPr>
        <p:spPr>
          <a:xfrm>
            <a:off x="9602861" y="3898362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37" name="object 237"/>
          <p:cNvSpPr txBox="1"/>
          <p:nvPr/>
        </p:nvSpPr>
        <p:spPr>
          <a:xfrm>
            <a:off x="8006559" y="3886218"/>
            <a:ext cx="14643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15265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маляр</a:t>
            </a:r>
            <a:r>
              <a:rPr sz="850" spc="-5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3р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38" name="object 238"/>
          <p:cNvSpPr txBox="1"/>
          <p:nvPr/>
        </p:nvSpPr>
        <p:spPr>
          <a:xfrm>
            <a:off x="2056791" y="4053190"/>
            <a:ext cx="321945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8740">
              <a:lnSpc>
                <a:spcPct val="100000"/>
              </a:lnSpc>
              <a:spcBef>
                <a:spcPts val="105"/>
              </a:spcBef>
              <a:tabLst>
                <a:tab pos="364490" algn="l"/>
              </a:tabLst>
            </a:pPr>
            <a:r>
              <a:rPr sz="850" spc="-25" dirty="0">
                <a:latin typeface="Times New Roman"/>
                <a:cs typeface="Times New Roman"/>
              </a:rPr>
              <a:t>11</a:t>
            </a:r>
            <a:r>
              <a:rPr sz="850" dirty="0">
                <a:latin typeface="Times New Roman"/>
                <a:cs typeface="Times New Roman"/>
              </a:rPr>
              <a:t>	</a:t>
            </a:r>
            <a:r>
              <a:rPr sz="1275" baseline="3267" dirty="0">
                <a:latin typeface="Times New Roman"/>
                <a:cs typeface="Times New Roman"/>
              </a:rPr>
              <a:t>Влаштування</a:t>
            </a:r>
            <a:r>
              <a:rPr sz="1275" spc="37" baseline="3267" dirty="0">
                <a:latin typeface="Times New Roman"/>
                <a:cs typeface="Times New Roman"/>
              </a:rPr>
              <a:t> </a:t>
            </a:r>
            <a:r>
              <a:rPr sz="1275" baseline="3267" dirty="0">
                <a:latin typeface="Times New Roman"/>
                <a:cs typeface="Times New Roman"/>
              </a:rPr>
              <a:t>профлиста</a:t>
            </a:r>
            <a:r>
              <a:rPr sz="1275" spc="44" baseline="3267" dirty="0">
                <a:latin typeface="Times New Roman"/>
                <a:cs typeface="Times New Roman"/>
              </a:rPr>
              <a:t> </a:t>
            </a:r>
            <a:r>
              <a:rPr sz="1275" baseline="3267" dirty="0">
                <a:latin typeface="Times New Roman"/>
                <a:cs typeface="Times New Roman"/>
              </a:rPr>
              <a:t>для</a:t>
            </a:r>
            <a:r>
              <a:rPr sz="1275" spc="44" baseline="3267" dirty="0">
                <a:latin typeface="Times New Roman"/>
                <a:cs typeface="Times New Roman"/>
              </a:rPr>
              <a:t> </a:t>
            </a:r>
            <a:r>
              <a:rPr sz="1275" spc="-15" baseline="3267" dirty="0">
                <a:latin typeface="Times New Roman"/>
                <a:cs typeface="Times New Roman"/>
              </a:rPr>
              <a:t>покрівлі</a:t>
            </a:r>
            <a:endParaRPr sz="1275" baseline="3267">
              <a:latin typeface="Times New Roman"/>
              <a:cs typeface="Times New Roman"/>
            </a:endParaRPr>
          </a:p>
        </p:txBody>
      </p:sp>
      <p:sp>
        <p:nvSpPr>
          <p:cNvPr id="239" name="object 239"/>
          <p:cNvSpPr txBox="1"/>
          <p:nvPr/>
        </p:nvSpPr>
        <p:spPr>
          <a:xfrm>
            <a:off x="5277832" y="4080512"/>
            <a:ext cx="467359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6675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100м²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40" name="object 240"/>
          <p:cNvSpPr txBox="1"/>
          <p:nvPr/>
        </p:nvSpPr>
        <p:spPr>
          <a:xfrm>
            <a:off x="5747883" y="4055214"/>
            <a:ext cx="51562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0335">
              <a:lnSpc>
                <a:spcPct val="100000"/>
              </a:lnSpc>
              <a:spcBef>
                <a:spcPts val="105"/>
              </a:spcBef>
            </a:pPr>
            <a:r>
              <a:rPr sz="850" spc="-25" dirty="0">
                <a:latin typeface="Times New Roman"/>
                <a:cs typeface="Times New Roman"/>
              </a:rPr>
              <a:t>1,5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41" name="object 241"/>
          <p:cNvSpPr txBox="1"/>
          <p:nvPr/>
        </p:nvSpPr>
        <p:spPr>
          <a:xfrm>
            <a:off x="6265497" y="4055214"/>
            <a:ext cx="49530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5730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30,0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42" name="object 242"/>
          <p:cNvSpPr txBox="1"/>
          <p:nvPr/>
        </p:nvSpPr>
        <p:spPr>
          <a:xfrm>
            <a:off x="6762364" y="4066345"/>
            <a:ext cx="50165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4925" algn="ctr">
              <a:lnSpc>
                <a:spcPct val="100000"/>
              </a:lnSpc>
              <a:spcBef>
                <a:spcPts val="105"/>
              </a:spcBef>
            </a:pPr>
            <a:r>
              <a:rPr sz="850" spc="-25" dirty="0">
                <a:latin typeface="Times New Roman"/>
                <a:cs typeface="Times New Roman"/>
              </a:rPr>
              <a:t>32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43" name="object 243"/>
          <p:cNvSpPr txBox="1"/>
          <p:nvPr/>
        </p:nvSpPr>
        <p:spPr>
          <a:xfrm>
            <a:off x="7267834" y="4067357"/>
            <a:ext cx="35560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40005"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44" name="object 244"/>
          <p:cNvSpPr txBox="1"/>
          <p:nvPr/>
        </p:nvSpPr>
        <p:spPr>
          <a:xfrm>
            <a:off x="7627077" y="4068369"/>
            <a:ext cx="37655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22225"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45" name="object 245"/>
          <p:cNvSpPr txBox="1"/>
          <p:nvPr/>
        </p:nvSpPr>
        <p:spPr>
          <a:xfrm>
            <a:off x="8005041" y="4057238"/>
            <a:ext cx="146748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35915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покрівельник</a:t>
            </a:r>
            <a:r>
              <a:rPr sz="850" spc="4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3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46" name="object 246"/>
          <p:cNvSpPr txBox="1"/>
          <p:nvPr/>
        </p:nvSpPr>
        <p:spPr>
          <a:xfrm rot="60000">
            <a:off x="9012641" y="4091380"/>
            <a:ext cx="122111" cy="108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55"/>
              </a:lnSpc>
            </a:pPr>
            <a:r>
              <a:rPr sz="850" spc="-50" dirty="0">
                <a:latin typeface="Times New Roman"/>
                <a:cs typeface="Times New Roman"/>
              </a:rPr>
              <a:t>р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47" name="object 247"/>
          <p:cNvSpPr txBox="1"/>
          <p:nvPr/>
        </p:nvSpPr>
        <p:spPr>
          <a:xfrm rot="60000">
            <a:off x="9604633" y="4104535"/>
            <a:ext cx="122111" cy="108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55"/>
              </a:lnSpc>
            </a:pPr>
            <a:r>
              <a:rPr sz="850" spc="-50" dirty="0">
                <a:latin typeface="Times New Roman"/>
                <a:cs typeface="Times New Roman"/>
              </a:rPr>
              <a:t>4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48" name="object 248"/>
          <p:cNvSpPr txBox="1"/>
          <p:nvPr/>
        </p:nvSpPr>
        <p:spPr>
          <a:xfrm>
            <a:off x="5874832" y="4168507"/>
            <a:ext cx="278765" cy="414020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05"/>
              </a:spcBef>
            </a:pPr>
            <a:r>
              <a:rPr sz="850" spc="-25" dirty="0">
                <a:latin typeface="Times New Roman"/>
                <a:cs typeface="Times New Roman"/>
              </a:rPr>
              <a:t>1,5</a:t>
            </a:r>
            <a:endParaRPr sz="850">
              <a:latin typeface="Times New Roman"/>
              <a:cs typeface="Times New Roman"/>
            </a:endParaRPr>
          </a:p>
          <a:p>
            <a:pPr marL="20320">
              <a:lnSpc>
                <a:spcPct val="100000"/>
              </a:lnSpc>
              <a:spcBef>
                <a:spcPts val="509"/>
              </a:spcBef>
            </a:pPr>
            <a:r>
              <a:rPr sz="850" spc="-10" dirty="0">
                <a:latin typeface="Times New Roman"/>
                <a:cs typeface="Times New Roman"/>
              </a:rPr>
              <a:t>0,045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49" name="object 249"/>
          <p:cNvSpPr txBox="1"/>
          <p:nvPr/>
        </p:nvSpPr>
        <p:spPr>
          <a:xfrm>
            <a:off x="2056791" y="4758520"/>
            <a:ext cx="22771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6200">
              <a:lnSpc>
                <a:spcPct val="100000"/>
              </a:lnSpc>
              <a:spcBef>
                <a:spcPts val="105"/>
              </a:spcBef>
              <a:tabLst>
                <a:tab pos="402590" algn="l"/>
              </a:tabLst>
            </a:pPr>
            <a:r>
              <a:rPr sz="850" spc="-25" dirty="0">
                <a:latin typeface="Times New Roman"/>
                <a:cs typeface="Times New Roman"/>
              </a:rPr>
              <a:t>15</a:t>
            </a:r>
            <a:r>
              <a:rPr sz="850" dirty="0">
                <a:latin typeface="Times New Roman"/>
                <a:cs typeface="Times New Roman"/>
              </a:rPr>
              <a:t>	Влаштування елементів з</a:t>
            </a:r>
            <a:r>
              <a:rPr sz="850" spc="5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листової </a:t>
            </a:r>
            <a:r>
              <a:rPr sz="850" spc="-10" dirty="0">
                <a:latin typeface="Times New Roman"/>
                <a:cs typeface="Times New Roman"/>
              </a:rPr>
              <a:t>сталі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50" name="object 250"/>
          <p:cNvSpPr txBox="1"/>
          <p:nvPr/>
        </p:nvSpPr>
        <p:spPr>
          <a:xfrm>
            <a:off x="5331414" y="4788879"/>
            <a:ext cx="25844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100м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51" name="object 251"/>
          <p:cNvSpPr txBox="1"/>
          <p:nvPr/>
        </p:nvSpPr>
        <p:spPr>
          <a:xfrm>
            <a:off x="5874832" y="4761555"/>
            <a:ext cx="16192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25" dirty="0">
                <a:latin typeface="Times New Roman"/>
                <a:cs typeface="Times New Roman"/>
              </a:rPr>
              <a:t>1,5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52" name="object 252"/>
          <p:cNvSpPr txBox="1"/>
          <p:nvPr/>
        </p:nvSpPr>
        <p:spPr>
          <a:xfrm>
            <a:off x="6377772" y="4763579"/>
            <a:ext cx="21590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37,5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53" name="object 253"/>
          <p:cNvSpPr txBox="1"/>
          <p:nvPr/>
        </p:nvSpPr>
        <p:spPr>
          <a:xfrm>
            <a:off x="6762364" y="4770663"/>
            <a:ext cx="50165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12725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38,0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54" name="object 254"/>
          <p:cNvSpPr txBox="1"/>
          <p:nvPr/>
        </p:nvSpPr>
        <p:spPr>
          <a:xfrm>
            <a:off x="7267834" y="4775723"/>
            <a:ext cx="35560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41910"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55" name="object 255"/>
          <p:cNvSpPr txBox="1"/>
          <p:nvPr/>
        </p:nvSpPr>
        <p:spPr>
          <a:xfrm>
            <a:off x="7759086" y="4776735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56" name="object 256"/>
          <p:cNvSpPr txBox="1"/>
          <p:nvPr/>
        </p:nvSpPr>
        <p:spPr>
          <a:xfrm>
            <a:off x="8327803" y="4765603"/>
            <a:ext cx="72961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покрівельник</a:t>
            </a:r>
            <a:r>
              <a:rPr sz="850" spc="4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4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57" name="object 257"/>
          <p:cNvSpPr txBox="1"/>
          <p:nvPr/>
        </p:nvSpPr>
        <p:spPr>
          <a:xfrm rot="60000">
            <a:off x="9011630" y="4622655"/>
            <a:ext cx="122111" cy="108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55"/>
              </a:lnSpc>
            </a:pPr>
            <a:r>
              <a:rPr sz="850" spc="-50" dirty="0">
                <a:latin typeface="Times New Roman"/>
                <a:cs typeface="Times New Roman"/>
              </a:rPr>
              <a:t>р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58" name="object 258"/>
          <p:cNvSpPr txBox="1"/>
          <p:nvPr/>
        </p:nvSpPr>
        <p:spPr>
          <a:xfrm rot="60000">
            <a:off x="9011630" y="4799746"/>
            <a:ext cx="122111" cy="108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55"/>
              </a:lnSpc>
            </a:pPr>
            <a:r>
              <a:rPr sz="850" spc="-50" dirty="0">
                <a:latin typeface="Times New Roman"/>
                <a:cs typeface="Times New Roman"/>
              </a:rPr>
              <a:t>р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59" name="object 259"/>
          <p:cNvSpPr txBox="1"/>
          <p:nvPr/>
        </p:nvSpPr>
        <p:spPr>
          <a:xfrm>
            <a:off x="9622088" y="4776735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3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60" name="object 260"/>
          <p:cNvSpPr txBox="1"/>
          <p:nvPr/>
        </p:nvSpPr>
        <p:spPr>
          <a:xfrm>
            <a:off x="2460466" y="4945281"/>
            <a:ext cx="188087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Влаштування</a:t>
            </a:r>
            <a:r>
              <a:rPr sz="850" spc="45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цементно-піщаної</a:t>
            </a:r>
            <a:r>
              <a:rPr sz="850" spc="50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стяжки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61" name="object 261"/>
          <p:cNvSpPr txBox="1"/>
          <p:nvPr/>
        </p:nvSpPr>
        <p:spPr>
          <a:xfrm>
            <a:off x="5331268" y="4974066"/>
            <a:ext cx="29019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100м²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62" name="object 262"/>
          <p:cNvSpPr txBox="1"/>
          <p:nvPr/>
        </p:nvSpPr>
        <p:spPr>
          <a:xfrm>
            <a:off x="5872808" y="4963946"/>
            <a:ext cx="16192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25" dirty="0">
                <a:latin typeface="Times New Roman"/>
                <a:cs typeface="Times New Roman"/>
              </a:rPr>
              <a:t>1,5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63" name="object 263"/>
          <p:cNvSpPr txBox="1"/>
          <p:nvPr/>
        </p:nvSpPr>
        <p:spPr>
          <a:xfrm>
            <a:off x="6357533" y="4949779"/>
            <a:ext cx="21590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67,5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64" name="object 264"/>
          <p:cNvSpPr txBox="1"/>
          <p:nvPr/>
        </p:nvSpPr>
        <p:spPr>
          <a:xfrm>
            <a:off x="6762364" y="4957874"/>
            <a:ext cx="50165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4310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70,0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65" name="object 265"/>
          <p:cNvSpPr txBox="1"/>
          <p:nvPr/>
        </p:nvSpPr>
        <p:spPr>
          <a:xfrm>
            <a:off x="7267834" y="4961922"/>
            <a:ext cx="35560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4775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66" name="object 266"/>
          <p:cNvSpPr txBox="1"/>
          <p:nvPr/>
        </p:nvSpPr>
        <p:spPr>
          <a:xfrm>
            <a:off x="7769205" y="4961922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67" name="object 267"/>
          <p:cNvSpPr txBox="1"/>
          <p:nvPr/>
        </p:nvSpPr>
        <p:spPr>
          <a:xfrm>
            <a:off x="8271099" y="4951803"/>
            <a:ext cx="852169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бетонувальник </a:t>
            </a:r>
            <a:r>
              <a:rPr sz="850" spc="-25" dirty="0">
                <a:latin typeface="Times New Roman"/>
                <a:cs typeface="Times New Roman"/>
              </a:rPr>
              <a:t>3р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68" name="object 268"/>
          <p:cNvSpPr txBox="1"/>
          <p:nvPr/>
        </p:nvSpPr>
        <p:spPr>
          <a:xfrm>
            <a:off x="9623100" y="4964958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4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69" name="object 269"/>
          <p:cNvSpPr txBox="1"/>
          <p:nvPr/>
        </p:nvSpPr>
        <p:spPr>
          <a:xfrm>
            <a:off x="2393697" y="5127693"/>
            <a:ext cx="106743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Монтаж</a:t>
            </a:r>
            <a:r>
              <a:rPr sz="850" spc="10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покриття</a:t>
            </a:r>
            <a:r>
              <a:rPr sz="850" spc="15" dirty="0">
                <a:latin typeface="Times New Roman"/>
                <a:cs typeface="Times New Roman"/>
              </a:rPr>
              <a:t> </a:t>
            </a:r>
            <a:r>
              <a:rPr sz="850" spc="-20" dirty="0">
                <a:latin typeface="Times New Roman"/>
                <a:cs typeface="Times New Roman"/>
              </a:rPr>
              <a:t>стін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70" name="object 270"/>
          <p:cNvSpPr txBox="1"/>
          <p:nvPr/>
        </p:nvSpPr>
        <p:spPr>
          <a:xfrm>
            <a:off x="5493994" y="5161997"/>
            <a:ext cx="96520" cy="147320"/>
          </a:xfrm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850" spc="-50" dirty="0">
                <a:latin typeface="Times New Roman"/>
                <a:cs typeface="Times New Roman"/>
              </a:rPr>
              <a:t>м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71" name="object 271"/>
          <p:cNvSpPr txBox="1"/>
          <p:nvPr/>
        </p:nvSpPr>
        <p:spPr>
          <a:xfrm>
            <a:off x="5331414" y="5150145"/>
            <a:ext cx="290195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100</a:t>
            </a:r>
            <a:r>
              <a:rPr sz="850" spc="32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²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72" name="object 272"/>
          <p:cNvSpPr txBox="1"/>
          <p:nvPr/>
        </p:nvSpPr>
        <p:spPr>
          <a:xfrm>
            <a:off x="5865551" y="5124847"/>
            <a:ext cx="16256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25" dirty="0">
                <a:latin typeface="Times New Roman"/>
                <a:cs typeface="Times New Roman"/>
              </a:rPr>
              <a:t>2,0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73" name="object 273"/>
          <p:cNvSpPr txBox="1"/>
          <p:nvPr/>
        </p:nvSpPr>
        <p:spPr>
          <a:xfrm>
            <a:off x="6368665" y="5125858"/>
            <a:ext cx="21590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50,0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74" name="object 274"/>
          <p:cNvSpPr txBox="1"/>
          <p:nvPr/>
        </p:nvSpPr>
        <p:spPr>
          <a:xfrm>
            <a:off x="6762364" y="5133954"/>
            <a:ext cx="50165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10820">
              <a:lnSpc>
                <a:spcPct val="100000"/>
              </a:lnSpc>
              <a:spcBef>
                <a:spcPts val="105"/>
              </a:spcBef>
            </a:pPr>
            <a:r>
              <a:rPr sz="850" spc="-20" dirty="0">
                <a:latin typeface="Times New Roman"/>
                <a:cs typeface="Times New Roman"/>
              </a:rPr>
              <a:t>55,0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75" name="object 275"/>
          <p:cNvSpPr txBox="1"/>
          <p:nvPr/>
        </p:nvSpPr>
        <p:spPr>
          <a:xfrm>
            <a:off x="7267834" y="5138001"/>
            <a:ext cx="35560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48260" algn="ctr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76" name="object 276"/>
          <p:cNvSpPr txBox="1"/>
          <p:nvPr/>
        </p:nvSpPr>
        <p:spPr>
          <a:xfrm>
            <a:off x="7768194" y="5138001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77" name="object 277"/>
          <p:cNvSpPr txBox="1"/>
          <p:nvPr/>
        </p:nvSpPr>
        <p:spPr>
          <a:xfrm>
            <a:off x="8312591" y="5127882"/>
            <a:ext cx="100076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Times New Roman"/>
                <a:cs typeface="Times New Roman"/>
              </a:rPr>
              <a:t>бригада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малярів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3-</a:t>
            </a:r>
            <a:r>
              <a:rPr sz="850" spc="-25" dirty="0">
                <a:latin typeface="Times New Roman"/>
                <a:cs typeface="Times New Roman"/>
              </a:rPr>
              <a:t>4р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78" name="object 278"/>
          <p:cNvSpPr txBox="1"/>
          <p:nvPr/>
        </p:nvSpPr>
        <p:spPr>
          <a:xfrm>
            <a:off x="9623100" y="5141038"/>
            <a:ext cx="8001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50" dirty="0">
                <a:latin typeface="Times New Roman"/>
                <a:cs typeface="Times New Roman"/>
              </a:rPr>
              <a:t>4</a:t>
            </a:r>
            <a:endParaRPr sz="850">
              <a:latin typeface="Times New Roman"/>
              <a:cs typeface="Times New Roman"/>
            </a:endParaRPr>
          </a:p>
        </p:txBody>
      </p:sp>
      <p:grpSp>
        <p:nvGrpSpPr>
          <p:cNvPr id="279" name="object 279"/>
          <p:cNvGrpSpPr/>
          <p:nvPr/>
        </p:nvGrpSpPr>
        <p:grpSpPr>
          <a:xfrm>
            <a:off x="2050967" y="2381319"/>
            <a:ext cx="8573135" cy="537845"/>
            <a:chOff x="2050967" y="2381319"/>
            <a:chExt cx="8573135" cy="537845"/>
          </a:xfrm>
        </p:grpSpPr>
        <p:sp>
          <p:nvSpPr>
            <p:cNvPr id="280" name="object 280"/>
            <p:cNvSpPr/>
            <p:nvPr/>
          </p:nvSpPr>
          <p:spPr>
            <a:xfrm>
              <a:off x="2052237" y="2462414"/>
              <a:ext cx="7832090" cy="10160"/>
            </a:xfrm>
            <a:custGeom>
              <a:avLst/>
              <a:gdLst/>
              <a:ahLst/>
              <a:cxnLst/>
              <a:rect l="l" t="t" r="r" b="b"/>
              <a:pathLst>
                <a:path w="7832090" h="10160">
                  <a:moveTo>
                    <a:pt x="0" y="0"/>
                  </a:moveTo>
                  <a:lnTo>
                    <a:pt x="7831491" y="10119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81"/>
            <p:cNvSpPr/>
            <p:nvPr/>
          </p:nvSpPr>
          <p:spPr>
            <a:xfrm>
              <a:off x="9883728" y="2384494"/>
              <a:ext cx="737235" cy="531495"/>
            </a:xfrm>
            <a:custGeom>
              <a:avLst/>
              <a:gdLst/>
              <a:ahLst/>
              <a:cxnLst/>
              <a:rect l="l" t="t" r="r" b="b"/>
              <a:pathLst>
                <a:path w="737234" h="531494">
                  <a:moveTo>
                    <a:pt x="0" y="0"/>
                  </a:moveTo>
                  <a:lnTo>
                    <a:pt x="296501" y="2023"/>
                  </a:lnTo>
                </a:path>
                <a:path w="737234" h="531494">
                  <a:moveTo>
                    <a:pt x="295489" y="173043"/>
                  </a:moveTo>
                  <a:lnTo>
                    <a:pt x="370374" y="173043"/>
                  </a:lnTo>
                </a:path>
                <a:path w="737234" h="531494">
                  <a:moveTo>
                    <a:pt x="516095" y="531274"/>
                  </a:moveTo>
                  <a:lnTo>
                    <a:pt x="736700" y="53127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2" name="object 282"/>
          <p:cNvSpPr txBox="1"/>
          <p:nvPr/>
        </p:nvSpPr>
        <p:spPr>
          <a:xfrm>
            <a:off x="10164316" y="2386046"/>
            <a:ext cx="8636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i="1" spc="-50" dirty="0">
                <a:latin typeface="Trebuchet MS"/>
                <a:cs typeface="Trebuchet MS"/>
              </a:rPr>
              <a:t>1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283" name="object 283"/>
          <p:cNvSpPr txBox="1"/>
          <p:nvPr/>
        </p:nvSpPr>
        <p:spPr>
          <a:xfrm>
            <a:off x="10548074" y="2765528"/>
            <a:ext cx="7874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145">
              <a:lnSpc>
                <a:spcPct val="100000"/>
              </a:lnSpc>
              <a:spcBef>
                <a:spcPts val="100"/>
              </a:spcBef>
            </a:pPr>
            <a:r>
              <a:rPr sz="900" i="1" spc="-50" dirty="0">
                <a:latin typeface="Trebuchet MS"/>
                <a:cs typeface="Trebuchet MS"/>
              </a:rPr>
              <a:t>4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284" name="object 284"/>
          <p:cNvSpPr txBox="1"/>
          <p:nvPr/>
        </p:nvSpPr>
        <p:spPr>
          <a:xfrm>
            <a:off x="15773513" y="1450030"/>
            <a:ext cx="82931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spc="-55" dirty="0">
                <a:latin typeface="Trebuchet MS"/>
                <a:cs typeface="Trebuchet MS"/>
              </a:rPr>
              <a:t>Найменування</a:t>
            </a:r>
            <a:r>
              <a:rPr sz="700" i="1" spc="5" dirty="0">
                <a:latin typeface="Trebuchet MS"/>
                <a:cs typeface="Trebuchet MS"/>
              </a:rPr>
              <a:t> </a:t>
            </a:r>
            <a:r>
              <a:rPr sz="700" i="1" spc="-20" dirty="0">
                <a:latin typeface="Trebuchet MS"/>
                <a:cs typeface="Trebuchet MS"/>
              </a:rPr>
              <a:t>робіт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285" name="object 285"/>
          <p:cNvSpPr txBox="1"/>
          <p:nvPr/>
        </p:nvSpPr>
        <p:spPr>
          <a:xfrm>
            <a:off x="16807918" y="1720206"/>
            <a:ext cx="61595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u="sng" spc="-6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Підземний</a:t>
            </a:r>
            <a:r>
              <a:rPr sz="700" i="1" u="sng" spc="5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700" i="1" u="sng" spc="-2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цикл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286" name="object 286"/>
          <p:cNvSpPr txBox="1"/>
          <p:nvPr/>
        </p:nvSpPr>
        <p:spPr>
          <a:xfrm>
            <a:off x="17316966" y="1406802"/>
            <a:ext cx="244475" cy="236854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3335" marR="5080" indent="-1270">
              <a:lnSpc>
                <a:spcPts val="790"/>
              </a:lnSpc>
              <a:spcBef>
                <a:spcPts val="195"/>
              </a:spcBef>
            </a:pPr>
            <a:r>
              <a:rPr sz="700" i="1" spc="-25" dirty="0">
                <a:latin typeface="Trebuchet MS"/>
                <a:cs typeface="Trebuchet MS"/>
              </a:rPr>
              <a:t>Од.</a:t>
            </a:r>
            <a:r>
              <a:rPr sz="700" i="1" spc="500" dirty="0">
                <a:latin typeface="Trebuchet MS"/>
                <a:cs typeface="Trebuchet MS"/>
              </a:rPr>
              <a:t> </a:t>
            </a:r>
            <a:r>
              <a:rPr sz="700" i="1" spc="-85" dirty="0">
                <a:latin typeface="Trebuchet MS"/>
                <a:cs typeface="Trebuchet MS"/>
              </a:rPr>
              <a:t>вимір.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287" name="object 287"/>
          <p:cNvSpPr/>
          <p:nvPr/>
        </p:nvSpPr>
        <p:spPr>
          <a:xfrm>
            <a:off x="17692957" y="1342184"/>
            <a:ext cx="485775" cy="370840"/>
          </a:xfrm>
          <a:custGeom>
            <a:avLst/>
            <a:gdLst/>
            <a:ahLst/>
            <a:cxnLst/>
            <a:rect l="l" t="t" r="r" b="b"/>
            <a:pathLst>
              <a:path w="485775" h="370839">
                <a:moveTo>
                  <a:pt x="1011" y="0"/>
                </a:moveTo>
                <a:lnTo>
                  <a:pt x="0" y="369362"/>
                </a:lnTo>
              </a:path>
              <a:path w="485775" h="370839">
                <a:moveTo>
                  <a:pt x="485736" y="0"/>
                </a:moveTo>
                <a:lnTo>
                  <a:pt x="485736" y="37037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 txBox="1"/>
          <p:nvPr/>
        </p:nvSpPr>
        <p:spPr>
          <a:xfrm>
            <a:off x="17830931" y="1425017"/>
            <a:ext cx="247015" cy="23622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 marR="5080" indent="-635">
              <a:lnSpc>
                <a:spcPts val="780"/>
              </a:lnSpc>
              <a:spcBef>
                <a:spcPts val="204"/>
              </a:spcBef>
            </a:pPr>
            <a:r>
              <a:rPr sz="700" i="1" spc="-60" dirty="0">
                <a:latin typeface="Trebuchet MS"/>
                <a:cs typeface="Trebuchet MS"/>
              </a:rPr>
              <a:t>Кільк.</a:t>
            </a:r>
            <a:r>
              <a:rPr sz="700" i="1" spc="500" dirty="0">
                <a:latin typeface="Trebuchet MS"/>
                <a:cs typeface="Trebuchet MS"/>
              </a:rPr>
              <a:t> </a:t>
            </a:r>
            <a:r>
              <a:rPr sz="700" i="1" spc="-20" dirty="0">
                <a:latin typeface="Trebuchet MS"/>
                <a:cs typeface="Trebuchet MS"/>
              </a:rPr>
              <a:t>Маса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289" name="object 289"/>
          <p:cNvSpPr txBox="1"/>
          <p:nvPr/>
        </p:nvSpPr>
        <p:spPr>
          <a:xfrm>
            <a:off x="18466427" y="1468531"/>
            <a:ext cx="233679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spc="-70" dirty="0">
                <a:latin typeface="Trebuchet MS"/>
                <a:cs typeface="Trebuchet MS"/>
              </a:rPr>
              <a:t>Прим.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290" name="object 290"/>
          <p:cNvSpPr txBox="1"/>
          <p:nvPr/>
        </p:nvSpPr>
        <p:spPr>
          <a:xfrm>
            <a:off x="5279350" y="2650625"/>
            <a:ext cx="46482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4925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Times New Roman"/>
                <a:cs typeface="Times New Roman"/>
              </a:rPr>
              <a:t>1000м³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91" name="object 291"/>
          <p:cNvSpPr txBox="1"/>
          <p:nvPr/>
        </p:nvSpPr>
        <p:spPr>
          <a:xfrm rot="60000">
            <a:off x="17423240" y="4573174"/>
            <a:ext cx="99993" cy="88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00"/>
              </a:lnSpc>
            </a:pPr>
            <a:r>
              <a:rPr sz="700" i="1" spc="-75" dirty="0">
                <a:latin typeface="Trebuchet MS"/>
                <a:cs typeface="Trebuchet MS"/>
              </a:rPr>
              <a:t>²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292" name="object 292"/>
          <p:cNvSpPr txBox="1"/>
          <p:nvPr/>
        </p:nvSpPr>
        <p:spPr>
          <a:xfrm rot="60000">
            <a:off x="17361136" y="4192758"/>
            <a:ext cx="105411" cy="88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00"/>
              </a:lnSpc>
            </a:pPr>
            <a:r>
              <a:rPr sz="700" i="1" spc="-175" dirty="0">
                <a:latin typeface="Trebuchet MS"/>
                <a:cs typeface="Trebuchet MS"/>
              </a:rPr>
              <a:t>м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293" name="object 293"/>
          <p:cNvSpPr/>
          <p:nvPr/>
        </p:nvSpPr>
        <p:spPr>
          <a:xfrm>
            <a:off x="15454521" y="5541782"/>
            <a:ext cx="3543935" cy="4445"/>
          </a:xfrm>
          <a:custGeom>
            <a:avLst/>
            <a:gdLst/>
            <a:ahLst/>
            <a:cxnLst/>
            <a:rect l="l" t="t" r="r" b="b"/>
            <a:pathLst>
              <a:path w="3543934" h="4445">
                <a:moveTo>
                  <a:pt x="3543853" y="4047"/>
                </a:moveTo>
                <a:lnTo>
                  <a:pt x="0" y="0"/>
                </a:lnTo>
                <a:lnTo>
                  <a:pt x="3543853" y="404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94" name="object 294"/>
          <p:cNvGraphicFramePr>
            <a:graphicFrameLocks noGrp="1"/>
          </p:cNvGraphicFramePr>
          <p:nvPr/>
        </p:nvGraphicFramePr>
        <p:xfrm>
          <a:off x="15453004" y="1909889"/>
          <a:ext cx="3615689" cy="44335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103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37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6215">
                <a:tc>
                  <a:txBody>
                    <a:bodyPr/>
                    <a:lstStyle/>
                    <a:p>
                      <a:pPr marL="84455" marR="5778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700" i="1" spc="-10" dirty="0">
                          <a:latin typeface="Trebuchet MS"/>
                          <a:cs typeface="Trebuchet MS"/>
                        </a:rPr>
                        <a:t>Розробка</a:t>
                      </a:r>
                      <a:r>
                        <a:rPr sz="700" i="1" spc="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40" dirty="0">
                          <a:latin typeface="Trebuchet MS"/>
                          <a:cs typeface="Trebuchet MS"/>
                        </a:rPr>
                        <a:t>грунту</a:t>
                      </a:r>
                      <a:r>
                        <a:rPr sz="700" i="1" spc="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45" dirty="0">
                          <a:latin typeface="Trebuchet MS"/>
                          <a:cs typeface="Trebuchet MS"/>
                        </a:rPr>
                        <a:t>екскаватором</a:t>
                      </a:r>
                      <a:r>
                        <a:rPr sz="700" i="1" spc="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dirty="0">
                          <a:latin typeface="Trebuchet MS"/>
                          <a:cs typeface="Trebuchet MS"/>
                        </a:rPr>
                        <a:t>у</a:t>
                      </a:r>
                      <a:r>
                        <a:rPr sz="700" i="1" spc="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10" dirty="0">
                          <a:latin typeface="Trebuchet MS"/>
                          <a:cs typeface="Trebuchet MS"/>
                        </a:rPr>
                        <a:t>відвал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0480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м³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374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7625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13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374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700" i="1" dirty="0">
                          <a:latin typeface="Trebuchet MS"/>
                          <a:cs typeface="Trebuchet MS"/>
                        </a:rPr>
                        <a:t>група</a:t>
                      </a:r>
                      <a:r>
                        <a:rPr sz="700" i="1" spc="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40" dirty="0">
                          <a:latin typeface="Trebuchet MS"/>
                          <a:cs typeface="Trebuchet MS"/>
                        </a:rPr>
                        <a:t>грунтів</a:t>
                      </a:r>
                      <a:r>
                        <a:rPr sz="700" i="1" spc="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25" dirty="0">
                          <a:latin typeface="Trebuchet MS"/>
                          <a:cs typeface="Trebuchet MS"/>
                        </a:rPr>
                        <a:t>ІІ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22225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295">
                <a:tc>
                  <a:txBody>
                    <a:bodyPr/>
                    <a:lstStyle/>
                    <a:p>
                      <a:pPr marL="37465" marR="57785">
                        <a:lnSpc>
                          <a:spcPts val="590"/>
                        </a:lnSpc>
                      </a:pPr>
                      <a:r>
                        <a:rPr sz="700" i="1" spc="-10" dirty="0">
                          <a:latin typeface="Trebuchet MS"/>
                          <a:cs typeface="Trebuchet MS"/>
                        </a:rPr>
                        <a:t>Розробка</a:t>
                      </a:r>
                      <a:r>
                        <a:rPr sz="700" i="1" spc="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40" dirty="0">
                          <a:latin typeface="Trebuchet MS"/>
                          <a:cs typeface="Trebuchet MS"/>
                        </a:rPr>
                        <a:t>грунту</a:t>
                      </a:r>
                      <a:r>
                        <a:rPr sz="700" i="1" spc="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45" dirty="0">
                          <a:latin typeface="Trebuchet MS"/>
                          <a:cs typeface="Trebuchet MS"/>
                        </a:rPr>
                        <a:t>екскаватором</a:t>
                      </a:r>
                      <a:r>
                        <a:rPr sz="700" i="1" spc="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25" dirty="0">
                          <a:latin typeface="Trebuchet MS"/>
                          <a:cs typeface="Trebuchet MS"/>
                        </a:rPr>
                        <a:t>на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  <a:p>
                      <a:pPr marL="35560" marR="57785">
                        <a:lnSpc>
                          <a:spcPts val="805"/>
                        </a:lnSpc>
                      </a:pPr>
                      <a:r>
                        <a:rPr sz="700" i="1" spc="-10" dirty="0">
                          <a:latin typeface="Trebuchet MS"/>
                          <a:cs typeface="Trebuchet MS"/>
                        </a:rPr>
                        <a:t>автосамоскиди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048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м³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393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0640" algn="ctr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137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64769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 marL="81915" marR="740410" indent="2540">
                        <a:lnSpc>
                          <a:spcPts val="780"/>
                        </a:lnSpc>
                      </a:pPr>
                      <a:r>
                        <a:rPr sz="700" i="1" spc="-55" dirty="0">
                          <a:latin typeface="Trebuchet MS"/>
                          <a:cs typeface="Trebuchet MS"/>
                        </a:rPr>
                        <a:t>Влаштування</a:t>
                      </a:r>
                      <a:r>
                        <a:rPr sz="700" i="1" spc="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60" dirty="0">
                          <a:latin typeface="Trebuchet MS"/>
                          <a:cs typeface="Trebuchet MS"/>
                        </a:rPr>
                        <a:t>монолітної</a:t>
                      </a:r>
                      <a:r>
                        <a:rPr sz="700" i="1" spc="50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55" dirty="0">
                          <a:latin typeface="Trebuchet MS"/>
                          <a:cs typeface="Trebuchet MS"/>
                        </a:rPr>
                        <a:t>фундаментної</a:t>
                      </a:r>
                      <a:r>
                        <a:rPr sz="700" i="1" spc="9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10" dirty="0">
                          <a:latin typeface="Trebuchet MS"/>
                          <a:cs typeface="Trebuchet MS"/>
                        </a:rPr>
                        <a:t>плити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0480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м³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374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9845"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700" i="1" spc="-10" dirty="0">
                          <a:latin typeface="Trebuchet MS"/>
                          <a:cs typeface="Trebuchet MS"/>
                        </a:rPr>
                        <a:t>78,75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2540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295">
                <a:tc>
                  <a:txBody>
                    <a:bodyPr/>
                    <a:lstStyle/>
                    <a:p>
                      <a:pPr marL="227965" marR="5778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700" i="1" spc="-55" dirty="0">
                          <a:latin typeface="Trebuchet MS"/>
                          <a:cs typeface="Trebuchet MS"/>
                        </a:rPr>
                        <a:t>Влаштування</a:t>
                      </a:r>
                      <a:r>
                        <a:rPr sz="700" i="1" spc="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10" dirty="0">
                          <a:latin typeface="Trebuchet MS"/>
                          <a:cs typeface="Trebuchet MS"/>
                        </a:rPr>
                        <a:t>гідроізоляції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7625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м²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514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115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700" i="1" spc="-10" dirty="0">
                          <a:latin typeface="Trebuchet MS"/>
                          <a:cs typeface="Trebuchet MS"/>
                        </a:rPr>
                        <a:t>235,75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431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295">
                <a:tc>
                  <a:txBody>
                    <a:bodyPr/>
                    <a:lstStyle/>
                    <a:p>
                      <a:pPr marL="226060" marR="5778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700" i="1" spc="-30" dirty="0">
                          <a:latin typeface="Trebuchet MS"/>
                          <a:cs typeface="Trebuchet MS"/>
                        </a:rPr>
                        <a:t>Засипання</a:t>
                      </a:r>
                      <a:r>
                        <a:rPr sz="700" i="1" spc="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dirty="0">
                          <a:latin typeface="Trebuchet MS"/>
                          <a:cs typeface="Trebuchet MS"/>
                        </a:rPr>
                        <a:t>пазух</a:t>
                      </a:r>
                      <a:r>
                        <a:rPr sz="700" i="1" spc="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10" dirty="0">
                          <a:latin typeface="Trebuchet MS"/>
                          <a:cs typeface="Trebuchet MS"/>
                        </a:rPr>
                        <a:t>котловану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2545" algn="ctr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м³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527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7625"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13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546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755">
                <a:tc>
                  <a:txBody>
                    <a:bodyPr/>
                    <a:lstStyle/>
                    <a:p>
                      <a:pPr marL="78105" marR="5778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700" i="1" spc="-55" dirty="0">
                          <a:latin typeface="Trebuchet MS"/>
                          <a:cs typeface="Trebuchet MS"/>
                        </a:rPr>
                        <a:t>Ущільнення</a:t>
                      </a:r>
                      <a:r>
                        <a:rPr sz="700" i="1" spc="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40" dirty="0">
                          <a:latin typeface="Trebuchet MS"/>
                          <a:cs typeface="Trebuchet MS"/>
                        </a:rPr>
                        <a:t>грунту</a:t>
                      </a:r>
                      <a:r>
                        <a:rPr sz="700" i="1" spc="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dirty="0">
                          <a:latin typeface="Trebuchet MS"/>
                          <a:cs typeface="Trebuchet MS"/>
                        </a:rPr>
                        <a:t>пазух</a:t>
                      </a:r>
                      <a:r>
                        <a:rPr sz="700" i="1" spc="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10" dirty="0">
                          <a:latin typeface="Trebuchet MS"/>
                          <a:cs typeface="Trebuchet MS"/>
                        </a:rPr>
                        <a:t>котловану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0480" algn="ct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м³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444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4135" algn="ct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13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444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4470">
                <a:tc gridSpan="4">
                  <a:txBody>
                    <a:bodyPr/>
                    <a:lstStyle/>
                    <a:p>
                      <a:pPr marL="1156970">
                        <a:lnSpc>
                          <a:spcPct val="100000"/>
                        </a:lnSpc>
                        <a:spcBef>
                          <a:spcPts val="284"/>
                        </a:spcBef>
                      </a:pPr>
                      <a:r>
                        <a:rPr sz="700" i="1" u="sng" spc="-50" dirty="0">
                          <a:uFill>
                            <a:solidFill>
                              <a:srgbClr val="000000"/>
                            </a:solidFill>
                          </a:uFill>
                          <a:latin typeface="Trebuchet MS"/>
                          <a:cs typeface="Trebuchet MS"/>
                        </a:rPr>
                        <a:t>Надземні</a:t>
                      </a:r>
                      <a:r>
                        <a:rPr sz="700" i="1" u="sng" spc="45" dirty="0">
                          <a:uFill>
                            <a:solidFill>
                              <a:srgbClr val="000000"/>
                            </a:solidFill>
                          </a:u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u="sng" spc="-10" dirty="0">
                          <a:uFill>
                            <a:solidFill>
                              <a:srgbClr val="000000"/>
                            </a:solidFill>
                          </a:uFill>
                          <a:latin typeface="Trebuchet MS"/>
                          <a:cs typeface="Trebuchet MS"/>
                        </a:rPr>
                        <a:t>роботи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36194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226695" marR="5778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700" i="1" spc="-55" dirty="0">
                          <a:latin typeface="Trebuchet MS"/>
                          <a:cs typeface="Trebuchet MS"/>
                        </a:rPr>
                        <a:t>Влаштування</a:t>
                      </a:r>
                      <a:r>
                        <a:rPr sz="700" i="1" spc="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50" dirty="0">
                          <a:latin typeface="Trebuchet MS"/>
                          <a:cs typeface="Trebuchet MS"/>
                        </a:rPr>
                        <a:t>залізобетонних</a:t>
                      </a:r>
                      <a:r>
                        <a:rPr sz="700" i="1" spc="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20" dirty="0">
                          <a:latin typeface="Trebuchet MS"/>
                          <a:cs typeface="Trebuchet MS"/>
                        </a:rPr>
                        <a:t>стін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8100"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м³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571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50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700" i="1" spc="-10" dirty="0">
                          <a:latin typeface="Trebuchet MS"/>
                          <a:cs typeface="Trebuchet MS"/>
                        </a:rPr>
                        <a:t>280,125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419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295">
                <a:tc>
                  <a:txBody>
                    <a:bodyPr/>
                    <a:lstStyle/>
                    <a:p>
                      <a:pPr marL="160020" marR="5778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700" i="1" spc="-55" dirty="0">
                          <a:latin typeface="Trebuchet MS"/>
                          <a:cs typeface="Trebuchet MS"/>
                        </a:rPr>
                        <a:t>Влаштування</a:t>
                      </a:r>
                      <a:r>
                        <a:rPr sz="700" i="1" spc="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60" dirty="0">
                          <a:latin typeface="Trebuchet MS"/>
                          <a:cs typeface="Trebuchet MS"/>
                        </a:rPr>
                        <a:t>монолітного</a:t>
                      </a:r>
                      <a:r>
                        <a:rPr sz="700" i="1" spc="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10" dirty="0">
                          <a:latin typeface="Trebuchet MS"/>
                          <a:cs typeface="Trebuchet MS"/>
                        </a:rPr>
                        <a:t>перекриття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4450"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м³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5588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000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700" i="1" spc="-10" dirty="0">
                          <a:latin typeface="Trebuchet MS"/>
                          <a:cs typeface="Trebuchet MS"/>
                        </a:rPr>
                        <a:t>78,75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2159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2565">
                <a:tc>
                  <a:txBody>
                    <a:bodyPr/>
                    <a:lstStyle/>
                    <a:p>
                      <a:pPr marL="306705" marR="5778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700" i="1" spc="-50" dirty="0">
                          <a:latin typeface="Trebuchet MS"/>
                          <a:cs typeface="Trebuchet MS"/>
                        </a:rPr>
                        <a:t>Герметизація</a:t>
                      </a:r>
                      <a:r>
                        <a:rPr sz="700" i="1" spc="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20" dirty="0">
                          <a:latin typeface="Trebuchet MS"/>
                          <a:cs typeface="Trebuchet MS"/>
                        </a:rPr>
                        <a:t>швів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8585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700" i="1" spc="-50" dirty="0">
                          <a:latin typeface="Trebuchet MS"/>
                          <a:cs typeface="Trebuchet MS"/>
                        </a:rPr>
                        <a:t>100м</a:t>
                      </a:r>
                      <a:r>
                        <a:rPr sz="700" i="1" spc="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25" dirty="0">
                          <a:latin typeface="Trebuchet MS"/>
                          <a:cs typeface="Trebuchet MS"/>
                        </a:rPr>
                        <a:t>шва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533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700" i="1" spc="-10" dirty="0">
                          <a:latin typeface="Trebuchet MS"/>
                          <a:cs typeface="Trebuchet MS"/>
                        </a:rPr>
                        <a:t>0,421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438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6375">
                <a:tc gridSpan="4">
                  <a:txBody>
                    <a:bodyPr/>
                    <a:lstStyle/>
                    <a:p>
                      <a:pPr marL="106045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700" i="1" u="sng" spc="-50" dirty="0">
                          <a:uFill>
                            <a:solidFill>
                              <a:srgbClr val="000000"/>
                            </a:solidFill>
                          </a:uFill>
                          <a:latin typeface="Trebuchet MS"/>
                          <a:cs typeface="Trebuchet MS"/>
                        </a:rPr>
                        <a:t>Покрівельні</a:t>
                      </a:r>
                      <a:r>
                        <a:rPr sz="700" i="1" u="sng" spc="75" dirty="0">
                          <a:uFill>
                            <a:solidFill>
                              <a:srgbClr val="000000"/>
                            </a:solidFill>
                          </a:u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u="sng" spc="-10" dirty="0">
                          <a:uFill>
                            <a:solidFill>
                              <a:srgbClr val="000000"/>
                            </a:solidFill>
                          </a:uFill>
                          <a:latin typeface="Trebuchet MS"/>
                          <a:cs typeface="Trebuchet MS"/>
                        </a:rPr>
                        <a:t>роботи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2667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0660">
                <a:tc>
                  <a:txBody>
                    <a:bodyPr/>
                    <a:lstStyle/>
                    <a:p>
                      <a:pPr marL="175260" marR="5778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700" i="1" spc="-55" dirty="0">
                          <a:latin typeface="Trebuchet MS"/>
                          <a:cs typeface="Trebuchet MS"/>
                        </a:rPr>
                        <a:t>Влаштування</a:t>
                      </a:r>
                      <a:r>
                        <a:rPr sz="700" i="1" spc="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55" dirty="0">
                          <a:latin typeface="Trebuchet MS"/>
                          <a:cs typeface="Trebuchet MS"/>
                        </a:rPr>
                        <a:t>профлиста</a:t>
                      </a:r>
                      <a:r>
                        <a:rPr sz="700" i="1" spc="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35" dirty="0">
                          <a:latin typeface="Trebuchet MS"/>
                          <a:cs typeface="Trebuchet MS"/>
                        </a:rPr>
                        <a:t>для</a:t>
                      </a:r>
                      <a:r>
                        <a:rPr sz="700" i="1" spc="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10" dirty="0">
                          <a:latin typeface="Trebuchet MS"/>
                          <a:cs typeface="Trebuchet MS"/>
                        </a:rPr>
                        <a:t>покрівлі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165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034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700" i="1" spc="-50" dirty="0">
                          <a:latin typeface="Trebuchet MS"/>
                          <a:cs typeface="Trebuchet MS"/>
                        </a:rPr>
                        <a:t>²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3810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0800"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150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5778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1295">
                <a:tc>
                  <a:txBody>
                    <a:bodyPr/>
                    <a:lstStyle/>
                    <a:p>
                      <a:pPr marL="280670" marR="5778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700" i="1" spc="-55" dirty="0">
                          <a:latin typeface="Trebuchet MS"/>
                          <a:cs typeface="Trebuchet MS"/>
                        </a:rPr>
                        <a:t>Влаштування</a:t>
                      </a:r>
                      <a:r>
                        <a:rPr sz="700" i="1" spc="7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30" dirty="0">
                          <a:latin typeface="Trebuchet MS"/>
                          <a:cs typeface="Trebuchet MS"/>
                        </a:rPr>
                        <a:t>пароізоляції</a:t>
                      </a:r>
                      <a:r>
                        <a:rPr sz="700" i="1" spc="7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10" dirty="0">
                          <a:latin typeface="Trebuchet MS"/>
                          <a:cs typeface="Trebuchet MS"/>
                        </a:rPr>
                        <a:t>покрівлі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3970" algn="ctr">
                        <a:lnSpc>
                          <a:spcPct val="100000"/>
                        </a:lnSpc>
                        <a:spcBef>
                          <a:spcPts val="284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м²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36194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7150"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150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2984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1295">
                <a:tc>
                  <a:txBody>
                    <a:bodyPr/>
                    <a:lstStyle/>
                    <a:p>
                      <a:pPr marL="258445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sz="700" i="1" spc="-55" dirty="0">
                          <a:latin typeface="Trebuchet MS"/>
                          <a:cs typeface="Trebuchet MS"/>
                        </a:rPr>
                        <a:t>Влаштування</a:t>
                      </a:r>
                      <a:r>
                        <a:rPr sz="700" i="1" spc="8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50" dirty="0">
                          <a:latin typeface="Trebuchet MS"/>
                          <a:cs typeface="Trebuchet MS"/>
                        </a:rPr>
                        <a:t>ухилоутворюючої</a:t>
                      </a:r>
                      <a:r>
                        <a:rPr sz="700" i="1" spc="8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45" dirty="0">
                          <a:latin typeface="Trebuchet MS"/>
                          <a:cs typeface="Trebuchet MS"/>
                        </a:rPr>
                        <a:t>стяжки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279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619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700" i="1" spc="-50" dirty="0">
                          <a:latin typeface="Trebuchet MS"/>
                          <a:cs typeface="Trebuchet MS"/>
                        </a:rPr>
                        <a:t>м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158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4,5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361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1295">
                <a:tc>
                  <a:txBody>
                    <a:bodyPr/>
                    <a:lstStyle/>
                    <a:p>
                      <a:pPr marL="226695" marR="5778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700" i="1" spc="-55" dirty="0">
                          <a:latin typeface="Trebuchet MS"/>
                          <a:cs typeface="Trebuchet MS"/>
                        </a:rPr>
                        <a:t>Влаштування</a:t>
                      </a:r>
                      <a:r>
                        <a:rPr sz="700" i="1" spc="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60" dirty="0">
                          <a:latin typeface="Trebuchet MS"/>
                          <a:cs typeface="Trebuchet MS"/>
                        </a:rPr>
                        <a:t>Мембрани</a:t>
                      </a:r>
                      <a:r>
                        <a:rPr sz="700" i="1" spc="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25" dirty="0">
                          <a:latin typeface="Trebuchet MS"/>
                          <a:cs typeface="Trebuchet MS"/>
                        </a:rPr>
                        <a:t>ПВХ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196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м²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2032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09855"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150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203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1295">
                <a:tc>
                  <a:txBody>
                    <a:bodyPr/>
                    <a:lstStyle/>
                    <a:p>
                      <a:pPr marL="45720" marR="5778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700" i="1" spc="-55" dirty="0">
                          <a:latin typeface="Trebuchet MS"/>
                          <a:cs typeface="Trebuchet MS"/>
                        </a:rPr>
                        <a:t>Влаштування</a:t>
                      </a:r>
                      <a:r>
                        <a:rPr sz="700" i="1" spc="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60" dirty="0">
                          <a:latin typeface="Trebuchet MS"/>
                          <a:cs typeface="Trebuchet MS"/>
                        </a:rPr>
                        <a:t>елементів</a:t>
                      </a:r>
                      <a:r>
                        <a:rPr sz="700" i="1" spc="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dirty="0">
                          <a:latin typeface="Trebuchet MS"/>
                          <a:cs typeface="Trebuchet MS"/>
                        </a:rPr>
                        <a:t>з</a:t>
                      </a:r>
                      <a:r>
                        <a:rPr sz="700" i="1" spc="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40" dirty="0">
                          <a:latin typeface="Trebuchet MS"/>
                          <a:cs typeface="Trebuchet MS"/>
                        </a:rPr>
                        <a:t>листової</a:t>
                      </a:r>
                      <a:r>
                        <a:rPr sz="700" i="1" spc="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10" dirty="0">
                          <a:latin typeface="Trebuchet MS"/>
                          <a:cs typeface="Trebuchet MS"/>
                        </a:rPr>
                        <a:t>сталі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778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700" i="1" spc="-50" dirty="0">
                          <a:latin typeface="Trebuchet MS"/>
                          <a:cs typeface="Trebuchet MS"/>
                        </a:rPr>
                        <a:t>м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04139" algn="ctr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50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3556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1295">
                <a:tc>
                  <a:txBody>
                    <a:bodyPr/>
                    <a:lstStyle/>
                    <a:p>
                      <a:pPr marL="1053465" marR="5778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700" i="1" u="sng" spc="-10" dirty="0">
                          <a:uFill>
                            <a:solidFill>
                              <a:srgbClr val="000000"/>
                            </a:solidFill>
                          </a:uFill>
                          <a:latin typeface="Trebuchet MS"/>
                          <a:cs typeface="Trebuchet MS"/>
                        </a:rPr>
                        <a:t>Підлоги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1295">
                <a:tc>
                  <a:txBody>
                    <a:bodyPr/>
                    <a:lstStyle/>
                    <a:p>
                      <a:pPr marL="108585" marR="5778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700" i="1" spc="-55" dirty="0">
                          <a:latin typeface="Trebuchet MS"/>
                          <a:cs typeface="Trebuchet MS"/>
                        </a:rPr>
                        <a:t>Влаштування</a:t>
                      </a:r>
                      <a:r>
                        <a:rPr sz="700" i="1" spc="9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60" dirty="0">
                          <a:latin typeface="Trebuchet MS"/>
                          <a:cs typeface="Trebuchet MS"/>
                        </a:rPr>
                        <a:t>цементно-</a:t>
                      </a:r>
                      <a:r>
                        <a:rPr sz="700" i="1" spc="-25" dirty="0">
                          <a:latin typeface="Trebuchet MS"/>
                          <a:cs typeface="Trebuchet MS"/>
                        </a:rPr>
                        <a:t>піщаної</a:t>
                      </a:r>
                      <a:r>
                        <a:rPr sz="700" i="1" spc="8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10" dirty="0">
                          <a:latin typeface="Trebuchet MS"/>
                          <a:cs typeface="Trebuchet MS"/>
                        </a:rPr>
                        <a:t>стяжки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3939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м²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355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99695" algn="ctr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150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3556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1295">
                <a:tc gridSpan="4">
                  <a:txBody>
                    <a:bodyPr/>
                    <a:lstStyle/>
                    <a:p>
                      <a:pPr marL="10464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700" i="1" u="sng" spc="-55" dirty="0">
                          <a:uFill>
                            <a:solidFill>
                              <a:srgbClr val="000000"/>
                            </a:solidFill>
                          </a:uFill>
                          <a:latin typeface="Trebuchet MS"/>
                          <a:cs typeface="Trebuchet MS"/>
                        </a:rPr>
                        <a:t>Оздоблювальні</a:t>
                      </a:r>
                      <a:r>
                        <a:rPr sz="700" i="1" u="sng" spc="50" dirty="0">
                          <a:uFill>
                            <a:solidFill>
                              <a:srgbClr val="000000"/>
                            </a:solidFill>
                          </a:u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u="sng" spc="-10" dirty="0">
                          <a:uFill>
                            <a:solidFill>
                              <a:srgbClr val="000000"/>
                            </a:solidFill>
                          </a:uFill>
                          <a:latin typeface="Trebuchet MS"/>
                          <a:cs typeface="Trebuchet MS"/>
                        </a:rPr>
                        <a:t>роботи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2159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1295">
                <a:tc>
                  <a:txBody>
                    <a:bodyPr/>
                    <a:lstStyle/>
                    <a:p>
                      <a:pPr marL="263525" marR="57785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sz="700" i="1" spc="-55" dirty="0">
                          <a:latin typeface="Trebuchet MS"/>
                          <a:cs typeface="Trebuchet MS"/>
                        </a:rPr>
                        <a:t>Монтаж</a:t>
                      </a:r>
                      <a:r>
                        <a:rPr sz="700" i="1" spc="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70" dirty="0">
                          <a:latin typeface="Trebuchet MS"/>
                          <a:cs typeface="Trebuchet MS"/>
                        </a:rPr>
                        <a:t>покриття</a:t>
                      </a:r>
                      <a:r>
                        <a:rPr sz="700" i="1" spc="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20" dirty="0">
                          <a:latin typeface="Trebuchet MS"/>
                          <a:cs typeface="Trebuchet MS"/>
                        </a:rPr>
                        <a:t>стін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5524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м²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361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905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200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533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402590">
                <a:tc>
                  <a:txBody>
                    <a:bodyPr/>
                    <a:lstStyle/>
                    <a:p>
                      <a:pPr marR="749300" algn="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700" i="1" spc="-55" dirty="0">
                          <a:latin typeface="Trebuchet MS"/>
                          <a:cs typeface="Trebuchet MS"/>
                        </a:rPr>
                        <a:t>Опорядження</a:t>
                      </a:r>
                      <a:r>
                        <a:rPr sz="700" i="1" spc="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10" dirty="0">
                          <a:latin typeface="Trebuchet MS"/>
                          <a:cs typeface="Trebuchet MS"/>
                        </a:rPr>
                        <a:t>цоколя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  <a:p>
                      <a:pPr marR="786130" algn="r">
                        <a:lnSpc>
                          <a:spcPct val="100000"/>
                        </a:lnSpc>
                        <a:spcBef>
                          <a:spcPts val="775"/>
                        </a:spcBef>
                      </a:pPr>
                      <a:r>
                        <a:rPr sz="700" i="1" spc="-55" dirty="0">
                          <a:latin typeface="Trebuchet MS"/>
                          <a:cs typeface="Trebuchet MS"/>
                        </a:rPr>
                        <a:t>Влаштування</a:t>
                      </a:r>
                      <a:r>
                        <a:rPr sz="700" i="1" spc="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700" i="1" spc="-25" dirty="0">
                          <a:latin typeface="Trebuchet MS"/>
                          <a:cs typeface="Trebuchet MS"/>
                        </a:rPr>
                        <a:t>вимощення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444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м²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  <a:p>
                      <a:pPr marL="8890" algn="ctr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м²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184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302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25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  <a:p>
                      <a:pPr marR="31115" algn="ctr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700" i="1" spc="-25" dirty="0">
                          <a:latin typeface="Trebuchet MS"/>
                          <a:cs typeface="Trebuchet MS"/>
                        </a:rPr>
                        <a:t>50</a:t>
                      </a:r>
                      <a:endParaRPr sz="700">
                        <a:latin typeface="Trebuchet MS"/>
                        <a:cs typeface="Trebuchet MS"/>
                      </a:endParaRPr>
                    </a:p>
                  </a:txBody>
                  <a:tcPr marL="0" marR="0" marT="184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grpSp>
        <p:nvGrpSpPr>
          <p:cNvPr id="295" name="object 295"/>
          <p:cNvGrpSpPr/>
          <p:nvPr/>
        </p:nvGrpSpPr>
        <p:grpSpPr>
          <a:xfrm>
            <a:off x="2045907" y="2743598"/>
            <a:ext cx="11887200" cy="2917190"/>
            <a:chOff x="2045907" y="2743598"/>
            <a:chExt cx="11887200" cy="2917190"/>
          </a:xfrm>
        </p:grpSpPr>
        <p:sp>
          <p:nvSpPr>
            <p:cNvPr id="296" name="object 296"/>
            <p:cNvSpPr/>
            <p:nvPr/>
          </p:nvSpPr>
          <p:spPr>
            <a:xfrm>
              <a:off x="2047177" y="4053202"/>
              <a:ext cx="11884660" cy="1606550"/>
            </a:xfrm>
            <a:custGeom>
              <a:avLst/>
              <a:gdLst/>
              <a:ahLst/>
              <a:cxnLst/>
              <a:rect l="l" t="t" r="r" b="b"/>
              <a:pathLst>
                <a:path w="11884660" h="1606550">
                  <a:moveTo>
                    <a:pt x="8938566" y="12143"/>
                  </a:moveTo>
                  <a:lnTo>
                    <a:pt x="8936542" y="1601919"/>
                  </a:lnTo>
                </a:path>
                <a:path w="11884660" h="1606550">
                  <a:moveTo>
                    <a:pt x="9306916" y="12143"/>
                  </a:moveTo>
                  <a:lnTo>
                    <a:pt x="9304892" y="1602930"/>
                  </a:lnTo>
                </a:path>
                <a:path w="11884660" h="1606550">
                  <a:moveTo>
                    <a:pt x="9675267" y="13155"/>
                  </a:moveTo>
                  <a:lnTo>
                    <a:pt x="9673243" y="1602930"/>
                  </a:lnTo>
                </a:path>
                <a:path w="11884660" h="1606550">
                  <a:moveTo>
                    <a:pt x="10411967" y="14167"/>
                  </a:moveTo>
                  <a:lnTo>
                    <a:pt x="10409943" y="1603942"/>
                  </a:lnTo>
                </a:path>
                <a:path w="11884660" h="1606550">
                  <a:moveTo>
                    <a:pt x="11884356" y="16191"/>
                  </a:moveTo>
                  <a:lnTo>
                    <a:pt x="11882332" y="1605966"/>
                  </a:lnTo>
                </a:path>
                <a:path w="11884660" h="1606550">
                  <a:moveTo>
                    <a:pt x="0" y="0"/>
                  </a:moveTo>
                  <a:lnTo>
                    <a:pt x="7832503" y="1113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7"/>
            <p:cNvSpPr/>
            <p:nvPr/>
          </p:nvSpPr>
          <p:spPr>
            <a:xfrm>
              <a:off x="10254103" y="2746773"/>
              <a:ext cx="146050" cy="0"/>
            </a:xfrm>
            <a:custGeom>
              <a:avLst/>
              <a:gdLst/>
              <a:ahLst/>
              <a:cxnLst/>
              <a:rect l="l" t="t" r="r" b="b"/>
              <a:pathLst>
                <a:path w="146050">
                  <a:moveTo>
                    <a:pt x="0" y="0"/>
                  </a:moveTo>
                  <a:lnTo>
                    <a:pt x="14572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8" name="object 298"/>
          <p:cNvSpPr txBox="1"/>
          <p:nvPr/>
        </p:nvSpPr>
        <p:spPr>
          <a:xfrm>
            <a:off x="10326963" y="2593497"/>
            <a:ext cx="6858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900" i="1" spc="-50" dirty="0">
                <a:latin typeface="Trebuchet MS"/>
                <a:cs typeface="Trebuchet MS"/>
              </a:rPr>
              <a:t>1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299" name="object 299"/>
          <p:cNvSpPr/>
          <p:nvPr/>
        </p:nvSpPr>
        <p:spPr>
          <a:xfrm>
            <a:off x="10620429" y="3092860"/>
            <a:ext cx="149225" cy="1270"/>
          </a:xfrm>
          <a:custGeom>
            <a:avLst/>
            <a:gdLst/>
            <a:ahLst/>
            <a:cxnLst/>
            <a:rect l="l" t="t" r="r" b="b"/>
            <a:pathLst>
              <a:path w="149225" h="1269">
                <a:moveTo>
                  <a:pt x="0" y="0"/>
                </a:moveTo>
                <a:lnTo>
                  <a:pt x="148756" y="101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 txBox="1"/>
          <p:nvPr/>
        </p:nvSpPr>
        <p:spPr>
          <a:xfrm>
            <a:off x="10621947" y="2926428"/>
            <a:ext cx="14224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4450">
              <a:lnSpc>
                <a:spcPct val="100000"/>
              </a:lnSpc>
              <a:spcBef>
                <a:spcPts val="100"/>
              </a:spcBef>
            </a:pPr>
            <a:r>
              <a:rPr sz="900" i="1" spc="-50" dirty="0">
                <a:latin typeface="Trebuchet MS"/>
                <a:cs typeface="Trebuchet MS"/>
              </a:rPr>
              <a:t>2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301" name="object 301"/>
          <p:cNvSpPr/>
          <p:nvPr/>
        </p:nvSpPr>
        <p:spPr>
          <a:xfrm>
            <a:off x="10767162" y="3266916"/>
            <a:ext cx="74930" cy="0"/>
          </a:xfrm>
          <a:custGeom>
            <a:avLst/>
            <a:gdLst/>
            <a:ahLst/>
            <a:cxnLst/>
            <a:rect l="l" t="t" r="r" b="b"/>
            <a:pathLst>
              <a:path w="74929">
                <a:moveTo>
                  <a:pt x="0" y="0"/>
                </a:moveTo>
                <a:lnTo>
                  <a:pt x="7488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 txBox="1"/>
          <p:nvPr/>
        </p:nvSpPr>
        <p:spPr>
          <a:xfrm>
            <a:off x="10768680" y="3097448"/>
            <a:ext cx="6921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575">
              <a:lnSpc>
                <a:spcPct val="100000"/>
              </a:lnSpc>
              <a:spcBef>
                <a:spcPts val="100"/>
              </a:spcBef>
            </a:pPr>
            <a:r>
              <a:rPr sz="900" i="1" spc="-204" dirty="0">
                <a:latin typeface="Trebuchet MS"/>
                <a:cs typeface="Trebuchet MS"/>
              </a:rPr>
              <a:t>1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303" name="object 303"/>
          <p:cNvSpPr/>
          <p:nvPr/>
        </p:nvSpPr>
        <p:spPr>
          <a:xfrm>
            <a:off x="10841035" y="3442995"/>
            <a:ext cx="74930" cy="0"/>
          </a:xfrm>
          <a:custGeom>
            <a:avLst/>
            <a:gdLst/>
            <a:ahLst/>
            <a:cxnLst/>
            <a:rect l="l" t="t" r="r" b="b"/>
            <a:pathLst>
              <a:path w="74929">
                <a:moveTo>
                  <a:pt x="0" y="0"/>
                </a:moveTo>
                <a:lnTo>
                  <a:pt x="7488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 txBox="1"/>
          <p:nvPr/>
        </p:nvSpPr>
        <p:spPr>
          <a:xfrm>
            <a:off x="10842552" y="3273528"/>
            <a:ext cx="6858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305">
              <a:lnSpc>
                <a:spcPct val="100000"/>
              </a:lnSpc>
              <a:spcBef>
                <a:spcPts val="100"/>
              </a:spcBef>
            </a:pPr>
            <a:r>
              <a:rPr sz="900" i="1" spc="-200" dirty="0">
                <a:latin typeface="Trebuchet MS"/>
                <a:cs typeface="Trebuchet MS"/>
              </a:rPr>
              <a:t>1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305" name="object 305"/>
          <p:cNvSpPr/>
          <p:nvPr/>
        </p:nvSpPr>
        <p:spPr>
          <a:xfrm>
            <a:off x="10913895" y="3625146"/>
            <a:ext cx="147955" cy="1270"/>
          </a:xfrm>
          <a:custGeom>
            <a:avLst/>
            <a:gdLst/>
            <a:ahLst/>
            <a:cxnLst/>
            <a:rect l="l" t="t" r="r" b="b"/>
            <a:pathLst>
              <a:path w="147954" h="1270">
                <a:moveTo>
                  <a:pt x="0" y="0"/>
                </a:moveTo>
                <a:lnTo>
                  <a:pt x="147744" y="101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 txBox="1"/>
          <p:nvPr/>
        </p:nvSpPr>
        <p:spPr>
          <a:xfrm>
            <a:off x="11049496" y="3469847"/>
            <a:ext cx="8255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900" i="1" spc="-50" dirty="0">
                <a:latin typeface="Trebuchet MS"/>
                <a:cs typeface="Trebuchet MS"/>
              </a:rPr>
              <a:t>8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307" name="object 307"/>
          <p:cNvSpPr/>
          <p:nvPr/>
        </p:nvSpPr>
        <p:spPr>
          <a:xfrm>
            <a:off x="11060628" y="3799202"/>
            <a:ext cx="222885" cy="1270"/>
          </a:xfrm>
          <a:custGeom>
            <a:avLst/>
            <a:gdLst/>
            <a:ahLst/>
            <a:cxnLst/>
            <a:rect l="l" t="t" r="r" b="b"/>
            <a:pathLst>
              <a:path w="222884" h="1270">
                <a:moveTo>
                  <a:pt x="0" y="0"/>
                </a:moveTo>
                <a:lnTo>
                  <a:pt x="222629" y="101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 txBox="1"/>
          <p:nvPr/>
        </p:nvSpPr>
        <p:spPr>
          <a:xfrm>
            <a:off x="11137991" y="3628723"/>
            <a:ext cx="7937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i="1" spc="-50" dirty="0">
                <a:latin typeface="Trebuchet MS"/>
                <a:cs typeface="Trebuchet MS"/>
              </a:rPr>
              <a:t>6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309" name="object 309"/>
          <p:cNvSpPr/>
          <p:nvPr/>
        </p:nvSpPr>
        <p:spPr>
          <a:xfrm>
            <a:off x="11282245" y="3977305"/>
            <a:ext cx="74930" cy="0"/>
          </a:xfrm>
          <a:custGeom>
            <a:avLst/>
            <a:gdLst/>
            <a:ahLst/>
            <a:cxnLst/>
            <a:rect l="l" t="t" r="r" b="b"/>
            <a:pathLst>
              <a:path w="74929">
                <a:moveTo>
                  <a:pt x="0" y="0"/>
                </a:moveTo>
                <a:lnTo>
                  <a:pt x="7488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 txBox="1"/>
          <p:nvPr/>
        </p:nvSpPr>
        <p:spPr>
          <a:xfrm>
            <a:off x="11289784" y="3806826"/>
            <a:ext cx="7937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i="1" spc="-50" dirty="0">
                <a:latin typeface="Trebuchet MS"/>
                <a:cs typeface="Trebuchet MS"/>
              </a:rPr>
              <a:t>2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311" name="object 311"/>
          <p:cNvSpPr/>
          <p:nvPr/>
        </p:nvSpPr>
        <p:spPr>
          <a:xfrm>
            <a:off x="11426955" y="4160468"/>
            <a:ext cx="147320" cy="1270"/>
          </a:xfrm>
          <a:custGeom>
            <a:avLst/>
            <a:gdLst/>
            <a:ahLst/>
            <a:cxnLst/>
            <a:rect l="l" t="t" r="r" b="b"/>
            <a:pathLst>
              <a:path w="147320" h="1270">
                <a:moveTo>
                  <a:pt x="0" y="0"/>
                </a:moveTo>
                <a:lnTo>
                  <a:pt x="146732" y="101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 txBox="1"/>
          <p:nvPr/>
        </p:nvSpPr>
        <p:spPr>
          <a:xfrm>
            <a:off x="11452708" y="4007193"/>
            <a:ext cx="8699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i="1" spc="-50" dirty="0">
                <a:latin typeface="Trebuchet MS"/>
                <a:cs typeface="Trebuchet MS"/>
              </a:rPr>
              <a:t>4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313" name="object 313"/>
          <p:cNvSpPr/>
          <p:nvPr/>
        </p:nvSpPr>
        <p:spPr>
          <a:xfrm>
            <a:off x="11575712" y="4337560"/>
            <a:ext cx="74295" cy="0"/>
          </a:xfrm>
          <a:custGeom>
            <a:avLst/>
            <a:gdLst/>
            <a:ahLst/>
            <a:cxnLst/>
            <a:rect l="l" t="t" r="r" b="b"/>
            <a:pathLst>
              <a:path w="74295">
                <a:moveTo>
                  <a:pt x="0" y="0"/>
                </a:moveTo>
                <a:lnTo>
                  <a:pt x="7387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 txBox="1"/>
          <p:nvPr/>
        </p:nvSpPr>
        <p:spPr>
          <a:xfrm>
            <a:off x="11606525" y="4166069"/>
            <a:ext cx="7937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i="1" spc="-50" dirty="0">
                <a:latin typeface="Trebuchet MS"/>
                <a:cs typeface="Trebuchet MS"/>
              </a:rPr>
              <a:t>2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315" name="object 315"/>
          <p:cNvSpPr/>
          <p:nvPr/>
        </p:nvSpPr>
        <p:spPr>
          <a:xfrm>
            <a:off x="11647560" y="4505544"/>
            <a:ext cx="74930" cy="0"/>
          </a:xfrm>
          <a:custGeom>
            <a:avLst/>
            <a:gdLst/>
            <a:ahLst/>
            <a:cxnLst/>
            <a:rect l="l" t="t" r="r" b="b"/>
            <a:pathLst>
              <a:path w="74929">
                <a:moveTo>
                  <a:pt x="0" y="0"/>
                </a:moveTo>
                <a:lnTo>
                  <a:pt x="7488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 txBox="1"/>
          <p:nvPr/>
        </p:nvSpPr>
        <p:spPr>
          <a:xfrm>
            <a:off x="11665218" y="4333041"/>
            <a:ext cx="641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i="1" spc="-120" dirty="0">
                <a:latin typeface="Trebuchet MS"/>
                <a:cs typeface="Trebuchet MS"/>
              </a:rPr>
              <a:t>1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317" name="object 317"/>
          <p:cNvSpPr/>
          <p:nvPr/>
        </p:nvSpPr>
        <p:spPr>
          <a:xfrm>
            <a:off x="9877657" y="4064333"/>
            <a:ext cx="1990725" cy="1590040"/>
          </a:xfrm>
          <a:custGeom>
            <a:avLst/>
            <a:gdLst/>
            <a:ahLst/>
            <a:cxnLst/>
            <a:rect l="l" t="t" r="r" b="b"/>
            <a:pathLst>
              <a:path w="1990725" h="1590039">
                <a:moveTo>
                  <a:pt x="0" y="1589775"/>
                </a:moveTo>
                <a:lnTo>
                  <a:pt x="0" y="1412684"/>
                </a:lnTo>
                <a:lnTo>
                  <a:pt x="0" y="1242676"/>
                </a:lnTo>
                <a:lnTo>
                  <a:pt x="0" y="1059513"/>
                </a:lnTo>
                <a:lnTo>
                  <a:pt x="1011" y="882421"/>
                </a:lnTo>
                <a:lnTo>
                  <a:pt x="1011" y="705330"/>
                </a:lnTo>
                <a:lnTo>
                  <a:pt x="1011" y="529250"/>
                </a:lnTo>
                <a:lnTo>
                  <a:pt x="1011" y="352159"/>
                </a:lnTo>
                <a:lnTo>
                  <a:pt x="2023" y="0"/>
                </a:lnTo>
              </a:path>
              <a:path w="1990725" h="1590039">
                <a:moveTo>
                  <a:pt x="1842763" y="617290"/>
                </a:moveTo>
                <a:lnTo>
                  <a:pt x="1990508" y="61729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 txBox="1"/>
          <p:nvPr/>
        </p:nvSpPr>
        <p:spPr>
          <a:xfrm>
            <a:off x="11752246" y="4510133"/>
            <a:ext cx="7937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i="1" spc="-50" dirty="0">
                <a:latin typeface="Trebuchet MS"/>
                <a:cs typeface="Trebuchet MS"/>
              </a:rPr>
              <a:t>2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319" name="object 319"/>
          <p:cNvSpPr/>
          <p:nvPr/>
        </p:nvSpPr>
        <p:spPr>
          <a:xfrm>
            <a:off x="11867153" y="4857703"/>
            <a:ext cx="147955" cy="1270"/>
          </a:xfrm>
          <a:custGeom>
            <a:avLst/>
            <a:gdLst/>
            <a:ahLst/>
            <a:cxnLst/>
            <a:rect l="l" t="t" r="r" b="b"/>
            <a:pathLst>
              <a:path w="147954" h="1270">
                <a:moveTo>
                  <a:pt x="0" y="0"/>
                </a:moveTo>
                <a:lnTo>
                  <a:pt x="147744" y="101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 txBox="1"/>
          <p:nvPr/>
        </p:nvSpPr>
        <p:spPr>
          <a:xfrm>
            <a:off x="11898979" y="4686212"/>
            <a:ext cx="7937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i="1" spc="-50" dirty="0">
                <a:latin typeface="Trebuchet MS"/>
                <a:cs typeface="Trebuchet MS"/>
              </a:rPr>
              <a:t>3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321" name="object 321"/>
          <p:cNvSpPr/>
          <p:nvPr/>
        </p:nvSpPr>
        <p:spPr>
          <a:xfrm>
            <a:off x="12014898" y="5034795"/>
            <a:ext cx="147320" cy="1270"/>
          </a:xfrm>
          <a:custGeom>
            <a:avLst/>
            <a:gdLst/>
            <a:ahLst/>
            <a:cxnLst/>
            <a:rect l="l" t="t" r="r" b="b"/>
            <a:pathLst>
              <a:path w="147320" h="1270">
                <a:moveTo>
                  <a:pt x="0" y="0"/>
                </a:moveTo>
                <a:lnTo>
                  <a:pt x="146732" y="101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 txBox="1"/>
          <p:nvPr/>
        </p:nvSpPr>
        <p:spPr>
          <a:xfrm>
            <a:off x="12041664" y="4863303"/>
            <a:ext cx="8699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i="1" spc="-50" dirty="0">
                <a:latin typeface="Trebuchet MS"/>
                <a:cs typeface="Trebuchet MS"/>
              </a:rPr>
              <a:t>4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323" name="object 323"/>
          <p:cNvSpPr/>
          <p:nvPr/>
        </p:nvSpPr>
        <p:spPr>
          <a:xfrm>
            <a:off x="12161631" y="5214922"/>
            <a:ext cx="147320" cy="1270"/>
          </a:xfrm>
          <a:custGeom>
            <a:avLst/>
            <a:gdLst/>
            <a:ahLst/>
            <a:cxnLst/>
            <a:rect l="l" t="t" r="r" b="b"/>
            <a:pathLst>
              <a:path w="147320" h="1270">
                <a:moveTo>
                  <a:pt x="0" y="0"/>
                </a:moveTo>
                <a:lnTo>
                  <a:pt x="146732" y="101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 txBox="1"/>
          <p:nvPr/>
        </p:nvSpPr>
        <p:spPr>
          <a:xfrm>
            <a:off x="12188397" y="5043431"/>
            <a:ext cx="8699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i="1" spc="-50" dirty="0">
                <a:latin typeface="Trebuchet MS"/>
                <a:cs typeface="Trebuchet MS"/>
              </a:rPr>
              <a:t>4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325" name="object 325"/>
          <p:cNvSpPr/>
          <p:nvPr/>
        </p:nvSpPr>
        <p:spPr>
          <a:xfrm>
            <a:off x="12307352" y="5392013"/>
            <a:ext cx="74930" cy="0"/>
          </a:xfrm>
          <a:custGeom>
            <a:avLst/>
            <a:gdLst/>
            <a:ahLst/>
            <a:cxnLst/>
            <a:rect l="l" t="t" r="r" b="b"/>
            <a:pathLst>
              <a:path w="74929">
                <a:moveTo>
                  <a:pt x="0" y="0"/>
                </a:moveTo>
                <a:lnTo>
                  <a:pt x="7488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 txBox="1"/>
          <p:nvPr/>
        </p:nvSpPr>
        <p:spPr>
          <a:xfrm>
            <a:off x="12325010" y="5219510"/>
            <a:ext cx="641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i="1" spc="-120" dirty="0">
                <a:latin typeface="Trebuchet MS"/>
                <a:cs typeface="Trebuchet MS"/>
              </a:rPr>
              <a:t>1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327" name="object 327"/>
          <p:cNvSpPr/>
          <p:nvPr/>
        </p:nvSpPr>
        <p:spPr>
          <a:xfrm>
            <a:off x="12382237" y="5565057"/>
            <a:ext cx="74930" cy="0"/>
          </a:xfrm>
          <a:custGeom>
            <a:avLst/>
            <a:gdLst/>
            <a:ahLst/>
            <a:cxnLst/>
            <a:rect l="l" t="t" r="r" b="b"/>
            <a:pathLst>
              <a:path w="74929">
                <a:moveTo>
                  <a:pt x="0" y="0"/>
                </a:moveTo>
                <a:lnTo>
                  <a:pt x="7488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 txBox="1"/>
          <p:nvPr/>
        </p:nvSpPr>
        <p:spPr>
          <a:xfrm>
            <a:off x="12399895" y="5393566"/>
            <a:ext cx="641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i="1" spc="-120" dirty="0">
                <a:latin typeface="Trebuchet MS"/>
                <a:cs typeface="Trebuchet MS"/>
              </a:rPr>
              <a:t>1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329" name="object 329"/>
          <p:cNvSpPr/>
          <p:nvPr/>
        </p:nvSpPr>
        <p:spPr>
          <a:xfrm>
            <a:off x="2045153" y="5643989"/>
            <a:ext cx="12254865" cy="16510"/>
          </a:xfrm>
          <a:custGeom>
            <a:avLst/>
            <a:gdLst/>
            <a:ahLst/>
            <a:cxnLst/>
            <a:rect l="l" t="t" r="r" b="b"/>
            <a:pathLst>
              <a:path w="12254865" h="16510">
                <a:moveTo>
                  <a:pt x="0" y="0"/>
                </a:moveTo>
                <a:lnTo>
                  <a:pt x="12254731" y="1619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 txBox="1"/>
          <p:nvPr/>
        </p:nvSpPr>
        <p:spPr>
          <a:xfrm>
            <a:off x="10510473" y="1547400"/>
            <a:ext cx="595630" cy="39116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224790">
              <a:lnSpc>
                <a:spcPct val="100000"/>
              </a:lnSpc>
              <a:spcBef>
                <a:spcPts val="480"/>
              </a:spcBef>
            </a:pPr>
            <a:r>
              <a:rPr sz="850" spc="-10" dirty="0">
                <a:latin typeface="Times New Roman"/>
                <a:cs typeface="Times New Roman"/>
              </a:rPr>
              <a:t>Квітень</a:t>
            </a:r>
            <a:endParaRPr sz="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sz="900" i="1" spc="-10" dirty="0">
                <a:latin typeface="Trebuchet MS"/>
                <a:cs typeface="Trebuchet MS"/>
              </a:rPr>
              <a:t>Тижд.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331" name="object 331"/>
          <p:cNvSpPr txBox="1"/>
          <p:nvPr/>
        </p:nvSpPr>
        <p:spPr>
          <a:xfrm rot="60000">
            <a:off x="10609491" y="1936952"/>
            <a:ext cx="122111" cy="108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55"/>
              </a:lnSpc>
            </a:pPr>
            <a:r>
              <a:rPr sz="850" spc="-50" dirty="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32" name="object 332"/>
          <p:cNvSpPr/>
          <p:nvPr/>
        </p:nvSpPr>
        <p:spPr>
          <a:xfrm>
            <a:off x="10242971" y="8086840"/>
            <a:ext cx="2360930" cy="3057525"/>
          </a:xfrm>
          <a:custGeom>
            <a:avLst/>
            <a:gdLst/>
            <a:ahLst/>
            <a:cxnLst/>
            <a:rect l="l" t="t" r="r" b="b"/>
            <a:pathLst>
              <a:path w="2360929" h="3057525">
                <a:moveTo>
                  <a:pt x="1771926" y="0"/>
                </a:moveTo>
                <a:lnTo>
                  <a:pt x="2360882" y="0"/>
                </a:lnTo>
              </a:path>
              <a:path w="2360929" h="3057525">
                <a:moveTo>
                  <a:pt x="1476437" y="1377265"/>
                </a:moveTo>
                <a:lnTo>
                  <a:pt x="1992532" y="1377265"/>
                </a:lnTo>
              </a:path>
              <a:path w="2360929" h="3057525">
                <a:moveTo>
                  <a:pt x="1254819" y="1620134"/>
                </a:moveTo>
                <a:lnTo>
                  <a:pt x="2284986" y="1622158"/>
                </a:lnTo>
              </a:path>
              <a:path w="2360929" h="3057525">
                <a:moveTo>
                  <a:pt x="1254819" y="1859966"/>
                </a:moveTo>
                <a:lnTo>
                  <a:pt x="2284986" y="1861990"/>
                </a:lnTo>
              </a:path>
              <a:path w="2360929" h="3057525">
                <a:moveTo>
                  <a:pt x="1842763" y="2108906"/>
                </a:moveTo>
                <a:lnTo>
                  <a:pt x="2284986" y="2109918"/>
                </a:lnTo>
              </a:path>
              <a:path w="2360929" h="3057525">
                <a:moveTo>
                  <a:pt x="0" y="3056093"/>
                </a:moveTo>
                <a:lnTo>
                  <a:pt x="810573" y="3057105"/>
                </a:lnTo>
              </a:path>
              <a:path w="2360929" h="3057525">
                <a:moveTo>
                  <a:pt x="1105050" y="3052045"/>
                </a:moveTo>
                <a:lnTo>
                  <a:pt x="1326668" y="305204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 txBox="1"/>
          <p:nvPr/>
        </p:nvSpPr>
        <p:spPr>
          <a:xfrm>
            <a:off x="15850609" y="889173"/>
            <a:ext cx="2804795" cy="2374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50" dirty="0">
                <a:latin typeface="Times New Roman"/>
                <a:cs typeface="Times New Roman"/>
              </a:rPr>
              <a:t>Розрахунок</a:t>
            </a:r>
            <a:r>
              <a:rPr sz="1350" spc="110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до</a:t>
            </a:r>
            <a:r>
              <a:rPr sz="1350" spc="110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календарного</a:t>
            </a:r>
            <a:r>
              <a:rPr sz="1350" spc="110" dirty="0">
                <a:latin typeface="Times New Roman"/>
                <a:cs typeface="Times New Roman"/>
              </a:rPr>
              <a:t> </a:t>
            </a:r>
            <a:r>
              <a:rPr sz="1350" spc="-10" dirty="0">
                <a:latin typeface="Times New Roman"/>
                <a:cs typeface="Times New Roman"/>
              </a:rPr>
              <a:t>графіку</a:t>
            </a:r>
            <a:endParaRPr sz="1350">
              <a:latin typeface="Times New Roman"/>
              <a:cs typeface="Times New Roman"/>
            </a:endParaRPr>
          </a:p>
        </p:txBody>
      </p:sp>
      <p:graphicFrame>
        <p:nvGraphicFramePr>
          <p:cNvPr id="334" name="object 334"/>
          <p:cNvGraphicFramePr>
            <a:graphicFrameLocks noGrp="1"/>
          </p:cNvGraphicFramePr>
          <p:nvPr/>
        </p:nvGraphicFramePr>
        <p:xfrm>
          <a:off x="2641193" y="8233573"/>
          <a:ext cx="3073400" cy="21831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51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69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2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339725">
                        <a:lnSpc>
                          <a:spcPct val="10000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Найменування</a:t>
                      </a:r>
                      <a:r>
                        <a:rPr sz="70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показників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2286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R="21590" algn="ctr">
                        <a:lnSpc>
                          <a:spcPct val="100000"/>
                        </a:lnSpc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Од.</a:t>
                      </a:r>
                      <a:r>
                        <a:rPr sz="7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виміру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241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Значення</a:t>
                      </a:r>
                      <a:r>
                        <a:rPr sz="7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показників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24765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295"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  <a:spcBef>
                          <a:spcPts val="225"/>
                        </a:spcBef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1.</a:t>
                      </a:r>
                      <a:r>
                        <a:rPr sz="7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Термін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будівництва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2857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295">
                <a:tc>
                  <a:txBody>
                    <a:bodyPr/>
                    <a:lstStyle/>
                    <a:p>
                      <a:pPr marL="23431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7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Нормативний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2032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місяців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495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131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 (180)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295"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225"/>
                        </a:spcBef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7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Розрахунковий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2857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0"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місяців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5080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6230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1,25</a:t>
                      </a:r>
                      <a:r>
                        <a:rPr sz="700" spc="-20" dirty="0">
                          <a:latin typeface="Times New Roman"/>
                          <a:cs typeface="Times New Roman"/>
                        </a:rPr>
                        <a:t> (36)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4699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2.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Витрати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праці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2984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295">
                <a:tc>
                  <a:txBody>
                    <a:bodyPr/>
                    <a:lstStyle/>
                    <a:p>
                      <a:pPr marL="23431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7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Нормативний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3111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люд.-</a:t>
                      </a:r>
                      <a:r>
                        <a:rPr sz="700" spc="-20" dirty="0">
                          <a:latin typeface="Times New Roman"/>
                          <a:cs typeface="Times New Roman"/>
                        </a:rPr>
                        <a:t>змін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62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733,43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3429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295"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7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Розрахунковий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люд.-</a:t>
                      </a:r>
                      <a:r>
                        <a:rPr sz="700" spc="-20" dirty="0">
                          <a:latin typeface="Times New Roman"/>
                          <a:cs typeface="Times New Roman"/>
                        </a:rPr>
                        <a:t>змін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92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768,13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31115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295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3.</a:t>
                      </a:r>
                      <a:r>
                        <a:rPr sz="7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Трудомісткість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 на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1м² площі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об'єкта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3048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 marL="23431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7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Нормативний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3048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люд.-</a:t>
                      </a:r>
                      <a:r>
                        <a:rPr sz="700" spc="-20" dirty="0">
                          <a:latin typeface="Times New Roman"/>
                          <a:cs typeface="Times New Roman"/>
                        </a:rPr>
                        <a:t>змін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700" spc="-20" dirty="0">
                          <a:latin typeface="Times New Roman"/>
                          <a:cs typeface="Times New Roman"/>
                        </a:rPr>
                        <a:t>0,77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3429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1295"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7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Розрахунковий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3746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397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люд.-</a:t>
                      </a:r>
                      <a:r>
                        <a:rPr sz="700" spc="-20" dirty="0">
                          <a:latin typeface="Times New Roman"/>
                          <a:cs typeface="Times New Roman"/>
                        </a:rPr>
                        <a:t>змін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700" spc="-20" dirty="0">
                          <a:latin typeface="Times New Roman"/>
                          <a:cs typeface="Times New Roman"/>
                        </a:rPr>
                        <a:t>0,81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33655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pSp>
        <p:nvGrpSpPr>
          <p:cNvPr id="335" name="object 335"/>
          <p:cNvGrpSpPr/>
          <p:nvPr/>
        </p:nvGrpSpPr>
        <p:grpSpPr>
          <a:xfrm>
            <a:off x="-2023" y="1348"/>
            <a:ext cx="20106640" cy="14201775"/>
            <a:chOff x="-2023" y="1348"/>
            <a:chExt cx="20106640" cy="14201775"/>
          </a:xfrm>
        </p:grpSpPr>
        <p:sp>
          <p:nvSpPr>
            <p:cNvPr id="336" name="object 336"/>
            <p:cNvSpPr/>
            <p:nvPr/>
          </p:nvSpPr>
          <p:spPr>
            <a:xfrm>
              <a:off x="0" y="3372"/>
              <a:ext cx="20102830" cy="14197965"/>
            </a:xfrm>
            <a:custGeom>
              <a:avLst/>
              <a:gdLst/>
              <a:ahLst/>
              <a:cxnLst/>
              <a:rect l="l" t="t" r="r" b="b"/>
              <a:pathLst>
                <a:path w="20102830" h="14197965">
                  <a:moveTo>
                    <a:pt x="0" y="14197677"/>
                  </a:moveTo>
                  <a:lnTo>
                    <a:pt x="0" y="0"/>
                  </a:lnTo>
                  <a:lnTo>
                    <a:pt x="20102413" y="0"/>
                  </a:lnTo>
                  <a:lnTo>
                    <a:pt x="20102413" y="14197677"/>
                  </a:lnTo>
                  <a:lnTo>
                    <a:pt x="0" y="14197677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7"/>
            <p:cNvSpPr/>
            <p:nvPr/>
          </p:nvSpPr>
          <p:spPr>
            <a:xfrm>
              <a:off x="477641" y="122783"/>
              <a:ext cx="19505930" cy="13959205"/>
            </a:xfrm>
            <a:custGeom>
              <a:avLst/>
              <a:gdLst/>
              <a:ahLst/>
              <a:cxnLst/>
              <a:rect l="l" t="t" r="r" b="b"/>
              <a:pathLst>
                <a:path w="19505930" h="13959205">
                  <a:moveTo>
                    <a:pt x="0" y="13958857"/>
                  </a:moveTo>
                  <a:lnTo>
                    <a:pt x="0" y="0"/>
                  </a:lnTo>
                  <a:lnTo>
                    <a:pt x="19505362" y="0"/>
                  </a:lnTo>
                  <a:lnTo>
                    <a:pt x="19505362" y="13958857"/>
                  </a:lnTo>
                  <a:lnTo>
                    <a:pt x="0" y="13958857"/>
                  </a:lnTo>
                </a:path>
              </a:pathLst>
            </a:custGeom>
            <a:ln w="141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338"/>
            <p:cNvSpPr/>
            <p:nvPr/>
          </p:nvSpPr>
          <p:spPr>
            <a:xfrm>
              <a:off x="15560776" y="12767115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3227112" y="956294"/>
                  </a:moveTo>
                  <a:lnTo>
                    <a:pt x="3227112" y="1314524"/>
                  </a:lnTo>
                </a:path>
                <a:path w="4422775" h="1315084">
                  <a:moveTo>
                    <a:pt x="4422227" y="717473"/>
                  </a:moveTo>
                  <a:lnTo>
                    <a:pt x="3227112" y="717473"/>
                  </a:lnTo>
                </a:path>
                <a:path w="4422775" h="1315084">
                  <a:moveTo>
                    <a:pt x="3227112" y="598063"/>
                  </a:moveTo>
                  <a:lnTo>
                    <a:pt x="3227112" y="956294"/>
                  </a:lnTo>
                </a:path>
                <a:path w="4422775" h="1315084">
                  <a:moveTo>
                    <a:pt x="3944586" y="598063"/>
                  </a:moveTo>
                  <a:lnTo>
                    <a:pt x="3944586" y="956294"/>
                  </a:lnTo>
                </a:path>
                <a:path w="4422775" h="1315084">
                  <a:moveTo>
                    <a:pt x="3586355" y="598063"/>
                  </a:moveTo>
                  <a:lnTo>
                    <a:pt x="3586355" y="956294"/>
                  </a:lnTo>
                </a:path>
                <a:path w="4422775" h="1315084">
                  <a:moveTo>
                    <a:pt x="1554357" y="0"/>
                  </a:moveTo>
                  <a:lnTo>
                    <a:pt x="1554357" y="1314524"/>
                  </a:lnTo>
                </a:path>
                <a:path w="4422775" h="1315084">
                  <a:moveTo>
                    <a:pt x="4422227" y="956294"/>
                  </a:moveTo>
                  <a:lnTo>
                    <a:pt x="1554357" y="956294"/>
                  </a:lnTo>
                </a:path>
                <a:path w="4422775" h="1315084">
                  <a:moveTo>
                    <a:pt x="1315536" y="0"/>
                  </a:moveTo>
                  <a:lnTo>
                    <a:pt x="1315536" y="1314524"/>
                  </a:lnTo>
                </a:path>
                <a:path w="4422775" h="1315084">
                  <a:moveTo>
                    <a:pt x="956294" y="0"/>
                  </a:moveTo>
                  <a:lnTo>
                    <a:pt x="956294" y="1314524"/>
                  </a:lnTo>
                </a:path>
                <a:path w="4422775" h="1315084">
                  <a:moveTo>
                    <a:pt x="717473" y="0"/>
                  </a:moveTo>
                  <a:lnTo>
                    <a:pt x="717473" y="598063"/>
                  </a:lnTo>
                </a:path>
                <a:path w="4422775" h="1315084">
                  <a:moveTo>
                    <a:pt x="478652" y="0"/>
                  </a:moveTo>
                  <a:lnTo>
                    <a:pt x="478652" y="1314524"/>
                  </a:lnTo>
                </a:path>
                <a:path w="4422775" h="1315084">
                  <a:moveTo>
                    <a:pt x="239832" y="0"/>
                  </a:moveTo>
                  <a:lnTo>
                    <a:pt x="239832" y="598063"/>
                  </a:lnTo>
                </a:path>
                <a:path w="4422775" h="1315084">
                  <a:moveTo>
                    <a:pt x="0" y="598063"/>
                  </a:moveTo>
                  <a:lnTo>
                    <a:pt x="4422227" y="598063"/>
                  </a:lnTo>
                </a:path>
                <a:path w="4422775" h="1315084">
                  <a:moveTo>
                    <a:pt x="0" y="478652"/>
                  </a:moveTo>
                  <a:lnTo>
                    <a:pt x="1554357" y="478652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339"/>
            <p:cNvSpPr/>
            <p:nvPr/>
          </p:nvSpPr>
          <p:spPr>
            <a:xfrm>
              <a:off x="15560776" y="12886525"/>
              <a:ext cx="1554480" cy="1076325"/>
            </a:xfrm>
            <a:custGeom>
              <a:avLst/>
              <a:gdLst/>
              <a:ahLst/>
              <a:cxnLst/>
              <a:rect l="l" t="t" r="r" b="b"/>
              <a:pathLst>
                <a:path w="1554480" h="1076325">
                  <a:moveTo>
                    <a:pt x="0" y="239832"/>
                  </a:moveTo>
                  <a:lnTo>
                    <a:pt x="1554357" y="239832"/>
                  </a:lnTo>
                </a:path>
                <a:path w="1554480" h="1076325">
                  <a:moveTo>
                    <a:pt x="0" y="598063"/>
                  </a:moveTo>
                  <a:lnTo>
                    <a:pt x="1554357" y="598063"/>
                  </a:lnTo>
                </a:path>
                <a:path w="1554480" h="1076325">
                  <a:moveTo>
                    <a:pt x="0" y="717473"/>
                  </a:moveTo>
                  <a:lnTo>
                    <a:pt x="1554357" y="717473"/>
                  </a:lnTo>
                </a:path>
                <a:path w="1554480" h="1076325">
                  <a:moveTo>
                    <a:pt x="0" y="836883"/>
                  </a:moveTo>
                  <a:lnTo>
                    <a:pt x="1554357" y="836883"/>
                  </a:lnTo>
                </a:path>
                <a:path w="1554480" h="1076325">
                  <a:moveTo>
                    <a:pt x="0" y="956294"/>
                  </a:moveTo>
                  <a:lnTo>
                    <a:pt x="1554357" y="956294"/>
                  </a:lnTo>
                </a:path>
                <a:path w="1554480" h="1076325">
                  <a:moveTo>
                    <a:pt x="0" y="1075704"/>
                  </a:moveTo>
                  <a:lnTo>
                    <a:pt x="1554357" y="1075704"/>
                  </a:lnTo>
                </a:path>
                <a:path w="1554480" h="1076325">
                  <a:moveTo>
                    <a:pt x="0" y="119410"/>
                  </a:moveTo>
                  <a:lnTo>
                    <a:pt x="1554357" y="119410"/>
                  </a:lnTo>
                </a:path>
                <a:path w="1554480" h="1076325">
                  <a:moveTo>
                    <a:pt x="0" y="0"/>
                  </a:moveTo>
                  <a:lnTo>
                    <a:pt x="1554357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340"/>
            <p:cNvSpPr/>
            <p:nvPr/>
          </p:nvSpPr>
          <p:spPr>
            <a:xfrm>
              <a:off x="15560776" y="12767115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4422227" y="238820"/>
                  </a:moveTo>
                  <a:lnTo>
                    <a:pt x="1554357" y="238820"/>
                  </a:lnTo>
                </a:path>
                <a:path w="4422775" h="1315084">
                  <a:moveTo>
                    <a:pt x="4422227" y="0"/>
                  </a:moveTo>
                  <a:lnTo>
                    <a:pt x="0" y="0"/>
                  </a:lnTo>
                  <a:lnTo>
                    <a:pt x="0" y="1314524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1" name="object 341"/>
          <p:cNvSpPr txBox="1"/>
          <p:nvPr/>
        </p:nvSpPr>
        <p:spPr>
          <a:xfrm>
            <a:off x="17723770" y="12764337"/>
            <a:ext cx="1655445" cy="233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ts val="819"/>
              </a:lnSpc>
              <a:spcBef>
                <a:spcPts val="95"/>
              </a:spcBef>
            </a:pPr>
            <a:r>
              <a:rPr sz="700" spc="-10" dirty="0">
                <a:latin typeface="Times New Roman"/>
                <a:cs typeface="Times New Roman"/>
              </a:rPr>
              <a:t>КВАЛІФІКАЦІЙНА</a:t>
            </a:r>
            <a:r>
              <a:rPr sz="700" spc="5" dirty="0">
                <a:latin typeface="Times New Roman"/>
                <a:cs typeface="Times New Roman"/>
              </a:rPr>
              <a:t> </a:t>
            </a:r>
            <a:r>
              <a:rPr sz="700" spc="-10" dirty="0">
                <a:latin typeface="Times New Roman"/>
                <a:cs typeface="Times New Roman"/>
              </a:rPr>
              <a:t>РОБОТА</a:t>
            </a:r>
            <a:endParaRPr sz="700">
              <a:latin typeface="Times New Roman"/>
              <a:cs typeface="Times New Roman"/>
            </a:endParaRPr>
          </a:p>
          <a:p>
            <a:pPr algn="ctr">
              <a:lnSpc>
                <a:spcPts val="819"/>
              </a:lnSpc>
            </a:pPr>
            <a:r>
              <a:rPr sz="700" dirty="0">
                <a:latin typeface="Times New Roman"/>
                <a:cs typeface="Times New Roman"/>
              </a:rPr>
              <a:t>здобувача</a:t>
            </a:r>
            <a:r>
              <a:rPr sz="700" spc="-2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ступеня</a:t>
            </a:r>
            <a:r>
              <a:rPr sz="700" spc="-2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вищої</a:t>
            </a:r>
            <a:r>
              <a:rPr sz="700" spc="-20" dirty="0">
                <a:latin typeface="Times New Roman"/>
                <a:cs typeface="Times New Roman"/>
              </a:rPr>
              <a:t> </a:t>
            </a:r>
            <a:r>
              <a:rPr sz="700" spc="-10" dirty="0">
                <a:latin typeface="Times New Roman"/>
                <a:cs typeface="Times New Roman"/>
              </a:rPr>
              <a:t>освіти</a:t>
            </a:r>
            <a:r>
              <a:rPr sz="700" spc="-15" dirty="0">
                <a:latin typeface="Times New Roman"/>
                <a:cs typeface="Times New Roman"/>
              </a:rPr>
              <a:t> </a:t>
            </a:r>
            <a:r>
              <a:rPr sz="700" spc="-10" dirty="0">
                <a:latin typeface="Times New Roman"/>
                <a:cs typeface="Times New Roman"/>
              </a:rPr>
              <a:t>"бакалавр"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342" name="object 342"/>
          <p:cNvSpPr txBox="1"/>
          <p:nvPr/>
        </p:nvSpPr>
        <p:spPr>
          <a:xfrm>
            <a:off x="18141706" y="13105365"/>
            <a:ext cx="815340" cy="1314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spc="-10" dirty="0">
                <a:latin typeface="Times New Roman"/>
                <a:cs typeface="Times New Roman"/>
              </a:rPr>
              <a:t>"Інженерна</a:t>
            </a:r>
            <a:r>
              <a:rPr sz="700" spc="20" dirty="0">
                <a:latin typeface="Times New Roman"/>
                <a:cs typeface="Times New Roman"/>
              </a:rPr>
              <a:t> </a:t>
            </a:r>
            <a:r>
              <a:rPr sz="700" spc="-10" dirty="0">
                <a:latin typeface="Times New Roman"/>
                <a:cs typeface="Times New Roman"/>
              </a:rPr>
              <a:t>споруда"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343" name="object 343"/>
          <p:cNvSpPr txBox="1"/>
          <p:nvPr/>
        </p:nvSpPr>
        <p:spPr>
          <a:xfrm>
            <a:off x="17308870" y="13414010"/>
            <a:ext cx="1286510" cy="233045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394970" marR="5080" indent="-382905">
              <a:lnSpc>
                <a:spcPts val="800"/>
              </a:lnSpc>
              <a:spcBef>
                <a:spcPts val="155"/>
              </a:spcBef>
            </a:pPr>
            <a:r>
              <a:rPr sz="700" dirty="0">
                <a:latin typeface="Times New Roman"/>
                <a:cs typeface="Times New Roman"/>
              </a:rPr>
              <a:t>Розділ</a:t>
            </a:r>
            <a:r>
              <a:rPr sz="700" spc="-5" dirty="0">
                <a:latin typeface="Times New Roman"/>
                <a:cs typeface="Times New Roman"/>
              </a:rPr>
              <a:t> </a:t>
            </a:r>
            <a:r>
              <a:rPr sz="700" spc="-10" dirty="0">
                <a:latin typeface="Times New Roman"/>
                <a:cs typeface="Times New Roman"/>
              </a:rPr>
              <a:t>"Технологія</a:t>
            </a:r>
            <a:r>
              <a:rPr sz="700" dirty="0">
                <a:latin typeface="Times New Roman"/>
                <a:cs typeface="Times New Roman"/>
              </a:rPr>
              <a:t> та </a:t>
            </a:r>
            <a:r>
              <a:rPr sz="700" spc="-10" dirty="0">
                <a:latin typeface="Times New Roman"/>
                <a:cs typeface="Times New Roman"/>
              </a:rPr>
              <a:t>організація</a:t>
            </a:r>
            <a:r>
              <a:rPr sz="700" spc="500" dirty="0">
                <a:latin typeface="Times New Roman"/>
                <a:cs typeface="Times New Roman"/>
              </a:rPr>
              <a:t> </a:t>
            </a:r>
            <a:r>
              <a:rPr sz="700" spc="-10" dirty="0">
                <a:latin typeface="Times New Roman"/>
                <a:cs typeface="Times New Roman"/>
              </a:rPr>
              <a:t>будівництва"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344" name="object 344"/>
          <p:cNvSpPr txBox="1"/>
          <p:nvPr/>
        </p:nvSpPr>
        <p:spPr>
          <a:xfrm>
            <a:off x="15496263" y="13220357"/>
            <a:ext cx="1677035" cy="853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6360" marR="81280" indent="38100">
              <a:lnSpc>
                <a:spcPct val="111900"/>
              </a:lnSpc>
              <a:spcBef>
                <a:spcPts val="100"/>
              </a:spcBef>
              <a:tabLst>
                <a:tab pos="558165" algn="l"/>
              </a:tabLst>
            </a:pPr>
            <a:r>
              <a:rPr sz="700" dirty="0">
                <a:latin typeface="Times New Roman"/>
                <a:cs typeface="Times New Roman"/>
              </a:rPr>
              <a:t>Зм.</a:t>
            </a:r>
            <a:r>
              <a:rPr sz="700" spc="29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Кільк.</a:t>
            </a:r>
            <a:r>
              <a:rPr sz="700" spc="95" dirty="0">
                <a:latin typeface="Times New Roman"/>
                <a:cs typeface="Times New Roman"/>
              </a:rPr>
              <a:t> </a:t>
            </a:r>
            <a:r>
              <a:rPr sz="1050" baseline="3968" dirty="0">
                <a:latin typeface="Times New Roman"/>
                <a:cs typeface="Times New Roman"/>
              </a:rPr>
              <a:t>Арк.</a:t>
            </a:r>
            <a:r>
              <a:rPr sz="1050" spc="112" baseline="3968" dirty="0">
                <a:latin typeface="Times New Roman"/>
                <a:cs typeface="Times New Roman"/>
              </a:rPr>
              <a:t> </a:t>
            </a:r>
            <a:r>
              <a:rPr sz="1050" baseline="3968" dirty="0">
                <a:latin typeface="Times New Roman"/>
                <a:cs typeface="Times New Roman"/>
              </a:rPr>
              <a:t>№док.</a:t>
            </a:r>
            <a:r>
              <a:rPr sz="1050" spc="232" baseline="3968" dirty="0">
                <a:latin typeface="Times New Roman"/>
                <a:cs typeface="Times New Roman"/>
              </a:rPr>
              <a:t> </a:t>
            </a:r>
            <a:r>
              <a:rPr sz="1050" baseline="3968" dirty="0">
                <a:latin typeface="Times New Roman"/>
                <a:cs typeface="Times New Roman"/>
              </a:rPr>
              <a:t>Підпис</a:t>
            </a:r>
            <a:r>
              <a:rPr sz="1050" spc="600" baseline="3968" dirty="0">
                <a:latin typeface="Times New Roman"/>
                <a:cs typeface="Times New Roman"/>
              </a:rPr>
              <a:t> </a:t>
            </a:r>
            <a:r>
              <a:rPr sz="1050" spc="-30" baseline="3968" dirty="0">
                <a:latin typeface="Times New Roman"/>
                <a:cs typeface="Times New Roman"/>
              </a:rPr>
              <a:t>Дата</a:t>
            </a:r>
            <a:r>
              <a:rPr sz="1050" spc="750" baseline="3968" dirty="0">
                <a:latin typeface="Times New Roman"/>
                <a:cs typeface="Times New Roman"/>
              </a:rPr>
              <a:t> </a:t>
            </a:r>
            <a:r>
              <a:rPr sz="700" spc="-10" dirty="0">
                <a:latin typeface="Times New Roman"/>
                <a:cs typeface="Times New Roman"/>
              </a:rPr>
              <a:t>Виконав</a:t>
            </a:r>
            <a:r>
              <a:rPr sz="700" dirty="0">
                <a:latin typeface="Times New Roman"/>
                <a:cs typeface="Times New Roman"/>
              </a:rPr>
              <a:t>	</a:t>
            </a:r>
            <a:r>
              <a:rPr sz="900" spc="-15" baseline="4629" dirty="0">
                <a:latin typeface="Times New Roman"/>
                <a:cs typeface="Times New Roman"/>
              </a:rPr>
              <a:t>Візіренко</a:t>
            </a:r>
            <a:endParaRPr sz="900" baseline="4629">
              <a:latin typeface="Times New Roman"/>
              <a:cs typeface="Times New Roman"/>
            </a:endParaRPr>
          </a:p>
          <a:p>
            <a:pPr marL="63500">
              <a:lnSpc>
                <a:spcPct val="100000"/>
              </a:lnSpc>
              <a:spcBef>
                <a:spcPts val="110"/>
              </a:spcBef>
            </a:pPr>
            <a:r>
              <a:rPr sz="1050" spc="-15" baseline="3968" dirty="0">
                <a:latin typeface="Times New Roman"/>
                <a:cs typeface="Times New Roman"/>
              </a:rPr>
              <a:t>Консультант</a:t>
            </a:r>
            <a:r>
              <a:rPr sz="1050" spc="-60" baseline="3968" dirty="0">
                <a:latin typeface="Times New Roman"/>
                <a:cs typeface="Times New Roman"/>
              </a:rPr>
              <a:t> </a:t>
            </a:r>
            <a:r>
              <a:rPr sz="700" spc="-10" dirty="0">
                <a:latin typeface="Times New Roman"/>
                <a:cs typeface="Times New Roman"/>
              </a:rPr>
              <a:t>Шпакова</a:t>
            </a:r>
            <a:endParaRPr sz="700">
              <a:latin typeface="Times New Roman"/>
              <a:cs typeface="Times New Roman"/>
            </a:endParaRPr>
          </a:p>
          <a:p>
            <a:pPr marL="86360" marR="677545">
              <a:lnSpc>
                <a:spcPct val="216299"/>
              </a:lnSpc>
              <a:spcBef>
                <a:spcPts val="55"/>
              </a:spcBef>
              <a:tabLst>
                <a:tab pos="563245" algn="l"/>
              </a:tabLst>
            </a:pPr>
            <a:r>
              <a:rPr sz="1050" spc="-15" baseline="3968" dirty="0">
                <a:latin typeface="Times New Roman"/>
                <a:cs typeface="Times New Roman"/>
              </a:rPr>
              <a:t>Керівник</a:t>
            </a:r>
            <a:r>
              <a:rPr sz="1050" baseline="3968" dirty="0">
                <a:latin typeface="Times New Roman"/>
                <a:cs typeface="Times New Roman"/>
              </a:rPr>
              <a:t>	</a:t>
            </a:r>
            <a:r>
              <a:rPr sz="1050" spc="-262" baseline="3968" dirty="0">
                <a:latin typeface="Times New Roman"/>
                <a:cs typeface="Times New Roman"/>
              </a:rPr>
              <a:t> </a:t>
            </a:r>
            <a:r>
              <a:rPr sz="700" spc="-10" dirty="0">
                <a:latin typeface="Times New Roman"/>
                <a:cs typeface="Times New Roman"/>
              </a:rPr>
              <a:t>Колякова</a:t>
            </a:r>
            <a:r>
              <a:rPr sz="700" spc="50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Зав.</a:t>
            </a:r>
            <a:r>
              <a:rPr sz="700" spc="-30" dirty="0">
                <a:latin typeface="Times New Roman"/>
                <a:cs typeface="Times New Roman"/>
              </a:rPr>
              <a:t> </a:t>
            </a:r>
            <a:r>
              <a:rPr sz="700" spc="-20" dirty="0">
                <a:latin typeface="Times New Roman"/>
                <a:cs typeface="Times New Roman"/>
              </a:rPr>
              <a:t>каф.</a:t>
            </a:r>
            <a:r>
              <a:rPr sz="700" dirty="0">
                <a:latin typeface="Times New Roman"/>
                <a:cs typeface="Times New Roman"/>
              </a:rPr>
              <a:t>	</a:t>
            </a:r>
            <a:r>
              <a:rPr sz="600" spc="-10" dirty="0">
                <a:latin typeface="Times New Roman"/>
                <a:cs typeface="Times New Roman"/>
              </a:rPr>
              <a:t>Журавський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345" name="object 345"/>
          <p:cNvSpPr txBox="1"/>
          <p:nvPr/>
        </p:nvSpPr>
        <p:spPr>
          <a:xfrm>
            <a:off x="17170234" y="13714559"/>
            <a:ext cx="1562100" cy="334010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065" marR="5080" algn="ctr">
              <a:lnSpc>
                <a:spcPts val="800"/>
              </a:lnSpc>
              <a:spcBef>
                <a:spcPts val="155"/>
              </a:spcBef>
            </a:pPr>
            <a:r>
              <a:rPr sz="700" spc="-10" dirty="0">
                <a:latin typeface="Times New Roman"/>
                <a:cs typeface="Times New Roman"/>
              </a:rPr>
              <a:t>Календарний</a:t>
            </a:r>
            <a:r>
              <a:rPr sz="700" spc="-2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графік</a:t>
            </a:r>
            <a:r>
              <a:rPr sz="700" spc="-1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будівництва,</a:t>
            </a:r>
            <a:r>
              <a:rPr sz="700" spc="-15" dirty="0">
                <a:latin typeface="Times New Roman"/>
                <a:cs typeface="Times New Roman"/>
              </a:rPr>
              <a:t> </a:t>
            </a:r>
            <a:r>
              <a:rPr sz="700" spc="-10" dirty="0">
                <a:latin typeface="Times New Roman"/>
                <a:cs typeface="Times New Roman"/>
              </a:rPr>
              <a:t>графік</a:t>
            </a:r>
            <a:r>
              <a:rPr sz="700" spc="50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руху</a:t>
            </a:r>
            <a:r>
              <a:rPr sz="700" spc="-2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основних</a:t>
            </a:r>
            <a:r>
              <a:rPr sz="700" spc="-15" dirty="0">
                <a:latin typeface="Times New Roman"/>
                <a:cs typeface="Times New Roman"/>
              </a:rPr>
              <a:t> </a:t>
            </a:r>
            <a:r>
              <a:rPr sz="700" spc="-10" dirty="0">
                <a:latin typeface="Times New Roman"/>
                <a:cs typeface="Times New Roman"/>
              </a:rPr>
              <a:t>машин,</a:t>
            </a:r>
            <a:r>
              <a:rPr sz="700" spc="-2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графік</a:t>
            </a:r>
            <a:r>
              <a:rPr sz="700" spc="-15" dirty="0">
                <a:latin typeface="Times New Roman"/>
                <a:cs typeface="Times New Roman"/>
              </a:rPr>
              <a:t> </a:t>
            </a:r>
            <a:r>
              <a:rPr sz="700" spc="-20" dirty="0">
                <a:latin typeface="Times New Roman"/>
                <a:cs typeface="Times New Roman"/>
              </a:rPr>
              <a:t>руху</a:t>
            </a:r>
            <a:r>
              <a:rPr sz="700" spc="500" dirty="0">
                <a:latin typeface="Times New Roman"/>
                <a:cs typeface="Times New Roman"/>
              </a:rPr>
              <a:t> </a:t>
            </a:r>
            <a:r>
              <a:rPr sz="700" spc="-10" dirty="0">
                <a:latin typeface="Times New Roman"/>
                <a:cs typeface="Times New Roman"/>
              </a:rPr>
              <a:t>матеріалів,</a:t>
            </a:r>
            <a:r>
              <a:rPr sz="700" spc="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графік руху </a:t>
            </a:r>
            <a:r>
              <a:rPr sz="700" spc="-10" dirty="0">
                <a:latin typeface="Times New Roman"/>
                <a:cs typeface="Times New Roman"/>
              </a:rPr>
              <a:t>робітників,</a:t>
            </a:r>
            <a:r>
              <a:rPr sz="700" dirty="0">
                <a:latin typeface="Times New Roman"/>
                <a:cs typeface="Times New Roman"/>
              </a:rPr>
              <a:t> </a:t>
            </a:r>
            <a:r>
              <a:rPr sz="700" spc="-25" dirty="0">
                <a:latin typeface="Times New Roman"/>
                <a:cs typeface="Times New Roman"/>
              </a:rPr>
              <a:t>ТЕП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346" name="object 346"/>
          <p:cNvSpPr txBox="1"/>
          <p:nvPr/>
        </p:nvSpPr>
        <p:spPr>
          <a:xfrm>
            <a:off x="18830845" y="13349245"/>
            <a:ext cx="1092200" cy="6546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dirty="0">
                <a:latin typeface="Times New Roman"/>
                <a:cs typeface="Times New Roman"/>
              </a:rPr>
              <a:t>Стадія</a:t>
            </a:r>
            <a:r>
              <a:rPr sz="700" spc="229" dirty="0">
                <a:latin typeface="Times New Roman"/>
                <a:cs typeface="Times New Roman"/>
              </a:rPr>
              <a:t>  </a:t>
            </a:r>
            <a:r>
              <a:rPr sz="1050" baseline="3968" dirty="0">
                <a:latin typeface="Times New Roman"/>
                <a:cs typeface="Times New Roman"/>
              </a:rPr>
              <a:t>Аркуш</a:t>
            </a:r>
            <a:r>
              <a:rPr sz="1050" spc="442" baseline="3968" dirty="0">
                <a:latin typeface="Times New Roman"/>
                <a:cs typeface="Times New Roman"/>
              </a:rPr>
              <a:t>  </a:t>
            </a:r>
            <a:r>
              <a:rPr sz="1050" spc="-15" baseline="3968" dirty="0">
                <a:latin typeface="Times New Roman"/>
                <a:cs typeface="Times New Roman"/>
              </a:rPr>
              <a:t>Аркушів</a:t>
            </a:r>
            <a:endParaRPr sz="1050" baseline="3968">
              <a:latin typeface="Times New Roman"/>
              <a:cs typeface="Times New Roman"/>
            </a:endParaRPr>
          </a:p>
          <a:p>
            <a:pPr marL="74295">
              <a:lnSpc>
                <a:spcPct val="100000"/>
              </a:lnSpc>
              <a:spcBef>
                <a:spcPts val="575"/>
              </a:spcBef>
              <a:tabLst>
                <a:tab pos="473075" algn="l"/>
                <a:tab pos="865505" algn="l"/>
              </a:tabLst>
            </a:pPr>
            <a:r>
              <a:rPr sz="1050" spc="-37" baseline="3968" dirty="0">
                <a:latin typeface="Times New Roman"/>
                <a:cs typeface="Times New Roman"/>
              </a:rPr>
              <a:t>ПД</a:t>
            </a:r>
            <a:r>
              <a:rPr sz="1050" baseline="3968" dirty="0">
                <a:latin typeface="Times New Roman"/>
                <a:cs typeface="Times New Roman"/>
              </a:rPr>
              <a:t>	</a:t>
            </a:r>
            <a:r>
              <a:rPr sz="700" spc="-50" dirty="0">
                <a:latin typeface="Times New Roman"/>
                <a:cs typeface="Times New Roman"/>
              </a:rPr>
              <a:t>6</a:t>
            </a:r>
            <a:r>
              <a:rPr sz="700" dirty="0">
                <a:latin typeface="Times New Roman"/>
                <a:cs typeface="Times New Roman"/>
              </a:rPr>
              <a:t>	</a:t>
            </a:r>
            <a:r>
              <a:rPr sz="700" spc="-25" dirty="0">
                <a:latin typeface="Times New Roman"/>
                <a:cs typeface="Times New Roman"/>
              </a:rPr>
              <a:t>10</a:t>
            </a: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60"/>
              </a:spcBef>
            </a:pPr>
            <a:endParaRPr sz="700">
              <a:latin typeface="Times New Roman"/>
              <a:cs typeface="Times New Roman"/>
            </a:endParaRPr>
          </a:p>
          <a:p>
            <a:pPr marL="17780" algn="ctr">
              <a:lnSpc>
                <a:spcPts val="819"/>
              </a:lnSpc>
            </a:pPr>
            <a:r>
              <a:rPr sz="700" spc="-10" dirty="0">
                <a:latin typeface="Times New Roman"/>
                <a:cs typeface="Times New Roman"/>
              </a:rPr>
              <a:t>КНУБА</a:t>
            </a:r>
            <a:endParaRPr sz="700">
              <a:latin typeface="Times New Roman"/>
              <a:cs typeface="Times New Roman"/>
            </a:endParaRPr>
          </a:p>
          <a:p>
            <a:pPr marL="15875" algn="ctr">
              <a:lnSpc>
                <a:spcPts val="819"/>
              </a:lnSpc>
            </a:pPr>
            <a:r>
              <a:rPr sz="700" spc="-10" dirty="0">
                <a:latin typeface="Times New Roman"/>
                <a:cs typeface="Times New Roman"/>
              </a:rPr>
              <a:t>ПЦБм-</a:t>
            </a:r>
            <a:r>
              <a:rPr sz="700" dirty="0">
                <a:latin typeface="Times New Roman"/>
                <a:cs typeface="Times New Roman"/>
              </a:rPr>
              <a:t>23</a:t>
            </a:r>
            <a:r>
              <a:rPr sz="700" spc="-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ЗБК</a:t>
            </a:r>
            <a:r>
              <a:rPr sz="700" spc="-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каф.</a:t>
            </a:r>
            <a:r>
              <a:rPr sz="700" spc="-5" dirty="0">
                <a:latin typeface="Times New Roman"/>
                <a:cs typeface="Times New Roman"/>
              </a:rPr>
              <a:t> </a:t>
            </a:r>
            <a:r>
              <a:rPr sz="700" spc="-25" dirty="0">
                <a:latin typeface="Times New Roman"/>
                <a:cs typeface="Times New Roman"/>
              </a:rPr>
              <a:t>ЗБК</a:t>
            </a:r>
            <a:endParaRPr sz="7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923"/>
            <a:ext cx="20102830" cy="14198600"/>
          </a:xfrm>
          <a:custGeom>
            <a:avLst/>
            <a:gdLst/>
            <a:ahLst/>
            <a:cxnLst/>
            <a:rect l="l" t="t" r="r" b="b"/>
            <a:pathLst>
              <a:path w="20102830" h="14198600">
                <a:moveTo>
                  <a:pt x="0" y="14198126"/>
                </a:moveTo>
                <a:lnTo>
                  <a:pt x="0" y="0"/>
                </a:lnTo>
                <a:lnTo>
                  <a:pt x="20102327" y="0"/>
                </a:lnTo>
                <a:lnTo>
                  <a:pt x="20102327" y="14198126"/>
                </a:lnTo>
                <a:lnTo>
                  <a:pt x="0" y="14198126"/>
                </a:lnTo>
              </a:path>
            </a:pathLst>
          </a:custGeom>
          <a:ln w="36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934452"/>
              </p:ext>
            </p:extLst>
          </p:nvPr>
        </p:nvGraphicFramePr>
        <p:xfrm>
          <a:off x="470603" y="114517"/>
          <a:ext cx="19517354" cy="139566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825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7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7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87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82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750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387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7259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75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5814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7688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2644755">
                <a:tc gridSpan="1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195"/>
                        </a:spcBef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1565910">
                        <a:lnSpc>
                          <a:spcPct val="100000"/>
                        </a:lnSpc>
                        <a:tabLst>
                          <a:tab pos="9573260" algn="l"/>
                        </a:tabLst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ПРИКЛАД</a:t>
                      </a:r>
                      <a:r>
                        <a:rPr sz="1350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БІОЛОГІЧНОЇ</a:t>
                      </a:r>
                      <a:r>
                        <a:rPr sz="1350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КОРОЗІЇ</a:t>
                      </a:r>
                      <a:r>
                        <a:rPr sz="1350" spc="1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БІОГАЗОВИХ</a:t>
                      </a:r>
                      <a:r>
                        <a:rPr sz="1350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КОМПЛЕКСІВ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	ПРИКЛАД</a:t>
                      </a:r>
                      <a:r>
                        <a:rPr sz="135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ЕЛЕКТРОКОРОЗІЇ</a:t>
                      </a:r>
                      <a:r>
                        <a:rPr sz="135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БЕТОНУ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14719300">
                        <a:lnSpc>
                          <a:spcPts val="1650"/>
                        </a:lnSpc>
                      </a:pPr>
                      <a:r>
                        <a:rPr sz="1400" b="1" spc="-10" dirty="0">
                          <a:latin typeface="Times New Roman"/>
                          <a:cs typeface="Times New Roman"/>
                        </a:rPr>
                        <a:t>Електрокорозія</a:t>
                      </a:r>
                      <a:r>
                        <a:rPr sz="1400" b="1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10" dirty="0">
                          <a:latin typeface="Times New Roman"/>
                          <a:cs typeface="Times New Roman"/>
                        </a:rPr>
                        <a:t>бетону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14716125" marR="456565" indent="317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Призводить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найшвидшого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руйнування.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Виникає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через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блукаючі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потоки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струму,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джерелом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яких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можуть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20" dirty="0">
                          <a:latin typeface="Times New Roman"/>
                          <a:cs typeface="Times New Roman"/>
                        </a:rPr>
                        <a:t>бути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14719300" marR="542290">
                        <a:lnSpc>
                          <a:spcPts val="1590"/>
                        </a:lnSpc>
                        <a:spcBef>
                          <a:spcPts val="5"/>
                        </a:spcBef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найрізноманітніші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прилади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установки,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25" dirty="0">
                          <a:latin typeface="Times New Roman"/>
                          <a:cs typeface="Times New Roman"/>
                        </a:rPr>
                        <a:t>що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використовують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постійний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струм.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Процес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руйнування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50" dirty="0">
                          <a:latin typeface="Times New Roman"/>
                          <a:cs typeface="Times New Roman"/>
                        </a:rPr>
                        <a:t>в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14719300" marR="379730">
                        <a:lnSpc>
                          <a:spcPts val="1590"/>
                        </a:lnSpc>
                        <a:spcBef>
                          <a:spcPts val="5"/>
                        </a:spcBef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цьому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випадку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починається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від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арматури.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Найчастіше</a:t>
                      </a:r>
                      <a:r>
                        <a:rPr sz="1350" spc="500" dirty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цей</a:t>
                      </a:r>
                      <a:r>
                        <a:rPr sz="135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тип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корозії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бетону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зустрічається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електричних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підстанціях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цехах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високовольтним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обладнанням,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50" dirty="0">
                          <a:latin typeface="Times New Roman"/>
                          <a:cs typeface="Times New Roman"/>
                        </a:rPr>
                        <a:t>а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14721840">
                        <a:lnSpc>
                          <a:spcPts val="1530"/>
                        </a:lnSpc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також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шляхах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електрифікованих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залізниць,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які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25" dirty="0">
                          <a:latin typeface="Times New Roman"/>
                          <a:cs typeface="Times New Roman"/>
                        </a:rPr>
                        <a:t>не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14719300" marR="542290" indent="-2540">
                        <a:lnSpc>
                          <a:spcPts val="1600"/>
                        </a:lnSpc>
                        <a:spcBef>
                          <a:spcPts val="55"/>
                        </a:spcBef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обслуговуються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належним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чином.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Запускає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її</a:t>
                      </a:r>
                      <a:r>
                        <a:rPr sz="1350" spc="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аварійний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витік</a:t>
                      </a:r>
                      <a:r>
                        <a:rPr sz="135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35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ліній</a:t>
                      </a:r>
                      <a:r>
                        <a:rPr sz="135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електропередачі.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5417185">
                        <a:lnSpc>
                          <a:spcPts val="1430"/>
                        </a:lnSpc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БІОЛОГІЧНА</a:t>
                      </a:r>
                      <a:r>
                        <a:rPr sz="135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КОРОЗІЯ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735965">
                        <a:lnSpc>
                          <a:spcPts val="1400"/>
                        </a:lnSpc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ПРИКЛАД</a:t>
                      </a:r>
                      <a:r>
                        <a:rPr sz="1350" spc="1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БІОЛОГІЧНОЇ</a:t>
                      </a:r>
                      <a:r>
                        <a:rPr sz="1350" spc="1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КОРОЗІЇ: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688975">
                        <a:lnSpc>
                          <a:spcPts val="1595"/>
                        </a:lnSpc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НАРОСТИ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МОХУ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ПОВЕРХНІ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БЕТОНУ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55"/>
                        </a:spcBef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15064105" marR="506730" indent="1270">
                        <a:lnSpc>
                          <a:spcPct val="98300"/>
                        </a:lnSpc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Утворення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тріщин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під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тиском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продуктів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корозії: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50" dirty="0">
                          <a:latin typeface="Times New Roman"/>
                          <a:cs typeface="Times New Roman"/>
                        </a:rPr>
                        <a:t>-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діаметр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арматурного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стрижня;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d0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товщина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20" dirty="0">
                          <a:latin typeface="Times New Roman"/>
                          <a:cs typeface="Times New Roman"/>
                        </a:rPr>
                        <a:t>шару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продуктів</a:t>
                      </a:r>
                      <a:r>
                        <a:rPr sz="135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корозії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3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20" dirty="0">
                          <a:latin typeface="Times New Roman"/>
                          <a:cs typeface="Times New Roman"/>
                        </a:rPr>
                        <a:t>зоні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15066644">
                        <a:lnSpc>
                          <a:spcPts val="1575"/>
                        </a:lnSpc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зчеплення</a:t>
                      </a:r>
                      <a:r>
                        <a:rPr sz="135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арматури</a:t>
                      </a:r>
                      <a:r>
                        <a:rPr sz="135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sz="135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бетону;</a:t>
                      </a:r>
                      <a:r>
                        <a:rPr sz="135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35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35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sz="135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35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внутрішні</a:t>
                      </a:r>
                      <a:r>
                        <a:rPr sz="135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25" dirty="0">
                          <a:latin typeface="Times New Roman"/>
                          <a:cs typeface="Times New Roman"/>
                        </a:rPr>
                        <a:t>та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15066644" marR="176530">
                        <a:lnSpc>
                          <a:spcPct val="98300"/>
                        </a:lnSpc>
                        <a:spcBef>
                          <a:spcPts val="15"/>
                        </a:spcBef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зовнішні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радіуси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товстостінного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бетонного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циліндра;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50" dirty="0">
                          <a:latin typeface="Times New Roman"/>
                          <a:cs typeface="Times New Roman"/>
                        </a:rPr>
                        <a:t>і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товстостінного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бетонного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циліндра;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товщина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захисного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шару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бетону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212090">
                        <a:lnSpc>
                          <a:spcPts val="1664"/>
                        </a:lnSpc>
                      </a:pPr>
                      <a:r>
                        <a:rPr sz="1400" b="1" dirty="0">
                          <a:latin typeface="Times New Roman"/>
                          <a:cs typeface="Times New Roman"/>
                        </a:rPr>
                        <a:t>Біологічна</a:t>
                      </a:r>
                      <a:r>
                        <a:rPr sz="1400" b="1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корозія</a:t>
                      </a:r>
                      <a:r>
                        <a:rPr sz="1400" b="1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10" dirty="0">
                          <a:latin typeface="Times New Roman"/>
                          <a:cs typeface="Times New Roman"/>
                        </a:rPr>
                        <a:t>бетону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208279" marR="14816455" indent="2540">
                        <a:lnSpc>
                          <a:spcPct val="98300"/>
                        </a:lnSpc>
                        <a:spcBef>
                          <a:spcPts val="10"/>
                        </a:spcBef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Біокорозія</a:t>
                      </a:r>
                      <a:r>
                        <a:rPr sz="13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–</a:t>
                      </a:r>
                      <a:r>
                        <a:rPr sz="135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це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самостійний</a:t>
                      </a:r>
                      <a:r>
                        <a:rPr sz="135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вид</a:t>
                      </a:r>
                      <a:r>
                        <a:rPr sz="13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руйнування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бетонних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конструкцій</a:t>
                      </a:r>
                      <a:r>
                        <a:rPr sz="1350" spc="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під</a:t>
                      </a:r>
                      <a:r>
                        <a:rPr sz="135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впливом</a:t>
                      </a:r>
                      <a:r>
                        <a:rPr sz="135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продуктів</a:t>
                      </a:r>
                      <a:r>
                        <a:rPr sz="135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життєдіяльності</a:t>
                      </a:r>
                      <a:r>
                        <a:rPr sz="135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живих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організмів.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умовах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високої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вологості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саме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біокорозія</a:t>
                      </a:r>
                      <a:r>
                        <a:rPr sz="1350" spc="5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стає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основним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фактором,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що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визначає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швидкість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зносу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207645">
                        <a:lnSpc>
                          <a:spcPts val="1335"/>
                        </a:lnSpc>
                        <a:tabLst>
                          <a:tab pos="9184640" algn="l"/>
                          <a:tab pos="14834235" algn="l"/>
                        </a:tabLst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будівельних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конструкцій.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Особливо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від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неї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страждають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2025" baseline="-30864" dirty="0">
                          <a:latin typeface="Times New Roman"/>
                          <a:cs typeface="Times New Roman"/>
                        </a:rPr>
                        <a:t>ПРИКЛАД</a:t>
                      </a:r>
                      <a:r>
                        <a:rPr sz="2025" spc="172" baseline="-3086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30864" dirty="0">
                          <a:latin typeface="Times New Roman"/>
                          <a:cs typeface="Times New Roman"/>
                        </a:rPr>
                        <a:t>ХІМІЧНОЇ</a:t>
                      </a:r>
                      <a:r>
                        <a:rPr sz="2025" spc="172" baseline="-3086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30864" dirty="0">
                          <a:latin typeface="Times New Roman"/>
                          <a:cs typeface="Times New Roman"/>
                        </a:rPr>
                        <a:t>КОРОЗІЇ:</a:t>
                      </a:r>
                      <a:r>
                        <a:rPr sz="2025" spc="187" baseline="-3086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spc="-15" baseline="-30864" dirty="0">
                          <a:latin typeface="Times New Roman"/>
                          <a:cs typeface="Times New Roman"/>
                        </a:rPr>
                        <a:t>ВЗАЄМОДІЯ</a:t>
                      </a:r>
                      <a:r>
                        <a:rPr sz="2025" baseline="-30864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2100" b="1" baseline="19841" dirty="0">
                          <a:latin typeface="Times New Roman"/>
                          <a:cs typeface="Times New Roman"/>
                        </a:rPr>
                        <a:t>Корозія</a:t>
                      </a:r>
                      <a:r>
                        <a:rPr sz="2100" b="1" spc="-44" baseline="1984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100" b="1" spc="-15" baseline="19841" dirty="0">
                          <a:latin typeface="Times New Roman"/>
                          <a:cs typeface="Times New Roman"/>
                        </a:rPr>
                        <a:t>арматури</a:t>
                      </a:r>
                      <a:r>
                        <a:rPr sz="2100" b="1" spc="-37" baseline="1984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100" b="1" baseline="19841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2100" b="1" spc="-37" baseline="1984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100" b="1" spc="-15" baseline="19841" dirty="0">
                          <a:latin typeface="Times New Roman"/>
                          <a:cs typeface="Times New Roman"/>
                        </a:rPr>
                        <a:t>бетоні</a:t>
                      </a:r>
                      <a:endParaRPr sz="2100" baseline="19841" dirty="0">
                        <a:latin typeface="Times New Roman"/>
                        <a:cs typeface="Times New Roman"/>
                      </a:endParaRPr>
                    </a:p>
                    <a:p>
                      <a:pPr marL="207645">
                        <a:lnSpc>
                          <a:spcPts val="1340"/>
                        </a:lnSpc>
                        <a:tabLst>
                          <a:tab pos="9137650" algn="l"/>
                          <a:tab pos="14834235" algn="l"/>
                        </a:tabLst>
                      </a:pPr>
                      <a:r>
                        <a:rPr sz="2025" baseline="-20576" dirty="0">
                          <a:latin typeface="Times New Roman"/>
                          <a:cs typeface="Times New Roman"/>
                        </a:rPr>
                        <a:t>будівлі</a:t>
                      </a:r>
                      <a:r>
                        <a:rPr sz="2025" spc="195" baseline="-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20576" dirty="0">
                          <a:latin typeface="Times New Roman"/>
                          <a:cs typeface="Times New Roman"/>
                        </a:rPr>
                        <a:t>агропромислового</a:t>
                      </a:r>
                      <a:r>
                        <a:rPr sz="2025" spc="195" baseline="-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20576" dirty="0">
                          <a:latin typeface="Times New Roman"/>
                          <a:cs typeface="Times New Roman"/>
                        </a:rPr>
                        <a:t>комплексу</a:t>
                      </a:r>
                      <a:r>
                        <a:rPr sz="2025" spc="187" baseline="-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20576" dirty="0">
                          <a:latin typeface="Times New Roman"/>
                          <a:cs typeface="Times New Roman"/>
                        </a:rPr>
                        <a:t>–</a:t>
                      </a:r>
                      <a:r>
                        <a:rPr sz="2025" spc="195" baseline="-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spc="-15" baseline="-20576" dirty="0">
                          <a:latin typeface="Times New Roman"/>
                          <a:cs typeface="Times New Roman"/>
                        </a:rPr>
                        <a:t>м'ясокомбінати,</a:t>
                      </a:r>
                      <a:r>
                        <a:rPr sz="2025" baseline="-20576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2025" baseline="-49382" dirty="0">
                          <a:latin typeface="Times New Roman"/>
                          <a:cs typeface="Times New Roman"/>
                        </a:rPr>
                        <a:t>ГАШЕНОГО</a:t>
                      </a:r>
                      <a:r>
                        <a:rPr sz="2025" spc="195" baseline="-49382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49382" dirty="0">
                          <a:latin typeface="Times New Roman"/>
                          <a:cs typeface="Times New Roman"/>
                        </a:rPr>
                        <a:t>ВАПНА</a:t>
                      </a:r>
                      <a:r>
                        <a:rPr sz="2025" spc="195" baseline="-49382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49382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025" spc="195" baseline="-49382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49382" dirty="0">
                          <a:latin typeface="Times New Roman"/>
                          <a:cs typeface="Times New Roman"/>
                        </a:rPr>
                        <a:t>КИСЛОТОВМІСНИМИ</a:t>
                      </a:r>
                      <a:r>
                        <a:rPr sz="2025" spc="195" baseline="-49382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spc="-15" baseline="-49382" dirty="0">
                          <a:latin typeface="Times New Roman"/>
                          <a:cs typeface="Times New Roman"/>
                        </a:rPr>
                        <a:t>ВОДАМИ</a:t>
                      </a:r>
                      <a:r>
                        <a:rPr sz="2025" baseline="-49382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Елементи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із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залізобетону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додатково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можуть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страждати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25" dirty="0">
                          <a:latin typeface="Times New Roman"/>
                          <a:cs typeface="Times New Roman"/>
                        </a:rPr>
                        <a:t>від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210185">
                        <a:lnSpc>
                          <a:spcPts val="1610"/>
                        </a:lnSpc>
                        <a:tabLst>
                          <a:tab pos="14833600" algn="l"/>
                        </a:tabLst>
                      </a:pPr>
                      <a:r>
                        <a:rPr sz="2025" baseline="-20576" dirty="0">
                          <a:latin typeface="Times New Roman"/>
                          <a:cs typeface="Times New Roman"/>
                        </a:rPr>
                        <a:t>молокозаводи,</a:t>
                      </a:r>
                      <a:r>
                        <a:rPr sz="2025" spc="240" baseline="-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20576" dirty="0">
                          <a:latin typeface="Times New Roman"/>
                          <a:cs typeface="Times New Roman"/>
                        </a:rPr>
                        <a:t>хлібозаводи,</a:t>
                      </a:r>
                      <a:r>
                        <a:rPr sz="2025" spc="240" baseline="-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20576" dirty="0">
                          <a:latin typeface="Times New Roman"/>
                          <a:cs typeface="Times New Roman"/>
                        </a:rPr>
                        <a:t>тваринницькі</a:t>
                      </a:r>
                      <a:r>
                        <a:rPr sz="2025" spc="247" baseline="-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spc="-15" baseline="-20576" dirty="0">
                          <a:latin typeface="Times New Roman"/>
                          <a:cs typeface="Times New Roman"/>
                        </a:rPr>
                        <a:t>ферми.</a:t>
                      </a:r>
                      <a:r>
                        <a:rPr sz="2025" baseline="-20576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корозії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стрижнів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арматури.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Особливо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це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критично,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20" dirty="0">
                          <a:latin typeface="Times New Roman"/>
                          <a:cs typeface="Times New Roman"/>
                        </a:rPr>
                        <a:t>якщо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210820">
                        <a:lnSpc>
                          <a:spcPts val="1360"/>
                        </a:lnSpc>
                        <a:spcBef>
                          <a:spcPts val="470"/>
                        </a:spcBef>
                        <a:tabLst>
                          <a:tab pos="14831060" algn="l"/>
                        </a:tabLst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Підвищена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вологість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повітря,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плюс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велика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кількість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2025" baseline="20576" dirty="0">
                          <a:latin typeface="Times New Roman"/>
                          <a:cs typeface="Times New Roman"/>
                        </a:rPr>
                        <a:t>арматурні</a:t>
                      </a:r>
                      <a:r>
                        <a:rPr sz="2025" spc="142" baseline="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20576" dirty="0">
                          <a:latin typeface="Times New Roman"/>
                          <a:cs typeface="Times New Roman"/>
                        </a:rPr>
                        <a:t>сітки</a:t>
                      </a:r>
                      <a:r>
                        <a:rPr sz="2025" spc="142" baseline="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20576" dirty="0">
                          <a:latin typeface="Times New Roman"/>
                          <a:cs typeface="Times New Roman"/>
                        </a:rPr>
                        <a:t>знаходяться</a:t>
                      </a:r>
                      <a:r>
                        <a:rPr sz="2025" spc="150" baseline="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20576" dirty="0">
                          <a:latin typeface="Times New Roman"/>
                          <a:cs typeface="Times New Roman"/>
                        </a:rPr>
                        <a:t>близько</a:t>
                      </a:r>
                      <a:r>
                        <a:rPr sz="2025" spc="135" baseline="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20576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2025" spc="142" baseline="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spc="-15" baseline="20576" dirty="0">
                          <a:latin typeface="Times New Roman"/>
                          <a:cs typeface="Times New Roman"/>
                        </a:rPr>
                        <a:t>поверхні</a:t>
                      </a:r>
                      <a:endParaRPr sz="2025" baseline="20576" dirty="0">
                        <a:latin typeface="Times New Roman"/>
                        <a:cs typeface="Times New Roman"/>
                      </a:endParaRPr>
                    </a:p>
                    <a:p>
                      <a:pPr marL="208279">
                        <a:lnSpc>
                          <a:spcPts val="1360"/>
                        </a:lnSpc>
                        <a:tabLst>
                          <a:tab pos="14833600" algn="l"/>
                        </a:tabLst>
                      </a:pPr>
                      <a:r>
                        <a:rPr sz="2025" baseline="-20576" dirty="0">
                          <a:latin typeface="Times New Roman"/>
                          <a:cs typeface="Times New Roman"/>
                        </a:rPr>
                        <a:t>органічних</a:t>
                      </a:r>
                      <a:r>
                        <a:rPr sz="2025" spc="157" baseline="-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20576" dirty="0">
                          <a:latin typeface="Times New Roman"/>
                          <a:cs typeface="Times New Roman"/>
                        </a:rPr>
                        <a:t>сполук,</a:t>
                      </a:r>
                      <a:r>
                        <a:rPr sz="2025" spc="157" baseline="-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20576" dirty="0">
                          <a:latin typeface="Times New Roman"/>
                          <a:cs typeface="Times New Roman"/>
                        </a:rPr>
                        <a:t>аміаку</a:t>
                      </a:r>
                      <a:r>
                        <a:rPr sz="2025" spc="165" baseline="-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20576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2025" spc="165" baseline="-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20576" dirty="0">
                          <a:latin typeface="Times New Roman"/>
                          <a:cs typeface="Times New Roman"/>
                        </a:rPr>
                        <a:t>вуглекислого</a:t>
                      </a:r>
                      <a:r>
                        <a:rPr sz="2025" spc="165" baseline="-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20576" dirty="0">
                          <a:latin typeface="Times New Roman"/>
                          <a:cs typeface="Times New Roman"/>
                        </a:rPr>
                        <a:t>газу</a:t>
                      </a:r>
                      <a:r>
                        <a:rPr sz="2025" spc="157" baseline="-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spc="-15" baseline="-20576" dirty="0">
                          <a:latin typeface="Times New Roman"/>
                          <a:cs typeface="Times New Roman"/>
                        </a:rPr>
                        <a:t>створюють</a:t>
                      </a:r>
                      <a:r>
                        <a:rPr sz="2025" baseline="-20576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конструкції.</a:t>
                      </a:r>
                      <a:r>
                        <a:rPr sz="135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Крізь</a:t>
                      </a:r>
                      <a:r>
                        <a:rPr sz="135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пори</a:t>
                      </a:r>
                      <a:r>
                        <a:rPr sz="13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волога</a:t>
                      </a:r>
                      <a:r>
                        <a:rPr sz="13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досягає</a:t>
                      </a:r>
                      <a:r>
                        <a:rPr sz="13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арматури</a:t>
                      </a:r>
                      <a:r>
                        <a:rPr sz="135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запускає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210185">
                        <a:lnSpc>
                          <a:spcPts val="1605"/>
                        </a:lnSpc>
                        <a:spcBef>
                          <a:spcPts val="465"/>
                        </a:spcBef>
                        <a:tabLst>
                          <a:tab pos="14833600" algn="l"/>
                        </a:tabLst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відмінні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умови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для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мікроорганізмів,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здатних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викликати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2025" baseline="20576" dirty="0">
                          <a:latin typeface="Times New Roman"/>
                          <a:cs typeface="Times New Roman"/>
                        </a:rPr>
                        <a:t>процес</a:t>
                      </a:r>
                      <a:r>
                        <a:rPr sz="2025" spc="120" baseline="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20576" dirty="0">
                          <a:latin typeface="Times New Roman"/>
                          <a:cs typeface="Times New Roman"/>
                        </a:rPr>
                        <a:t>її</a:t>
                      </a:r>
                      <a:r>
                        <a:rPr sz="2025" spc="135" baseline="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20576" dirty="0">
                          <a:latin typeface="Times New Roman"/>
                          <a:cs typeface="Times New Roman"/>
                        </a:rPr>
                        <a:t>руйнування.</a:t>
                      </a:r>
                      <a:r>
                        <a:rPr sz="2025" spc="127" baseline="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20576" dirty="0">
                          <a:latin typeface="Times New Roman"/>
                          <a:cs typeface="Times New Roman"/>
                        </a:rPr>
                        <a:t>Основна</a:t>
                      </a:r>
                      <a:r>
                        <a:rPr sz="2025" spc="135" baseline="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20576" dirty="0">
                          <a:latin typeface="Times New Roman"/>
                          <a:cs typeface="Times New Roman"/>
                        </a:rPr>
                        <a:t>проблема</a:t>
                      </a:r>
                      <a:r>
                        <a:rPr sz="2025" spc="135" baseline="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20576" dirty="0">
                          <a:latin typeface="Times New Roman"/>
                          <a:cs typeface="Times New Roman"/>
                        </a:rPr>
                        <a:t>тут</a:t>
                      </a:r>
                      <a:r>
                        <a:rPr sz="2025" spc="127" baseline="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20576" dirty="0">
                          <a:latin typeface="Times New Roman"/>
                          <a:cs typeface="Times New Roman"/>
                        </a:rPr>
                        <a:t>полягає</a:t>
                      </a:r>
                      <a:r>
                        <a:rPr sz="2025" spc="127" baseline="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spc="-75" baseline="20576" dirty="0">
                          <a:latin typeface="Times New Roman"/>
                          <a:cs typeface="Times New Roman"/>
                        </a:rPr>
                        <a:t>в</a:t>
                      </a:r>
                      <a:endParaRPr sz="2025" baseline="20576" dirty="0">
                        <a:latin typeface="Times New Roman"/>
                        <a:cs typeface="Times New Roman"/>
                      </a:endParaRPr>
                    </a:p>
                    <a:p>
                      <a:pPr marL="210185">
                        <a:lnSpc>
                          <a:spcPts val="1345"/>
                        </a:lnSpc>
                        <a:tabLst>
                          <a:tab pos="14836775" algn="l"/>
                        </a:tabLst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корозію.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Пориста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структура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бетону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робить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його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таких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2025" baseline="20576" dirty="0">
                          <a:latin typeface="Times New Roman"/>
                          <a:cs typeface="Times New Roman"/>
                        </a:rPr>
                        <a:t>тому,</a:t>
                      </a:r>
                      <a:r>
                        <a:rPr sz="2025" spc="120" baseline="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20576" dirty="0">
                          <a:latin typeface="Times New Roman"/>
                          <a:cs typeface="Times New Roman"/>
                        </a:rPr>
                        <a:t>що</a:t>
                      </a:r>
                      <a:r>
                        <a:rPr sz="2025" spc="120" baseline="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20576" dirty="0">
                          <a:latin typeface="Times New Roman"/>
                          <a:cs typeface="Times New Roman"/>
                        </a:rPr>
                        <a:t>елементи</a:t>
                      </a:r>
                      <a:r>
                        <a:rPr sz="2025" spc="120" baseline="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20576" dirty="0">
                          <a:latin typeface="Times New Roman"/>
                          <a:cs typeface="Times New Roman"/>
                        </a:rPr>
                        <a:t>із</a:t>
                      </a:r>
                      <a:r>
                        <a:rPr sz="2025" spc="120" baseline="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20576" dirty="0">
                          <a:latin typeface="Times New Roman"/>
                          <a:cs typeface="Times New Roman"/>
                        </a:rPr>
                        <a:t>залізобетону,</a:t>
                      </a:r>
                      <a:r>
                        <a:rPr sz="2025" spc="120" baseline="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20576" dirty="0">
                          <a:latin typeface="Times New Roman"/>
                          <a:cs typeface="Times New Roman"/>
                        </a:rPr>
                        <a:t>як</a:t>
                      </a:r>
                      <a:r>
                        <a:rPr sz="2025" spc="127" baseline="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20576" dirty="0">
                          <a:latin typeface="Times New Roman"/>
                          <a:cs typeface="Times New Roman"/>
                        </a:rPr>
                        <a:t>правило,</a:t>
                      </a:r>
                      <a:r>
                        <a:rPr sz="2025" spc="120" baseline="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spc="-75" baseline="20576" dirty="0">
                          <a:latin typeface="Times New Roman"/>
                          <a:cs typeface="Times New Roman"/>
                        </a:rPr>
                        <a:t>є</a:t>
                      </a:r>
                      <a:endParaRPr sz="2025" baseline="20576" dirty="0">
                        <a:latin typeface="Times New Roman"/>
                        <a:cs typeface="Times New Roman"/>
                      </a:endParaRPr>
                    </a:p>
                    <a:p>
                      <a:pPr marL="213360">
                        <a:lnSpc>
                          <a:spcPts val="1345"/>
                        </a:lnSpc>
                        <a:tabLst>
                          <a:tab pos="14833600" algn="l"/>
                        </a:tabLst>
                      </a:pPr>
                      <a:r>
                        <a:rPr sz="2025" baseline="-20576" dirty="0">
                          <a:latin typeface="Times New Roman"/>
                          <a:cs typeface="Times New Roman"/>
                        </a:rPr>
                        <a:t>умовах</a:t>
                      </a:r>
                      <a:r>
                        <a:rPr sz="2025" spc="165" baseline="-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20576" dirty="0">
                          <a:latin typeface="Times New Roman"/>
                          <a:cs typeface="Times New Roman"/>
                        </a:rPr>
                        <a:t>ідеальним</a:t>
                      </a:r>
                      <a:r>
                        <a:rPr sz="2025" spc="179" baseline="-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20576" dirty="0">
                          <a:latin typeface="Times New Roman"/>
                          <a:cs typeface="Times New Roman"/>
                        </a:rPr>
                        <a:t>«інкубатором»</a:t>
                      </a:r>
                      <a:r>
                        <a:rPr sz="2025" spc="172" baseline="-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20576" dirty="0">
                          <a:latin typeface="Times New Roman"/>
                          <a:cs typeface="Times New Roman"/>
                        </a:rPr>
                        <a:t>для</a:t>
                      </a:r>
                      <a:r>
                        <a:rPr sz="2025" spc="179" baseline="-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20576" dirty="0">
                          <a:latin typeface="Times New Roman"/>
                          <a:cs typeface="Times New Roman"/>
                        </a:rPr>
                        <a:t>бактерій</a:t>
                      </a:r>
                      <a:r>
                        <a:rPr sz="2025" spc="172" baseline="-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20576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2025" spc="179" baseline="-2057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spc="-15" baseline="-20576" dirty="0">
                          <a:latin typeface="Times New Roman"/>
                          <a:cs typeface="Times New Roman"/>
                        </a:rPr>
                        <a:t>грибів.</a:t>
                      </a:r>
                      <a:r>
                        <a:rPr sz="2025" baseline="-20576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високонавантаженими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(колони,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блоки,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плити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перекриття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50" dirty="0">
                          <a:latin typeface="Times New Roman"/>
                          <a:cs typeface="Times New Roman"/>
                        </a:rPr>
                        <a:t>і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14833600" marR="411480" indent="2540">
                        <a:lnSpc>
                          <a:spcPts val="1600"/>
                        </a:lnSpc>
                        <a:spcBef>
                          <a:spcPts val="55"/>
                        </a:spcBef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т.д.),</a:t>
                      </a:r>
                      <a:r>
                        <a:rPr sz="135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3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втрата</a:t>
                      </a:r>
                      <a:r>
                        <a:rPr sz="135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арматурою</a:t>
                      </a:r>
                      <a:r>
                        <a:rPr sz="135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своїх</a:t>
                      </a:r>
                      <a:r>
                        <a:rPr sz="135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властивостей</a:t>
                      </a:r>
                      <a:r>
                        <a:rPr sz="1350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веде</a:t>
                      </a:r>
                      <a:r>
                        <a:rPr sz="13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25" dirty="0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повного</a:t>
                      </a:r>
                      <a:r>
                        <a:rPr sz="13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виходу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конструкції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3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ладу,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 err="1">
                          <a:latin typeface="Times New Roman"/>
                          <a:cs typeface="Times New Roman"/>
                        </a:rPr>
                        <a:t>усіма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 err="1">
                          <a:latin typeface="Times New Roman"/>
                          <a:cs typeface="Times New Roman"/>
                        </a:rPr>
                        <a:t>витікаючими</a:t>
                      </a:r>
                      <a:endParaRPr lang="ru-RU" sz="1350" dirty="0">
                        <a:latin typeface="Times New Roman"/>
                        <a:cs typeface="Times New Roman"/>
                      </a:endParaRPr>
                    </a:p>
                    <a:p>
                      <a:pPr marL="1740535">
                        <a:lnSpc>
                          <a:spcPct val="100000"/>
                        </a:lnSpc>
                        <a:spcBef>
                          <a:spcPts val="125"/>
                        </a:spcBef>
                        <a:tabLst>
                          <a:tab pos="14833600" algn="l"/>
                        </a:tabLst>
                      </a:pPr>
                      <a:r>
                        <a:rPr lang="ru-RU" sz="1800" dirty="0" err="1">
                          <a:latin typeface="Times New Roman"/>
                          <a:cs typeface="Times New Roman"/>
                        </a:rPr>
                        <a:t>Класифікація</a:t>
                      </a:r>
                      <a:r>
                        <a:rPr lang="ru-RU" sz="18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бетону</a:t>
                      </a:r>
                      <a:r>
                        <a:rPr lang="ru-RU" sz="18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lang="ru-RU" sz="180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cs typeface="Times New Roman"/>
                        </a:rPr>
                        <a:t>його</a:t>
                      </a:r>
                      <a:r>
                        <a:rPr lang="ru-RU" sz="180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cs typeface="Times New Roman"/>
                        </a:rPr>
                        <a:t>водопоглинання</a:t>
                      </a:r>
                      <a:r>
                        <a:rPr lang="ru-RU" sz="180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lang="ru-RU" sz="180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spc="-10" dirty="0" err="1">
                          <a:latin typeface="Times New Roman"/>
                          <a:cs typeface="Times New Roman"/>
                        </a:rPr>
                        <a:t>масою</a:t>
                      </a:r>
                      <a:r>
                        <a:rPr lang="ru-RU" sz="13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lang="ru-RU" sz="2025" spc="-15" baseline="8230" dirty="0" err="1">
                          <a:latin typeface="Times New Roman"/>
                          <a:cs typeface="Times New Roman"/>
                        </a:rPr>
                        <a:t>наслідками</a:t>
                      </a:r>
                      <a:r>
                        <a:rPr lang="ru-RU" sz="2025" spc="-15" baseline="8230" dirty="0">
                          <a:latin typeface="Times New Roman"/>
                          <a:cs typeface="Times New Roman"/>
                        </a:rPr>
                        <a:t>.</a:t>
                      </a:r>
                      <a:endParaRPr lang="ru-RU" sz="2025" baseline="823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5176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380">
                <a:tc rowSpan="1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marL="603885">
                        <a:lnSpc>
                          <a:spcPts val="819"/>
                        </a:lnSpc>
                        <a:spcBef>
                          <a:spcPts val="75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КВАЛІФІКАЦІЙНА</a:t>
                      </a:r>
                      <a:r>
                        <a:rPr sz="7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ВИПУСКНА</a:t>
                      </a:r>
                      <a:r>
                        <a:rPr sz="7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РОБОТА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650240">
                        <a:lnSpc>
                          <a:spcPts val="819"/>
                        </a:lnSpc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здобувача</a:t>
                      </a:r>
                      <a:r>
                        <a:rPr sz="7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ступеня</a:t>
                      </a:r>
                      <a:r>
                        <a:rPr sz="7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вищої</a:t>
                      </a:r>
                      <a:r>
                        <a:rPr sz="7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освіти</a:t>
                      </a:r>
                      <a:r>
                        <a:rPr sz="7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"магістр"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4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"Інженерна</a:t>
                      </a:r>
                      <a:r>
                        <a:rPr sz="7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споруда"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76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700" spc="-25" dirty="0">
                          <a:latin typeface="Times New Roman"/>
                          <a:cs typeface="Times New Roman"/>
                        </a:rPr>
                        <a:t>Зм.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marR="3175">
                        <a:lnSpc>
                          <a:spcPts val="835"/>
                        </a:lnSpc>
                        <a:spcBef>
                          <a:spcPts val="5"/>
                        </a:spcBef>
                      </a:pPr>
                      <a:r>
                        <a:rPr sz="700" spc="-20" dirty="0">
                          <a:latin typeface="Times New Roman"/>
                          <a:cs typeface="Times New Roman"/>
                        </a:rPr>
                        <a:t>Кільк.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560">
                        <a:lnSpc>
                          <a:spcPts val="770"/>
                        </a:lnSpc>
                      </a:pPr>
                      <a:r>
                        <a:rPr sz="700" spc="-20" dirty="0">
                          <a:latin typeface="Times New Roman"/>
                          <a:cs typeface="Times New Roman"/>
                        </a:rPr>
                        <a:t>Арк.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>
                        <a:lnSpc>
                          <a:spcPts val="805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№док.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81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Підпис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780"/>
                        </a:lnSpc>
                      </a:pPr>
                      <a:r>
                        <a:rPr sz="700" spc="-20" dirty="0">
                          <a:latin typeface="Times New Roman"/>
                          <a:cs typeface="Times New Roman"/>
                        </a:rPr>
                        <a:t>Дата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76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1590" marR="3175">
                        <a:lnSpc>
                          <a:spcPct val="10000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Виконав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5240" marR="317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600" spc="-10" dirty="0">
                          <a:latin typeface="Times New Roman"/>
                          <a:cs typeface="Times New Roman"/>
                        </a:rPr>
                        <a:t>Візіренко</a:t>
                      </a: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139065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950" dirty="0">
                          <a:latin typeface="Times New Roman"/>
                          <a:cs typeface="Times New Roman"/>
                        </a:rPr>
                        <a:t>Науково-дослідна</a:t>
                      </a:r>
                      <a:r>
                        <a:rPr sz="9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50" spc="-10" dirty="0">
                          <a:latin typeface="Times New Roman"/>
                          <a:cs typeface="Times New Roman"/>
                        </a:rPr>
                        <a:t>частина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8763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81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Стадія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260">
                        <a:lnSpc>
                          <a:spcPts val="77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Аркуш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775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Аркушів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819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Консультант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1430" marR="3175">
                        <a:lnSpc>
                          <a:spcPts val="835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Колякова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763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700" spc="-25" dirty="0">
                          <a:latin typeface="Times New Roman"/>
                          <a:cs typeface="Times New Roman"/>
                        </a:rPr>
                        <a:t>ПД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52069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700" spc="-50" dirty="0">
                          <a:latin typeface="Times New Roman"/>
                          <a:cs typeface="Times New Roman"/>
                        </a:rPr>
                        <a:t>7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70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874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763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2069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1590" marR="3175">
                        <a:lnSpc>
                          <a:spcPts val="78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Керівник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21590" marR="3175">
                        <a:lnSpc>
                          <a:spcPts val="835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Колякова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497205" marR="83185" indent="-405130">
                        <a:lnSpc>
                          <a:spcPts val="800"/>
                        </a:lnSpc>
                        <a:spcBef>
                          <a:spcPts val="484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Приклади</a:t>
                      </a:r>
                      <a:r>
                        <a:rPr sz="7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корозії,</a:t>
                      </a:r>
                      <a:r>
                        <a:rPr sz="7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класифікація</a:t>
                      </a:r>
                      <a:r>
                        <a:rPr sz="7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бетону,</a:t>
                      </a:r>
                      <a:r>
                        <a:rPr sz="700" spc="5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утворення</a:t>
                      </a:r>
                      <a:r>
                        <a:rPr sz="7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тріщин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6159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 algn="ctr">
                        <a:lnSpc>
                          <a:spcPts val="815"/>
                        </a:lnSpc>
                        <a:spcBef>
                          <a:spcPts val="480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КНУБА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815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ПЦБм-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23</a:t>
                      </a:r>
                      <a:r>
                        <a:rPr sz="7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ЗБК</a:t>
                      </a:r>
                      <a:r>
                        <a:rPr sz="7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каф.</a:t>
                      </a:r>
                      <a:r>
                        <a:rPr sz="7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25" dirty="0">
                          <a:latin typeface="Times New Roman"/>
                          <a:cs typeface="Times New Roman"/>
                        </a:rPr>
                        <a:t>ЗБК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609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159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09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1590" marR="3175">
                        <a:lnSpc>
                          <a:spcPts val="775"/>
                        </a:lnSpc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Зав.</a:t>
                      </a:r>
                      <a:r>
                        <a:rPr sz="7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20" dirty="0">
                          <a:latin typeface="Times New Roman"/>
                          <a:cs typeface="Times New Roman"/>
                        </a:rPr>
                        <a:t>каф.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9685" marR="317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600" spc="-10" dirty="0">
                          <a:latin typeface="Times New Roman"/>
                          <a:cs typeface="Times New Roman"/>
                        </a:rPr>
                        <a:t>Журавський</a:t>
                      </a: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159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09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8050" y="12178702"/>
            <a:ext cx="6802091" cy="188902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40044" y="764992"/>
            <a:ext cx="7450364" cy="331110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324206" y="4536427"/>
            <a:ext cx="3271464" cy="513332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086830" y="850650"/>
            <a:ext cx="5247208" cy="333917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044402" y="4921867"/>
            <a:ext cx="5714631" cy="4301506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38575" y="4916041"/>
            <a:ext cx="4373500" cy="3280276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951743" y="10422273"/>
            <a:ext cx="5504077" cy="2759747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5535521" y="4626314"/>
            <a:ext cx="3861532" cy="18947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253"/>
            <a:ext cx="20102195" cy="14197965"/>
          </a:xfrm>
          <a:custGeom>
            <a:avLst/>
            <a:gdLst/>
            <a:ahLst/>
            <a:cxnLst/>
            <a:rect l="l" t="t" r="r" b="b"/>
            <a:pathLst>
              <a:path w="20102195" h="14197965">
                <a:moveTo>
                  <a:pt x="0" y="14197796"/>
                </a:moveTo>
                <a:lnTo>
                  <a:pt x="0" y="0"/>
                </a:lnTo>
                <a:lnTo>
                  <a:pt x="20102156" y="0"/>
                </a:lnTo>
                <a:lnTo>
                  <a:pt x="20102156" y="14197796"/>
                </a:lnTo>
                <a:lnTo>
                  <a:pt x="0" y="14197796"/>
                </a:lnTo>
              </a:path>
            </a:pathLst>
          </a:custGeom>
          <a:ln w="37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70870" y="115650"/>
          <a:ext cx="19520528" cy="14081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825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7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2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87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82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87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387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7259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81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5814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7751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2644120">
                <a:tc gridSpan="1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2206625">
                        <a:lnSpc>
                          <a:spcPts val="1590"/>
                        </a:lnSpc>
                        <a:tabLst>
                          <a:tab pos="14743430" algn="l"/>
                        </a:tabLst>
                      </a:pPr>
                      <a:r>
                        <a:rPr sz="2025" baseline="-24691" dirty="0">
                          <a:latin typeface="Times New Roman"/>
                          <a:cs typeface="Times New Roman"/>
                        </a:rPr>
                        <a:t>СХЕМА</a:t>
                      </a:r>
                      <a:r>
                        <a:rPr sz="2025" spc="187" baseline="-2469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24691" dirty="0">
                          <a:latin typeface="Times New Roman"/>
                          <a:cs typeface="Times New Roman"/>
                        </a:rPr>
                        <a:t>ЗМІНИ</a:t>
                      </a:r>
                      <a:r>
                        <a:rPr sz="2025" spc="195" baseline="-2469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24691" dirty="0">
                          <a:latin typeface="Times New Roman"/>
                          <a:cs typeface="Times New Roman"/>
                        </a:rPr>
                        <a:t>ХАРАКТЕРИСТИК</a:t>
                      </a:r>
                      <a:r>
                        <a:rPr sz="2025" spc="195" baseline="-2469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spc="-15" baseline="-24691" dirty="0">
                          <a:latin typeface="Times New Roman"/>
                          <a:cs typeface="Times New Roman"/>
                        </a:rPr>
                        <a:t>БЕТОНУ</a:t>
                      </a:r>
                      <a:r>
                        <a:rPr sz="2025" baseline="-24691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МОДЕЛІ</a:t>
                      </a:r>
                      <a:r>
                        <a:rPr sz="135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КОРОЗІЙНОГО</a:t>
                      </a:r>
                      <a:r>
                        <a:rPr sz="1350" spc="1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ЗНОСУ</a:t>
                      </a:r>
                      <a:r>
                        <a:rPr sz="1350" spc="1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АРМАТУРНОЇ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2209800">
                        <a:lnSpc>
                          <a:spcPts val="1590"/>
                        </a:lnSpc>
                        <a:tabLst>
                          <a:tab pos="14739619" algn="l"/>
                        </a:tabLst>
                      </a:pPr>
                      <a:r>
                        <a:rPr sz="2025" baseline="-32921" dirty="0"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sz="2025" spc="150" baseline="-3292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32921" dirty="0">
                          <a:latin typeface="Times New Roman"/>
                          <a:cs typeface="Times New Roman"/>
                        </a:rPr>
                        <a:t>ГЛИБИНОЮ</a:t>
                      </a:r>
                      <a:r>
                        <a:rPr sz="2025" spc="172" baseline="-3292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32921" dirty="0">
                          <a:latin typeface="Times New Roman"/>
                          <a:cs typeface="Times New Roman"/>
                        </a:rPr>
                        <a:t>КОРОЗІЇ</a:t>
                      </a:r>
                      <a:r>
                        <a:rPr sz="2025" spc="150" baseline="-3292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baseline="-32921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2025" spc="157" baseline="-3292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25" spc="-15" baseline="-32921" dirty="0">
                          <a:latin typeface="Times New Roman"/>
                          <a:cs typeface="Times New Roman"/>
                        </a:rPr>
                        <a:t>ЕЛЕМЕНТІ</a:t>
                      </a:r>
                      <a:r>
                        <a:rPr sz="2025" baseline="-32921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СТАЛІ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ЗАЛІЗОБЕТОННИХ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КОНСТРУКЦІЯХ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70"/>
                        </a:spcBef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210185">
                        <a:lnSpc>
                          <a:spcPct val="100000"/>
                        </a:lnSpc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ФОТО</a:t>
                      </a:r>
                      <a:r>
                        <a:rPr sz="135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ХАРАКТЕРНИХ</a:t>
                      </a:r>
                      <a:r>
                        <a:rPr sz="135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ДЕФЕКТІВ</a:t>
                      </a:r>
                      <a:r>
                        <a:rPr sz="135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КОНСТРУКЦІЇ</a:t>
                      </a:r>
                      <a:r>
                        <a:rPr sz="135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ПОКРИТТЯ</a:t>
                      </a:r>
                      <a:r>
                        <a:rPr sz="135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sz="135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ПЕРЕКРИТТЯ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7359015">
                        <a:lnSpc>
                          <a:spcPct val="100000"/>
                        </a:lnSpc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СТАН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ПОВЗДОВЖНЬОЇ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ПОПЕРЕЧНОЇ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АРМАТУРИ</a:t>
                      </a:r>
                      <a:r>
                        <a:rPr sz="1350" spc="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ЗІ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ЗНАЧНОЮ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7361555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КОРОЗІЄЮ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РОЗКРИТІЙ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ДІЛЯНЦІ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МІЖКОЛОННІЙ</a:t>
                      </a:r>
                      <a:r>
                        <a:rPr sz="13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ПЛИТІ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ПЕРЕКРИТТЯ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105"/>
                        </a:spcBef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R="585470" algn="r">
                        <a:lnSpc>
                          <a:spcPct val="100000"/>
                        </a:lnSpc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ДІАГРАМА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НАПРУЖЕНЬ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ДЕФОРМАЦІЙ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БЕТОНУ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345440">
                        <a:lnSpc>
                          <a:spcPts val="1605"/>
                        </a:lnSpc>
                        <a:spcBef>
                          <a:spcPts val="5"/>
                        </a:spcBef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Довговічність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залізобетонних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конструкцій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значною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мірою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залежить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від</a:t>
                      </a:r>
                      <a:r>
                        <a:rPr sz="1350" spc="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збереження</a:t>
                      </a:r>
                      <a:r>
                        <a:rPr sz="13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арматури.</a:t>
                      </a:r>
                      <a:r>
                        <a:rPr sz="13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Транспортні</a:t>
                      </a:r>
                      <a:r>
                        <a:rPr sz="1350" spc="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споруди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340995" marR="10223500">
                        <a:lnSpc>
                          <a:spcPts val="1590"/>
                        </a:lnSpc>
                        <a:spcBef>
                          <a:spcPts val="60"/>
                        </a:spcBef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експлуатуються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основному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відкритому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повітрі.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При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цьому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вони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піддаються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впливу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атмосферних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опадів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інших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рідких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середовищ.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нормальних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умов,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бетонний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шар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завдяки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вмісту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такої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складової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має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лужний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характер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вельми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ефективно</a:t>
                      </a:r>
                      <a:r>
                        <a:rPr sz="13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захищає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сталь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від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корозії.</a:t>
                      </a:r>
                      <a:r>
                        <a:rPr sz="13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Однак,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це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легкорозчинний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компонент,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тому</a:t>
                      </a:r>
                      <a:r>
                        <a:rPr sz="13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плином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часу,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він</a:t>
                      </a:r>
                      <a:r>
                        <a:rPr sz="1350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розчиняється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50" dirty="0">
                          <a:latin typeface="Times New Roman"/>
                          <a:cs typeface="Times New Roman"/>
                        </a:rPr>
                        <a:t>і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поступово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«вивітрюється»,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бетон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піддається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карбонізації,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лужність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його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знижується,</a:t>
                      </a:r>
                      <a:r>
                        <a:rPr sz="13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разом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нею</a:t>
                      </a:r>
                      <a:r>
                        <a:rPr sz="13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втрачаються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345440">
                        <a:lnSpc>
                          <a:spcPts val="1550"/>
                        </a:lnSpc>
                      </a:pPr>
                      <a:r>
                        <a:rPr sz="1350" dirty="0">
                          <a:latin typeface="Times New Roman"/>
                          <a:cs typeface="Times New Roman"/>
                        </a:rPr>
                        <a:t>захисні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властивості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бетону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sz="13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порушується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його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структура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–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система</a:t>
                      </a:r>
                      <a:r>
                        <a:rPr sz="13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стає</a:t>
                      </a:r>
                      <a:r>
                        <a:rPr sz="13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350" dirty="0">
                          <a:latin typeface="Times New Roman"/>
                          <a:cs typeface="Times New Roman"/>
                        </a:rPr>
                        <a:t>корозійно-</a:t>
                      </a:r>
                      <a:r>
                        <a:rPr sz="1350" spc="-10" dirty="0">
                          <a:latin typeface="Times New Roman"/>
                          <a:cs typeface="Times New Roman"/>
                        </a:rPr>
                        <a:t>активною</a:t>
                      </a:r>
                      <a:endParaRPr sz="135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25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380">
                <a:tc rowSpan="1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marL="603885">
                        <a:lnSpc>
                          <a:spcPts val="815"/>
                        </a:lnSpc>
                        <a:spcBef>
                          <a:spcPts val="75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КВАЛІФІКАЦІЙНА</a:t>
                      </a:r>
                      <a:r>
                        <a:rPr sz="7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ВИПУСКНА</a:t>
                      </a:r>
                      <a:r>
                        <a:rPr sz="7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РОБОТА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650240">
                        <a:lnSpc>
                          <a:spcPts val="815"/>
                        </a:lnSpc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здобувача</a:t>
                      </a:r>
                      <a:r>
                        <a:rPr sz="7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ступеня</a:t>
                      </a:r>
                      <a:r>
                        <a:rPr sz="7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вищої</a:t>
                      </a:r>
                      <a:r>
                        <a:rPr sz="7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освіти</a:t>
                      </a:r>
                      <a:r>
                        <a:rPr sz="7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"магістр"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"Інженерна</a:t>
                      </a:r>
                      <a:r>
                        <a:rPr sz="7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споруда"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2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700" spc="-25" dirty="0">
                          <a:latin typeface="Times New Roman"/>
                          <a:cs typeface="Times New Roman"/>
                        </a:rPr>
                        <a:t>Зм.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marR="3175">
                        <a:lnSpc>
                          <a:spcPts val="835"/>
                        </a:lnSpc>
                        <a:spcBef>
                          <a:spcPts val="5"/>
                        </a:spcBef>
                      </a:pPr>
                      <a:r>
                        <a:rPr sz="700" spc="-20" dirty="0">
                          <a:latin typeface="Times New Roman"/>
                          <a:cs typeface="Times New Roman"/>
                        </a:rPr>
                        <a:t>Кільк.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560">
                        <a:lnSpc>
                          <a:spcPts val="775"/>
                        </a:lnSpc>
                      </a:pPr>
                      <a:r>
                        <a:rPr sz="700" spc="-20" dirty="0">
                          <a:latin typeface="Times New Roman"/>
                          <a:cs typeface="Times New Roman"/>
                        </a:rPr>
                        <a:t>Арк.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ts val="805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№док.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ts val="81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Підпис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845">
                        <a:lnSpc>
                          <a:spcPts val="780"/>
                        </a:lnSpc>
                      </a:pPr>
                      <a:r>
                        <a:rPr sz="700" spc="-20" dirty="0">
                          <a:latin typeface="Times New Roman"/>
                          <a:cs typeface="Times New Roman"/>
                        </a:rPr>
                        <a:t>Дата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2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1590" marR="3175">
                        <a:lnSpc>
                          <a:spcPct val="10000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Виконав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5240" marR="317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600" spc="-10" dirty="0">
                          <a:latin typeface="Times New Roman"/>
                          <a:cs typeface="Times New Roman"/>
                        </a:rPr>
                        <a:t>Візіренко</a:t>
                      </a: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139065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950" dirty="0">
                          <a:latin typeface="Times New Roman"/>
                          <a:cs typeface="Times New Roman"/>
                        </a:rPr>
                        <a:t>Науково-дослідна</a:t>
                      </a:r>
                      <a:r>
                        <a:rPr sz="9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50" spc="-10" dirty="0">
                          <a:latin typeface="Times New Roman"/>
                          <a:cs typeface="Times New Roman"/>
                        </a:rPr>
                        <a:t>частина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882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5244">
                        <a:lnSpc>
                          <a:spcPts val="81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Стадія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260">
                        <a:lnSpc>
                          <a:spcPts val="775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Аркуш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78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Аркушів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819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Консультант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0795" marR="3175">
                        <a:lnSpc>
                          <a:spcPts val="830"/>
                        </a:lnSpc>
                        <a:spcBef>
                          <a:spcPts val="10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Колякова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82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700" spc="-25" dirty="0">
                          <a:latin typeface="Times New Roman"/>
                          <a:cs typeface="Times New Roman"/>
                        </a:rPr>
                        <a:t>ПД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52069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700" spc="-50" dirty="0">
                          <a:latin typeface="Times New Roman"/>
                          <a:cs typeface="Times New Roman"/>
                        </a:rPr>
                        <a:t>8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70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82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2069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1590" marR="3175">
                        <a:lnSpc>
                          <a:spcPts val="780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Керівник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21590" marR="3175">
                        <a:lnSpc>
                          <a:spcPts val="835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Колякова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22860">
                        <a:lnSpc>
                          <a:spcPct val="100000"/>
                        </a:lnSpc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Корозія</a:t>
                      </a:r>
                      <a:r>
                        <a:rPr sz="7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арматури,</a:t>
                      </a:r>
                      <a:r>
                        <a:rPr sz="7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графіки,</a:t>
                      </a:r>
                      <a:r>
                        <a:rPr sz="7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рисунки,</a:t>
                      </a:r>
                      <a:r>
                        <a:rPr sz="7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10" dirty="0">
                          <a:latin typeface="Times New Roman"/>
                          <a:cs typeface="Times New Roman"/>
                        </a:rPr>
                        <a:t>схеми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 algn="ctr">
                        <a:lnSpc>
                          <a:spcPts val="815"/>
                        </a:lnSpc>
                        <a:spcBef>
                          <a:spcPts val="475"/>
                        </a:spcBef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КНУБА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815"/>
                        </a:lnSpc>
                      </a:pPr>
                      <a:r>
                        <a:rPr sz="700" spc="-10" dirty="0">
                          <a:latin typeface="Times New Roman"/>
                          <a:cs typeface="Times New Roman"/>
                        </a:rPr>
                        <a:t>ПЦБм-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23</a:t>
                      </a:r>
                      <a:r>
                        <a:rPr sz="7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ЗБК</a:t>
                      </a:r>
                      <a:r>
                        <a:rPr sz="7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dirty="0">
                          <a:latin typeface="Times New Roman"/>
                          <a:cs typeface="Times New Roman"/>
                        </a:rPr>
                        <a:t>каф.</a:t>
                      </a:r>
                      <a:r>
                        <a:rPr sz="7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25" dirty="0">
                          <a:latin typeface="Times New Roman"/>
                          <a:cs typeface="Times New Roman"/>
                        </a:rPr>
                        <a:t>ЗБК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603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03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1590" marR="3175">
                        <a:lnSpc>
                          <a:spcPts val="780"/>
                        </a:lnSpc>
                      </a:pPr>
                      <a:r>
                        <a:rPr sz="700" dirty="0">
                          <a:latin typeface="Times New Roman"/>
                          <a:cs typeface="Times New Roman"/>
                        </a:rPr>
                        <a:t>Зав.</a:t>
                      </a:r>
                      <a:r>
                        <a:rPr sz="7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700" spc="-20" dirty="0">
                          <a:latin typeface="Times New Roman"/>
                          <a:cs typeface="Times New Roman"/>
                        </a:rPr>
                        <a:t>каф.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9685" marR="317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600" spc="-10" dirty="0">
                          <a:latin typeface="Times New Roman"/>
                          <a:cs typeface="Times New Roman"/>
                        </a:rPr>
                        <a:t>Журавський</a:t>
                      </a: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03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3586" y="1091451"/>
            <a:ext cx="5682408" cy="366099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528070" y="8511028"/>
            <a:ext cx="4240256" cy="387973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8672" y="5693242"/>
            <a:ext cx="6315529" cy="5007448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305429" y="3601845"/>
            <a:ext cx="7259863" cy="2865593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120009" y="7422442"/>
            <a:ext cx="7669095" cy="2909981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396864" y="10571505"/>
            <a:ext cx="4370516" cy="2402801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6306849" y="1300848"/>
            <a:ext cx="1529629" cy="1376642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6358627" y="3111114"/>
            <a:ext cx="1461246" cy="1189092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6335891" y="4764673"/>
            <a:ext cx="1601079" cy="1262833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251938" y="6507683"/>
            <a:ext cx="1627100" cy="1237854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8871515" y="282191"/>
            <a:ext cx="3981369" cy="308249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Ретроспектива">
  <a:themeElements>
    <a:clrScheme name="Теплий сині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Ретроспектив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спектива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</TotalTime>
  <Words>4929</Words>
  <Application>Microsoft Office PowerPoint</Application>
  <PresentationFormat>Довільний</PresentationFormat>
  <Paragraphs>1927</Paragraphs>
  <Slides>12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21" baseType="lpstr">
      <vt:lpstr>Arial</vt:lpstr>
      <vt:lpstr>Calibri</vt:lpstr>
      <vt:lpstr>Calibri Light</vt:lpstr>
      <vt:lpstr>Microsoft Sans Serif</vt:lpstr>
      <vt:lpstr>Symbol</vt:lpstr>
      <vt:lpstr>Times New Roman</vt:lpstr>
      <vt:lpstr>Trebuchet MS</vt:lpstr>
      <vt:lpstr>Verdana</vt:lpstr>
      <vt:lpstr>Ретроспектива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cp:lastModifiedBy>Даніл Візіренко</cp:lastModifiedBy>
  <cp:revision>4</cp:revision>
  <dcterms:created xsi:type="dcterms:W3CDTF">2024-12-16T16:04:45Z</dcterms:created>
  <dcterms:modified xsi:type="dcterms:W3CDTF">2024-12-17T09:16:31Z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2024-12-16T00:00:00Z</vt:filetime>
  </property>
  <property fmtid="{D5CDD505-2E9C-101B-9397-08002B2CF9AE}" pid="3" name="LastSaved">
    <vt:filetime>2024-12-16T00:00:00Z</vt:filetime>
  </property>
  <property fmtid="{D5CDD505-2E9C-101B-9397-08002B2CF9AE}" pid="4" name="Producer">
    <vt:lpwstr>iLovePDF</vt:lpwstr>
  </property>
</Properties>
</file>