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94586" autoAdjust="0"/>
  </p:normalViewPr>
  <p:slideViewPr>
    <p:cSldViewPr snapToGrid="0">
      <p:cViewPr varScale="1">
        <p:scale>
          <a:sx n="119" d="100"/>
          <a:sy n="119" d="100"/>
        </p:scale>
        <p:origin x="5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FBCCA3-5D87-4513-A365-482DDF7B9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8011B6-B45A-4D1A-931A-E088CEB09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C9C2D3-04C3-4D28-AE6E-4CAAD47FC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A649EF-3790-4ECD-AFFF-ED268BA28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43E50E-1016-4CA6-8120-CC308C4AC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1582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55A951-467C-45FF-B2A0-EF296773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EB8C88-8755-4DEF-83A2-510C3BA4CE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03275A-51EE-4FA0-BCE5-B37E4C184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F168F1-2B95-4655-A481-81DFDDB8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5FDB8E-3DCE-42D2-ADD9-5D0338673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4506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6B0E912-622D-43FD-BFFF-6AF6CDF97D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A003C52-8E12-4720-A401-52A01C759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54DB80-29F8-4470-A888-EC35AD328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D402E1-930E-4C53-8C44-247438C09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E5EBC9-2479-425B-B1C8-A3C2E3F67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781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208EC-EB00-44D0-9947-33B7F5191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963527-8930-4BEB-A7C4-EDC56A163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987D57-9CBB-49A5-94DD-ECA34A42A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51E0F7-DE6C-4B2E-B1AA-8AB1ECFE7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4B1BDF-6031-4C4E-92AF-837B74CB0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64471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B16047-8AD9-4321-BD43-A08C115FF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8874FB-D77A-4DDF-A9D9-90CC0688D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36A85B-E2D3-406E-AD43-D44633789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178FE4-73B3-4DC4-875C-C25967D3A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77E0FF-D5C3-4E0D-8F82-34869483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16473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321126-4DED-47DA-BBB0-DED159160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5BFD40-6F6C-4A7C-BFAD-23098D131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D96C401-74B4-40D9-8E89-55C4C400E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D0049D-B953-4EE3-BA75-C71BA1B36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F71F61-3034-4AD8-9E39-E8C83F7E1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8F9484-8552-45DF-9A4D-00688B14C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42697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5CD816-AD1B-4DBC-804E-86A375444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80D066-2F72-458D-BE9A-9D4FECF7A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0768F4-31C9-4493-A797-E586159C6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36FE21E-A964-494A-855E-783267BFD7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88FCC9-69B9-4B37-BD5C-7CCE4CB5FC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ED98A87-52B0-44F1-B4A5-66E692547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4709425-D10C-4EDD-A6EF-386027D33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3CFBBE1-BD85-4222-A70B-87AB04451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0837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3980B-EF39-4A66-B692-2F8D3B8C7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8010B2-2D6C-4FAD-8BB4-76DCBA4FC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529487A-4100-4AE3-AB0C-BB4E402C6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B826642-6174-4C81-A28A-F4DA52413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6635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88685B-69F2-4035-ADCB-BBE1B926F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E50A7E0-65FB-4062-B3AB-4EDA0E756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D7C3216-4AE3-49A4-BFF3-8D6440050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3849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A3C7E-387F-4941-A5F9-D9BBDFD3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B9770D-7CD9-4C5E-89D7-FB5F1851A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DDE1119-29CC-486A-8D38-9D037AB53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A4A7B7-F99F-4C65-9760-FDAC36F09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CB2081-4105-467C-BF4D-88B88892E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234807-30B9-4410-9FC1-F38D1397D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1495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B97408-9375-4406-9C49-F48464067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0434C8E-CF40-4B8F-A65C-453A66DCC7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2516F5A-1744-413D-9430-06C07220B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C260AB-4D7A-4C8F-A03E-FCB7F5EDB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215B70-A1BB-4FA9-B427-D28CA3B37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FE9086-C5AE-429A-988F-7024A4854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4946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A22E84-4790-4A6B-8A59-3C114BDCA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4C9903-065F-494F-8D36-3917966EC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C480EC-F177-45D0-9C2F-62D633EB0C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9C358-6326-4EC1-B69D-90BD1FBDB618}" type="datetimeFigureOut">
              <a:rPr lang="ru-UA" smtClean="0"/>
              <a:t>16.12.2023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850C98-FD77-44EA-A07A-12152D1D02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A13B02-99E5-4D08-B695-2C91D0BBDF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DE0C1-A576-41A7-A68F-A78DB601C3C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3336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069059-D64A-4C24-B157-A1BF3F2EBE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569" y="0"/>
            <a:ext cx="97428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41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EB8425-346D-4FDA-8318-FC8A6E979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37" y="0"/>
            <a:ext cx="97079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411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719BBD-7FE0-48B4-9850-D370F4388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37" y="0"/>
            <a:ext cx="97079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27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E89C4D-A0A0-47F3-B654-392AA0E6F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568" y="388356"/>
            <a:ext cx="8580864" cy="60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3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AA895A-886D-4389-B470-1324AC8D2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39" y="55028"/>
            <a:ext cx="9895841" cy="676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2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A32B9C-CB23-428F-8396-5CEC4369D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080" y="0"/>
            <a:ext cx="9767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753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ECCFEC-4AF5-49B5-9A0C-06A4044B4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" y="69996"/>
            <a:ext cx="9473738" cy="669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C5F6DB-56B7-4165-B857-4E79AB39EF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781" y="59460"/>
            <a:ext cx="10008523" cy="673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39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1F24E7-D235-4B52-9E9B-23722B651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19" y="124760"/>
            <a:ext cx="9864047" cy="664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2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6497ED-4AA5-41B2-B9C2-4B010503A2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319" y="68604"/>
            <a:ext cx="9998110" cy="673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546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F9D1228-BB04-465F-ADD6-791EBC6EB9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37" y="0"/>
            <a:ext cx="9707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740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503967-96F1-4D46-9B33-AAAF5C8E6E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37" y="0"/>
            <a:ext cx="9603441" cy="678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PC-516</dc:creator>
  <cp:lastModifiedBy>PC-516</cp:lastModifiedBy>
  <cp:revision>5</cp:revision>
  <dcterms:created xsi:type="dcterms:W3CDTF">2023-12-16T20:05:19Z</dcterms:created>
  <dcterms:modified xsi:type="dcterms:W3CDTF">2023-12-16T22:06:21Z</dcterms:modified>
</cp:coreProperties>
</file>