
<file path=[Content_Types].xml><?xml version="1.0" encoding="utf-8"?>
<Types xmlns="http://schemas.openxmlformats.org/package/2006/content-types">
  <Default Extension="png" ContentType="image/png"/>
  <Default Extension="jfif" ContentType="image/jpe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98" r:id="rId2"/>
    <p:sldId id="257" r:id="rId3"/>
    <p:sldId id="258" r:id="rId4"/>
    <p:sldId id="259" r:id="rId5"/>
    <p:sldId id="261" r:id="rId6"/>
    <p:sldId id="266" r:id="rId7"/>
    <p:sldId id="272" r:id="rId8"/>
    <p:sldId id="276" r:id="rId9"/>
    <p:sldId id="277" r:id="rId10"/>
    <p:sldId id="282" r:id="rId11"/>
    <p:sldId id="288" r:id="rId12"/>
    <p:sldId id="291" r:id="rId13"/>
    <p:sldId id="292" r:id="rId14"/>
    <p:sldId id="293" r:id="rId15"/>
    <p:sldId id="297" r:id="rId16"/>
    <p:sldId id="306" r:id="rId17"/>
    <p:sldId id="307" r:id="rId18"/>
    <p:sldId id="309" r:id="rId19"/>
    <p:sldId id="328" r:id="rId20"/>
    <p:sldId id="313" r:id="rId21"/>
    <p:sldId id="314" r:id="rId22"/>
    <p:sldId id="317" r:id="rId23"/>
    <p:sldId id="319" r:id="rId24"/>
    <p:sldId id="320" r:id="rId25"/>
    <p:sldId id="327" r:id="rId26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EC4A09-E67F-42B2-A6DB-EAB7C0F9D16D}" v="225" dt="2023-12-18T10:38:31.9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08" autoAdjust="0"/>
    <p:restoredTop sz="94685" autoAdjust="0"/>
  </p:normalViewPr>
  <p:slideViewPr>
    <p:cSldViewPr snapToGrid="0">
      <p:cViewPr varScale="1">
        <p:scale>
          <a:sx n="75" d="100"/>
          <a:sy n="75" d="100"/>
        </p:scale>
        <p:origin x="4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Тимофей Якубовский" userId="abb27480d32e2210" providerId="LiveId" clId="{CDEC4A09-E67F-42B2-A6DB-EAB7C0F9D16D}"/>
    <pc:docChg chg="undo custSel addSld delSld modSld sldOrd modMainMaster">
      <pc:chgData name="Тимофей Якубовский" userId="abb27480d32e2210" providerId="LiveId" clId="{CDEC4A09-E67F-42B2-A6DB-EAB7C0F9D16D}" dt="2023-12-18T10:38:53.865" v="2664" actId="1036"/>
      <pc:docMkLst>
        <pc:docMk/>
      </pc:docMkLst>
      <pc:sldChg chg="addSp delSp modSp del mod setBg addAnim delAnim">
        <pc:chgData name="Тимофей Якубовский" userId="abb27480d32e2210" providerId="LiveId" clId="{CDEC4A09-E67F-42B2-A6DB-EAB7C0F9D16D}" dt="2023-12-11T12:31:02.411" v="1112" actId="47"/>
        <pc:sldMkLst>
          <pc:docMk/>
          <pc:sldMk cId="1669924508" sldId="256"/>
        </pc:sldMkLst>
        <pc:spChg chg="add del mod">
          <ac:chgData name="Тимофей Якубовский" userId="abb27480d32e2210" providerId="LiveId" clId="{CDEC4A09-E67F-42B2-A6DB-EAB7C0F9D16D}" dt="2023-12-06T11:45:13.211" v="313" actId="26606"/>
          <ac:spMkLst>
            <pc:docMk/>
            <pc:sldMk cId="1669924508" sldId="256"/>
            <ac:spMk id="2" creationId="{6061895F-997D-D04C-A5C0-B7BEB08A4DAE}"/>
          </ac:spMkLst>
        </pc:spChg>
        <pc:spChg chg="mod">
          <ac:chgData name="Тимофей Якубовский" userId="abb27480d32e2210" providerId="LiveId" clId="{CDEC4A09-E67F-42B2-A6DB-EAB7C0F9D16D}" dt="2023-12-06T11:45:13.211" v="313" actId="26606"/>
          <ac:spMkLst>
            <pc:docMk/>
            <pc:sldMk cId="1669924508" sldId="256"/>
            <ac:spMk id="3" creationId="{7AA7A933-6DD5-3F7D-1D8D-ADF38243DE1B}"/>
          </ac:spMkLst>
        </pc:spChg>
        <pc:spChg chg="add del mod">
          <ac:chgData name="Тимофей Якубовский" userId="abb27480d32e2210" providerId="LiveId" clId="{CDEC4A09-E67F-42B2-A6DB-EAB7C0F9D16D}" dt="2023-12-06T11:45:00.703" v="307" actId="478"/>
          <ac:spMkLst>
            <pc:docMk/>
            <pc:sldMk cId="1669924508" sldId="256"/>
            <ac:spMk id="4" creationId="{4CB067F5-BBDC-F954-D1CC-2BD24D6F1964}"/>
          </ac:spMkLst>
        </pc:spChg>
        <pc:spChg chg="add">
          <ac:chgData name="Тимофей Якубовский" userId="abb27480d32e2210" providerId="LiveId" clId="{CDEC4A09-E67F-42B2-A6DB-EAB7C0F9D16D}" dt="2023-12-06T11:45:13.211" v="313" actId="26606"/>
          <ac:spMkLst>
            <pc:docMk/>
            <pc:sldMk cId="1669924508" sldId="256"/>
            <ac:spMk id="10" creationId="{5964CBE2-084A-47DF-A704-CF5F6217B569}"/>
          </ac:spMkLst>
        </pc:spChg>
        <pc:spChg chg="add">
          <ac:chgData name="Тимофей Якубовский" userId="abb27480d32e2210" providerId="LiveId" clId="{CDEC4A09-E67F-42B2-A6DB-EAB7C0F9D16D}" dt="2023-12-06T11:45:13.211" v="313" actId="26606"/>
          <ac:spMkLst>
            <pc:docMk/>
            <pc:sldMk cId="1669924508" sldId="256"/>
            <ac:spMk id="12" creationId="{686A5CBB-E03B-4019-8BCD-78975D39E48C}"/>
          </ac:spMkLst>
        </pc:spChg>
        <pc:spChg chg="add">
          <ac:chgData name="Тимофей Якубовский" userId="abb27480d32e2210" providerId="LiveId" clId="{CDEC4A09-E67F-42B2-A6DB-EAB7C0F9D16D}" dt="2023-12-06T11:45:13.211" v="313" actId="26606"/>
          <ac:spMkLst>
            <pc:docMk/>
            <pc:sldMk cId="1669924508" sldId="256"/>
            <ac:spMk id="14" creationId="{94993204-9792-4E61-A83C-73D4379E2B1C}"/>
          </ac:spMkLst>
        </pc:spChg>
        <pc:spChg chg="add del">
          <ac:chgData name="Тимофей Якубовский" userId="abb27480d32e2210" providerId="LiveId" clId="{CDEC4A09-E67F-42B2-A6DB-EAB7C0F9D16D}" dt="2023-12-06T11:44:19.664" v="295" actId="26606"/>
          <ac:spMkLst>
            <pc:docMk/>
            <pc:sldMk cId="1669924508" sldId="256"/>
            <ac:spMk id="2055" creationId="{22A397E7-BF60-45B2-84C7-B074B76C37A7}"/>
          </ac:spMkLst>
        </pc:spChg>
        <pc:spChg chg="add del">
          <ac:chgData name="Тимофей Якубовский" userId="abb27480d32e2210" providerId="LiveId" clId="{CDEC4A09-E67F-42B2-A6DB-EAB7C0F9D16D}" dt="2023-12-06T11:45:01.376" v="308" actId="26606"/>
          <ac:spMkLst>
            <pc:docMk/>
            <pc:sldMk cId="1669924508" sldId="256"/>
            <ac:spMk id="2056" creationId="{5964CBE2-084A-47DF-A704-CF5F6217B569}"/>
          </ac:spMkLst>
        </pc:spChg>
        <pc:spChg chg="add del">
          <ac:chgData name="Тимофей Якубовский" userId="abb27480d32e2210" providerId="LiveId" clId="{CDEC4A09-E67F-42B2-A6DB-EAB7C0F9D16D}" dt="2023-12-06T11:44:19.664" v="295" actId="26606"/>
          <ac:spMkLst>
            <pc:docMk/>
            <pc:sldMk cId="1669924508" sldId="256"/>
            <ac:spMk id="2057" creationId="{890DEF05-784E-4B61-89E4-04C4ECF4E5A0}"/>
          </ac:spMkLst>
        </pc:spChg>
        <pc:spChg chg="add del">
          <ac:chgData name="Тимофей Якубовский" userId="abb27480d32e2210" providerId="LiveId" clId="{CDEC4A09-E67F-42B2-A6DB-EAB7C0F9D16D}" dt="2023-12-06T11:45:01.376" v="308" actId="26606"/>
          <ac:spMkLst>
            <pc:docMk/>
            <pc:sldMk cId="1669924508" sldId="256"/>
            <ac:spMk id="2058" creationId="{686A5CBB-E03B-4019-8BCD-78975D39E48C}"/>
          </ac:spMkLst>
        </pc:spChg>
        <pc:spChg chg="add del">
          <ac:chgData name="Тимофей Якубовский" userId="abb27480d32e2210" providerId="LiveId" clId="{CDEC4A09-E67F-42B2-A6DB-EAB7C0F9D16D}" dt="2023-12-06T11:45:01.376" v="308" actId="26606"/>
          <ac:spMkLst>
            <pc:docMk/>
            <pc:sldMk cId="1669924508" sldId="256"/>
            <ac:spMk id="2060" creationId="{94993204-9792-4E61-A83C-73D4379E2B1C}"/>
          </ac:spMkLst>
        </pc:spChg>
        <pc:spChg chg="add del">
          <ac:chgData name="Тимофей Якубовский" userId="abb27480d32e2210" providerId="LiveId" clId="{CDEC4A09-E67F-42B2-A6DB-EAB7C0F9D16D}" dt="2023-12-06T11:44:43.390" v="302" actId="26606"/>
          <ac:spMkLst>
            <pc:docMk/>
            <pc:sldMk cId="1669924508" sldId="256"/>
            <ac:spMk id="2061" creationId="{08C9B587-E65E-4B52-B37C-ABEBB6E87928}"/>
          </ac:spMkLst>
        </pc:spChg>
        <pc:spChg chg="add del">
          <ac:chgData name="Тимофей Якубовский" userId="abb27480d32e2210" providerId="LiveId" clId="{CDEC4A09-E67F-42B2-A6DB-EAB7C0F9D16D}" dt="2023-12-06T11:44:43.390" v="302" actId="26606"/>
          <ac:spMkLst>
            <pc:docMk/>
            <pc:sldMk cId="1669924508" sldId="256"/>
            <ac:spMk id="2062" creationId="{0671A8AE-40A1-4631-A6B8-581AFF065482}"/>
          </ac:spMkLst>
        </pc:spChg>
        <pc:spChg chg="add del">
          <ac:chgData name="Тимофей Якубовский" userId="abb27480d32e2210" providerId="LiveId" clId="{CDEC4A09-E67F-42B2-A6DB-EAB7C0F9D16D}" dt="2023-12-06T11:44:43.390" v="302" actId="26606"/>
          <ac:spMkLst>
            <pc:docMk/>
            <pc:sldMk cId="1669924508" sldId="256"/>
            <ac:spMk id="2063" creationId="{AB58EF07-17C2-48CF-ABB0-EEF1F17CB8F0}"/>
          </ac:spMkLst>
        </pc:spChg>
        <pc:spChg chg="add del">
          <ac:chgData name="Тимофей Якубовский" userId="abb27480d32e2210" providerId="LiveId" clId="{CDEC4A09-E67F-42B2-A6DB-EAB7C0F9D16D}" dt="2023-12-06T11:44:43.390" v="302" actId="26606"/>
          <ac:spMkLst>
            <pc:docMk/>
            <pc:sldMk cId="1669924508" sldId="256"/>
            <ac:spMk id="2064" creationId="{AF2F604E-43BE-4DC3-B983-E071523364F8}"/>
          </ac:spMkLst>
        </pc:spChg>
        <pc:spChg chg="add del">
          <ac:chgData name="Тимофей Якубовский" userId="abb27480d32e2210" providerId="LiveId" clId="{CDEC4A09-E67F-42B2-A6DB-EAB7C0F9D16D}" dt="2023-12-06T11:44:42.461" v="300" actId="26606"/>
          <ac:spMkLst>
            <pc:docMk/>
            <pc:sldMk cId="1669924508" sldId="256"/>
            <ac:spMk id="2069" creationId="{C97B3E82-9E5F-46A0-89B8-A46B49C33F89}"/>
          </ac:spMkLst>
        </pc:spChg>
        <pc:spChg chg="add del">
          <ac:chgData name="Тимофей Якубовский" userId="abb27480d32e2210" providerId="LiveId" clId="{CDEC4A09-E67F-42B2-A6DB-EAB7C0F9D16D}" dt="2023-12-06T11:44:42.461" v="300" actId="26606"/>
          <ac:spMkLst>
            <pc:docMk/>
            <pc:sldMk cId="1669924508" sldId="256"/>
            <ac:spMk id="2071" creationId="{9848F91B-FA65-4A06-A177-8CCF7EBC8631}"/>
          </ac:spMkLst>
        </pc:spChg>
        <pc:spChg chg="add del">
          <ac:chgData name="Тимофей Якубовский" userId="abb27480d32e2210" providerId="LiveId" clId="{CDEC4A09-E67F-42B2-A6DB-EAB7C0F9D16D}" dt="2023-12-06T11:44:42.461" v="300" actId="26606"/>
          <ac:spMkLst>
            <pc:docMk/>
            <pc:sldMk cId="1669924508" sldId="256"/>
            <ac:spMk id="2073" creationId="{2CF7CF5F-D747-47B3-80B1-8392750446C6}"/>
          </ac:spMkLst>
        </pc:spChg>
        <pc:spChg chg="add del">
          <ac:chgData name="Тимофей Якубовский" userId="abb27480d32e2210" providerId="LiveId" clId="{CDEC4A09-E67F-42B2-A6DB-EAB7C0F9D16D}" dt="2023-12-06T11:44:42.461" v="300" actId="26606"/>
          <ac:spMkLst>
            <pc:docMk/>
            <pc:sldMk cId="1669924508" sldId="256"/>
            <ac:spMk id="2075" creationId="{820B6604-1FF9-43F5-AC47-3D41CB2F563B}"/>
          </ac:spMkLst>
        </pc:spChg>
        <pc:spChg chg="add del">
          <ac:chgData name="Тимофей Якубовский" userId="abb27480d32e2210" providerId="LiveId" clId="{CDEC4A09-E67F-42B2-A6DB-EAB7C0F9D16D}" dt="2023-12-06T11:44:42.461" v="300" actId="26606"/>
          <ac:spMkLst>
            <pc:docMk/>
            <pc:sldMk cId="1669924508" sldId="256"/>
            <ac:spMk id="2077" creationId="{CE1108CD-786E-4304-9504-9C5AD64829D2}"/>
          </ac:spMkLst>
        </pc:spChg>
        <pc:spChg chg="add del">
          <ac:chgData name="Тимофей Якубовский" userId="abb27480d32e2210" providerId="LiveId" clId="{CDEC4A09-E67F-42B2-A6DB-EAB7C0F9D16D}" dt="2023-12-06T11:44:42.461" v="300" actId="26606"/>
          <ac:spMkLst>
            <pc:docMk/>
            <pc:sldMk cId="1669924508" sldId="256"/>
            <ac:spMk id="2079" creationId="{F5240CE2-6217-45B8-8935-93F8861858BC}"/>
          </ac:spMkLst>
        </pc:spChg>
        <pc:picChg chg="add mod">
          <ac:chgData name="Тимофей Якубовский" userId="abb27480d32e2210" providerId="LiveId" clId="{CDEC4A09-E67F-42B2-A6DB-EAB7C0F9D16D}" dt="2023-12-06T11:45:13.211" v="313" actId="26606"/>
          <ac:picMkLst>
            <pc:docMk/>
            <pc:sldMk cId="1669924508" sldId="256"/>
            <ac:picMk id="5" creationId="{27E37E9B-3676-33A5-76AA-57ADABC470AF}"/>
          </ac:picMkLst>
        </pc:picChg>
        <pc:picChg chg="add del mod ord">
          <ac:chgData name="Тимофей Якубовский" userId="abb27480d32e2210" providerId="LiveId" clId="{CDEC4A09-E67F-42B2-A6DB-EAB7C0F9D16D}" dt="2023-12-06T11:44:44.485" v="303"/>
          <ac:picMkLst>
            <pc:docMk/>
            <pc:sldMk cId="1669924508" sldId="256"/>
            <ac:picMk id="2050" creationId="{8350DEAD-F723-79EF-9514-0D21D8CD1DF8}"/>
          </ac:picMkLst>
        </pc:picChg>
        <pc:picChg chg="add del mod ord">
          <ac:chgData name="Тимофей Якубовский" userId="abb27480d32e2210" providerId="LiveId" clId="{CDEC4A09-E67F-42B2-A6DB-EAB7C0F9D16D}" dt="2023-12-06T11:44:43.036" v="301"/>
          <ac:picMkLst>
            <pc:docMk/>
            <pc:sldMk cId="1669924508" sldId="256"/>
            <ac:picMk id="2052" creationId="{F014ED65-4332-0A04-F13C-C9E3C90FA8D5}"/>
          </ac:picMkLst>
        </pc:picChg>
        <pc:picChg chg="add del mod">
          <ac:chgData name="Тимофей Якубовский" userId="abb27480d32e2210" providerId="LiveId" clId="{CDEC4A09-E67F-42B2-A6DB-EAB7C0F9D16D}" dt="2023-12-06T11:45:05.322" v="311"/>
          <ac:picMkLst>
            <pc:docMk/>
            <pc:sldMk cId="1669924508" sldId="256"/>
            <ac:picMk id="2054" creationId="{4D0036C3-2CE9-C8EF-C92A-44946FB4D9B0}"/>
          </ac:picMkLst>
        </pc:picChg>
        <pc:cxnChg chg="add del">
          <ac:chgData name="Тимофей Якубовский" userId="abb27480d32e2210" providerId="LiveId" clId="{CDEC4A09-E67F-42B2-A6DB-EAB7C0F9D16D}" dt="2023-12-06T11:44:19.664" v="295" actId="26606"/>
          <ac:cxnSpMkLst>
            <pc:docMk/>
            <pc:sldMk cId="1669924508" sldId="256"/>
            <ac:cxnSpMk id="2059" creationId="{C41BAEC7-F7B0-4224-8B18-8F74B7D87F0B}"/>
          </ac:cxnSpMkLst>
        </pc:cxnChg>
      </pc:sldChg>
      <pc:sldChg chg="addSp delSp modSp mod setBg">
        <pc:chgData name="Тимофей Якубовский" userId="abb27480d32e2210" providerId="LiveId" clId="{CDEC4A09-E67F-42B2-A6DB-EAB7C0F9D16D}" dt="2023-12-18T10:37:02.732" v="2661" actId="478"/>
        <pc:sldMkLst>
          <pc:docMk/>
          <pc:sldMk cId="3339484579" sldId="257"/>
        </pc:sldMkLst>
        <pc:spChg chg="add">
          <ac:chgData name="Тимофей Якубовский" userId="abb27480d32e2210" providerId="LiveId" clId="{CDEC4A09-E67F-42B2-A6DB-EAB7C0F9D16D}" dt="2023-12-11T12:29:45.607" v="1111" actId="26606"/>
          <ac:spMkLst>
            <pc:docMk/>
            <pc:sldMk cId="3339484579" sldId="257"/>
            <ac:spMk id="2" creationId="{A2515725-A571-D520-B047-CD7A189453CA}"/>
          </ac:spMkLst>
        </pc:spChg>
        <pc:spChg chg="add mod">
          <ac:chgData name="Тимофей Якубовский" userId="abb27480d32e2210" providerId="LiveId" clId="{CDEC4A09-E67F-42B2-A6DB-EAB7C0F9D16D}" dt="2023-12-18T10:00:03.949" v="2384"/>
          <ac:spMkLst>
            <pc:docMk/>
            <pc:sldMk cId="3339484579" sldId="257"/>
            <ac:spMk id="3" creationId="{0D81BB02-A951-5B76-E1A7-6B4291A0DAB2}"/>
          </ac:spMkLst>
        </pc:spChg>
        <pc:spChg chg="add del mod">
          <ac:chgData name="Тимофей Якубовский" userId="abb27480d32e2210" providerId="LiveId" clId="{CDEC4A09-E67F-42B2-A6DB-EAB7C0F9D16D}" dt="2023-12-18T10:37:02.732" v="2661" actId="478"/>
          <ac:spMkLst>
            <pc:docMk/>
            <pc:sldMk cId="3339484579" sldId="257"/>
            <ac:spMk id="4" creationId="{75488D8E-671D-CA35-27D2-60F79C9C5AB4}"/>
          </ac:spMkLst>
        </pc:spChg>
        <pc:spChg chg="add del">
          <ac:chgData name="Тимофей Якубовский" userId="abb27480d32e2210" providerId="LiveId" clId="{CDEC4A09-E67F-42B2-A6DB-EAB7C0F9D16D}" dt="2023-12-11T12:29:45.607" v="1111" actId="26606"/>
          <ac:spMkLst>
            <pc:docMk/>
            <pc:sldMk cId="3339484579" sldId="257"/>
            <ac:spMk id="1033" creationId="{A7AE9375-4664-4DB2-922D-2782A6E439AC}"/>
          </ac:spMkLst>
        </pc:spChg>
        <pc:spChg chg="add del">
          <ac:chgData name="Тимофей Якубовский" userId="abb27480d32e2210" providerId="LiveId" clId="{CDEC4A09-E67F-42B2-A6DB-EAB7C0F9D16D}" dt="2023-12-11T12:29:45.607" v="1111" actId="26606"/>
          <ac:spMkLst>
            <pc:docMk/>
            <pc:sldMk cId="3339484579" sldId="257"/>
            <ac:spMk id="1037" creationId="{C87417AF-190E-4D6E-AFA6-7D3E84B0B430}"/>
          </ac:spMkLst>
        </pc:spChg>
        <pc:spChg chg="add del">
          <ac:chgData name="Тимофей Якубовский" userId="abb27480d32e2210" providerId="LiveId" clId="{CDEC4A09-E67F-42B2-A6DB-EAB7C0F9D16D}" dt="2023-12-11T12:29:45.607" v="1111" actId="26606"/>
          <ac:spMkLst>
            <pc:docMk/>
            <pc:sldMk cId="3339484579" sldId="257"/>
            <ac:spMk id="1039" creationId="{80B30ED8-273E-4C07-8568-2FE5CC5C483D}"/>
          </ac:spMkLst>
        </pc:spChg>
        <pc:spChg chg="del mod replId">
          <ac:chgData name="Тимофей Якубовский" userId="abb27480d32e2210" providerId="LiveId" clId="{CDEC4A09-E67F-42B2-A6DB-EAB7C0F9D16D}" dt="2023-12-11T12:29:45.607" v="1111" actId="26606"/>
          <ac:spMkLst>
            <pc:docMk/>
            <pc:sldMk cId="3339484579" sldId="257"/>
            <ac:spMk id="1041" creationId="{37F4BC8E-F9E9-4DD5-897A-D6EA97F6B5F9}"/>
          </ac:spMkLst>
        </pc:spChg>
        <pc:spChg chg="del mod replId">
          <ac:chgData name="Тимофей Якубовский" userId="abb27480d32e2210" providerId="LiveId" clId="{CDEC4A09-E67F-42B2-A6DB-EAB7C0F9D16D}" dt="2023-12-11T12:29:45.607" v="1111" actId="26606"/>
          <ac:spMkLst>
            <pc:docMk/>
            <pc:sldMk cId="3339484579" sldId="257"/>
            <ac:spMk id="1042" creationId="{8DECA3E9-0D30-43B5-8833-E2575CE2A137}"/>
          </ac:spMkLst>
        </pc:spChg>
        <pc:spChg chg="add">
          <ac:chgData name="Тимофей Якубовский" userId="abb27480d32e2210" providerId="LiveId" clId="{CDEC4A09-E67F-42B2-A6DB-EAB7C0F9D16D}" dt="2023-12-11T12:29:45.607" v="1111" actId="26606"/>
          <ac:spMkLst>
            <pc:docMk/>
            <pc:sldMk cId="3339484579" sldId="257"/>
            <ac:spMk id="1044" creationId="{352BEC0E-22F8-46D0-9632-375DB541B06C}"/>
          </ac:spMkLst>
        </pc:spChg>
        <pc:spChg chg="add">
          <ac:chgData name="Тимофей Якубовский" userId="abb27480d32e2210" providerId="LiveId" clId="{CDEC4A09-E67F-42B2-A6DB-EAB7C0F9D16D}" dt="2023-12-11T12:29:45.607" v="1111" actId="26606"/>
          <ac:spMkLst>
            <pc:docMk/>
            <pc:sldMk cId="3339484579" sldId="257"/>
            <ac:spMk id="1046" creationId="{3FCFB1DE-0B7E-48CC-BA90-B2AB0889F9D6}"/>
          </ac:spMkLst>
        </pc:spChg>
        <pc:picChg chg="add">
          <ac:chgData name="Тимофей Якубовский" userId="abb27480d32e2210" providerId="LiveId" clId="{CDEC4A09-E67F-42B2-A6DB-EAB7C0F9D16D}" dt="2023-12-11T12:29:45.607" v="1111" actId="26606"/>
          <ac:picMkLst>
            <pc:docMk/>
            <pc:sldMk cId="3339484579" sldId="257"/>
            <ac:picMk id="1026" creationId="{A8A022AF-F5B7-75C1-0E0E-389F6A18D9AE}"/>
          </ac:picMkLst>
        </pc:picChg>
        <pc:picChg chg="add">
          <ac:chgData name="Тимофей Якубовский" userId="abb27480d32e2210" providerId="LiveId" clId="{CDEC4A09-E67F-42B2-A6DB-EAB7C0F9D16D}" dt="2023-12-11T12:29:45.607" v="1111" actId="26606"/>
          <ac:picMkLst>
            <pc:docMk/>
            <pc:sldMk cId="3339484579" sldId="257"/>
            <ac:picMk id="1028" creationId="{865F4CB0-6A22-4012-533F-7126D3B4C88A}"/>
          </ac:picMkLst>
        </pc:picChg>
        <pc:picChg chg="add del mod replId">
          <ac:chgData name="Тимофей Якубовский" userId="abb27480d32e2210" providerId="LiveId" clId="{CDEC4A09-E67F-42B2-A6DB-EAB7C0F9D16D}" dt="2023-12-11T12:29:45.607" v="1111" actId="26606"/>
          <ac:picMkLst>
            <pc:docMk/>
            <pc:sldMk cId="3339484579" sldId="257"/>
            <ac:picMk id="1043" creationId="{C9210E69-DA69-0F0F-73FB-6767510CE88A}"/>
          </ac:picMkLst>
        </pc:picChg>
        <pc:picChg chg="add del mod ord replId">
          <ac:chgData name="Тимофей Якубовский" userId="abb27480d32e2210" providerId="LiveId" clId="{CDEC4A09-E67F-42B2-A6DB-EAB7C0F9D16D}" dt="2023-12-11T12:29:45.607" v="1111" actId="26606"/>
          <ac:picMkLst>
            <pc:docMk/>
            <pc:sldMk cId="3339484579" sldId="257"/>
            <ac:picMk id="1045" creationId="{7464CD88-216A-E6BB-8122-A0C67AFC2F10}"/>
          </ac:picMkLst>
        </pc:picChg>
        <pc:cxnChg chg="add del">
          <ac:chgData name="Тимофей Якубовский" userId="abb27480d32e2210" providerId="LiveId" clId="{CDEC4A09-E67F-42B2-A6DB-EAB7C0F9D16D}" dt="2023-12-11T12:29:45.607" v="1111" actId="26606"/>
          <ac:cxnSpMkLst>
            <pc:docMk/>
            <pc:sldMk cId="3339484579" sldId="257"/>
            <ac:cxnSpMk id="1035" creationId="{EE504C98-6397-41C1-A8D8-2D9C4ED307E0}"/>
          </ac:cxnSpMkLst>
        </pc:cxnChg>
      </pc:sldChg>
      <pc:sldChg chg="addSp delSp modSp mod setBg">
        <pc:chgData name="Тимофей Якубовский" userId="abb27480d32e2210" providerId="LiveId" clId="{CDEC4A09-E67F-42B2-A6DB-EAB7C0F9D16D}" dt="2023-12-18T10:37:06.457" v="2662" actId="478"/>
        <pc:sldMkLst>
          <pc:docMk/>
          <pc:sldMk cId="3455038251" sldId="258"/>
        </pc:sldMkLst>
        <pc:spChg chg="del">
          <ac:chgData name="Тимофей Якубовский" userId="abb27480d32e2210" providerId="LiveId" clId="{CDEC4A09-E67F-42B2-A6DB-EAB7C0F9D16D}" dt="2023-12-06T11:15:58.712" v="82" actId="478"/>
          <ac:spMkLst>
            <pc:docMk/>
            <pc:sldMk cId="3455038251" sldId="258"/>
            <ac:spMk id="2" creationId="{2A4B771C-DDA2-9710-6D6D-48A69F7F4D40}"/>
          </ac:spMkLst>
        </pc:spChg>
        <pc:spChg chg="add del mod">
          <ac:chgData name="Тимофей Якубовский" userId="abb27480d32e2210" providerId="LiveId" clId="{CDEC4A09-E67F-42B2-A6DB-EAB7C0F9D16D}" dt="2023-12-18T10:37:06.457" v="2662" actId="478"/>
          <ac:spMkLst>
            <pc:docMk/>
            <pc:sldMk cId="3455038251" sldId="258"/>
            <ac:spMk id="2" creationId="{4A44A2D8-D287-E1C0-637A-2C4BDFA1958E}"/>
          </ac:spMkLst>
        </pc:spChg>
        <pc:spChg chg="add mod">
          <ac:chgData name="Тимофей Якубовский" userId="abb27480d32e2210" providerId="LiveId" clId="{CDEC4A09-E67F-42B2-A6DB-EAB7C0F9D16D}" dt="2023-12-18T10:23:08.407" v="2560" actId="5793"/>
          <ac:spMkLst>
            <pc:docMk/>
            <pc:sldMk cId="3455038251" sldId="258"/>
            <ac:spMk id="3" creationId="{19D93544-8302-92DD-4CB8-25D85026CD36}"/>
          </ac:spMkLst>
        </pc:spChg>
        <pc:spChg chg="add del">
          <ac:chgData name="Тимофей Якубовский" userId="abb27480d32e2210" providerId="LiveId" clId="{CDEC4A09-E67F-42B2-A6DB-EAB7C0F9D16D}" dt="2023-12-11T12:29:40.680" v="1109" actId="26606"/>
          <ac:spMkLst>
            <pc:docMk/>
            <pc:sldMk cId="3455038251" sldId="258"/>
            <ac:spMk id="3079" creationId="{21A75659-5A6F-4F77-9679-678A00B9D8DC}"/>
          </ac:spMkLst>
        </pc:spChg>
        <pc:spChg chg="add del">
          <ac:chgData name="Тимофей Якубовский" userId="abb27480d32e2210" providerId="LiveId" clId="{CDEC4A09-E67F-42B2-A6DB-EAB7C0F9D16D}" dt="2023-12-11T12:29:40.680" v="1109" actId="26606"/>
          <ac:spMkLst>
            <pc:docMk/>
            <pc:sldMk cId="3455038251" sldId="258"/>
            <ac:spMk id="3081" creationId="{E30A3A45-140E-431E-AED0-07EF836310B3}"/>
          </ac:spMkLst>
        </pc:spChg>
        <pc:spChg chg="add del">
          <ac:chgData name="Тимофей Якубовский" userId="abb27480d32e2210" providerId="LiveId" clId="{CDEC4A09-E67F-42B2-A6DB-EAB7C0F9D16D}" dt="2023-12-11T12:29:40.680" v="1109" actId="26606"/>
          <ac:spMkLst>
            <pc:docMk/>
            <pc:sldMk cId="3455038251" sldId="258"/>
            <ac:spMk id="3083" creationId="{55D4142C-5077-457F-A6AD-3FECFDB39685}"/>
          </ac:spMkLst>
        </pc:spChg>
        <pc:spChg chg="add del">
          <ac:chgData name="Тимофей Якубовский" userId="abb27480d32e2210" providerId="LiveId" clId="{CDEC4A09-E67F-42B2-A6DB-EAB7C0F9D16D}" dt="2023-12-11T12:29:40.680" v="1109" actId="26606"/>
          <ac:spMkLst>
            <pc:docMk/>
            <pc:sldMk cId="3455038251" sldId="258"/>
            <ac:spMk id="3085" creationId="{7A5F0580-5EE9-419F-96EE-B6529EF6E7D0}"/>
          </ac:spMkLst>
        </pc:spChg>
        <pc:spChg chg="del mod ord replId">
          <ac:chgData name="Тимофей Якубовский" userId="abb27480d32e2210" providerId="LiveId" clId="{CDEC4A09-E67F-42B2-A6DB-EAB7C0F9D16D}" dt="2023-12-11T12:29:40.680" v="1109" actId="26606"/>
          <ac:spMkLst>
            <pc:docMk/>
            <pc:sldMk cId="3455038251" sldId="258"/>
            <ac:spMk id="3088" creationId="{75BEC975-4698-DF91-F96D-9C7459B4BD56}"/>
          </ac:spMkLst>
        </pc:spChg>
        <pc:spChg chg="add">
          <ac:chgData name="Тимофей Якубовский" userId="abb27480d32e2210" providerId="LiveId" clId="{CDEC4A09-E67F-42B2-A6DB-EAB7C0F9D16D}" dt="2023-12-11T12:29:40.680" v="1109" actId="26606"/>
          <ac:spMkLst>
            <pc:docMk/>
            <pc:sldMk cId="3455038251" sldId="258"/>
            <ac:spMk id="3090" creationId="{DB304A14-32D0-4873-B914-423ED7B8DAFD}"/>
          </ac:spMkLst>
        </pc:spChg>
        <pc:spChg chg="add">
          <ac:chgData name="Тимофей Якубовский" userId="abb27480d32e2210" providerId="LiveId" clId="{CDEC4A09-E67F-42B2-A6DB-EAB7C0F9D16D}" dt="2023-12-11T12:29:40.680" v="1109" actId="26606"/>
          <ac:spMkLst>
            <pc:docMk/>
            <pc:sldMk cId="3455038251" sldId="258"/>
            <ac:spMk id="3092" creationId="{1D460C86-854F-4FB3-ABC2-E823D8FEB9DB}"/>
          </ac:spMkLst>
        </pc:spChg>
        <pc:spChg chg="add">
          <ac:chgData name="Тимофей Якубовский" userId="abb27480d32e2210" providerId="LiveId" clId="{CDEC4A09-E67F-42B2-A6DB-EAB7C0F9D16D}" dt="2023-12-11T12:29:40.680" v="1109" actId="26606"/>
          <ac:spMkLst>
            <pc:docMk/>
            <pc:sldMk cId="3455038251" sldId="258"/>
            <ac:spMk id="3094" creationId="{BB48116A-278A-4CC5-89D3-9DE8E8FF1245}"/>
          </ac:spMkLst>
        </pc:spChg>
        <pc:picChg chg="add">
          <ac:chgData name="Тимофей Якубовский" userId="abb27480d32e2210" providerId="LiveId" clId="{CDEC4A09-E67F-42B2-A6DB-EAB7C0F9D16D}" dt="2023-12-11T12:29:40.680" v="1109" actId="26606"/>
          <ac:picMkLst>
            <pc:docMk/>
            <pc:sldMk cId="3455038251" sldId="258"/>
            <ac:picMk id="3074" creationId="{91AB51EE-EA94-3EF9-A3B8-646F7A1B49F9}"/>
          </ac:picMkLst>
        </pc:picChg>
        <pc:picChg chg="add del mod replId">
          <ac:chgData name="Тимофей Якубовский" userId="abb27480d32e2210" providerId="LiveId" clId="{CDEC4A09-E67F-42B2-A6DB-EAB7C0F9D16D}" dt="2023-12-11T12:29:40.680" v="1109" actId="26606"/>
          <ac:picMkLst>
            <pc:docMk/>
            <pc:sldMk cId="3455038251" sldId="258"/>
            <ac:picMk id="3087" creationId="{5D886807-95E6-3BB1-5CD4-4F0812808117}"/>
          </ac:picMkLst>
        </pc:picChg>
      </pc:sldChg>
      <pc:sldChg chg="addSp delSp modSp new mod setBg">
        <pc:chgData name="Тимофей Якубовский" userId="abb27480d32e2210" providerId="LiveId" clId="{CDEC4A09-E67F-42B2-A6DB-EAB7C0F9D16D}" dt="2023-12-18T10:27:26.028" v="2597" actId="27636"/>
        <pc:sldMkLst>
          <pc:docMk/>
          <pc:sldMk cId="1690996826" sldId="259"/>
        </pc:sldMkLst>
        <pc:spChg chg="add">
          <ac:chgData name="Тимофей Якубовский" userId="abb27480d32e2210" providerId="LiveId" clId="{CDEC4A09-E67F-42B2-A6DB-EAB7C0F9D16D}" dt="2023-12-11T12:29:32.564" v="1107" actId="26606"/>
          <ac:spMkLst>
            <pc:docMk/>
            <pc:sldMk cId="1690996826" sldId="259"/>
            <ac:spMk id="2" creationId="{10048582-05E0-18BD-DFC8-58E372FCB677}"/>
          </ac:spMkLst>
        </pc:spChg>
        <pc:spChg chg="add mod">
          <ac:chgData name="Тимофей Якубовский" userId="abb27480d32e2210" providerId="LiveId" clId="{CDEC4A09-E67F-42B2-A6DB-EAB7C0F9D16D}" dt="2023-12-18T10:27:26.028" v="2597" actId="27636"/>
          <ac:spMkLst>
            <pc:docMk/>
            <pc:sldMk cId="1690996826" sldId="259"/>
            <ac:spMk id="3" creationId="{379194EA-6A4E-A018-0800-F3F5382AC5CF}"/>
          </ac:spMkLst>
        </pc:spChg>
        <pc:spChg chg="add del">
          <ac:chgData name="Тимофей Якубовский" userId="abb27480d32e2210" providerId="LiveId" clId="{CDEC4A09-E67F-42B2-A6DB-EAB7C0F9D16D}" dt="2023-12-06T11:47:55.612" v="319" actId="26606"/>
          <ac:spMkLst>
            <pc:docMk/>
            <pc:sldMk cId="1690996826" sldId="259"/>
            <ac:spMk id="4103" creationId="{C3D6EC93-F369-413E-AA67-5D4104161046}"/>
          </ac:spMkLst>
        </pc:spChg>
        <pc:spChg chg="add del">
          <ac:chgData name="Тимофей Якубовский" userId="abb27480d32e2210" providerId="LiveId" clId="{CDEC4A09-E67F-42B2-A6DB-EAB7C0F9D16D}" dt="2023-12-11T12:29:32.564" v="1107" actId="26606"/>
          <ac:spMkLst>
            <pc:docMk/>
            <pc:sldMk cId="1690996826" sldId="259"/>
            <ac:spMk id="4109" creationId="{E8A8EAB8-D2FF-444D-B34B-7D32F106AD0E}"/>
          </ac:spMkLst>
        </pc:spChg>
        <pc:spChg chg="add del mod replId">
          <ac:chgData name="Тимофей Якубовский" userId="abb27480d32e2210" providerId="LiveId" clId="{CDEC4A09-E67F-42B2-A6DB-EAB7C0F9D16D}" dt="2023-12-11T12:29:32.564" v="1107" actId="26606"/>
          <ac:spMkLst>
            <pc:docMk/>
            <pc:sldMk cId="1690996826" sldId="259"/>
            <ac:spMk id="4113" creationId="{CAEAD3EC-9AA0-9168-15EB-E2E7E60FB1E0}"/>
          </ac:spMkLst>
        </pc:spChg>
        <pc:spChg chg="del mod replId">
          <ac:chgData name="Тимофей Якубовский" userId="abb27480d32e2210" providerId="LiveId" clId="{CDEC4A09-E67F-42B2-A6DB-EAB7C0F9D16D}" dt="2023-12-11T12:29:32.564" v="1107" actId="26606"/>
          <ac:spMkLst>
            <pc:docMk/>
            <pc:sldMk cId="1690996826" sldId="259"/>
            <ac:spMk id="4114" creationId="{9FE58C65-108E-C472-F4C5-BE94E105D9FC}"/>
          </ac:spMkLst>
        </pc:spChg>
        <pc:spChg chg="add">
          <ac:chgData name="Тимофей Якубовский" userId="abb27480d32e2210" providerId="LiveId" clId="{CDEC4A09-E67F-42B2-A6DB-EAB7C0F9D16D}" dt="2023-12-11T12:29:32.564" v="1107" actId="26606"/>
          <ac:spMkLst>
            <pc:docMk/>
            <pc:sldMk cId="1690996826" sldId="259"/>
            <ac:spMk id="4116" creationId="{743AA782-23D1-4521-8CAD-47662984AA08}"/>
          </ac:spMkLst>
        </pc:spChg>
        <pc:spChg chg="add">
          <ac:chgData name="Тимофей Якубовский" userId="abb27480d32e2210" providerId="LiveId" clId="{CDEC4A09-E67F-42B2-A6DB-EAB7C0F9D16D}" dt="2023-12-11T12:29:32.564" v="1107" actId="26606"/>
          <ac:spMkLst>
            <pc:docMk/>
            <pc:sldMk cId="1690996826" sldId="259"/>
            <ac:spMk id="4118" creationId="{71877DBC-BB60-40F0-AC93-2ACDBAAE60CE}"/>
          </ac:spMkLst>
        </pc:spChg>
        <pc:grpChg chg="add del">
          <ac:chgData name="Тимофей Якубовский" userId="abb27480d32e2210" providerId="LiveId" clId="{CDEC4A09-E67F-42B2-A6DB-EAB7C0F9D16D}" dt="2023-12-06T11:47:55.612" v="319" actId="26606"/>
          <ac:grpSpMkLst>
            <pc:docMk/>
            <pc:sldMk cId="1690996826" sldId="259"/>
            <ac:grpSpMk id="4105" creationId="{4EA04677-6B2C-40F4-975C-ED9196552771}"/>
          </ac:grpSpMkLst>
        </pc:grpChg>
        <pc:picChg chg="add">
          <ac:chgData name="Тимофей Якубовский" userId="abb27480d32e2210" providerId="LiveId" clId="{CDEC4A09-E67F-42B2-A6DB-EAB7C0F9D16D}" dt="2023-12-11T12:29:32.564" v="1107" actId="26606"/>
          <ac:picMkLst>
            <pc:docMk/>
            <pc:sldMk cId="1690996826" sldId="259"/>
            <ac:picMk id="4098" creationId="{CC95A7C5-2CD3-A9B1-C699-5377427DE61A}"/>
          </ac:picMkLst>
        </pc:picChg>
        <pc:picChg chg="add del mod replId">
          <ac:chgData name="Тимофей Якубовский" userId="abb27480d32e2210" providerId="LiveId" clId="{CDEC4A09-E67F-42B2-A6DB-EAB7C0F9D16D}" dt="2023-12-11T12:29:32.564" v="1107" actId="26606"/>
          <ac:picMkLst>
            <pc:docMk/>
            <pc:sldMk cId="1690996826" sldId="259"/>
            <ac:picMk id="4115" creationId="{9249F867-C963-EDD4-79FB-D555AB6F059A}"/>
          </ac:picMkLst>
        </pc:picChg>
        <pc:cxnChg chg="add del">
          <ac:chgData name="Тимофей Якубовский" userId="abb27480d32e2210" providerId="LiveId" clId="{CDEC4A09-E67F-42B2-A6DB-EAB7C0F9D16D}" dt="2023-12-11T12:29:32.564" v="1107" actId="26606"/>
          <ac:cxnSpMkLst>
            <pc:docMk/>
            <pc:sldMk cId="1690996826" sldId="259"/>
            <ac:cxnSpMk id="4110" creationId="{EEA38897-7BA3-4408-8083-3235339C4A60}"/>
          </ac:cxnSpMkLst>
        </pc:cxnChg>
        <pc:cxnChg chg="add del">
          <ac:chgData name="Тимофей Якубовский" userId="abb27480d32e2210" providerId="LiveId" clId="{CDEC4A09-E67F-42B2-A6DB-EAB7C0F9D16D}" dt="2023-12-11T12:29:32.564" v="1107" actId="26606"/>
          <ac:cxnSpMkLst>
            <pc:docMk/>
            <pc:sldMk cId="1690996826" sldId="259"/>
            <ac:cxnSpMk id="4111" creationId="{F11AD06B-AB20-4097-8606-5DA00DBACE88}"/>
          </ac:cxnSpMkLst>
        </pc:cxnChg>
      </pc:sldChg>
      <pc:sldChg chg="addSp delSp modSp new del mod setBg">
        <pc:chgData name="Тимофей Якубовский" userId="abb27480d32e2210" providerId="LiveId" clId="{CDEC4A09-E67F-42B2-A6DB-EAB7C0F9D16D}" dt="2023-12-18T10:27:31.551" v="2598" actId="47"/>
        <pc:sldMkLst>
          <pc:docMk/>
          <pc:sldMk cId="182788509" sldId="260"/>
        </pc:sldMkLst>
        <pc:spChg chg="del">
          <ac:chgData name="Тимофей Якубовский" userId="abb27480d32e2210" providerId="LiveId" clId="{CDEC4A09-E67F-42B2-A6DB-EAB7C0F9D16D}" dt="2023-12-06T11:16:22.758" v="87" actId="478"/>
          <ac:spMkLst>
            <pc:docMk/>
            <pc:sldMk cId="182788509" sldId="260"/>
            <ac:spMk id="2" creationId="{34E906CB-5324-9414-F32A-E0343E0FA8BC}"/>
          </ac:spMkLst>
        </pc:spChg>
        <pc:spChg chg="add">
          <ac:chgData name="Тимофей Якубовский" userId="abb27480d32e2210" providerId="LiveId" clId="{CDEC4A09-E67F-42B2-A6DB-EAB7C0F9D16D}" dt="2023-12-11T12:29:27.784" v="1105" actId="26606"/>
          <ac:spMkLst>
            <pc:docMk/>
            <pc:sldMk cId="182788509" sldId="260"/>
            <ac:spMk id="3" creationId="{FC69778B-1D76-F551-D790-B4269BD696FA}"/>
          </ac:spMkLst>
        </pc:spChg>
        <pc:spChg chg="add del">
          <ac:chgData name="Тимофей Якубовский" userId="abb27480d32e2210" providerId="LiveId" clId="{CDEC4A09-E67F-42B2-A6DB-EAB7C0F9D16D}" dt="2023-12-11T12:29:27.784" v="1105" actId="26606"/>
          <ac:spMkLst>
            <pc:docMk/>
            <pc:sldMk cId="182788509" sldId="260"/>
            <ac:spMk id="5126" creationId="{E8A8EAB8-D2FF-444D-B34B-7D32F106AD0E}"/>
          </ac:spMkLst>
        </pc:spChg>
        <pc:spChg chg="add del">
          <ac:chgData name="Тимофей Якубовский" userId="abb27480d32e2210" providerId="LiveId" clId="{CDEC4A09-E67F-42B2-A6DB-EAB7C0F9D16D}" dt="2023-12-06T11:49:30.825" v="325" actId="26606"/>
          <ac:spMkLst>
            <pc:docMk/>
            <pc:sldMk cId="182788509" sldId="260"/>
            <ac:spMk id="5127" creationId="{375B19E4-0108-41C4-8DB1-11BAE0B49D9B}"/>
          </ac:spMkLst>
        </pc:spChg>
        <pc:spChg chg="add del">
          <ac:chgData name="Тимофей Якубовский" userId="abb27480d32e2210" providerId="LiveId" clId="{CDEC4A09-E67F-42B2-A6DB-EAB7C0F9D16D}" dt="2023-12-11T12:29:27.784" v="1105" actId="26606"/>
          <ac:spMkLst>
            <pc:docMk/>
            <pc:sldMk cId="182788509" sldId="260"/>
            <ac:spMk id="5128" creationId="{C61F2F60-14E3-4196-B7CE-175E46F04481}"/>
          </ac:spMkLst>
        </pc:spChg>
        <pc:spChg chg="del mod replId">
          <ac:chgData name="Тимофей Якубовский" userId="abb27480d32e2210" providerId="LiveId" clId="{CDEC4A09-E67F-42B2-A6DB-EAB7C0F9D16D}" dt="2023-12-11T12:29:27.784" v="1105" actId="26606"/>
          <ac:spMkLst>
            <pc:docMk/>
            <pc:sldMk cId="182788509" sldId="260"/>
            <ac:spMk id="5130" creationId="{081EC014-180F-E095-83F6-161AA40F79CD}"/>
          </ac:spMkLst>
        </pc:spChg>
        <pc:spChg chg="add">
          <ac:chgData name="Тимофей Якубовский" userId="abb27480d32e2210" providerId="LiveId" clId="{CDEC4A09-E67F-42B2-A6DB-EAB7C0F9D16D}" dt="2023-12-11T12:29:27.784" v="1105" actId="26606"/>
          <ac:spMkLst>
            <pc:docMk/>
            <pc:sldMk cId="182788509" sldId="260"/>
            <ac:spMk id="5133" creationId="{743AA782-23D1-4521-8CAD-47662984AA08}"/>
          </ac:spMkLst>
        </pc:spChg>
        <pc:spChg chg="add">
          <ac:chgData name="Тимофей Якубовский" userId="abb27480d32e2210" providerId="LiveId" clId="{CDEC4A09-E67F-42B2-A6DB-EAB7C0F9D16D}" dt="2023-12-11T12:29:27.784" v="1105" actId="26606"/>
          <ac:spMkLst>
            <pc:docMk/>
            <pc:sldMk cId="182788509" sldId="260"/>
            <ac:spMk id="5135" creationId="{71877DBC-BB60-40F0-AC93-2ACDBAAE60CE}"/>
          </ac:spMkLst>
        </pc:spChg>
        <pc:picChg chg="add del mod">
          <ac:chgData name="Тимофей Якубовский" userId="abb27480d32e2210" providerId="LiveId" clId="{CDEC4A09-E67F-42B2-A6DB-EAB7C0F9D16D}" dt="2023-12-06T11:49:33.509" v="326"/>
          <ac:picMkLst>
            <pc:docMk/>
            <pc:sldMk cId="182788509" sldId="260"/>
            <ac:picMk id="5122" creationId="{C0ED2156-F441-6E08-E853-639A444ED93B}"/>
          </ac:picMkLst>
        </pc:picChg>
        <pc:picChg chg="add">
          <ac:chgData name="Тимофей Якубовский" userId="abb27480d32e2210" providerId="LiveId" clId="{CDEC4A09-E67F-42B2-A6DB-EAB7C0F9D16D}" dt="2023-12-11T12:29:27.784" v="1105" actId="26606"/>
          <ac:picMkLst>
            <pc:docMk/>
            <pc:sldMk cId="182788509" sldId="260"/>
            <ac:picMk id="5124" creationId="{E676B93E-8ED2-01F1-2A20-CBF6776EB2CF}"/>
          </ac:picMkLst>
        </pc:picChg>
        <pc:picChg chg="add del mod replId">
          <ac:chgData name="Тимофей Якубовский" userId="abb27480d32e2210" providerId="LiveId" clId="{CDEC4A09-E67F-42B2-A6DB-EAB7C0F9D16D}" dt="2023-12-11T12:29:27.784" v="1105" actId="26606"/>
          <ac:picMkLst>
            <pc:docMk/>
            <pc:sldMk cId="182788509" sldId="260"/>
            <ac:picMk id="5131" creationId="{4D27B917-35C8-086F-E7EC-7AAD800EE436}"/>
          </ac:picMkLst>
        </pc:picChg>
        <pc:cxnChg chg="add del">
          <ac:chgData name="Тимофей Якубовский" userId="abb27480d32e2210" providerId="LiveId" clId="{CDEC4A09-E67F-42B2-A6DB-EAB7C0F9D16D}" dt="2023-12-06T11:49:30.825" v="325" actId="26606"/>
          <ac:cxnSpMkLst>
            <pc:docMk/>
            <pc:sldMk cId="182788509" sldId="260"/>
            <ac:cxnSpMk id="5129" creationId="{C727A21A-62F5-405C-B7A5-439FD3993289}"/>
          </ac:cxnSpMkLst>
        </pc:cxnChg>
        <pc:cxnChg chg="add del">
          <ac:chgData name="Тимофей Якубовский" userId="abb27480d32e2210" providerId="LiveId" clId="{CDEC4A09-E67F-42B2-A6DB-EAB7C0F9D16D}" dt="2023-12-06T11:49:30.825" v="325" actId="26606"/>
          <ac:cxnSpMkLst>
            <pc:docMk/>
            <pc:sldMk cId="182788509" sldId="260"/>
            <ac:cxnSpMk id="5131" creationId="{F641577A-888F-4E56-B9E4-CC57AC7B7BDB}"/>
          </ac:cxnSpMkLst>
        </pc:cxnChg>
      </pc:sldChg>
      <pc:sldChg chg="addSp delSp modSp new mod setBg">
        <pc:chgData name="Тимофей Якубовский" userId="abb27480d32e2210" providerId="LiveId" clId="{CDEC4A09-E67F-42B2-A6DB-EAB7C0F9D16D}" dt="2023-12-11T12:29:12.315" v="1103" actId="26606"/>
        <pc:sldMkLst>
          <pc:docMk/>
          <pc:sldMk cId="215368059" sldId="261"/>
        </pc:sldMkLst>
        <pc:spChg chg="add">
          <ac:chgData name="Тимофей Якубовский" userId="abb27480d32e2210" providerId="LiveId" clId="{CDEC4A09-E67F-42B2-A6DB-EAB7C0F9D16D}" dt="2023-12-11T12:29:12.315" v="1103" actId="26606"/>
          <ac:spMkLst>
            <pc:docMk/>
            <pc:sldMk cId="215368059" sldId="261"/>
            <ac:spMk id="2" creationId="{E4E9BE42-0AB9-5D3F-42A6-04F9B2CAD082}"/>
          </ac:spMkLst>
        </pc:spChg>
        <pc:spChg chg="add">
          <ac:chgData name="Тимофей Якубовский" userId="abb27480d32e2210" providerId="LiveId" clId="{CDEC4A09-E67F-42B2-A6DB-EAB7C0F9D16D}" dt="2023-12-11T12:29:12.315" v="1103" actId="26606"/>
          <ac:spMkLst>
            <pc:docMk/>
            <pc:sldMk cId="215368059" sldId="261"/>
            <ac:spMk id="3" creationId="{2ADB4035-C2CC-0B13-23FA-14CFDA6737C2}"/>
          </ac:spMkLst>
        </pc:spChg>
        <pc:spChg chg="add del">
          <ac:chgData name="Тимофей Якубовский" userId="abb27480d32e2210" providerId="LiveId" clId="{CDEC4A09-E67F-42B2-A6DB-EAB7C0F9D16D}" dt="2023-12-11T12:29:12.315" v="1103" actId="26606"/>
          <ac:spMkLst>
            <pc:docMk/>
            <pc:sldMk cId="215368059" sldId="261"/>
            <ac:spMk id="6151" creationId="{375B19E4-0108-41C4-8DB1-11BAE0B49D9B}"/>
          </ac:spMkLst>
        </pc:spChg>
        <pc:spChg chg="del mod replId">
          <ac:chgData name="Тимофей Якубовский" userId="abb27480d32e2210" providerId="LiveId" clId="{CDEC4A09-E67F-42B2-A6DB-EAB7C0F9D16D}" dt="2023-12-11T12:29:12.315" v="1103" actId="26606"/>
          <ac:spMkLst>
            <pc:docMk/>
            <pc:sldMk cId="215368059" sldId="261"/>
            <ac:spMk id="6157" creationId="{5BB93525-E283-5013-871C-16B2F2F0B0A7}"/>
          </ac:spMkLst>
        </pc:spChg>
        <pc:spChg chg="del mod replId">
          <ac:chgData name="Тимофей Якубовский" userId="abb27480d32e2210" providerId="LiveId" clId="{CDEC4A09-E67F-42B2-A6DB-EAB7C0F9D16D}" dt="2023-12-11T12:29:12.315" v="1103" actId="26606"/>
          <ac:spMkLst>
            <pc:docMk/>
            <pc:sldMk cId="215368059" sldId="261"/>
            <ac:spMk id="6158" creationId="{9723C89D-43C7-A264-B859-A38DA232BF83}"/>
          </ac:spMkLst>
        </pc:spChg>
        <pc:spChg chg="add">
          <ac:chgData name="Тимофей Якубовский" userId="abb27480d32e2210" providerId="LiveId" clId="{CDEC4A09-E67F-42B2-A6DB-EAB7C0F9D16D}" dt="2023-12-11T12:29:12.315" v="1103" actId="26606"/>
          <ac:spMkLst>
            <pc:docMk/>
            <pc:sldMk cId="215368059" sldId="261"/>
            <ac:spMk id="6160" creationId="{743AA782-23D1-4521-8CAD-47662984AA08}"/>
          </ac:spMkLst>
        </pc:spChg>
        <pc:spChg chg="add">
          <ac:chgData name="Тимофей Якубовский" userId="abb27480d32e2210" providerId="LiveId" clId="{CDEC4A09-E67F-42B2-A6DB-EAB7C0F9D16D}" dt="2023-12-11T12:29:12.315" v="1103" actId="26606"/>
          <ac:spMkLst>
            <pc:docMk/>
            <pc:sldMk cId="215368059" sldId="261"/>
            <ac:spMk id="6162" creationId="{71877DBC-BB60-40F0-AC93-2ACDBAAE60CE}"/>
          </ac:spMkLst>
        </pc:spChg>
        <pc:picChg chg="add">
          <ac:chgData name="Тимофей Якубовский" userId="abb27480d32e2210" providerId="LiveId" clId="{CDEC4A09-E67F-42B2-A6DB-EAB7C0F9D16D}" dt="2023-12-11T12:29:12.315" v="1103" actId="26606"/>
          <ac:picMkLst>
            <pc:docMk/>
            <pc:sldMk cId="215368059" sldId="261"/>
            <ac:picMk id="6146" creationId="{129016CB-01E0-1317-5A0D-A3F9E1E8AA38}"/>
          </ac:picMkLst>
        </pc:picChg>
        <pc:picChg chg="add del mod replId">
          <ac:chgData name="Тимофей Якубовский" userId="abb27480d32e2210" providerId="LiveId" clId="{CDEC4A09-E67F-42B2-A6DB-EAB7C0F9D16D}" dt="2023-12-11T12:29:12.315" v="1103" actId="26606"/>
          <ac:picMkLst>
            <pc:docMk/>
            <pc:sldMk cId="215368059" sldId="261"/>
            <ac:picMk id="6159" creationId="{9AD86083-A84E-BC57-1CB3-023086212064}"/>
          </ac:picMkLst>
        </pc:picChg>
        <pc:cxnChg chg="add del">
          <ac:chgData name="Тимофей Якубовский" userId="abb27480d32e2210" providerId="LiveId" clId="{CDEC4A09-E67F-42B2-A6DB-EAB7C0F9D16D}" dt="2023-12-11T12:29:12.315" v="1103" actId="26606"/>
          <ac:cxnSpMkLst>
            <pc:docMk/>
            <pc:sldMk cId="215368059" sldId="261"/>
            <ac:cxnSpMk id="6153" creationId="{C727A21A-62F5-405C-B7A5-439FD3993289}"/>
          </ac:cxnSpMkLst>
        </pc:cxnChg>
        <pc:cxnChg chg="add del">
          <ac:chgData name="Тимофей Якубовский" userId="abb27480d32e2210" providerId="LiveId" clId="{CDEC4A09-E67F-42B2-A6DB-EAB7C0F9D16D}" dt="2023-12-11T12:29:12.315" v="1103" actId="26606"/>
          <ac:cxnSpMkLst>
            <pc:docMk/>
            <pc:sldMk cId="215368059" sldId="261"/>
            <ac:cxnSpMk id="6155" creationId="{F641577A-888F-4E56-B9E4-CC57AC7B7BDB}"/>
          </ac:cxnSpMkLst>
        </pc:cxnChg>
      </pc:sldChg>
      <pc:sldChg chg="delSp modSp new del mod">
        <pc:chgData name="Тимофей Якубовский" userId="abb27480d32e2210" providerId="LiveId" clId="{CDEC4A09-E67F-42B2-A6DB-EAB7C0F9D16D}" dt="2023-12-06T11:28:13.906" v="152" actId="47"/>
        <pc:sldMkLst>
          <pc:docMk/>
          <pc:sldMk cId="629297194" sldId="262"/>
        </pc:sldMkLst>
        <pc:spChg chg="del">
          <ac:chgData name="Тимофей Якубовский" userId="abb27480d32e2210" providerId="LiveId" clId="{CDEC4A09-E67F-42B2-A6DB-EAB7C0F9D16D}" dt="2023-12-06T11:23:09.173" v="140" actId="478"/>
          <ac:spMkLst>
            <pc:docMk/>
            <pc:sldMk cId="629297194" sldId="262"/>
            <ac:spMk id="2" creationId="{8CBE2FFB-478F-A6A1-BC36-541754EF3656}"/>
          </ac:spMkLst>
        </pc:spChg>
        <pc:spChg chg="mod">
          <ac:chgData name="Тимофей Якубовский" userId="abb27480d32e2210" providerId="LiveId" clId="{CDEC4A09-E67F-42B2-A6DB-EAB7C0F9D16D}" dt="2023-12-06T11:25:43.977" v="151" actId="27636"/>
          <ac:spMkLst>
            <pc:docMk/>
            <pc:sldMk cId="629297194" sldId="262"/>
            <ac:spMk id="3" creationId="{F58C629B-2C9F-618F-5314-42C8D6C5E1C9}"/>
          </ac:spMkLst>
        </pc:spChg>
      </pc:sldChg>
      <pc:sldChg chg="addSp delSp modSp new del mod setBg modShow">
        <pc:chgData name="Тимофей Якубовский" userId="abb27480d32e2210" providerId="LiveId" clId="{CDEC4A09-E67F-42B2-A6DB-EAB7C0F9D16D}" dt="2023-12-11T13:54:47.370" v="1901" actId="47"/>
        <pc:sldMkLst>
          <pc:docMk/>
          <pc:sldMk cId="741356000" sldId="263"/>
        </pc:sldMkLst>
        <pc:spChg chg="del">
          <ac:chgData name="Тимофей Якубовский" userId="abb27480d32e2210" providerId="LiveId" clId="{CDEC4A09-E67F-42B2-A6DB-EAB7C0F9D16D}" dt="2023-12-06T11:29:05.248" v="160" actId="478"/>
          <ac:spMkLst>
            <pc:docMk/>
            <pc:sldMk cId="741356000" sldId="263"/>
            <ac:spMk id="2" creationId="{BD3C6BCC-E479-6903-7EBF-201A2C825E38}"/>
          </ac:spMkLst>
        </pc:spChg>
        <pc:spChg chg="add del">
          <ac:chgData name="Тимофей Якубовский" userId="abb27480d32e2210" providerId="LiveId" clId="{CDEC4A09-E67F-42B2-A6DB-EAB7C0F9D16D}" dt="2023-12-11T12:29:06.422" v="1099" actId="26606"/>
          <ac:spMkLst>
            <pc:docMk/>
            <pc:sldMk cId="741356000" sldId="263"/>
            <ac:spMk id="3" creationId="{0A6AF53A-8C40-2D89-7283-46D65F900AD4}"/>
          </ac:spMkLst>
        </pc:spChg>
        <pc:spChg chg="add del">
          <ac:chgData name="Тимофей Якубовский" userId="abb27480d32e2210" providerId="LiveId" clId="{CDEC4A09-E67F-42B2-A6DB-EAB7C0F9D16D}" dt="2023-12-11T12:28:58.457" v="1096" actId="26606"/>
          <ac:spMkLst>
            <pc:docMk/>
            <pc:sldMk cId="741356000" sldId="263"/>
            <ac:spMk id="3" creationId="{295309F9-1485-F7B7-F4FB-E6ED0F0E60BE}"/>
          </ac:spMkLst>
        </pc:spChg>
        <pc:spChg chg="add">
          <ac:chgData name="Тимофей Якубовский" userId="abb27480d32e2210" providerId="LiveId" clId="{CDEC4A09-E67F-42B2-A6DB-EAB7C0F9D16D}" dt="2023-12-11T12:29:06.459" v="1101" actId="26606"/>
          <ac:spMkLst>
            <pc:docMk/>
            <pc:sldMk cId="741356000" sldId="263"/>
            <ac:spMk id="3" creationId="{9C301F3A-F4B2-DE34-2053-BE9FDF719B79}"/>
          </ac:spMkLst>
        </pc:spChg>
        <pc:spChg chg="add del">
          <ac:chgData name="Тимофей Якубовский" userId="abb27480d32e2210" providerId="LiveId" clId="{CDEC4A09-E67F-42B2-A6DB-EAB7C0F9D16D}" dt="2023-12-11T12:29:06.459" v="1101" actId="26606"/>
          <ac:spMkLst>
            <pc:docMk/>
            <pc:sldMk cId="741356000" sldId="263"/>
            <ac:spMk id="7175" creationId="{A7AE9375-4664-4DB2-922D-2782A6E439AC}"/>
          </ac:spMkLst>
        </pc:spChg>
        <pc:spChg chg="add del">
          <ac:chgData name="Тимофей Якубовский" userId="abb27480d32e2210" providerId="LiveId" clId="{CDEC4A09-E67F-42B2-A6DB-EAB7C0F9D16D}" dt="2023-12-11T12:29:06.459" v="1101" actId="26606"/>
          <ac:spMkLst>
            <pc:docMk/>
            <pc:sldMk cId="741356000" sldId="263"/>
            <ac:spMk id="7179" creationId="{C87417AF-190E-4D6E-AFA6-7D3E84B0B430}"/>
          </ac:spMkLst>
        </pc:spChg>
        <pc:spChg chg="add del">
          <ac:chgData name="Тимофей Якубовский" userId="abb27480d32e2210" providerId="LiveId" clId="{CDEC4A09-E67F-42B2-A6DB-EAB7C0F9D16D}" dt="2023-12-11T12:29:06.459" v="1101" actId="26606"/>
          <ac:spMkLst>
            <pc:docMk/>
            <pc:sldMk cId="741356000" sldId="263"/>
            <ac:spMk id="7181" creationId="{80B30ED8-273E-4C07-8568-2FE5CC5C483D}"/>
          </ac:spMkLst>
        </pc:spChg>
        <pc:spChg chg="add del">
          <ac:chgData name="Тимофей Якубовский" userId="abb27480d32e2210" providerId="LiveId" clId="{CDEC4A09-E67F-42B2-A6DB-EAB7C0F9D16D}" dt="2023-12-11T12:28:58.457" v="1096" actId="26606"/>
          <ac:spMkLst>
            <pc:docMk/>
            <pc:sldMk cId="741356000" sldId="263"/>
            <ac:spMk id="7186" creationId="{394842B0-684D-44CC-B4BC-D13331CFD290}"/>
          </ac:spMkLst>
        </pc:spChg>
        <pc:spChg chg="add del">
          <ac:chgData name="Тимофей Якубовский" userId="abb27480d32e2210" providerId="LiveId" clId="{CDEC4A09-E67F-42B2-A6DB-EAB7C0F9D16D}" dt="2023-12-11T12:28:58.457" v="1096" actId="26606"/>
          <ac:spMkLst>
            <pc:docMk/>
            <pc:sldMk cId="741356000" sldId="263"/>
            <ac:spMk id="7188" creationId="{4C2A3DC3-F495-4B99-9FF3-3FB30D63235E}"/>
          </ac:spMkLst>
        </pc:spChg>
        <pc:spChg chg="add del">
          <ac:chgData name="Тимофей Якубовский" userId="abb27480d32e2210" providerId="LiveId" clId="{CDEC4A09-E67F-42B2-A6DB-EAB7C0F9D16D}" dt="2023-12-11T12:29:06.422" v="1099" actId="26606"/>
          <ac:spMkLst>
            <pc:docMk/>
            <pc:sldMk cId="741356000" sldId="263"/>
            <ac:spMk id="7190" creationId="{70BEB1E7-2F88-40BC-B73D-42E5B6F80BFC}"/>
          </ac:spMkLst>
        </pc:spChg>
        <pc:spChg chg="add del">
          <ac:chgData name="Тимофей Якубовский" userId="abb27480d32e2210" providerId="LiveId" clId="{CDEC4A09-E67F-42B2-A6DB-EAB7C0F9D16D}" dt="2023-12-11T12:29:06.422" v="1099" actId="26606"/>
          <ac:spMkLst>
            <pc:docMk/>
            <pc:sldMk cId="741356000" sldId="263"/>
            <ac:spMk id="7191" creationId="{D2B783EE-0239-4717-BBEA-8C9EAC61C824}"/>
          </ac:spMkLst>
        </pc:spChg>
        <pc:spChg chg="add del">
          <ac:chgData name="Тимофей Якубовский" userId="abb27480d32e2210" providerId="LiveId" clId="{CDEC4A09-E67F-42B2-A6DB-EAB7C0F9D16D}" dt="2023-12-11T12:29:06.422" v="1099" actId="26606"/>
          <ac:spMkLst>
            <pc:docMk/>
            <pc:sldMk cId="741356000" sldId="263"/>
            <ac:spMk id="7192" creationId="{A7B99495-F43F-4D80-A44F-2CB4764EB90B}"/>
          </ac:spMkLst>
        </pc:spChg>
        <pc:spChg chg="add">
          <ac:chgData name="Тимофей Якубовский" userId="abb27480d32e2210" providerId="LiveId" clId="{CDEC4A09-E67F-42B2-A6DB-EAB7C0F9D16D}" dt="2023-12-11T12:29:06.459" v="1101" actId="26606"/>
          <ac:spMkLst>
            <pc:docMk/>
            <pc:sldMk cId="741356000" sldId="263"/>
            <ac:spMk id="7196" creationId="{352BEC0E-22F8-46D0-9632-375DB541B06C}"/>
          </ac:spMkLst>
        </pc:spChg>
        <pc:spChg chg="add">
          <ac:chgData name="Тимофей Якубовский" userId="abb27480d32e2210" providerId="LiveId" clId="{CDEC4A09-E67F-42B2-A6DB-EAB7C0F9D16D}" dt="2023-12-11T12:29:06.459" v="1101" actId="26606"/>
          <ac:spMkLst>
            <pc:docMk/>
            <pc:sldMk cId="741356000" sldId="263"/>
            <ac:spMk id="7197" creationId="{3FCFB1DE-0B7E-48CC-BA90-B2AB0889F9D6}"/>
          </ac:spMkLst>
        </pc:spChg>
        <pc:spChg chg="add del mod replId">
          <ac:chgData name="Тимофей Якубовский" userId="abb27480d32e2210" providerId="LiveId" clId="{CDEC4A09-E67F-42B2-A6DB-EAB7C0F9D16D}" dt="2023-12-11T12:29:06.459" v="1101" actId="26606"/>
          <ac:spMkLst>
            <pc:docMk/>
            <pc:sldMk cId="741356000" sldId="263"/>
            <ac:spMk id="7198" creationId="{79ABB33E-A396-34F9-4D28-49333E9959D8}"/>
          </ac:spMkLst>
        </pc:spChg>
        <pc:picChg chg="add del">
          <ac:chgData name="Тимофей Якубовский" userId="abb27480d32e2210" providerId="LiveId" clId="{CDEC4A09-E67F-42B2-A6DB-EAB7C0F9D16D}" dt="2023-12-11T12:29:06.422" v="1099" actId="26606"/>
          <ac:picMkLst>
            <pc:docMk/>
            <pc:sldMk cId="741356000" sldId="263"/>
            <ac:picMk id="4" creationId="{1207EE33-76CD-3FF2-21C8-84403BE45985}"/>
          </ac:picMkLst>
        </pc:picChg>
        <pc:picChg chg="add">
          <ac:chgData name="Тимофей Якубовский" userId="abb27480d32e2210" providerId="LiveId" clId="{CDEC4A09-E67F-42B2-A6DB-EAB7C0F9D16D}" dt="2023-12-11T12:29:06.459" v="1101" actId="26606"/>
          <ac:picMkLst>
            <pc:docMk/>
            <pc:sldMk cId="741356000" sldId="263"/>
            <ac:picMk id="4" creationId="{604FE36C-D790-D110-1926-FFBFEEC33F26}"/>
          </ac:picMkLst>
        </pc:picChg>
        <pc:picChg chg="add del">
          <ac:chgData name="Тимофей Якубовский" userId="abb27480d32e2210" providerId="LiveId" clId="{CDEC4A09-E67F-42B2-A6DB-EAB7C0F9D16D}" dt="2023-12-11T12:28:58.457" v="1096" actId="26606"/>
          <ac:picMkLst>
            <pc:docMk/>
            <pc:sldMk cId="741356000" sldId="263"/>
            <ac:picMk id="4" creationId="{FD76424F-D954-3907-CC25-83A2C8EDC06D}"/>
          </ac:picMkLst>
        </pc:picChg>
        <pc:picChg chg="add del">
          <ac:chgData name="Тимофей Якубовский" userId="abb27480d32e2210" providerId="LiveId" clId="{CDEC4A09-E67F-42B2-A6DB-EAB7C0F9D16D}" dt="2023-12-11T12:29:06.422" v="1099" actId="26606"/>
          <ac:picMkLst>
            <pc:docMk/>
            <pc:sldMk cId="741356000" sldId="263"/>
            <ac:picMk id="7170" creationId="{851FE820-F8B3-EB0B-5FFC-A8531D33BBDD}"/>
          </ac:picMkLst>
        </pc:picChg>
        <pc:picChg chg="add del">
          <ac:chgData name="Тимофей Якубовский" userId="abb27480d32e2210" providerId="LiveId" clId="{CDEC4A09-E67F-42B2-A6DB-EAB7C0F9D16D}" dt="2023-12-11T12:28:58.457" v="1096" actId="26606"/>
          <ac:picMkLst>
            <pc:docMk/>
            <pc:sldMk cId="741356000" sldId="263"/>
            <ac:picMk id="7170" creationId="{D5AA35BC-C58D-8DF9-507E-C00776686199}"/>
          </ac:picMkLst>
        </pc:picChg>
        <pc:picChg chg="add">
          <ac:chgData name="Тимофей Якубовский" userId="abb27480d32e2210" providerId="LiveId" clId="{CDEC4A09-E67F-42B2-A6DB-EAB7C0F9D16D}" dt="2023-12-11T12:29:06.459" v="1101" actId="26606"/>
          <ac:picMkLst>
            <pc:docMk/>
            <pc:sldMk cId="741356000" sldId="263"/>
            <ac:picMk id="7170" creationId="{D86FFD3A-F6A0-29D5-B39B-FC59E0B58388}"/>
          </ac:picMkLst>
        </pc:picChg>
        <pc:picChg chg="add del mod replId">
          <ac:chgData name="Тимофей Якубовский" userId="abb27480d32e2210" providerId="LiveId" clId="{CDEC4A09-E67F-42B2-A6DB-EAB7C0F9D16D}" dt="2023-12-11T12:29:06.459" v="1101" actId="26606"/>
          <ac:picMkLst>
            <pc:docMk/>
            <pc:sldMk cId="741356000" sldId="263"/>
            <ac:picMk id="7199" creationId="{3FD6FF4C-7833-8C6D-7407-449E49DD9CFA}"/>
          </ac:picMkLst>
        </pc:picChg>
        <pc:picChg chg="add del mod ord replId">
          <ac:chgData name="Тимофей Якубовский" userId="abb27480d32e2210" providerId="LiveId" clId="{CDEC4A09-E67F-42B2-A6DB-EAB7C0F9D16D}" dt="2023-12-11T12:29:06.459" v="1101" actId="26606"/>
          <ac:picMkLst>
            <pc:docMk/>
            <pc:sldMk cId="741356000" sldId="263"/>
            <ac:picMk id="7200" creationId="{EE3B79F3-B1F6-1B55-3906-FE4B9E34280C}"/>
          </ac:picMkLst>
        </pc:picChg>
        <pc:cxnChg chg="add del">
          <ac:chgData name="Тимофей Якубовский" userId="abb27480d32e2210" providerId="LiveId" clId="{CDEC4A09-E67F-42B2-A6DB-EAB7C0F9D16D}" dt="2023-12-11T12:29:06.459" v="1101" actId="26606"/>
          <ac:cxnSpMkLst>
            <pc:docMk/>
            <pc:sldMk cId="741356000" sldId="263"/>
            <ac:cxnSpMk id="7177" creationId="{EE504C98-6397-41C1-A8D8-2D9C4ED307E0}"/>
          </ac:cxnSpMkLst>
        </pc:cxnChg>
      </pc:sldChg>
      <pc:sldChg chg="addSp delSp modSp new del mod setBg modShow">
        <pc:chgData name="Тимофей Якубовский" userId="abb27480d32e2210" providerId="LiveId" clId="{CDEC4A09-E67F-42B2-A6DB-EAB7C0F9D16D}" dt="2023-12-11T13:54:49.524" v="1902" actId="47"/>
        <pc:sldMkLst>
          <pc:docMk/>
          <pc:sldMk cId="2678795535" sldId="264"/>
        </pc:sldMkLst>
        <pc:spChg chg="del">
          <ac:chgData name="Тимофей Якубовский" userId="abb27480d32e2210" providerId="LiveId" clId="{CDEC4A09-E67F-42B2-A6DB-EAB7C0F9D16D}" dt="2023-12-06T11:32:16.856" v="214" actId="478"/>
          <ac:spMkLst>
            <pc:docMk/>
            <pc:sldMk cId="2678795535" sldId="264"/>
            <ac:spMk id="2" creationId="{49BE90A7-9F9C-423F-00BE-5CC59B3D7598}"/>
          </ac:spMkLst>
        </pc:spChg>
        <pc:spChg chg="add">
          <ac:chgData name="Тимофей Якубовский" userId="abb27480d32e2210" providerId="LiveId" clId="{CDEC4A09-E67F-42B2-A6DB-EAB7C0F9D16D}" dt="2023-12-11T12:28:41.327" v="1093" actId="26606"/>
          <ac:spMkLst>
            <pc:docMk/>
            <pc:sldMk cId="2678795535" sldId="264"/>
            <ac:spMk id="3" creationId="{F4DEF33E-961A-3EB9-018E-B46014E0ECE0}"/>
          </ac:spMkLst>
        </pc:spChg>
        <pc:spChg chg="add del">
          <ac:chgData name="Тимофей Якубовский" userId="abb27480d32e2210" providerId="LiveId" clId="{CDEC4A09-E67F-42B2-A6DB-EAB7C0F9D16D}" dt="2023-12-06T11:54:55.624" v="349" actId="26606"/>
          <ac:spMkLst>
            <pc:docMk/>
            <pc:sldMk cId="2678795535" sldId="264"/>
            <ac:spMk id="8199" creationId="{E8A8EAB8-D2FF-444D-B34B-7D32F106AD0E}"/>
          </ac:spMkLst>
        </pc:spChg>
        <pc:spChg chg="add del">
          <ac:chgData name="Тимофей Якубовский" userId="abb27480d32e2210" providerId="LiveId" clId="{CDEC4A09-E67F-42B2-A6DB-EAB7C0F9D16D}" dt="2023-12-11T12:28:41.327" v="1093" actId="26606"/>
          <ac:spMkLst>
            <pc:docMk/>
            <pc:sldMk cId="2678795535" sldId="264"/>
            <ac:spMk id="8208" creationId="{135FA909-3F24-448C-A8BC-7CF77F62F84F}"/>
          </ac:spMkLst>
        </pc:spChg>
        <pc:spChg chg="del mod replId">
          <ac:chgData name="Тимофей Якубовский" userId="abb27480d32e2210" providerId="LiveId" clId="{CDEC4A09-E67F-42B2-A6DB-EAB7C0F9D16D}" dt="2023-12-11T12:28:41.327" v="1093" actId="26606"/>
          <ac:spMkLst>
            <pc:docMk/>
            <pc:sldMk cId="2678795535" sldId="264"/>
            <ac:spMk id="8214" creationId="{0A3C1A2D-8777-D0D0-5B5A-0FC1A9AF1FFE}"/>
          </ac:spMkLst>
        </pc:spChg>
        <pc:spChg chg="add">
          <ac:chgData name="Тимофей Якубовский" userId="abb27480d32e2210" providerId="LiveId" clId="{CDEC4A09-E67F-42B2-A6DB-EAB7C0F9D16D}" dt="2023-12-11T12:28:41.327" v="1093" actId="26606"/>
          <ac:spMkLst>
            <pc:docMk/>
            <pc:sldMk cId="2678795535" sldId="264"/>
            <ac:spMk id="8217" creationId="{4F7EBAE4-9945-4473-9E34-B2C66EA0F03D}"/>
          </ac:spMkLst>
        </pc:spChg>
        <pc:spChg chg="add">
          <ac:chgData name="Тимофей Якубовский" userId="abb27480d32e2210" providerId="LiveId" clId="{CDEC4A09-E67F-42B2-A6DB-EAB7C0F9D16D}" dt="2023-12-11T12:28:41.327" v="1093" actId="26606"/>
          <ac:spMkLst>
            <pc:docMk/>
            <pc:sldMk cId="2678795535" sldId="264"/>
            <ac:spMk id="8219" creationId="{70BEB1E7-2F88-40BC-B73D-42E5B6F80BFC}"/>
          </ac:spMkLst>
        </pc:spChg>
        <pc:spChg chg="add">
          <ac:chgData name="Тимофей Якубовский" userId="abb27480d32e2210" providerId="LiveId" clId="{CDEC4A09-E67F-42B2-A6DB-EAB7C0F9D16D}" dt="2023-12-11T12:28:41.327" v="1093" actId="26606"/>
          <ac:spMkLst>
            <pc:docMk/>
            <pc:sldMk cId="2678795535" sldId="264"/>
            <ac:spMk id="8221" creationId="{A7B99495-F43F-4D80-A44F-2CB4764EB90B}"/>
          </ac:spMkLst>
        </pc:spChg>
        <pc:grpChg chg="add del">
          <ac:chgData name="Тимофей Якубовский" userId="abb27480d32e2210" providerId="LiveId" clId="{CDEC4A09-E67F-42B2-A6DB-EAB7C0F9D16D}" dt="2023-12-11T12:28:41.327" v="1093" actId="26606"/>
          <ac:grpSpMkLst>
            <pc:docMk/>
            <pc:sldMk cId="2678795535" sldId="264"/>
            <ac:grpSpMk id="8210" creationId="{8B60959F-9B69-4520-A16E-EA6BECC747D6}"/>
          </ac:grpSpMkLst>
        </pc:grpChg>
        <pc:picChg chg="add">
          <ac:chgData name="Тимофей Якубовский" userId="abb27480d32e2210" providerId="LiveId" clId="{CDEC4A09-E67F-42B2-A6DB-EAB7C0F9D16D}" dt="2023-12-11T12:28:41.327" v="1093" actId="26606"/>
          <ac:picMkLst>
            <pc:docMk/>
            <pc:sldMk cId="2678795535" sldId="264"/>
            <ac:picMk id="8194" creationId="{EFBABABC-0BCC-C1B2-6538-214E9B65B999}"/>
          </ac:picMkLst>
        </pc:picChg>
        <pc:picChg chg="add del mod replId">
          <ac:chgData name="Тимофей Якубовский" userId="abb27480d32e2210" providerId="LiveId" clId="{CDEC4A09-E67F-42B2-A6DB-EAB7C0F9D16D}" dt="2023-12-11T12:28:41.327" v="1093" actId="26606"/>
          <ac:picMkLst>
            <pc:docMk/>
            <pc:sldMk cId="2678795535" sldId="264"/>
            <ac:picMk id="8215" creationId="{FC4FD09E-161B-B831-E357-3997E103BE58}"/>
          </ac:picMkLst>
        </pc:picChg>
        <pc:cxnChg chg="add del">
          <ac:chgData name="Тимофей Якубовский" userId="abb27480d32e2210" providerId="LiveId" clId="{CDEC4A09-E67F-42B2-A6DB-EAB7C0F9D16D}" dt="2023-12-06T11:54:55.624" v="349" actId="26606"/>
          <ac:cxnSpMkLst>
            <pc:docMk/>
            <pc:sldMk cId="2678795535" sldId="264"/>
            <ac:cxnSpMk id="8201" creationId="{EEA38897-7BA3-4408-8083-3235339C4A60}"/>
          </ac:cxnSpMkLst>
        </pc:cxnChg>
        <pc:cxnChg chg="add del">
          <ac:chgData name="Тимофей Якубовский" userId="abb27480d32e2210" providerId="LiveId" clId="{CDEC4A09-E67F-42B2-A6DB-EAB7C0F9D16D}" dt="2023-12-06T11:54:55.624" v="349" actId="26606"/>
          <ac:cxnSpMkLst>
            <pc:docMk/>
            <pc:sldMk cId="2678795535" sldId="264"/>
            <ac:cxnSpMk id="8203" creationId="{F11AD06B-AB20-4097-8606-5DA00DBACE88}"/>
          </ac:cxnSpMkLst>
        </pc:cxnChg>
      </pc:sldChg>
      <pc:sldChg chg="addSp delSp modSp new del mod setBg modShow">
        <pc:chgData name="Тимофей Якубовский" userId="abb27480d32e2210" providerId="LiveId" clId="{CDEC4A09-E67F-42B2-A6DB-EAB7C0F9D16D}" dt="2023-12-11T13:54:51.615" v="1903" actId="47"/>
        <pc:sldMkLst>
          <pc:docMk/>
          <pc:sldMk cId="1108396631" sldId="265"/>
        </pc:sldMkLst>
        <pc:spChg chg="add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2" creationId="{B08FA753-E863-96A3-5D01-7F09E0F11F0B}"/>
          </ac:spMkLst>
        </pc:spChg>
        <pc:spChg chg="add mod">
          <ac:chgData name="Тимофей Якубовский" userId="abb27480d32e2210" providerId="LiveId" clId="{CDEC4A09-E67F-42B2-A6DB-EAB7C0F9D16D}" dt="2023-12-11T13:36:32.601" v="1735" actId="27636"/>
          <ac:spMkLst>
            <pc:docMk/>
            <pc:sldMk cId="1108396631" sldId="265"/>
            <ac:spMk id="3" creationId="{8C5EE609-D57C-2F2C-F4C8-85F5377B343A}"/>
          </ac:spMkLst>
        </pc:spChg>
        <pc:spChg chg="add del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9225" creationId="{E8A8EAB8-D2FF-444D-B34B-7D32F106AD0E}"/>
          </ac:spMkLst>
        </pc:spChg>
        <pc:spChg chg="del mod replId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9233" creationId="{6B0CAEEC-EA8B-9859-0DC9-02C1D8988AAF}"/>
          </ac:spMkLst>
        </pc:spChg>
        <pc:spChg chg="del mod replId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9234" creationId="{EA40454B-BDAA-2C00-0ABF-62107E91A897}"/>
          </ac:spMkLst>
        </pc:spChg>
        <pc:spChg chg="add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9236" creationId="{74F462C2-5CB2-4948-A0B2-159BA12348D6}"/>
          </ac:spMkLst>
        </pc:spChg>
        <pc:spChg chg="add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9238" creationId="{E42723E8-748E-41FD-AC08-C130F1975734}"/>
          </ac:spMkLst>
        </pc:spChg>
        <pc:spChg chg="add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9240" creationId="{E9A52699-416B-4582-895E-5FA26C045FE6}"/>
          </ac:spMkLst>
        </pc:spChg>
        <pc:spChg chg="add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9242" creationId="{DDAF221D-8B70-4DA2-8EC6-1B35600F83A0}"/>
          </ac:spMkLst>
        </pc:spChg>
        <pc:spChg chg="add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9244" creationId="{28DC658A-B0F6-46FC-ACE2-E243AD533C98}"/>
          </ac:spMkLst>
        </pc:spChg>
        <pc:spChg chg="add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9246" creationId="{16F72A90-B900-47B2-8B00-49749A6F0766}"/>
          </ac:spMkLst>
        </pc:spChg>
        <pc:spChg chg="add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9248" creationId="{A98F7AA8-63CB-43D4-96CA-C60D2638FE4F}"/>
          </ac:spMkLst>
        </pc:spChg>
        <pc:spChg chg="add">
          <ac:chgData name="Тимофей Якубовский" userId="abb27480d32e2210" providerId="LiveId" clId="{CDEC4A09-E67F-42B2-A6DB-EAB7C0F9D16D}" dt="2023-12-11T12:28:33.754" v="1091" actId="26606"/>
          <ac:spMkLst>
            <pc:docMk/>
            <pc:sldMk cId="1108396631" sldId="265"/>
            <ac:spMk id="9250" creationId="{4D375151-3D44-4B34-88D9-A08402E8A041}"/>
          </ac:spMkLst>
        </pc:spChg>
        <pc:picChg chg="add">
          <ac:chgData name="Тимофей Якубовский" userId="abb27480d32e2210" providerId="LiveId" clId="{CDEC4A09-E67F-42B2-A6DB-EAB7C0F9D16D}" dt="2023-12-11T12:28:33.754" v="1091" actId="26606"/>
          <ac:picMkLst>
            <pc:docMk/>
            <pc:sldMk cId="1108396631" sldId="265"/>
            <ac:picMk id="9218" creationId="{AC1A5668-BE1A-8D29-331B-D56123061568}"/>
          </ac:picMkLst>
        </pc:picChg>
        <pc:picChg chg="add">
          <ac:chgData name="Тимофей Якубовский" userId="abb27480d32e2210" providerId="LiveId" clId="{CDEC4A09-E67F-42B2-A6DB-EAB7C0F9D16D}" dt="2023-12-11T12:28:33.754" v="1091" actId="26606"/>
          <ac:picMkLst>
            <pc:docMk/>
            <pc:sldMk cId="1108396631" sldId="265"/>
            <ac:picMk id="9220" creationId="{BD1F06A2-A059-08E2-E6AE-B6C85628B7FE}"/>
          </ac:picMkLst>
        </pc:picChg>
        <pc:picChg chg="add del mod replId">
          <ac:chgData name="Тимофей Якубовский" userId="abb27480d32e2210" providerId="LiveId" clId="{CDEC4A09-E67F-42B2-A6DB-EAB7C0F9D16D}" dt="2023-12-11T12:28:33.754" v="1091" actId="26606"/>
          <ac:picMkLst>
            <pc:docMk/>
            <pc:sldMk cId="1108396631" sldId="265"/>
            <ac:picMk id="9235" creationId="{340C9CB3-85CB-BDF1-F885-4136252F71EC}"/>
          </ac:picMkLst>
        </pc:picChg>
        <pc:picChg chg="add del mod replId">
          <ac:chgData name="Тимофей Якубовский" userId="abb27480d32e2210" providerId="LiveId" clId="{CDEC4A09-E67F-42B2-A6DB-EAB7C0F9D16D}" dt="2023-12-11T12:28:33.754" v="1091" actId="26606"/>
          <ac:picMkLst>
            <pc:docMk/>
            <pc:sldMk cId="1108396631" sldId="265"/>
            <ac:picMk id="9237" creationId="{BC0A4004-C59B-2291-5429-69CDA99752C3}"/>
          </ac:picMkLst>
        </pc:picChg>
        <pc:cxnChg chg="add del">
          <ac:chgData name="Тимофей Якубовский" userId="abb27480d32e2210" providerId="LiveId" clId="{CDEC4A09-E67F-42B2-A6DB-EAB7C0F9D16D}" dt="2023-12-11T12:28:33.754" v="1091" actId="26606"/>
          <ac:cxnSpMkLst>
            <pc:docMk/>
            <pc:sldMk cId="1108396631" sldId="265"/>
            <ac:cxnSpMk id="9227" creationId="{EEA38897-7BA3-4408-8083-3235339C4A60}"/>
          </ac:cxnSpMkLst>
        </pc:cxnChg>
        <pc:cxnChg chg="add del">
          <ac:chgData name="Тимофей Якубовский" userId="abb27480d32e2210" providerId="LiveId" clId="{CDEC4A09-E67F-42B2-A6DB-EAB7C0F9D16D}" dt="2023-12-11T12:28:33.754" v="1091" actId="26606"/>
          <ac:cxnSpMkLst>
            <pc:docMk/>
            <pc:sldMk cId="1108396631" sldId="265"/>
            <ac:cxnSpMk id="9229" creationId="{CA240C79-242E-4918-9F28-B101847D1CC6}"/>
          </ac:cxnSpMkLst>
        </pc:cxnChg>
        <pc:cxnChg chg="add del">
          <ac:chgData name="Тимофей Якубовский" userId="abb27480d32e2210" providerId="LiveId" clId="{CDEC4A09-E67F-42B2-A6DB-EAB7C0F9D16D}" dt="2023-12-11T12:28:33.754" v="1091" actId="26606"/>
          <ac:cxnSpMkLst>
            <pc:docMk/>
            <pc:sldMk cId="1108396631" sldId="265"/>
            <ac:cxnSpMk id="9231" creationId="{F11AD06B-AB20-4097-8606-5DA00DBACE88}"/>
          </ac:cxnSpMkLst>
        </pc:cxnChg>
      </pc:sldChg>
      <pc:sldChg chg="addSp delSp modSp new mod setBg modClrScheme delDesignElem chgLayout">
        <pc:chgData name="Тимофей Якубовский" userId="abb27480d32e2210" providerId="LiveId" clId="{CDEC4A09-E67F-42B2-A6DB-EAB7C0F9D16D}" dt="2023-12-11T13:39:28.610" v="1756" actId="113"/>
        <pc:sldMkLst>
          <pc:docMk/>
          <pc:sldMk cId="2369333333" sldId="266"/>
        </pc:sldMkLst>
        <pc:spChg chg="add mod ord">
          <ac:chgData name="Тимофей Якубовский" userId="abb27480d32e2210" providerId="LiveId" clId="{CDEC4A09-E67F-42B2-A6DB-EAB7C0F9D16D}" dt="2023-12-11T13:38:14.917" v="1744" actId="700"/>
          <ac:spMkLst>
            <pc:docMk/>
            <pc:sldMk cId="2369333333" sldId="266"/>
            <ac:spMk id="2" creationId="{1C21F854-554F-9049-B626-38148B020483}"/>
          </ac:spMkLst>
        </pc:spChg>
        <pc:spChg chg="add del mod">
          <ac:chgData name="Тимофей Якубовский" userId="abb27480d32e2210" providerId="LiveId" clId="{CDEC4A09-E67F-42B2-A6DB-EAB7C0F9D16D}" dt="2023-12-11T13:37:42.563" v="1741" actId="478"/>
          <ac:spMkLst>
            <pc:docMk/>
            <pc:sldMk cId="2369333333" sldId="266"/>
            <ac:spMk id="3" creationId="{5CFAE3EA-C722-FA12-30B4-9ACAE4FCB554}"/>
          </ac:spMkLst>
        </pc:spChg>
        <pc:spChg chg="add mod">
          <ac:chgData name="Тимофей Якубовский" userId="abb27480d32e2210" providerId="LiveId" clId="{CDEC4A09-E67F-42B2-A6DB-EAB7C0F9D16D}" dt="2023-12-11T13:39:28.610" v="1756" actId="113"/>
          <ac:spMkLst>
            <pc:docMk/>
            <pc:sldMk cId="2369333333" sldId="266"/>
            <ac:spMk id="5" creationId="{3D7AF458-3167-D113-8A0F-976FDF1577AB}"/>
          </ac:spMkLst>
        </pc:spChg>
        <pc:spChg chg="add del">
          <ac:chgData name="Тимофей Якубовский" userId="abb27480d32e2210" providerId="LiveId" clId="{CDEC4A09-E67F-42B2-A6DB-EAB7C0F9D16D}" dt="2023-12-06T11:58:51.902" v="382" actId="26606"/>
          <ac:spMkLst>
            <pc:docMk/>
            <pc:sldMk cId="2369333333" sldId="266"/>
            <ac:spMk id="10249" creationId="{2172A0AC-3DCE-4672-BCAF-28FEF91F6020}"/>
          </ac:spMkLst>
        </pc:spChg>
        <pc:spChg chg="add del">
          <ac:chgData name="Тимофей Якубовский" userId="abb27480d32e2210" providerId="LiveId" clId="{CDEC4A09-E67F-42B2-A6DB-EAB7C0F9D16D}" dt="2023-12-11T12:28:26.209" v="1089" actId="26606"/>
          <ac:spMkLst>
            <pc:docMk/>
            <pc:sldMk cId="2369333333" sldId="266"/>
            <ac:spMk id="10250" creationId="{35C956CA-A8FB-4F91-A258-FBE459CD99FC}"/>
          </ac:spMkLst>
        </pc:spChg>
        <pc:spChg chg="add del">
          <ac:chgData name="Тимофей Якубовский" userId="abb27480d32e2210" providerId="LiveId" clId="{CDEC4A09-E67F-42B2-A6DB-EAB7C0F9D16D}" dt="2023-12-06T11:58:51.902" v="382" actId="26606"/>
          <ac:spMkLst>
            <pc:docMk/>
            <pc:sldMk cId="2369333333" sldId="266"/>
            <ac:spMk id="10251" creationId="{AE6F1C77-EDC9-4C5F-8C1C-62DD46BDA3C3}"/>
          </ac:spMkLst>
        </pc:spChg>
        <pc:spChg chg="add del">
          <ac:chgData name="Тимофей Якубовский" userId="abb27480d32e2210" providerId="LiveId" clId="{CDEC4A09-E67F-42B2-A6DB-EAB7C0F9D16D}" dt="2023-12-11T12:28:26.209" v="1089" actId="26606"/>
          <ac:spMkLst>
            <pc:docMk/>
            <pc:sldMk cId="2369333333" sldId="266"/>
            <ac:spMk id="10252" creationId="{70A48D59-8581-41F7-B529-F4617FE07A9A}"/>
          </ac:spMkLst>
        </pc:spChg>
        <pc:spChg chg="add del">
          <ac:chgData name="Тимофей Якубовский" userId="abb27480d32e2210" providerId="LiveId" clId="{CDEC4A09-E67F-42B2-A6DB-EAB7C0F9D16D}" dt="2023-12-06T11:58:58.102" v="384" actId="26606"/>
          <ac:spMkLst>
            <pc:docMk/>
            <pc:sldMk cId="2369333333" sldId="266"/>
            <ac:spMk id="10254" creationId="{EFE6CFD5-509D-42EE-82A6-1E376C36505C}"/>
          </ac:spMkLst>
        </pc:spChg>
        <pc:spChg chg="add del">
          <ac:chgData name="Тимофей Якубовский" userId="abb27480d32e2210" providerId="LiveId" clId="{CDEC4A09-E67F-42B2-A6DB-EAB7C0F9D16D}" dt="2023-12-06T11:58:58.102" v="384" actId="26606"/>
          <ac:spMkLst>
            <pc:docMk/>
            <pc:sldMk cId="2369333333" sldId="266"/>
            <ac:spMk id="10255" creationId="{70A48D59-8581-41F7-B529-F4617FE07A9A}"/>
          </ac:spMkLst>
        </pc:spChg>
        <pc:spChg chg="del mod ord replId">
          <ac:chgData name="Тимофей Якубовский" userId="abb27480d32e2210" providerId="LiveId" clId="{CDEC4A09-E67F-42B2-A6DB-EAB7C0F9D16D}" dt="2023-12-11T12:28:26.209" v="1089" actId="26606"/>
          <ac:spMkLst>
            <pc:docMk/>
            <pc:sldMk cId="2369333333" sldId="266"/>
            <ac:spMk id="10261" creationId="{C11F6A7A-0125-8017-7362-BFB8FB85ADB6}"/>
          </ac:spMkLst>
        </pc:spChg>
        <pc:spChg chg="add del">
          <ac:chgData name="Тимофей Якубовский" userId="abb27480d32e2210" providerId="LiveId" clId="{CDEC4A09-E67F-42B2-A6DB-EAB7C0F9D16D}" dt="2023-12-11T13:38:14.917" v="1744" actId="700"/>
          <ac:spMkLst>
            <pc:docMk/>
            <pc:sldMk cId="2369333333" sldId="266"/>
            <ac:spMk id="10262" creationId="{352BEC0E-22F8-46D0-9632-375DB541B06C}"/>
          </ac:spMkLst>
        </pc:spChg>
        <pc:spChg chg="del mod ord replId">
          <ac:chgData name="Тимофей Якубовский" userId="abb27480d32e2210" providerId="LiveId" clId="{CDEC4A09-E67F-42B2-A6DB-EAB7C0F9D16D}" dt="2023-12-11T12:28:26.209" v="1089" actId="26606"/>
          <ac:spMkLst>
            <pc:docMk/>
            <pc:sldMk cId="2369333333" sldId="266"/>
            <ac:spMk id="10263" creationId="{414F6856-CF5B-C0CC-6FCF-77D72F46BA6F}"/>
          </ac:spMkLst>
        </pc:spChg>
        <pc:spChg chg="add del">
          <ac:chgData name="Тимофей Якубовский" userId="abb27480d32e2210" providerId="LiveId" clId="{CDEC4A09-E67F-42B2-A6DB-EAB7C0F9D16D}" dt="2023-12-11T13:38:14.917" v="1744" actId="700"/>
          <ac:spMkLst>
            <pc:docMk/>
            <pc:sldMk cId="2369333333" sldId="266"/>
            <ac:spMk id="10264" creationId="{3FCFB1DE-0B7E-48CC-BA90-B2AB0889F9D6}"/>
          </ac:spMkLst>
        </pc:spChg>
        <pc:picChg chg="add del mod ord">
          <ac:chgData name="Тимофей Якубовский" userId="abb27480d32e2210" providerId="LiveId" clId="{CDEC4A09-E67F-42B2-A6DB-EAB7C0F9D16D}" dt="2023-12-06T11:59:01.234" v="387"/>
          <ac:picMkLst>
            <pc:docMk/>
            <pc:sldMk cId="2369333333" sldId="266"/>
            <ac:picMk id="10242" creationId="{029245E0-4B3E-80A3-332A-7ED77DC6C7D0}"/>
          </ac:picMkLst>
        </pc:picChg>
        <pc:picChg chg="add del mod ord">
          <ac:chgData name="Тимофей Якубовский" userId="abb27480d32e2210" providerId="LiveId" clId="{CDEC4A09-E67F-42B2-A6DB-EAB7C0F9D16D}" dt="2023-12-06T11:58:58.564" v="385"/>
          <ac:picMkLst>
            <pc:docMk/>
            <pc:sldMk cId="2369333333" sldId="266"/>
            <ac:picMk id="10244" creationId="{490AA015-8F94-AD71-FC49-F04093B22E3B}"/>
          </ac:picMkLst>
        </pc:picChg>
        <pc:picChg chg="add">
          <ac:chgData name="Тимофей Якубовский" userId="abb27480d32e2210" providerId="LiveId" clId="{CDEC4A09-E67F-42B2-A6DB-EAB7C0F9D16D}" dt="2023-12-11T12:28:26.209" v="1089" actId="26606"/>
          <ac:picMkLst>
            <pc:docMk/>
            <pc:sldMk cId="2369333333" sldId="266"/>
            <ac:picMk id="10246" creationId="{6D48C502-DC63-C05E-098C-F497A776ED2E}"/>
          </ac:picMkLst>
        </pc:picChg>
        <pc:picChg chg="add">
          <ac:chgData name="Тимофей Якубовский" userId="abb27480d32e2210" providerId="LiveId" clId="{CDEC4A09-E67F-42B2-A6DB-EAB7C0F9D16D}" dt="2023-12-11T12:28:26.209" v="1089" actId="26606"/>
          <ac:picMkLst>
            <pc:docMk/>
            <pc:sldMk cId="2369333333" sldId="266"/>
            <ac:picMk id="10248" creationId="{ED0BEA77-5B20-D0CA-5CCC-84A7DB29BB1E}"/>
          </ac:picMkLst>
        </pc:picChg>
        <pc:picChg chg="add del mod replId">
          <ac:chgData name="Тимофей Якубовский" userId="abb27480d32e2210" providerId="LiveId" clId="{CDEC4A09-E67F-42B2-A6DB-EAB7C0F9D16D}" dt="2023-12-11T12:28:26.209" v="1089" actId="26606"/>
          <ac:picMkLst>
            <pc:docMk/>
            <pc:sldMk cId="2369333333" sldId="266"/>
            <ac:picMk id="10259" creationId="{3A259D6B-6BFC-2D29-1F0C-BFBEBDB77974}"/>
          </ac:picMkLst>
        </pc:picChg>
        <pc:picChg chg="add del mod replId">
          <ac:chgData name="Тимофей Якубовский" userId="abb27480d32e2210" providerId="LiveId" clId="{CDEC4A09-E67F-42B2-A6DB-EAB7C0F9D16D}" dt="2023-12-11T12:28:26.209" v="1089" actId="26606"/>
          <ac:picMkLst>
            <pc:docMk/>
            <pc:sldMk cId="2369333333" sldId="266"/>
            <ac:picMk id="10260" creationId="{ED6D48BA-FDDE-EABC-D029-0D0A8EBD9028}"/>
          </ac:picMkLst>
        </pc:picChg>
        <pc:cxnChg chg="add del">
          <ac:chgData name="Тимофей Якубовский" userId="abb27480d32e2210" providerId="LiveId" clId="{CDEC4A09-E67F-42B2-A6DB-EAB7C0F9D16D}" dt="2023-12-06T11:58:58.102" v="384" actId="26606"/>
          <ac:cxnSpMkLst>
            <pc:docMk/>
            <pc:sldMk cId="2369333333" sldId="266"/>
            <ac:cxnSpMk id="10253" creationId="{967F2066-0253-4771-A5F6-68111E1FE832}"/>
          </ac:cxnSpMkLst>
        </pc:cxnChg>
        <pc:cxnChg chg="add del">
          <ac:chgData name="Тимофей Якубовский" userId="abb27480d32e2210" providerId="LiveId" clId="{CDEC4A09-E67F-42B2-A6DB-EAB7C0F9D16D}" dt="2023-12-11T12:28:26.209" v="1089" actId="26606"/>
          <ac:cxnSpMkLst>
            <pc:docMk/>
            <pc:sldMk cId="2369333333" sldId="266"/>
            <ac:cxnSpMk id="10257" creationId="{967F2066-0253-4771-A5F6-68111E1FE832}"/>
          </ac:cxnSpMkLst>
        </pc:cxnChg>
      </pc:sldChg>
      <pc:sldChg chg="addSp delSp modSp new del mod setBg modShow">
        <pc:chgData name="Тимофей Якубовский" userId="abb27480d32e2210" providerId="LiveId" clId="{CDEC4A09-E67F-42B2-A6DB-EAB7C0F9D16D}" dt="2023-12-11T13:54:53.318" v="1904" actId="47"/>
        <pc:sldMkLst>
          <pc:docMk/>
          <pc:sldMk cId="3007366849" sldId="267"/>
        </pc:sldMkLst>
        <pc:spChg chg="add">
          <ac:chgData name="Тимофей Якубовский" userId="abb27480d32e2210" providerId="LiveId" clId="{CDEC4A09-E67F-42B2-A6DB-EAB7C0F9D16D}" dt="2023-12-11T12:28:15.451" v="1087" actId="26606"/>
          <ac:spMkLst>
            <pc:docMk/>
            <pc:sldMk cId="3007366849" sldId="267"/>
            <ac:spMk id="2" creationId="{6AE57668-08A7-CA6F-87CA-5D1C8C1E7BD4}"/>
          </ac:spMkLst>
        </pc:spChg>
        <pc:spChg chg="add mod">
          <ac:chgData name="Тимофей Якубовский" userId="abb27480d32e2210" providerId="LiveId" clId="{CDEC4A09-E67F-42B2-A6DB-EAB7C0F9D16D}" dt="2023-12-11T13:37:03.940" v="1737" actId="14100"/>
          <ac:spMkLst>
            <pc:docMk/>
            <pc:sldMk cId="3007366849" sldId="267"/>
            <ac:spMk id="3" creationId="{CE8E11D3-F15B-9854-4C6C-97E206E2A7E1}"/>
          </ac:spMkLst>
        </pc:spChg>
        <pc:spChg chg="del mod replId">
          <ac:chgData name="Тимофей Якубовский" userId="abb27480d32e2210" providerId="LiveId" clId="{CDEC4A09-E67F-42B2-A6DB-EAB7C0F9D16D}" dt="2023-12-11T12:11:25.344" v="961" actId="26606"/>
          <ac:spMkLst>
            <pc:docMk/>
            <pc:sldMk cId="3007366849" sldId="267"/>
            <ac:spMk id="12294" creationId="{93F4A6BD-8807-6C6E-B9D5-59480295B7D0}"/>
          </ac:spMkLst>
        </pc:spChg>
        <pc:spChg chg="del mod replId">
          <ac:chgData name="Тимофей Якубовский" userId="abb27480d32e2210" providerId="LiveId" clId="{CDEC4A09-E67F-42B2-A6DB-EAB7C0F9D16D}" dt="2023-12-11T12:11:25.344" v="961" actId="26606"/>
          <ac:spMkLst>
            <pc:docMk/>
            <pc:sldMk cId="3007366849" sldId="267"/>
            <ac:spMk id="12295" creationId="{81FD4456-9ED3-A01C-38A2-C8AD532DF8A0}"/>
          </ac:spMkLst>
        </pc:spChg>
        <pc:spChg chg="add del">
          <ac:chgData name="Тимофей Якубовский" userId="abb27480d32e2210" providerId="LiveId" clId="{CDEC4A09-E67F-42B2-A6DB-EAB7C0F9D16D}" dt="2023-12-11T12:28:15.451" v="1087" actId="26606"/>
          <ac:spMkLst>
            <pc:docMk/>
            <pc:sldMk cId="3007366849" sldId="267"/>
            <ac:spMk id="12297" creationId="{A7AE9375-4664-4DB2-922D-2782A6E439AC}"/>
          </ac:spMkLst>
        </pc:spChg>
        <pc:spChg chg="add del">
          <ac:chgData name="Тимофей Якубовский" userId="abb27480d32e2210" providerId="LiveId" clId="{CDEC4A09-E67F-42B2-A6DB-EAB7C0F9D16D}" dt="2023-12-11T12:28:15.451" v="1087" actId="26606"/>
          <ac:spMkLst>
            <pc:docMk/>
            <pc:sldMk cId="3007366849" sldId="267"/>
            <ac:spMk id="12301" creationId="{C87417AF-190E-4D6E-AFA6-7D3E84B0B430}"/>
          </ac:spMkLst>
        </pc:spChg>
        <pc:spChg chg="add del">
          <ac:chgData name="Тимофей Якубовский" userId="abb27480d32e2210" providerId="LiveId" clId="{CDEC4A09-E67F-42B2-A6DB-EAB7C0F9D16D}" dt="2023-12-11T12:28:15.451" v="1087" actId="26606"/>
          <ac:spMkLst>
            <pc:docMk/>
            <pc:sldMk cId="3007366849" sldId="267"/>
            <ac:spMk id="12303" creationId="{80B30ED8-273E-4C07-8568-2FE5CC5C483D}"/>
          </ac:spMkLst>
        </pc:spChg>
        <pc:spChg chg="add del mod replId">
          <ac:chgData name="Тимофей Якубовский" userId="abb27480d32e2210" providerId="LiveId" clId="{CDEC4A09-E67F-42B2-A6DB-EAB7C0F9D16D}" dt="2023-12-11T12:28:15.451" v="1087" actId="26606"/>
          <ac:spMkLst>
            <pc:docMk/>
            <pc:sldMk cId="3007366849" sldId="267"/>
            <ac:spMk id="12305" creationId="{67359109-6021-9864-B10D-D108628183BF}"/>
          </ac:spMkLst>
        </pc:spChg>
        <pc:spChg chg="add del mod replId">
          <ac:chgData name="Тимофей Якубовский" userId="abb27480d32e2210" providerId="LiveId" clId="{CDEC4A09-E67F-42B2-A6DB-EAB7C0F9D16D}" dt="2023-12-11T12:28:15.451" v="1087" actId="26606"/>
          <ac:spMkLst>
            <pc:docMk/>
            <pc:sldMk cId="3007366849" sldId="267"/>
            <ac:spMk id="12306" creationId="{C354C25B-8202-D18F-3E34-8A0AA2F1E1AF}"/>
          </ac:spMkLst>
        </pc:spChg>
        <pc:spChg chg="add">
          <ac:chgData name="Тимофей Якубовский" userId="abb27480d32e2210" providerId="LiveId" clId="{CDEC4A09-E67F-42B2-A6DB-EAB7C0F9D16D}" dt="2023-12-11T12:28:15.451" v="1087" actId="26606"/>
          <ac:spMkLst>
            <pc:docMk/>
            <pc:sldMk cId="3007366849" sldId="267"/>
            <ac:spMk id="12308" creationId="{D2B783EE-0239-4717-BBEA-8C9EAC61C824}"/>
          </ac:spMkLst>
        </pc:spChg>
        <pc:spChg chg="add">
          <ac:chgData name="Тимофей Якубовский" userId="abb27480d32e2210" providerId="LiveId" clId="{CDEC4A09-E67F-42B2-A6DB-EAB7C0F9D16D}" dt="2023-12-11T12:28:15.451" v="1087" actId="26606"/>
          <ac:spMkLst>
            <pc:docMk/>
            <pc:sldMk cId="3007366849" sldId="267"/>
            <ac:spMk id="12310" creationId="{A7B99495-F43F-4D80-A44F-2CB4764EB90B}"/>
          </ac:spMkLst>
        </pc:spChg>
        <pc:spChg chg="add">
          <ac:chgData name="Тимофей Якубовский" userId="abb27480d32e2210" providerId="LiveId" clId="{CDEC4A09-E67F-42B2-A6DB-EAB7C0F9D16D}" dt="2023-12-11T12:28:15.451" v="1087" actId="26606"/>
          <ac:spMkLst>
            <pc:docMk/>
            <pc:sldMk cId="3007366849" sldId="267"/>
            <ac:spMk id="12312" creationId="{70BEB1E7-2F88-40BC-B73D-42E5B6F80BFC}"/>
          </ac:spMkLst>
        </pc:spChg>
        <pc:picChg chg="add">
          <ac:chgData name="Тимофей Якубовский" userId="abb27480d32e2210" providerId="LiveId" clId="{CDEC4A09-E67F-42B2-A6DB-EAB7C0F9D16D}" dt="2023-12-11T12:28:15.451" v="1087" actId="26606"/>
          <ac:picMkLst>
            <pc:docMk/>
            <pc:sldMk cId="3007366849" sldId="267"/>
            <ac:picMk id="12290" creationId="{FCE4C33D-C552-4E02-C819-C0B0B9E2EEBD}"/>
          </ac:picMkLst>
        </pc:picChg>
        <pc:picChg chg="add">
          <ac:chgData name="Тимофей Якубовский" userId="abb27480d32e2210" providerId="LiveId" clId="{CDEC4A09-E67F-42B2-A6DB-EAB7C0F9D16D}" dt="2023-12-11T12:28:15.451" v="1087" actId="26606"/>
          <ac:picMkLst>
            <pc:docMk/>
            <pc:sldMk cId="3007366849" sldId="267"/>
            <ac:picMk id="12292" creationId="{56ABB077-DE93-27A9-4C73-276B47ABEFFA}"/>
          </ac:picMkLst>
        </pc:picChg>
        <pc:picChg chg="add del mod replId">
          <ac:chgData name="Тимофей Якубовский" userId="abb27480d32e2210" providerId="LiveId" clId="{CDEC4A09-E67F-42B2-A6DB-EAB7C0F9D16D}" dt="2023-12-11T12:11:25.344" v="961" actId="26606"/>
          <ac:picMkLst>
            <pc:docMk/>
            <pc:sldMk cId="3007366849" sldId="267"/>
            <ac:picMk id="12296" creationId="{37F9958E-C7B9-6C7D-190C-AE2790E5D50D}"/>
          </ac:picMkLst>
        </pc:picChg>
        <pc:picChg chg="add del mod replId">
          <ac:chgData name="Тимофей Якубовский" userId="abb27480d32e2210" providerId="LiveId" clId="{CDEC4A09-E67F-42B2-A6DB-EAB7C0F9D16D}" dt="2023-12-11T12:11:25.344" v="961" actId="26606"/>
          <ac:picMkLst>
            <pc:docMk/>
            <pc:sldMk cId="3007366849" sldId="267"/>
            <ac:picMk id="12298" creationId="{8B4343C6-65E3-A772-DEBC-33FB4D338E67}"/>
          </ac:picMkLst>
        </pc:picChg>
        <pc:picChg chg="add del mod replId">
          <ac:chgData name="Тимофей Якубовский" userId="abb27480d32e2210" providerId="LiveId" clId="{CDEC4A09-E67F-42B2-A6DB-EAB7C0F9D16D}" dt="2023-12-11T12:28:15.451" v="1087" actId="26606"/>
          <ac:picMkLst>
            <pc:docMk/>
            <pc:sldMk cId="3007366849" sldId="267"/>
            <ac:picMk id="12307" creationId="{BACCC3DF-550C-4CF4-8BFC-9A9CEDFA6FBE}"/>
          </ac:picMkLst>
        </pc:picChg>
        <pc:picChg chg="add del mod replId">
          <ac:chgData name="Тимофей Якубовский" userId="abb27480d32e2210" providerId="LiveId" clId="{CDEC4A09-E67F-42B2-A6DB-EAB7C0F9D16D}" dt="2023-12-11T12:28:15.451" v="1087" actId="26606"/>
          <ac:picMkLst>
            <pc:docMk/>
            <pc:sldMk cId="3007366849" sldId="267"/>
            <ac:picMk id="12309" creationId="{DE9EE1FB-C8F4-1767-4AAA-8B1D5A0C53D5}"/>
          </ac:picMkLst>
        </pc:picChg>
        <pc:cxnChg chg="add del">
          <ac:chgData name="Тимофей Якубовский" userId="abb27480d32e2210" providerId="LiveId" clId="{CDEC4A09-E67F-42B2-A6DB-EAB7C0F9D16D}" dt="2023-12-11T12:28:15.451" v="1087" actId="26606"/>
          <ac:cxnSpMkLst>
            <pc:docMk/>
            <pc:sldMk cId="3007366849" sldId="267"/>
            <ac:cxnSpMk id="12299" creationId="{EE504C98-6397-41C1-A8D8-2D9C4ED307E0}"/>
          </ac:cxnSpMkLst>
        </pc:cxnChg>
      </pc:sldChg>
      <pc:sldChg chg="addSp delSp modSp add del mod setBg modShow">
        <pc:chgData name="Тимофей Якубовский" userId="abb27480d32e2210" providerId="LiveId" clId="{CDEC4A09-E67F-42B2-A6DB-EAB7C0F9D16D}" dt="2023-12-11T13:54:54.034" v="1905" actId="47"/>
        <pc:sldMkLst>
          <pc:docMk/>
          <pc:sldMk cId="443077514" sldId="268"/>
        </pc:sldMkLst>
        <pc:spChg chg="del">
          <ac:chgData name="Тимофей Якубовский" userId="abb27480d32e2210" providerId="LiveId" clId="{CDEC4A09-E67F-42B2-A6DB-EAB7C0F9D16D}" dt="2023-12-11T11:39:33.122" v="494" actId="478"/>
          <ac:spMkLst>
            <pc:docMk/>
            <pc:sldMk cId="443077514" sldId="268"/>
            <ac:spMk id="2" creationId="{93F4A6BD-8807-6C6E-B9D5-59480295B7D0}"/>
          </ac:spMkLst>
        </pc:spChg>
        <pc:spChg chg="add">
          <ac:chgData name="Тимофей Якубовский" userId="abb27480d32e2210" providerId="LiveId" clId="{CDEC4A09-E67F-42B2-A6DB-EAB7C0F9D16D}" dt="2023-12-11T12:28:11.413" v="1085" actId="26606"/>
          <ac:spMkLst>
            <pc:docMk/>
            <pc:sldMk cId="443077514" sldId="268"/>
            <ac:spMk id="3" creationId="{118702E5-F3C8-922A-1E8C-1BB21820C35E}"/>
          </ac:spMkLst>
        </pc:spChg>
        <pc:spChg chg="del mod replId">
          <ac:chgData name="Тимофей Якубовский" userId="abb27480d32e2210" providerId="LiveId" clId="{CDEC4A09-E67F-42B2-A6DB-EAB7C0F9D16D}" dt="2023-12-11T12:11:43.432" v="964" actId="26606"/>
          <ac:spMkLst>
            <pc:docMk/>
            <pc:sldMk cId="443077514" sldId="268"/>
            <ac:spMk id="13316" creationId="{81FD4456-9ED3-A01C-38A2-C8AD532DF8A0}"/>
          </ac:spMkLst>
        </pc:spChg>
        <pc:spChg chg="add del">
          <ac:chgData name="Тимофей Якубовский" userId="abb27480d32e2210" providerId="LiveId" clId="{CDEC4A09-E67F-42B2-A6DB-EAB7C0F9D16D}" dt="2023-12-11T12:28:11.413" v="1085" actId="26606"/>
          <ac:spMkLst>
            <pc:docMk/>
            <pc:sldMk cId="443077514" sldId="268"/>
            <ac:spMk id="13319" creationId="{E8A8EAB8-D2FF-444D-B34B-7D32F106AD0E}"/>
          </ac:spMkLst>
        </pc:spChg>
        <pc:spChg chg="add del">
          <ac:chgData name="Тимофей Якубовский" userId="abb27480d32e2210" providerId="LiveId" clId="{CDEC4A09-E67F-42B2-A6DB-EAB7C0F9D16D}" dt="2023-12-11T12:28:11.413" v="1085" actId="26606"/>
          <ac:spMkLst>
            <pc:docMk/>
            <pc:sldMk cId="443077514" sldId="268"/>
            <ac:spMk id="13321" creationId="{C61F2F60-14E3-4196-B7CE-175E46F04481}"/>
          </ac:spMkLst>
        </pc:spChg>
        <pc:spChg chg="add del mod replId">
          <ac:chgData name="Тимофей Якубовский" userId="abb27480d32e2210" providerId="LiveId" clId="{CDEC4A09-E67F-42B2-A6DB-EAB7C0F9D16D}" dt="2023-12-11T12:28:11.413" v="1085" actId="26606"/>
          <ac:spMkLst>
            <pc:docMk/>
            <pc:sldMk cId="443077514" sldId="268"/>
            <ac:spMk id="13323" creationId="{14CB052A-C922-341A-118D-F15F2F357402}"/>
          </ac:spMkLst>
        </pc:spChg>
        <pc:spChg chg="add">
          <ac:chgData name="Тимофей Якубовский" userId="abb27480d32e2210" providerId="LiveId" clId="{CDEC4A09-E67F-42B2-A6DB-EAB7C0F9D16D}" dt="2023-12-11T12:28:11.413" v="1085" actId="26606"/>
          <ac:spMkLst>
            <pc:docMk/>
            <pc:sldMk cId="443077514" sldId="268"/>
            <ac:spMk id="13326" creationId="{D335A262-7106-4571-BE09-CFA60A9DB0FF}"/>
          </ac:spMkLst>
        </pc:spChg>
        <pc:spChg chg="add">
          <ac:chgData name="Тимофей Якубовский" userId="abb27480d32e2210" providerId="LiveId" clId="{CDEC4A09-E67F-42B2-A6DB-EAB7C0F9D16D}" dt="2023-12-11T12:28:11.413" v="1085" actId="26606"/>
          <ac:spMkLst>
            <pc:docMk/>
            <pc:sldMk cId="443077514" sldId="268"/>
            <ac:spMk id="13328" creationId="{7A6F043C-2A2A-4ECE-99FC-9670FAF956C5}"/>
          </ac:spMkLst>
        </pc:spChg>
        <pc:spChg chg="add">
          <ac:chgData name="Тимофей Якубовский" userId="abb27480d32e2210" providerId="LiveId" clId="{CDEC4A09-E67F-42B2-A6DB-EAB7C0F9D16D}" dt="2023-12-11T12:28:11.413" v="1085" actId="26606"/>
          <ac:spMkLst>
            <pc:docMk/>
            <pc:sldMk cId="443077514" sldId="268"/>
            <ac:spMk id="13330" creationId="{046FE5A8-8C9A-4D97-A7C4-214929653ACC}"/>
          </ac:spMkLst>
        </pc:spChg>
        <pc:spChg chg="add">
          <ac:chgData name="Тимофей Якубовский" userId="abb27480d32e2210" providerId="LiveId" clId="{CDEC4A09-E67F-42B2-A6DB-EAB7C0F9D16D}" dt="2023-12-11T12:28:11.413" v="1085" actId="26606"/>
          <ac:spMkLst>
            <pc:docMk/>
            <pc:sldMk cId="443077514" sldId="268"/>
            <ac:spMk id="13332" creationId="{B6297F2B-78AD-4022-83A4-78FC55E1136B}"/>
          </ac:spMkLst>
        </pc:spChg>
        <pc:picChg chg="add">
          <ac:chgData name="Тимофей Якубовский" userId="abb27480d32e2210" providerId="LiveId" clId="{CDEC4A09-E67F-42B2-A6DB-EAB7C0F9D16D}" dt="2023-12-11T12:28:11.413" v="1085" actId="26606"/>
          <ac:picMkLst>
            <pc:docMk/>
            <pc:sldMk cId="443077514" sldId="268"/>
            <ac:picMk id="13314" creationId="{41C85DD1-0C7B-CF92-9685-FFBCDBAD91D8}"/>
          </ac:picMkLst>
        </pc:picChg>
        <pc:picChg chg="add del mod replId">
          <ac:chgData name="Тимофей Якубовский" userId="abb27480d32e2210" providerId="LiveId" clId="{CDEC4A09-E67F-42B2-A6DB-EAB7C0F9D16D}" dt="2023-12-11T12:11:43.432" v="964" actId="26606"/>
          <ac:picMkLst>
            <pc:docMk/>
            <pc:sldMk cId="443077514" sldId="268"/>
            <ac:picMk id="13317" creationId="{66EEB854-0838-32A3-DFDE-40CB5EF228BB}"/>
          </ac:picMkLst>
        </pc:picChg>
        <pc:picChg chg="add del mod replId">
          <ac:chgData name="Тимофей Якубовский" userId="abb27480d32e2210" providerId="LiveId" clId="{CDEC4A09-E67F-42B2-A6DB-EAB7C0F9D16D}" dt="2023-12-11T12:28:11.413" v="1085" actId="26606"/>
          <ac:picMkLst>
            <pc:docMk/>
            <pc:sldMk cId="443077514" sldId="268"/>
            <ac:picMk id="13324" creationId="{94E32F8C-A786-0070-5EFA-C79DF1D950AA}"/>
          </ac:picMkLst>
        </pc:picChg>
      </pc:sldChg>
      <pc:sldChg chg="add del">
        <pc:chgData name="Тимофей Якубовский" userId="abb27480d32e2210" providerId="LiveId" clId="{CDEC4A09-E67F-42B2-A6DB-EAB7C0F9D16D}" dt="2023-12-11T11:34:14.643" v="394"/>
        <pc:sldMkLst>
          <pc:docMk/>
          <pc:sldMk cId="2733264902" sldId="268"/>
        </pc:sldMkLst>
      </pc:sldChg>
      <pc:sldChg chg="addSp delSp modSp add del mod setBg modShow">
        <pc:chgData name="Тимофей Якубовский" userId="abb27480d32e2210" providerId="LiveId" clId="{CDEC4A09-E67F-42B2-A6DB-EAB7C0F9D16D}" dt="2023-12-11T13:54:54.734" v="1906" actId="47"/>
        <pc:sldMkLst>
          <pc:docMk/>
          <pc:sldMk cId="3644398815" sldId="269"/>
        </pc:sldMkLst>
        <pc:spChg chg="add">
          <ac:chgData name="Тимофей Якубовский" userId="abb27480d32e2210" providerId="LiveId" clId="{CDEC4A09-E67F-42B2-A6DB-EAB7C0F9D16D}" dt="2023-12-11T12:28:04.672" v="1083" actId="26606"/>
          <ac:spMkLst>
            <pc:docMk/>
            <pc:sldMk cId="3644398815" sldId="269"/>
            <ac:spMk id="2" creationId="{92CD9FED-3CD4-C8B7-2F95-AC825F335BA7}"/>
          </ac:spMkLst>
        </pc:spChg>
        <pc:spChg chg="add">
          <ac:chgData name="Тимофей Якубовский" userId="abb27480d32e2210" providerId="LiveId" clId="{CDEC4A09-E67F-42B2-A6DB-EAB7C0F9D16D}" dt="2023-12-11T12:28:04.672" v="1083" actId="26606"/>
          <ac:spMkLst>
            <pc:docMk/>
            <pc:sldMk cId="3644398815" sldId="269"/>
            <ac:spMk id="3" creationId="{C7F2F4C6-A28C-A573-1173-D2CB789058A8}"/>
          </ac:spMkLst>
        </pc:spChg>
        <pc:spChg chg="del mod replId">
          <ac:chgData name="Тимофей Якубовский" userId="abb27480d32e2210" providerId="LiveId" clId="{CDEC4A09-E67F-42B2-A6DB-EAB7C0F9D16D}" dt="2023-12-11T12:17:05.390" v="1020" actId="26606"/>
          <ac:spMkLst>
            <pc:docMk/>
            <pc:sldMk cId="3644398815" sldId="269"/>
            <ac:spMk id="7" creationId="{93F4A6BD-8807-6C6E-B9D5-59480295B7D0}"/>
          </ac:spMkLst>
        </pc:spChg>
        <pc:spChg chg="del mod replId">
          <ac:chgData name="Тимофей Якубовский" userId="abb27480d32e2210" providerId="LiveId" clId="{CDEC4A09-E67F-42B2-A6DB-EAB7C0F9D16D}" dt="2023-12-11T12:17:05.390" v="1020" actId="26606"/>
          <ac:spMkLst>
            <pc:docMk/>
            <pc:sldMk cId="3644398815" sldId="269"/>
            <ac:spMk id="8" creationId="{81FD4456-9ED3-A01C-38A2-C8AD532DF8A0}"/>
          </ac:spMkLst>
        </pc:spChg>
        <pc:spChg chg="add del">
          <ac:chgData name="Тимофей Якубовский" userId="abb27480d32e2210" providerId="LiveId" clId="{CDEC4A09-E67F-42B2-A6DB-EAB7C0F9D16D}" dt="2023-12-11T12:17:18.975" v="1022" actId="26606"/>
          <ac:spMkLst>
            <pc:docMk/>
            <pc:sldMk cId="3644398815" sldId="269"/>
            <ac:spMk id="10" creationId="{F13C74B1-5B17-4795-BED0-7140497B445A}"/>
          </ac:spMkLst>
        </pc:spChg>
        <pc:spChg chg="add del">
          <ac:chgData name="Тимофей Якубовский" userId="abb27480d32e2210" providerId="LiveId" clId="{CDEC4A09-E67F-42B2-A6DB-EAB7C0F9D16D}" dt="2023-12-11T12:17:18.975" v="1022" actId="26606"/>
          <ac:spMkLst>
            <pc:docMk/>
            <pc:sldMk cId="3644398815" sldId="269"/>
            <ac:spMk id="12" creationId="{D4974D33-8DC5-464E-8C6D-BE58F0669C17}"/>
          </ac:spMkLst>
        </pc:spChg>
        <pc:spChg chg="add del mod replId">
          <ac:chgData name="Тимофей Якубовский" userId="abb27480d32e2210" providerId="LiveId" clId="{CDEC4A09-E67F-42B2-A6DB-EAB7C0F9D16D}" dt="2023-12-11T12:17:18.975" v="1022" actId="26606"/>
          <ac:spMkLst>
            <pc:docMk/>
            <pc:sldMk cId="3644398815" sldId="269"/>
            <ac:spMk id="14" creationId="{B89756F3-C3D7-1689-199C-657E556F7C4B}"/>
          </ac:spMkLst>
        </pc:spChg>
        <pc:spChg chg="add del mod replId">
          <ac:chgData name="Тимофей Якубовский" userId="abb27480d32e2210" providerId="LiveId" clId="{CDEC4A09-E67F-42B2-A6DB-EAB7C0F9D16D}" dt="2023-12-11T12:17:18.975" v="1022" actId="26606"/>
          <ac:spMkLst>
            <pc:docMk/>
            <pc:sldMk cId="3644398815" sldId="269"/>
            <ac:spMk id="15" creationId="{8F26196F-14F6-C8FE-D2C6-FF01457E6C99}"/>
          </ac:spMkLst>
        </pc:spChg>
        <pc:spChg chg="add del">
          <ac:chgData name="Тимофей Якубовский" userId="abb27480d32e2210" providerId="LiveId" clId="{CDEC4A09-E67F-42B2-A6DB-EAB7C0F9D16D}" dt="2023-12-11T12:28:04.672" v="1083" actId="26606"/>
          <ac:spMkLst>
            <pc:docMk/>
            <pc:sldMk cId="3644398815" sldId="269"/>
            <ac:spMk id="17" creationId="{E8A8EAB8-D2FF-444D-B34B-7D32F106AD0E}"/>
          </ac:spMkLst>
        </pc:spChg>
        <pc:spChg chg="add del mod replId">
          <ac:chgData name="Тимофей Якубовский" userId="abb27480d32e2210" providerId="LiveId" clId="{CDEC4A09-E67F-42B2-A6DB-EAB7C0F9D16D}" dt="2023-12-11T12:28:04.672" v="1083" actId="26606"/>
          <ac:spMkLst>
            <pc:docMk/>
            <pc:sldMk cId="3644398815" sldId="269"/>
            <ac:spMk id="23" creationId="{D697169A-A318-12F6-E924-F7FB82F5A91C}"/>
          </ac:spMkLst>
        </pc:spChg>
        <pc:spChg chg="add del mod replId">
          <ac:chgData name="Тимофей Якубовский" userId="abb27480d32e2210" providerId="LiveId" clId="{CDEC4A09-E67F-42B2-A6DB-EAB7C0F9D16D}" dt="2023-12-11T12:28:04.672" v="1083" actId="26606"/>
          <ac:spMkLst>
            <pc:docMk/>
            <pc:sldMk cId="3644398815" sldId="269"/>
            <ac:spMk id="24" creationId="{B73E42E1-C1C3-40B6-F092-3C11BE145F8D}"/>
          </ac:spMkLst>
        </pc:spChg>
        <pc:spChg chg="add">
          <ac:chgData name="Тимофей Якубовский" userId="abb27480d32e2210" providerId="LiveId" clId="{CDEC4A09-E67F-42B2-A6DB-EAB7C0F9D16D}" dt="2023-12-11T12:28:04.672" v="1083" actId="26606"/>
          <ac:spMkLst>
            <pc:docMk/>
            <pc:sldMk cId="3644398815" sldId="269"/>
            <ac:spMk id="26" creationId="{45D37F4E-DDB4-456B-97E0-9937730A039F}"/>
          </ac:spMkLst>
        </pc:spChg>
        <pc:spChg chg="add">
          <ac:chgData name="Тимофей Якубовский" userId="abb27480d32e2210" providerId="LiveId" clId="{CDEC4A09-E67F-42B2-A6DB-EAB7C0F9D16D}" dt="2023-12-11T12:28:04.672" v="1083" actId="26606"/>
          <ac:spMkLst>
            <pc:docMk/>
            <pc:sldMk cId="3644398815" sldId="269"/>
            <ac:spMk id="28" creationId="{B2DD41CD-8F47-4F56-AD12-4E2FF7696987}"/>
          </ac:spMkLst>
        </pc:spChg>
        <pc:picChg chg="add del mod">
          <ac:chgData name="Тимофей Якубовский" userId="abb27480d32e2210" providerId="LiveId" clId="{CDEC4A09-E67F-42B2-A6DB-EAB7C0F9D16D}" dt="2023-12-11T12:16:36.886" v="1017" actId="478"/>
          <ac:picMkLst>
            <pc:docMk/>
            <pc:sldMk cId="3644398815" sldId="269"/>
            <ac:picMk id="4" creationId="{4043032E-C153-A44D-6228-F9AD76C4FA0B}"/>
          </ac:picMkLst>
        </pc:picChg>
        <pc:picChg chg="add">
          <ac:chgData name="Тимофей Якубовский" userId="abb27480d32e2210" providerId="LiveId" clId="{CDEC4A09-E67F-42B2-A6DB-EAB7C0F9D16D}" dt="2023-12-11T12:28:04.672" v="1083" actId="26606"/>
          <ac:picMkLst>
            <pc:docMk/>
            <pc:sldMk cId="3644398815" sldId="269"/>
            <ac:picMk id="5" creationId="{526AB63C-AF90-4FCC-6A90-712D940BA014}"/>
          </ac:picMkLst>
        </pc:picChg>
        <pc:picChg chg="add del mod replId">
          <ac:chgData name="Тимофей Якубовский" userId="abb27480d32e2210" providerId="LiveId" clId="{CDEC4A09-E67F-42B2-A6DB-EAB7C0F9D16D}" dt="2023-12-11T12:17:05.390" v="1020" actId="26606"/>
          <ac:picMkLst>
            <pc:docMk/>
            <pc:sldMk cId="3644398815" sldId="269"/>
            <ac:picMk id="9" creationId="{1CC7DE5D-BAA6-9AE5-FE26-735718706C1C}"/>
          </ac:picMkLst>
        </pc:picChg>
        <pc:picChg chg="add del mod replId">
          <ac:chgData name="Тимофей Якубовский" userId="abb27480d32e2210" providerId="LiveId" clId="{CDEC4A09-E67F-42B2-A6DB-EAB7C0F9D16D}" dt="2023-12-11T12:17:18.975" v="1022" actId="26606"/>
          <ac:picMkLst>
            <pc:docMk/>
            <pc:sldMk cId="3644398815" sldId="269"/>
            <ac:picMk id="16" creationId="{6FD26882-782A-4AEC-5687-97BF4C38DE8E}"/>
          </ac:picMkLst>
        </pc:picChg>
        <pc:picChg chg="add del mod replId">
          <ac:chgData name="Тимофей Якубовский" userId="abb27480d32e2210" providerId="LiveId" clId="{CDEC4A09-E67F-42B2-A6DB-EAB7C0F9D16D}" dt="2023-12-11T12:28:04.672" v="1083" actId="26606"/>
          <ac:picMkLst>
            <pc:docMk/>
            <pc:sldMk cId="3644398815" sldId="269"/>
            <ac:picMk id="25" creationId="{3CF1274C-C563-4823-34D0-C08FB8B564D4}"/>
          </ac:picMkLst>
        </pc:picChg>
        <pc:picChg chg="add del">
          <ac:chgData name="Тимофей Якубовский" userId="abb27480d32e2210" providerId="LiveId" clId="{CDEC4A09-E67F-42B2-A6DB-EAB7C0F9D16D}" dt="2023-12-11T12:15:58.944" v="1015" actId="478"/>
          <ac:picMkLst>
            <pc:docMk/>
            <pc:sldMk cId="3644398815" sldId="269"/>
            <ac:picMk id="14338" creationId="{81B8E4D4-03C5-F72A-CF70-205A55E9F0AE}"/>
          </ac:picMkLst>
        </pc:picChg>
        <pc:cxnChg chg="add del">
          <ac:chgData name="Тимофей Якубовский" userId="abb27480d32e2210" providerId="LiveId" clId="{CDEC4A09-E67F-42B2-A6DB-EAB7C0F9D16D}" dt="2023-12-11T12:28:04.672" v="1083" actId="26606"/>
          <ac:cxnSpMkLst>
            <pc:docMk/>
            <pc:sldMk cId="3644398815" sldId="269"/>
            <ac:cxnSpMk id="19" creationId="{EEA38897-7BA3-4408-8083-3235339C4A60}"/>
          </ac:cxnSpMkLst>
        </pc:cxnChg>
        <pc:cxnChg chg="add del">
          <ac:chgData name="Тимофей Якубовский" userId="abb27480d32e2210" providerId="LiveId" clId="{CDEC4A09-E67F-42B2-A6DB-EAB7C0F9D16D}" dt="2023-12-11T12:28:04.672" v="1083" actId="26606"/>
          <ac:cxnSpMkLst>
            <pc:docMk/>
            <pc:sldMk cId="3644398815" sldId="269"/>
            <ac:cxnSpMk id="21" creationId="{F11AD06B-AB20-4097-8606-5DA00DBACE88}"/>
          </ac:cxnSpMkLst>
        </pc:cxnChg>
      </pc:sldChg>
      <pc:sldChg chg="addSp delSp modSp add del mod ord setBg modShow">
        <pc:chgData name="Тимофей Якубовский" userId="abb27480d32e2210" providerId="LiveId" clId="{CDEC4A09-E67F-42B2-A6DB-EAB7C0F9D16D}" dt="2023-12-11T13:54:55.811" v="1907" actId="47"/>
        <pc:sldMkLst>
          <pc:docMk/>
          <pc:sldMk cId="2954231504" sldId="270"/>
        </pc:sldMkLst>
        <pc:spChg chg="del">
          <ac:chgData name="Тимофей Якубовский" userId="abb27480d32e2210" providerId="LiveId" clId="{CDEC4A09-E67F-42B2-A6DB-EAB7C0F9D16D}" dt="2023-12-11T11:45:01.587" v="548" actId="478"/>
          <ac:spMkLst>
            <pc:docMk/>
            <pc:sldMk cId="2954231504" sldId="270"/>
            <ac:spMk id="2" creationId="{93F4A6BD-8807-6C6E-B9D5-59480295B7D0}"/>
          </ac:spMkLst>
        </pc:spChg>
        <pc:spChg chg="add mod">
          <ac:chgData name="Тимофей Якубовский" userId="abb27480d32e2210" providerId="LiveId" clId="{CDEC4A09-E67F-42B2-A6DB-EAB7C0F9D16D}" dt="2023-12-11T12:34:04.684" v="1144" actId="27636"/>
          <ac:spMkLst>
            <pc:docMk/>
            <pc:sldMk cId="2954231504" sldId="270"/>
            <ac:spMk id="3" creationId="{0C3F18C3-C07F-FD8C-7812-DB2B4F36AB27}"/>
          </ac:spMkLst>
        </pc:spChg>
        <pc:spChg chg="del mod replId">
          <ac:chgData name="Тимофей Якубовский" userId="abb27480d32e2210" providerId="LiveId" clId="{CDEC4A09-E67F-42B2-A6DB-EAB7C0F9D16D}" dt="2023-12-11T12:20:13.918" v="1049" actId="26606"/>
          <ac:spMkLst>
            <pc:docMk/>
            <pc:sldMk cId="2954231504" sldId="270"/>
            <ac:spMk id="15364" creationId="{81FD4456-9ED3-A01C-38A2-C8AD532DF8A0}"/>
          </ac:spMkLst>
        </pc:spChg>
        <pc:spChg chg="add del">
          <ac:chgData name="Тимофей Якубовский" userId="abb27480d32e2210" providerId="LiveId" clId="{CDEC4A09-E67F-42B2-A6DB-EAB7C0F9D16D}" dt="2023-12-11T12:26:51.788" v="1078" actId="26606"/>
          <ac:spMkLst>
            <pc:docMk/>
            <pc:sldMk cId="2954231504" sldId="270"/>
            <ac:spMk id="15367" creationId="{E8A8EAB8-D2FF-444D-B34B-7D32F106AD0E}"/>
          </ac:spMkLst>
        </pc:spChg>
        <pc:spChg chg="add del mod replId">
          <ac:chgData name="Тимофей Якубовский" userId="abb27480d32e2210" providerId="LiveId" clId="{CDEC4A09-E67F-42B2-A6DB-EAB7C0F9D16D}" dt="2023-12-11T12:26:51.788" v="1078" actId="26606"/>
          <ac:spMkLst>
            <pc:docMk/>
            <pc:sldMk cId="2954231504" sldId="270"/>
            <ac:spMk id="15375" creationId="{4D517033-8712-38AA-EDDE-8CF73F3A211F}"/>
          </ac:spMkLst>
        </pc:spChg>
        <pc:grpChg chg="add del">
          <ac:chgData name="Тимофей Якубовский" userId="abb27480d32e2210" providerId="LiveId" clId="{CDEC4A09-E67F-42B2-A6DB-EAB7C0F9D16D}" dt="2023-12-11T12:26:51.788" v="1078" actId="26606"/>
          <ac:grpSpMkLst>
            <pc:docMk/>
            <pc:sldMk cId="2954231504" sldId="270"/>
            <ac:grpSpMk id="15371" creationId="{9D20816A-53A8-414B-9615-2877C1081698}"/>
          </ac:grpSpMkLst>
        </pc:grpChg>
        <pc:picChg chg="add">
          <ac:chgData name="Тимофей Якубовский" userId="abb27480d32e2210" providerId="LiveId" clId="{CDEC4A09-E67F-42B2-A6DB-EAB7C0F9D16D}" dt="2023-12-11T12:26:51.788" v="1078" actId="26606"/>
          <ac:picMkLst>
            <pc:docMk/>
            <pc:sldMk cId="2954231504" sldId="270"/>
            <ac:picMk id="15362" creationId="{B7D71892-7B01-DA85-6750-57D852C0DC8A}"/>
          </ac:picMkLst>
        </pc:picChg>
        <pc:picChg chg="add del mod replId">
          <ac:chgData name="Тимофей Якубовский" userId="abb27480d32e2210" providerId="LiveId" clId="{CDEC4A09-E67F-42B2-A6DB-EAB7C0F9D16D}" dt="2023-12-11T12:20:13.918" v="1049" actId="26606"/>
          <ac:picMkLst>
            <pc:docMk/>
            <pc:sldMk cId="2954231504" sldId="270"/>
            <ac:picMk id="15365" creationId="{42F2A3DE-D8FD-71DF-A88D-400EB34A5548}"/>
          </ac:picMkLst>
        </pc:picChg>
        <pc:picChg chg="add del mod replId">
          <ac:chgData name="Тимофей Якубовский" userId="abb27480d32e2210" providerId="LiveId" clId="{CDEC4A09-E67F-42B2-A6DB-EAB7C0F9D16D}" dt="2023-12-11T12:26:51.788" v="1078" actId="26606"/>
          <ac:picMkLst>
            <pc:docMk/>
            <pc:sldMk cId="2954231504" sldId="270"/>
            <ac:picMk id="15376" creationId="{54844EB7-C29F-A668-5F36-0E28638B30B4}"/>
          </ac:picMkLst>
        </pc:picChg>
        <pc:cxnChg chg="add del">
          <ac:chgData name="Тимофей Якубовский" userId="abb27480d32e2210" providerId="LiveId" clId="{CDEC4A09-E67F-42B2-A6DB-EAB7C0F9D16D}" dt="2023-12-11T12:26:51.788" v="1078" actId="26606"/>
          <ac:cxnSpMkLst>
            <pc:docMk/>
            <pc:sldMk cId="2954231504" sldId="270"/>
            <ac:cxnSpMk id="15369" creationId="{DAE05351-315A-4BA9-A90A-FE5C949522D1}"/>
          </ac:cxnSpMkLst>
        </pc:cxnChg>
        <pc:cxnChg chg="add">
          <ac:chgData name="Тимофей Якубовский" userId="abb27480d32e2210" providerId="LiveId" clId="{CDEC4A09-E67F-42B2-A6DB-EAB7C0F9D16D}" dt="2023-12-11T12:26:51.788" v="1078" actId="26606"/>
          <ac:cxnSpMkLst>
            <pc:docMk/>
            <pc:sldMk cId="2954231504" sldId="270"/>
            <ac:cxnSpMk id="15378" creationId="{1503BFE4-729B-D9D0-C17B-501E6AF1127A}"/>
          </ac:cxnSpMkLst>
        </pc:cxnChg>
      </pc:sldChg>
      <pc:sldChg chg="addSp delSp modSp add del mod ord setBg chgLayout">
        <pc:chgData name="Тимофей Якубовский" userId="abb27480d32e2210" providerId="LiveId" clId="{CDEC4A09-E67F-42B2-A6DB-EAB7C0F9D16D}" dt="2023-12-18T10:13:36.217" v="2444" actId="47"/>
        <pc:sldMkLst>
          <pc:docMk/>
          <pc:sldMk cId="204648014" sldId="271"/>
        </pc:sldMkLst>
        <pc:spChg chg="del">
          <ac:chgData name="Тимофей Якубовский" userId="abb27480d32e2210" providerId="LiveId" clId="{CDEC4A09-E67F-42B2-A6DB-EAB7C0F9D16D}" dt="2023-12-11T11:55:06.488" v="628" actId="478"/>
          <ac:spMkLst>
            <pc:docMk/>
            <pc:sldMk cId="204648014" sldId="271"/>
            <ac:spMk id="2" creationId="{93F4A6BD-8807-6C6E-B9D5-59480295B7D0}"/>
          </ac:spMkLst>
        </pc:spChg>
        <pc:spChg chg="del mod">
          <ac:chgData name="Тимофей Якубовский" userId="abb27480d32e2210" providerId="LiveId" clId="{CDEC4A09-E67F-42B2-A6DB-EAB7C0F9D16D}" dt="2023-12-11T11:46:07.098" v="573"/>
          <ac:spMkLst>
            <pc:docMk/>
            <pc:sldMk cId="204648014" sldId="271"/>
            <ac:spMk id="3" creationId="{81FD4456-9ED3-A01C-38A2-C8AD532DF8A0}"/>
          </ac:spMkLst>
        </pc:spChg>
        <pc:spChg chg="add">
          <ac:chgData name="Тимофей Якубовский" userId="abb27480d32e2210" providerId="LiveId" clId="{CDEC4A09-E67F-42B2-A6DB-EAB7C0F9D16D}" dt="2023-12-11T12:27:55.779" v="1080" actId="26606"/>
          <ac:spMkLst>
            <pc:docMk/>
            <pc:sldMk cId="204648014" sldId="271"/>
            <ac:spMk id="5" creationId="{ABB3E208-A39E-AAFE-5674-BFF6EA6DCAB5}"/>
          </ac:spMkLst>
        </pc:spChg>
        <pc:spChg chg="add del mod ord replId">
          <ac:chgData name="Тимофей Якубовский" userId="abb27480d32e2210" providerId="LiveId" clId="{CDEC4A09-E67F-42B2-A6DB-EAB7C0F9D16D}" dt="2023-12-11T12:19:39.199" v="1043" actId="26606"/>
          <ac:spMkLst>
            <pc:docMk/>
            <pc:sldMk cId="204648014" sldId="271"/>
            <ac:spMk id="7" creationId="{FB4B18A1-5CD7-736A-2124-B0E93F37A4ED}"/>
          </ac:spMkLst>
        </pc:spChg>
        <pc:spChg chg="add del">
          <ac:chgData name="Тимофей Якубовский" userId="abb27480d32e2210" providerId="LiveId" clId="{CDEC4A09-E67F-42B2-A6DB-EAB7C0F9D16D}" dt="2023-12-11T12:27:55.779" v="1080" actId="26606"/>
          <ac:spMkLst>
            <pc:docMk/>
            <pc:sldMk cId="204648014" sldId="271"/>
            <ac:spMk id="10" creationId="{E8A8EAB8-D2FF-444D-B34B-7D32F106AD0E}"/>
          </ac:spMkLst>
        </pc:spChg>
        <pc:spChg chg="add del mod replId">
          <ac:chgData name="Тимофей Якубовский" userId="abb27480d32e2210" providerId="LiveId" clId="{CDEC4A09-E67F-42B2-A6DB-EAB7C0F9D16D}" dt="2023-12-11T12:27:55.779" v="1080" actId="26606"/>
          <ac:spMkLst>
            <pc:docMk/>
            <pc:sldMk cId="204648014" sldId="271"/>
            <ac:spMk id="16" creationId="{D64D2E79-DE46-EA06-025F-3B5E75774D32}"/>
          </ac:spMkLst>
        </pc:spChg>
        <pc:graphicFrameChg chg="add mod">
          <ac:chgData name="Тимофей Якубовский" userId="abb27480d32e2210" providerId="LiveId" clId="{CDEC4A09-E67F-42B2-A6DB-EAB7C0F9D16D}" dt="2023-12-11T12:28:01.189" v="1081" actId="14100"/>
          <ac:graphicFrameMkLst>
            <pc:docMk/>
            <pc:sldMk cId="204648014" sldId="271"/>
            <ac:graphicFrameMk id="4" creationId="{9AEF2473-F7FC-AE1E-BC2F-574D3911FC64}"/>
          </ac:graphicFrameMkLst>
        </pc:graphicFrameChg>
        <pc:graphicFrameChg chg="add del mod ord replId">
          <ac:chgData name="Тимофей Якубовский" userId="abb27480d32e2210" providerId="LiveId" clId="{CDEC4A09-E67F-42B2-A6DB-EAB7C0F9D16D}" dt="2023-12-11T12:19:39.199" v="1043" actId="26606"/>
          <ac:graphicFrameMkLst>
            <pc:docMk/>
            <pc:sldMk cId="204648014" sldId="271"/>
            <ac:graphicFrameMk id="8" creationId="{2C3499F0-382F-EBB0-B4C9-1DB1919B168C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2:27:55.779" v="1080" actId="26606"/>
          <ac:graphicFrameMkLst>
            <pc:docMk/>
            <pc:sldMk cId="204648014" sldId="271"/>
            <ac:graphicFrameMk id="17" creationId="{607018DF-D803-028D-7520-A90C28908EAC}"/>
          </ac:graphicFrameMkLst>
        </pc:graphicFrameChg>
        <pc:cxnChg chg="add del">
          <ac:chgData name="Тимофей Якубовский" userId="abb27480d32e2210" providerId="LiveId" clId="{CDEC4A09-E67F-42B2-A6DB-EAB7C0F9D16D}" dt="2023-12-11T12:27:55.779" v="1080" actId="26606"/>
          <ac:cxnSpMkLst>
            <pc:docMk/>
            <pc:sldMk cId="204648014" sldId="271"/>
            <ac:cxnSpMk id="12" creationId="{EEA38897-7BA3-4408-8083-3235339C4A60}"/>
          </ac:cxnSpMkLst>
        </pc:cxnChg>
        <pc:cxnChg chg="add del">
          <ac:chgData name="Тимофей Якубовский" userId="abb27480d32e2210" providerId="LiveId" clId="{CDEC4A09-E67F-42B2-A6DB-EAB7C0F9D16D}" dt="2023-12-11T12:27:55.779" v="1080" actId="26606"/>
          <ac:cxnSpMkLst>
            <pc:docMk/>
            <pc:sldMk cId="204648014" sldId="271"/>
            <ac:cxnSpMk id="14" creationId="{F11AD06B-AB20-4097-8606-5DA00DBACE88}"/>
          </ac:cxnSpMkLst>
        </pc:cxnChg>
        <pc:cxnChg chg="add">
          <ac:chgData name="Тимофей Якубовский" userId="abb27480d32e2210" providerId="LiveId" clId="{CDEC4A09-E67F-42B2-A6DB-EAB7C0F9D16D}" dt="2023-12-11T12:27:55.779" v="1080" actId="26606"/>
          <ac:cxnSpMkLst>
            <pc:docMk/>
            <pc:sldMk cId="204648014" sldId="271"/>
            <ac:cxnSpMk id="19" creationId="{FC23E3B9-5ABF-58B3-E2B0-E9A5DAA90037}"/>
          </ac:cxnSpMkLst>
        </pc:cxnChg>
      </pc:sldChg>
      <pc:sldChg chg="addSp delSp modSp new add del mod chgLayout">
        <pc:chgData name="Тимофей Якубовский" userId="abb27480d32e2210" providerId="LiveId" clId="{CDEC4A09-E67F-42B2-A6DB-EAB7C0F9D16D}" dt="2023-12-18T10:30:41.570" v="2634" actId="1076"/>
        <pc:sldMkLst>
          <pc:docMk/>
          <pc:sldMk cId="145777326" sldId="272"/>
        </pc:sldMkLst>
        <pc:spChg chg="del">
          <ac:chgData name="Тимофей Якубовский" userId="abb27480d32e2210" providerId="LiveId" clId="{CDEC4A09-E67F-42B2-A6DB-EAB7C0F9D16D}" dt="2023-12-11T11:46:34.664" v="578" actId="478"/>
          <ac:spMkLst>
            <pc:docMk/>
            <pc:sldMk cId="145777326" sldId="272"/>
            <ac:spMk id="2" creationId="{FD6DA407-9BD0-0B83-A840-DBA903B25246}"/>
          </ac:spMkLst>
        </pc:spChg>
        <pc:spChg chg="del">
          <ac:chgData name="Тимофей Якубовский" userId="abb27480d32e2210" providerId="LiveId" clId="{CDEC4A09-E67F-42B2-A6DB-EAB7C0F9D16D}" dt="2023-12-11T11:46:31.251" v="577"/>
          <ac:spMkLst>
            <pc:docMk/>
            <pc:sldMk cId="145777326" sldId="272"/>
            <ac:spMk id="3" creationId="{0E8FE81E-B2F5-CB2B-2FD2-EE2B15E0C958}"/>
          </ac:spMkLst>
        </pc:spChg>
        <pc:spChg chg="add mod ord">
          <ac:chgData name="Тимофей Якубовский" userId="abb27480d32e2210" providerId="LiveId" clId="{CDEC4A09-E67F-42B2-A6DB-EAB7C0F9D16D}" dt="2023-12-18T10:13:30.361" v="2443" actId="255"/>
          <ac:spMkLst>
            <pc:docMk/>
            <pc:sldMk cId="145777326" sldId="272"/>
            <ac:spMk id="5" creationId="{DAB5FBA6-2F03-0134-9005-E7164F152166}"/>
          </ac:spMkLst>
        </pc:spChg>
        <pc:spChg chg="add del mod">
          <ac:chgData name="Тимофей Якубовский" userId="abb27480d32e2210" providerId="LiveId" clId="{CDEC4A09-E67F-42B2-A6DB-EAB7C0F9D16D}" dt="2023-12-11T12:24:38.416" v="1073"/>
          <ac:spMkLst>
            <pc:docMk/>
            <pc:sldMk cId="145777326" sldId="272"/>
            <ac:spMk id="7" creationId="{E3389895-D213-B83E-8B59-3195C50CF5B2}"/>
          </ac:spMkLst>
        </pc:spChg>
        <pc:graphicFrameChg chg="add mod">
          <ac:chgData name="Тимофей Якубовский" userId="abb27480d32e2210" providerId="LiveId" clId="{CDEC4A09-E67F-42B2-A6DB-EAB7C0F9D16D}" dt="2023-12-18T10:30:37.356" v="2633" actId="14100"/>
          <ac:graphicFrameMkLst>
            <pc:docMk/>
            <pc:sldMk cId="145777326" sldId="272"/>
            <ac:graphicFrameMk id="2" creationId="{1D9B1497-4B04-CE02-B4CD-BCA9A33AF7CF}"/>
          </ac:graphicFrameMkLst>
        </pc:graphicFrameChg>
        <pc:graphicFrameChg chg="add del mod modGraphic">
          <ac:chgData name="Тимофей Якубовский" userId="abb27480d32e2210" providerId="LiveId" clId="{CDEC4A09-E67F-42B2-A6DB-EAB7C0F9D16D}" dt="2023-12-18T10:30:26.185" v="2631"/>
          <ac:graphicFrameMkLst>
            <pc:docMk/>
            <pc:sldMk cId="145777326" sldId="272"/>
            <ac:graphicFrameMk id="3" creationId="{BAFCEFBF-5929-5877-2AF3-95EE183CBDD7}"/>
          </ac:graphicFrameMkLst>
        </pc:graphicFrameChg>
        <pc:graphicFrameChg chg="add del mod ord">
          <ac:chgData name="Тимофей Якубовский" userId="abb27480d32e2210" providerId="LiveId" clId="{CDEC4A09-E67F-42B2-A6DB-EAB7C0F9D16D}" dt="2023-12-11T12:23:29.069" v="1058" actId="478"/>
          <ac:graphicFrameMkLst>
            <pc:docMk/>
            <pc:sldMk cId="145777326" sldId="272"/>
            <ac:graphicFrameMk id="4" creationId="{C25D5769-C290-3319-CD5A-315B1CFB5C37}"/>
          </ac:graphicFrameMkLst>
        </pc:graphicFrameChg>
        <pc:graphicFrameChg chg="add del mod">
          <ac:chgData name="Тимофей Якубовский" userId="abb27480d32e2210" providerId="LiveId" clId="{CDEC4A09-E67F-42B2-A6DB-EAB7C0F9D16D}" dt="2023-12-11T12:23:51.984" v="1066" actId="478"/>
          <ac:graphicFrameMkLst>
            <pc:docMk/>
            <pc:sldMk cId="145777326" sldId="272"/>
            <ac:graphicFrameMk id="8" creationId="{3E5ADC68-B208-9468-EBF0-34BCB85119C1}"/>
          </ac:graphicFrameMkLst>
        </pc:graphicFrameChg>
        <pc:graphicFrameChg chg="add mod">
          <ac:chgData name="Тимофей Якубовский" userId="abb27480d32e2210" providerId="LiveId" clId="{CDEC4A09-E67F-42B2-A6DB-EAB7C0F9D16D}" dt="2023-12-18T10:30:41.570" v="2634" actId="1076"/>
          <ac:graphicFrameMkLst>
            <pc:docMk/>
            <pc:sldMk cId="145777326" sldId="272"/>
            <ac:graphicFrameMk id="10" creationId="{B62FE55C-1E08-2120-A854-DB2B0D429990}"/>
          </ac:graphicFrameMkLst>
        </pc:graphicFrameChg>
        <pc:picChg chg="add del">
          <ac:chgData name="Тимофей Якубовский" userId="abb27480d32e2210" providerId="LiveId" clId="{CDEC4A09-E67F-42B2-A6DB-EAB7C0F9D16D}" dt="2023-12-11T12:23:47.268" v="1064"/>
          <ac:picMkLst>
            <pc:docMk/>
            <pc:sldMk cId="145777326" sldId="272"/>
            <ac:picMk id="9" creationId="{26CF9A52-8CB7-1147-13B0-4F6CD628C284}"/>
          </ac:picMkLst>
        </pc:picChg>
      </pc:sldChg>
      <pc:sldChg chg="addSp delSp modSp new del mod setBg chgLayout">
        <pc:chgData name="Тимофей Якубовский" userId="abb27480d32e2210" providerId="LiveId" clId="{CDEC4A09-E67F-42B2-A6DB-EAB7C0F9D16D}" dt="2023-12-18T10:04:06.896" v="2391" actId="47"/>
        <pc:sldMkLst>
          <pc:docMk/>
          <pc:sldMk cId="1616001079" sldId="273"/>
        </pc:sldMkLst>
        <pc:spChg chg="del">
          <ac:chgData name="Тимофей Якубовский" userId="abb27480d32e2210" providerId="LiveId" clId="{CDEC4A09-E67F-42B2-A6DB-EAB7C0F9D16D}" dt="2023-12-11T11:54:58.727" v="625" actId="478"/>
          <ac:spMkLst>
            <pc:docMk/>
            <pc:sldMk cId="1616001079" sldId="273"/>
            <ac:spMk id="2" creationId="{EC0E603A-7880-5C8B-4C62-6D242B459268}"/>
          </ac:spMkLst>
        </pc:spChg>
        <pc:spChg chg="del">
          <ac:chgData name="Тимофей Якубовский" userId="abb27480d32e2210" providerId="LiveId" clId="{CDEC4A09-E67F-42B2-A6DB-EAB7C0F9D16D}" dt="2023-12-11T11:46:49.076" v="580"/>
          <ac:spMkLst>
            <pc:docMk/>
            <pc:sldMk cId="1616001079" sldId="273"/>
            <ac:spMk id="3" creationId="{B0E0BBFE-6A3E-B322-7D52-98451620A3A4}"/>
          </ac:spMkLst>
        </pc:spChg>
        <pc:spChg chg="add del mod">
          <ac:chgData name="Тимофей Якубовский" userId="abb27480d32e2210" providerId="LiveId" clId="{CDEC4A09-E67F-42B2-A6DB-EAB7C0F9D16D}" dt="2023-12-11T12:35:07.807" v="1146" actId="700"/>
          <ac:spMkLst>
            <pc:docMk/>
            <pc:sldMk cId="1616001079" sldId="273"/>
            <ac:spMk id="6" creationId="{847C5EA0-A75D-1FDA-567F-F14778C87FF6}"/>
          </ac:spMkLst>
        </pc:spChg>
        <pc:spChg chg="add">
          <ac:chgData name="Тимофей Якубовский" userId="abb27480d32e2210" providerId="LiveId" clId="{CDEC4A09-E67F-42B2-A6DB-EAB7C0F9D16D}" dt="2023-12-11T12:38:26.384" v="1154" actId="26606"/>
          <ac:spMkLst>
            <pc:docMk/>
            <pc:sldMk cId="1616001079" sldId="273"/>
            <ac:spMk id="7" creationId="{9F1D8B32-09AA-B9B5-3853-5D84E2E24616}"/>
          </ac:spMkLst>
        </pc:spChg>
        <pc:spChg chg="add del mod ord">
          <ac:chgData name="Тимофей Якубовский" userId="abb27480d32e2210" providerId="LiveId" clId="{CDEC4A09-E67F-42B2-A6DB-EAB7C0F9D16D}" dt="2023-12-11T12:35:09.857" v="1147"/>
          <ac:spMkLst>
            <pc:docMk/>
            <pc:sldMk cId="1616001079" sldId="273"/>
            <ac:spMk id="8" creationId="{B299B6BF-2A7B-98B8-6C24-A775DB2B7027}"/>
          </ac:spMkLst>
        </pc:spChg>
        <pc:spChg chg="add del mod ord replId">
          <ac:chgData name="Тимофей Якубовский" userId="abb27480d32e2210" providerId="LiveId" clId="{CDEC4A09-E67F-42B2-A6DB-EAB7C0F9D16D}" dt="2023-12-11T12:38:26.384" v="1154" actId="26606"/>
          <ac:spMkLst>
            <pc:docMk/>
            <pc:sldMk cId="1616001079" sldId="273"/>
            <ac:spMk id="11" creationId="{F96F9F16-A9EA-27D9-F176-1263472E6028}"/>
          </ac:spMkLst>
        </pc:spChg>
        <pc:spChg chg="add">
          <ac:chgData name="Тимофей Якубовский" userId="abb27480d32e2210" providerId="LiveId" clId="{CDEC4A09-E67F-42B2-A6DB-EAB7C0F9D16D}" dt="2023-12-11T12:38:26.384" v="1154" actId="26606"/>
          <ac:spMkLst>
            <pc:docMk/>
            <pc:sldMk cId="1616001079" sldId="273"/>
            <ac:spMk id="14" creationId="{345A976A-8DE3-4B67-B94B-2044FDD12899}"/>
          </ac:spMkLst>
        </pc:spChg>
        <pc:spChg chg="add">
          <ac:chgData name="Тимофей Якубовский" userId="abb27480d32e2210" providerId="LiveId" clId="{CDEC4A09-E67F-42B2-A6DB-EAB7C0F9D16D}" dt="2023-12-11T12:38:26.384" v="1154" actId="26606"/>
          <ac:spMkLst>
            <pc:docMk/>
            <pc:sldMk cId="1616001079" sldId="273"/>
            <ac:spMk id="16" creationId="{6EAAA1B9-2DDB-49C9-A037-A523D2F13C15}"/>
          </ac:spMkLst>
        </pc:spChg>
        <pc:grpChg chg="add">
          <ac:chgData name="Тимофей Якубовский" userId="abb27480d32e2210" providerId="LiveId" clId="{CDEC4A09-E67F-42B2-A6DB-EAB7C0F9D16D}" dt="2023-12-11T12:38:26.384" v="1154" actId="26606"/>
          <ac:grpSpMkLst>
            <pc:docMk/>
            <pc:sldMk cId="1616001079" sldId="273"/>
            <ac:grpSpMk id="18" creationId="{76566969-F813-4CC5-B3E9-363D85B55C3B}"/>
          </ac:grpSpMkLst>
        </pc:grpChg>
        <pc:grpChg chg="add">
          <ac:chgData name="Тимофей Якубовский" userId="abb27480d32e2210" providerId="LiveId" clId="{CDEC4A09-E67F-42B2-A6DB-EAB7C0F9D16D}" dt="2023-12-11T12:38:26.384" v="1154" actId="26606"/>
          <ac:grpSpMkLst>
            <pc:docMk/>
            <pc:sldMk cId="1616001079" sldId="273"/>
            <ac:grpSpMk id="24" creationId="{0217D733-97B6-4C43-AF0C-5E3CB0EA132A}"/>
          </ac:grpSpMkLst>
        </pc:grpChg>
        <pc:graphicFrameChg chg="add del mod">
          <ac:chgData name="Тимофей Якубовский" userId="abb27480d32e2210" providerId="LiveId" clId="{CDEC4A09-E67F-42B2-A6DB-EAB7C0F9D16D}" dt="2023-12-11T12:35:03.309" v="1145" actId="478"/>
          <ac:graphicFrameMkLst>
            <pc:docMk/>
            <pc:sldMk cId="1616001079" sldId="273"/>
            <ac:graphicFrameMk id="4" creationId="{818FA0CE-57FC-15EA-D90A-62317726194C}"/>
          </ac:graphicFrameMkLst>
        </pc:graphicFrameChg>
        <pc:graphicFrameChg chg="add">
          <ac:chgData name="Тимофей Якубовский" userId="abb27480d32e2210" providerId="LiveId" clId="{CDEC4A09-E67F-42B2-A6DB-EAB7C0F9D16D}" dt="2023-12-11T12:38:26.384" v="1154" actId="26606"/>
          <ac:graphicFrameMkLst>
            <pc:docMk/>
            <pc:sldMk cId="1616001079" sldId="273"/>
            <ac:graphicFrameMk id="9" creationId="{F2E35E40-FA04-1E22-45D8-7E87449B3501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2:38:26.384" v="1154" actId="26606"/>
          <ac:graphicFrameMkLst>
            <pc:docMk/>
            <pc:sldMk cId="1616001079" sldId="273"/>
            <ac:graphicFrameMk id="12" creationId="{84B64687-EFE8-A7D8-0746-838B1F899994}"/>
          </ac:graphicFrameMkLst>
        </pc:graphicFrameChg>
      </pc:sldChg>
      <pc:sldChg chg="addSp delSp modSp new del mod chgLayout">
        <pc:chgData name="Тимофей Якубовский" userId="abb27480d32e2210" providerId="LiveId" clId="{CDEC4A09-E67F-42B2-A6DB-EAB7C0F9D16D}" dt="2023-12-11T13:40:29.708" v="1760" actId="47"/>
        <pc:sldMkLst>
          <pc:docMk/>
          <pc:sldMk cId="3524482813" sldId="274"/>
        </pc:sldMkLst>
        <pc:spChg chg="del">
          <ac:chgData name="Тимофей Якубовский" userId="abb27480d32e2210" providerId="LiveId" clId="{CDEC4A09-E67F-42B2-A6DB-EAB7C0F9D16D}" dt="2023-12-11T11:54:56.753" v="624" actId="478"/>
          <ac:spMkLst>
            <pc:docMk/>
            <pc:sldMk cId="3524482813" sldId="274"/>
            <ac:spMk id="2" creationId="{D1AA35D7-C422-972B-5FFC-8F0DC922AAAD}"/>
          </ac:spMkLst>
        </pc:spChg>
        <pc:spChg chg="del">
          <ac:chgData name="Тимофей Якубовский" userId="abb27480d32e2210" providerId="LiveId" clId="{CDEC4A09-E67F-42B2-A6DB-EAB7C0F9D16D}" dt="2023-12-11T11:47:04.426" v="582"/>
          <ac:spMkLst>
            <pc:docMk/>
            <pc:sldMk cId="3524482813" sldId="274"/>
            <ac:spMk id="3" creationId="{2F66375F-4451-365B-BBA2-3D475852490D}"/>
          </ac:spMkLst>
        </pc:spChg>
        <pc:spChg chg="add mod ord">
          <ac:chgData name="Тимофей Якубовский" userId="abb27480d32e2210" providerId="LiveId" clId="{CDEC4A09-E67F-42B2-A6DB-EAB7C0F9D16D}" dt="2023-12-11T12:39:13.095" v="1163" actId="122"/>
          <ac:spMkLst>
            <pc:docMk/>
            <pc:sldMk cId="3524482813" sldId="274"/>
            <ac:spMk id="5" creationId="{CEF368DA-71AE-CCCB-3FF1-BBA1E0A17FDF}"/>
          </ac:spMkLst>
        </pc:spChg>
        <pc:graphicFrameChg chg="add mod ord">
          <ac:chgData name="Тимофей Якубовский" userId="abb27480d32e2210" providerId="LiveId" clId="{CDEC4A09-E67F-42B2-A6DB-EAB7C0F9D16D}" dt="2023-12-11T12:38:45.166" v="1157" actId="700"/>
          <ac:graphicFrameMkLst>
            <pc:docMk/>
            <pc:sldMk cId="3524482813" sldId="274"/>
            <ac:graphicFrameMk id="4" creationId="{9C851924-0CBF-93F4-BB27-440F49BFDA0B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2:38:37.005" v="1156" actId="26606"/>
          <ac:graphicFrameMkLst>
            <pc:docMk/>
            <pc:sldMk cId="3524482813" sldId="274"/>
            <ac:graphicFrameMk id="6" creationId="{19D6CF84-59A3-A75A-BA6C-76A5E4D50BCA}"/>
          </ac:graphicFrameMkLst>
        </pc:graphicFrameChg>
      </pc:sldChg>
      <pc:sldChg chg="addSp delSp modSp new del mod setBg delDesignElem chgLayout">
        <pc:chgData name="Тимофей Якубовский" userId="abb27480d32e2210" providerId="LiveId" clId="{CDEC4A09-E67F-42B2-A6DB-EAB7C0F9D16D}" dt="2023-12-18T10:04:41.226" v="2392" actId="47"/>
        <pc:sldMkLst>
          <pc:docMk/>
          <pc:sldMk cId="1286501430" sldId="275"/>
        </pc:sldMkLst>
        <pc:spChg chg="del">
          <ac:chgData name="Тимофей Якубовский" userId="abb27480d32e2210" providerId="LiveId" clId="{CDEC4A09-E67F-42B2-A6DB-EAB7C0F9D16D}" dt="2023-12-11T11:54:54.838" v="623" actId="478"/>
          <ac:spMkLst>
            <pc:docMk/>
            <pc:sldMk cId="1286501430" sldId="275"/>
            <ac:spMk id="2" creationId="{FE4CB407-AF71-26DA-65FA-533BA5EFA7BB}"/>
          </ac:spMkLst>
        </pc:spChg>
        <pc:spChg chg="del">
          <ac:chgData name="Тимофей Якубовский" userId="abb27480d32e2210" providerId="LiveId" clId="{CDEC4A09-E67F-42B2-A6DB-EAB7C0F9D16D}" dt="2023-12-11T11:47:19.034" v="584"/>
          <ac:spMkLst>
            <pc:docMk/>
            <pc:sldMk cId="1286501430" sldId="275"/>
            <ac:spMk id="3" creationId="{28F5E016-AE6F-704F-123E-282BDCEB3CA7}"/>
          </ac:spMkLst>
        </pc:spChg>
        <pc:spChg chg="add mod ord">
          <ac:chgData name="Тимофей Якубовский" userId="abb27480d32e2210" providerId="LiveId" clId="{CDEC4A09-E67F-42B2-A6DB-EAB7C0F9D16D}" dt="2023-12-11T12:40:05.547" v="1170" actId="122"/>
          <ac:spMkLst>
            <pc:docMk/>
            <pc:sldMk cId="1286501430" sldId="275"/>
            <ac:spMk id="5" creationId="{DFEF9AB7-A005-6D82-629A-E36C6D0D15C0}"/>
          </ac:spMkLst>
        </pc:spChg>
        <pc:spChg chg="add del">
          <ac:chgData name="Тимофей Якубовский" userId="abb27480d32e2210" providerId="LiveId" clId="{CDEC4A09-E67F-42B2-A6DB-EAB7C0F9D16D}" dt="2023-12-11T12:39:42.833" v="1166" actId="700"/>
          <ac:spMkLst>
            <pc:docMk/>
            <pc:sldMk cId="1286501430" sldId="275"/>
            <ac:spMk id="9" creationId="{9228552E-C8B1-4A80-8448-0787CE0FC704}"/>
          </ac:spMkLst>
        </pc:spChg>
        <pc:graphicFrameChg chg="add mod ord">
          <ac:chgData name="Тимофей Якубовский" userId="abb27480d32e2210" providerId="LiveId" clId="{CDEC4A09-E67F-42B2-A6DB-EAB7C0F9D16D}" dt="2023-12-11T12:39:42.833" v="1166" actId="700"/>
          <ac:graphicFrameMkLst>
            <pc:docMk/>
            <pc:sldMk cId="1286501430" sldId="275"/>
            <ac:graphicFrameMk id="4" creationId="{1DC19645-9995-4E1F-1DD4-7F83F43EF929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2:39:32.621" v="1165" actId="26606"/>
          <ac:graphicFrameMkLst>
            <pc:docMk/>
            <pc:sldMk cId="1286501430" sldId="275"/>
            <ac:graphicFrameMk id="6" creationId="{FE9691D6-9780-1F4E-1E0A-14C1BA78E269}"/>
          </ac:graphicFrameMkLst>
        </pc:graphicFrameChg>
      </pc:sldChg>
      <pc:sldChg chg="addSp delSp modSp new mod setBg">
        <pc:chgData name="Тимофей Якубовский" userId="abb27480d32e2210" providerId="LiveId" clId="{CDEC4A09-E67F-42B2-A6DB-EAB7C0F9D16D}" dt="2023-12-11T13:41:00.867" v="1763" actId="478"/>
        <pc:sldMkLst>
          <pc:docMk/>
          <pc:sldMk cId="480968453" sldId="276"/>
        </pc:sldMkLst>
        <pc:spChg chg="add">
          <ac:chgData name="Тимофей Якубовский" userId="abb27480d32e2210" providerId="LiveId" clId="{CDEC4A09-E67F-42B2-A6DB-EAB7C0F9D16D}" dt="2023-12-11T12:42:34.312" v="1248" actId="26606"/>
          <ac:spMkLst>
            <pc:docMk/>
            <pc:sldMk cId="480968453" sldId="276"/>
            <ac:spMk id="2" creationId="{A63A4601-D422-FF3C-00C9-0504C7C22E98}"/>
          </ac:spMkLst>
        </pc:spChg>
        <pc:spChg chg="add del mod">
          <ac:chgData name="Тимофей Якубовский" userId="abb27480d32e2210" providerId="LiveId" clId="{CDEC4A09-E67F-42B2-A6DB-EAB7C0F9D16D}" dt="2023-12-11T13:41:00.867" v="1763" actId="478"/>
          <ac:spMkLst>
            <pc:docMk/>
            <pc:sldMk cId="480968453" sldId="276"/>
            <ac:spMk id="3" creationId="{55924576-CF09-6173-1259-8A2ED5461B42}"/>
          </ac:spMkLst>
        </pc:spChg>
        <pc:spChg chg="del mod replId">
          <ac:chgData name="Тимофей Якубовский" userId="abb27480d32e2210" providerId="LiveId" clId="{CDEC4A09-E67F-42B2-A6DB-EAB7C0F9D16D}" dt="2023-12-11T12:42:34.312" v="1248" actId="26606"/>
          <ac:spMkLst>
            <pc:docMk/>
            <pc:sldMk cId="480968453" sldId="276"/>
            <ac:spMk id="17412" creationId="{19DB217A-82FE-25E7-9013-E541F4534667}"/>
          </ac:spMkLst>
        </pc:spChg>
        <pc:spChg chg="del mod replId">
          <ac:chgData name="Тимофей Якубовский" userId="abb27480d32e2210" providerId="LiveId" clId="{CDEC4A09-E67F-42B2-A6DB-EAB7C0F9D16D}" dt="2023-12-11T12:42:34.312" v="1248" actId="26606"/>
          <ac:spMkLst>
            <pc:docMk/>
            <pc:sldMk cId="480968453" sldId="276"/>
            <ac:spMk id="17413" creationId="{B7C8757C-73DC-A59C-B313-7FFAB570B22A}"/>
          </ac:spMkLst>
        </pc:spChg>
        <pc:spChg chg="add">
          <ac:chgData name="Тимофей Якубовский" userId="abb27480d32e2210" providerId="LiveId" clId="{CDEC4A09-E67F-42B2-A6DB-EAB7C0F9D16D}" dt="2023-12-11T12:42:34.312" v="1248" actId="26606"/>
          <ac:spMkLst>
            <pc:docMk/>
            <pc:sldMk cId="480968453" sldId="276"/>
            <ac:spMk id="17415" creationId="{E10650BA-D090-4A23-98E3-B48BBAEA9201}"/>
          </ac:spMkLst>
        </pc:spChg>
        <pc:grpChg chg="add">
          <ac:chgData name="Тимофей Якубовский" userId="abb27480d32e2210" providerId="LiveId" clId="{CDEC4A09-E67F-42B2-A6DB-EAB7C0F9D16D}" dt="2023-12-11T12:42:34.312" v="1248" actId="26606"/>
          <ac:grpSpMkLst>
            <pc:docMk/>
            <pc:sldMk cId="480968453" sldId="276"/>
            <ac:grpSpMk id="17417" creationId="{FFB939B9-73CE-4644-87BB-72AEBF001142}"/>
          </ac:grpSpMkLst>
        </pc:grpChg>
        <pc:picChg chg="add">
          <ac:chgData name="Тимофей Якубовский" userId="abb27480d32e2210" providerId="LiveId" clId="{CDEC4A09-E67F-42B2-A6DB-EAB7C0F9D16D}" dt="2023-12-11T12:42:34.312" v="1248" actId="26606"/>
          <ac:picMkLst>
            <pc:docMk/>
            <pc:sldMk cId="480968453" sldId="276"/>
            <ac:picMk id="17410" creationId="{958BE352-F674-2817-F905-5A7D6A2CE97A}"/>
          </ac:picMkLst>
        </pc:picChg>
        <pc:picChg chg="add del mod replId">
          <ac:chgData name="Тимофей Якубовский" userId="abb27480d32e2210" providerId="LiveId" clId="{CDEC4A09-E67F-42B2-A6DB-EAB7C0F9D16D}" dt="2023-12-11T12:42:34.312" v="1248" actId="26606"/>
          <ac:picMkLst>
            <pc:docMk/>
            <pc:sldMk cId="480968453" sldId="276"/>
            <ac:picMk id="17414" creationId="{17508D8A-159E-EA14-7380-5A7B34FFE57B}"/>
          </ac:picMkLst>
        </pc:picChg>
      </pc:sldChg>
      <pc:sldChg chg="addSp delSp modSp new mod setBg setClrOvrMap delDesignElem chgLayout">
        <pc:chgData name="Тимофей Якубовский" userId="abb27480d32e2210" providerId="LiveId" clId="{CDEC4A09-E67F-42B2-A6DB-EAB7C0F9D16D}" dt="2023-12-11T12:43:36.365" v="1261" actId="26606"/>
        <pc:sldMkLst>
          <pc:docMk/>
          <pc:sldMk cId="486672892" sldId="277"/>
        </pc:sldMkLst>
        <pc:spChg chg="del">
          <ac:chgData name="Тимофей Якубовский" userId="abb27480d32e2210" providerId="LiveId" clId="{CDEC4A09-E67F-42B2-A6DB-EAB7C0F9D16D}" dt="2023-12-11T11:54:51.175" v="622" actId="478"/>
          <ac:spMkLst>
            <pc:docMk/>
            <pc:sldMk cId="486672892" sldId="277"/>
            <ac:spMk id="2" creationId="{CBCBD8A5-85F4-C9E8-95E4-761D6E6462C1}"/>
          </ac:spMkLst>
        </pc:spChg>
        <pc:spChg chg="del">
          <ac:chgData name="Тимофей Якубовский" userId="abb27480d32e2210" providerId="LiveId" clId="{CDEC4A09-E67F-42B2-A6DB-EAB7C0F9D16D}" dt="2023-12-11T11:49:45.149" v="592"/>
          <ac:spMkLst>
            <pc:docMk/>
            <pc:sldMk cId="486672892" sldId="277"/>
            <ac:spMk id="3" creationId="{DE9B693F-9D97-C4FA-76F8-CECE801BFF4E}"/>
          </ac:spMkLst>
        </pc:spChg>
        <pc:spChg chg="add">
          <ac:chgData name="Тимофей Якубовский" userId="abb27480d32e2210" providerId="LiveId" clId="{CDEC4A09-E67F-42B2-A6DB-EAB7C0F9D16D}" dt="2023-12-11T12:43:36.365" v="1261" actId="26606"/>
          <ac:spMkLst>
            <pc:docMk/>
            <pc:sldMk cId="486672892" sldId="277"/>
            <ac:spMk id="5" creationId="{DE469907-8AEB-669F-0237-901F5C77D305}"/>
          </ac:spMkLst>
        </pc:spChg>
        <pc:spChg chg="add del mod ord replId">
          <ac:chgData name="Тимофей Якубовский" userId="abb27480d32e2210" providerId="LiveId" clId="{CDEC4A09-E67F-42B2-A6DB-EAB7C0F9D16D}" dt="2023-12-11T12:42:52.213" v="1253" actId="26606"/>
          <ac:spMkLst>
            <pc:docMk/>
            <pc:sldMk cId="486672892" sldId="277"/>
            <ac:spMk id="7" creationId="{AE6672AA-6F35-1D09-33DC-161656E459B3}"/>
          </ac:spMkLst>
        </pc:spChg>
        <pc:spChg chg="add del">
          <ac:chgData name="Тимофей Якубовский" userId="abb27480d32e2210" providerId="LiveId" clId="{CDEC4A09-E67F-42B2-A6DB-EAB7C0F9D16D}" dt="2023-12-11T12:42:49.307" v="1251" actId="700"/>
          <ac:spMkLst>
            <pc:docMk/>
            <pc:sldMk cId="486672892" sldId="277"/>
            <ac:spMk id="9" creationId="{7C432AFE-B3D2-4BFF-BF8F-96C27AFF1AC7}"/>
          </ac:spMkLst>
        </pc:spChg>
        <pc:spChg chg="add del">
          <ac:chgData name="Тимофей Якубовский" userId="abb27480d32e2210" providerId="LiveId" clId="{CDEC4A09-E67F-42B2-A6DB-EAB7C0F9D16D}" dt="2023-12-11T12:43:36.365" v="1261" actId="26606"/>
          <ac:spMkLst>
            <pc:docMk/>
            <pc:sldMk cId="486672892" sldId="277"/>
            <ac:spMk id="10" creationId="{7C432AFE-B3D2-4BFF-BF8F-96C27AFF1AC7}"/>
          </ac:spMkLst>
        </pc:spChg>
        <pc:spChg chg="add del">
          <ac:chgData name="Тимофей Якубовский" userId="abb27480d32e2210" providerId="LiveId" clId="{CDEC4A09-E67F-42B2-A6DB-EAB7C0F9D16D}" dt="2023-12-11T12:42:49.307" v="1251" actId="700"/>
          <ac:spMkLst>
            <pc:docMk/>
            <pc:sldMk cId="486672892" sldId="277"/>
            <ac:spMk id="11" creationId="{AF2F604E-43BE-4DC3-B983-E071523364F8}"/>
          </ac:spMkLst>
        </pc:spChg>
        <pc:spChg chg="add del">
          <ac:chgData name="Тимофей Якубовский" userId="abb27480d32e2210" providerId="LiveId" clId="{CDEC4A09-E67F-42B2-A6DB-EAB7C0F9D16D}" dt="2023-12-11T12:43:36.365" v="1261" actId="26606"/>
          <ac:spMkLst>
            <pc:docMk/>
            <pc:sldMk cId="486672892" sldId="277"/>
            <ac:spMk id="12" creationId="{AF2F604E-43BE-4DC3-B983-E071523364F8}"/>
          </ac:spMkLst>
        </pc:spChg>
        <pc:spChg chg="add del">
          <ac:chgData name="Тимофей Якубовский" userId="abb27480d32e2210" providerId="LiveId" clId="{CDEC4A09-E67F-42B2-A6DB-EAB7C0F9D16D}" dt="2023-12-11T12:42:49.307" v="1251" actId="700"/>
          <ac:spMkLst>
            <pc:docMk/>
            <pc:sldMk cId="486672892" sldId="277"/>
            <ac:spMk id="13" creationId="{08C9B587-E65E-4B52-B37C-ABEBB6E87928}"/>
          </ac:spMkLst>
        </pc:spChg>
        <pc:spChg chg="add del">
          <ac:chgData name="Тимофей Якубовский" userId="abb27480d32e2210" providerId="LiveId" clId="{CDEC4A09-E67F-42B2-A6DB-EAB7C0F9D16D}" dt="2023-12-11T12:43:36.365" v="1261" actId="26606"/>
          <ac:spMkLst>
            <pc:docMk/>
            <pc:sldMk cId="486672892" sldId="277"/>
            <ac:spMk id="14" creationId="{08C9B587-E65E-4B52-B37C-ABEBB6E87928}"/>
          </ac:spMkLst>
        </pc:spChg>
        <pc:spChg chg="add del mod replId">
          <ac:chgData name="Тимофей Якубовский" userId="abb27480d32e2210" providerId="LiveId" clId="{CDEC4A09-E67F-42B2-A6DB-EAB7C0F9D16D}" dt="2023-12-11T12:43:36.365" v="1261" actId="26606"/>
          <ac:spMkLst>
            <pc:docMk/>
            <pc:sldMk cId="486672892" sldId="277"/>
            <ac:spMk id="16" creationId="{838C2B2F-4EB8-A311-729A-20223CC54916}"/>
          </ac:spMkLst>
        </pc:spChg>
        <pc:spChg chg="add">
          <ac:chgData name="Тимофей Якубовский" userId="abb27480d32e2210" providerId="LiveId" clId="{CDEC4A09-E67F-42B2-A6DB-EAB7C0F9D16D}" dt="2023-12-11T12:43:36.365" v="1261" actId="26606"/>
          <ac:spMkLst>
            <pc:docMk/>
            <pc:sldMk cId="486672892" sldId="277"/>
            <ac:spMk id="19" creationId="{675FFAD0-2409-47F2-980A-2CF4FFC69BE2}"/>
          </ac:spMkLst>
        </pc:spChg>
        <pc:spChg chg="add">
          <ac:chgData name="Тимофей Якубовский" userId="abb27480d32e2210" providerId="LiveId" clId="{CDEC4A09-E67F-42B2-A6DB-EAB7C0F9D16D}" dt="2023-12-11T12:43:36.365" v="1261" actId="26606"/>
          <ac:spMkLst>
            <pc:docMk/>
            <pc:sldMk cId="486672892" sldId="277"/>
            <ac:spMk id="21" creationId="{CBB2B1F0-0DD6-4744-9A46-7A344FB48E40}"/>
          </ac:spMkLst>
        </pc:spChg>
        <pc:spChg chg="add">
          <ac:chgData name="Тимофей Якубовский" userId="abb27480d32e2210" providerId="LiveId" clId="{CDEC4A09-E67F-42B2-A6DB-EAB7C0F9D16D}" dt="2023-12-11T12:43:36.365" v="1261" actId="26606"/>
          <ac:spMkLst>
            <pc:docMk/>
            <pc:sldMk cId="486672892" sldId="277"/>
            <ac:spMk id="23" creationId="{52D502E5-F6B4-4D58-B4AE-FC466FF15EE8}"/>
          </ac:spMkLst>
        </pc:spChg>
        <pc:spChg chg="add">
          <ac:chgData name="Тимофей Якубовский" userId="abb27480d32e2210" providerId="LiveId" clId="{CDEC4A09-E67F-42B2-A6DB-EAB7C0F9D16D}" dt="2023-12-11T12:43:36.365" v="1261" actId="26606"/>
          <ac:spMkLst>
            <pc:docMk/>
            <pc:sldMk cId="486672892" sldId="277"/>
            <ac:spMk id="25" creationId="{9DECDBF4-02B6-4BB4-B65B-B8107AD6A9E8}"/>
          </ac:spMkLst>
        </pc:spChg>
        <pc:graphicFrameChg chg="add">
          <ac:chgData name="Тимофей Якубовский" userId="abb27480d32e2210" providerId="LiveId" clId="{CDEC4A09-E67F-42B2-A6DB-EAB7C0F9D16D}" dt="2023-12-11T12:43:36.365" v="1261" actId="26606"/>
          <ac:graphicFrameMkLst>
            <pc:docMk/>
            <pc:sldMk cId="486672892" sldId="277"/>
            <ac:graphicFrameMk id="4" creationId="{5DC57E18-D9C4-FB30-04CE-8E63E25F901C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2:42:44.025" v="1250" actId="26606"/>
          <ac:graphicFrameMkLst>
            <pc:docMk/>
            <pc:sldMk cId="486672892" sldId="277"/>
            <ac:graphicFrameMk id="6" creationId="{E3DA2678-6157-1D2A-7839-D6D554D97087}"/>
          </ac:graphicFrameMkLst>
        </pc:graphicFrameChg>
        <pc:graphicFrameChg chg="add del mod ord replId">
          <ac:chgData name="Тимофей Якубовский" userId="abb27480d32e2210" providerId="LiveId" clId="{CDEC4A09-E67F-42B2-A6DB-EAB7C0F9D16D}" dt="2023-12-11T12:42:52.213" v="1253" actId="26606"/>
          <ac:graphicFrameMkLst>
            <pc:docMk/>
            <pc:sldMk cId="486672892" sldId="277"/>
            <ac:graphicFrameMk id="8" creationId="{629E2E80-7BEC-0801-67E1-4C7EDE7D5EF1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2:43:36.365" v="1261" actId="26606"/>
          <ac:graphicFrameMkLst>
            <pc:docMk/>
            <pc:sldMk cId="486672892" sldId="277"/>
            <ac:graphicFrameMk id="17" creationId="{47AD2C36-ED96-B77B-FFC0-76C62B388C7F}"/>
          </ac:graphicFrameMkLst>
        </pc:graphicFrameChg>
      </pc:sldChg>
      <pc:sldChg chg="addSp delSp modSp new del mod setBg">
        <pc:chgData name="Тимофей Якубовский" userId="abb27480d32e2210" providerId="LiveId" clId="{CDEC4A09-E67F-42B2-A6DB-EAB7C0F9D16D}" dt="2023-12-11T13:41:24.943" v="1764" actId="47"/>
        <pc:sldMkLst>
          <pc:docMk/>
          <pc:sldMk cId="741790780" sldId="278"/>
        </pc:sldMkLst>
        <pc:spChg chg="del">
          <ac:chgData name="Тимофей Якубовский" userId="abb27480d32e2210" providerId="LiveId" clId="{CDEC4A09-E67F-42B2-A6DB-EAB7C0F9D16D}" dt="2023-12-11T12:43:42.824" v="1262" actId="478"/>
          <ac:spMkLst>
            <pc:docMk/>
            <pc:sldMk cId="741790780" sldId="278"/>
            <ac:spMk id="2" creationId="{76B3FCEA-463C-B69D-69E4-DBC8B92F5460}"/>
          </ac:spMkLst>
        </pc:spChg>
        <pc:spChg chg="add">
          <ac:chgData name="Тимофей Якубовский" userId="abb27480d32e2210" providerId="LiveId" clId="{CDEC4A09-E67F-42B2-A6DB-EAB7C0F9D16D}" dt="2023-12-11T12:44:03.154" v="1265" actId="26606"/>
          <ac:spMkLst>
            <pc:docMk/>
            <pc:sldMk cId="741790780" sldId="278"/>
            <ac:spMk id="3" creationId="{A4D16240-4B7C-7214-750D-17DFCE9AFE3A}"/>
          </ac:spMkLst>
        </pc:spChg>
        <pc:spChg chg="del mod replId">
          <ac:chgData name="Тимофей Якубовский" userId="abb27480d32e2210" providerId="LiveId" clId="{CDEC4A09-E67F-42B2-A6DB-EAB7C0F9D16D}" dt="2023-12-11T12:44:03.154" v="1265" actId="26606"/>
          <ac:spMkLst>
            <pc:docMk/>
            <pc:sldMk cId="741790780" sldId="278"/>
            <ac:spMk id="18436" creationId="{26F978D1-0B7A-C07C-1FA8-30F946297B22}"/>
          </ac:spMkLst>
        </pc:spChg>
        <pc:spChg chg="add">
          <ac:chgData name="Тимофей Якубовский" userId="abb27480d32e2210" providerId="LiveId" clId="{CDEC4A09-E67F-42B2-A6DB-EAB7C0F9D16D}" dt="2023-12-11T12:44:03.154" v="1265" actId="26606"/>
          <ac:spMkLst>
            <pc:docMk/>
            <pc:sldMk cId="741790780" sldId="278"/>
            <ac:spMk id="18439" creationId="{560AFAAC-EA6C-45A9-9E03-C9C9F0193B4F}"/>
          </ac:spMkLst>
        </pc:spChg>
        <pc:spChg chg="add">
          <ac:chgData name="Тимофей Якубовский" userId="abb27480d32e2210" providerId="LiveId" clId="{CDEC4A09-E67F-42B2-A6DB-EAB7C0F9D16D}" dt="2023-12-11T12:44:03.154" v="1265" actId="26606"/>
          <ac:spMkLst>
            <pc:docMk/>
            <pc:sldMk cId="741790780" sldId="278"/>
            <ac:spMk id="18441" creationId="{83549E37-C86B-4401-90BD-D8BF83859F14}"/>
          </ac:spMkLst>
        </pc:spChg>
        <pc:spChg chg="add">
          <ac:chgData name="Тимофей Якубовский" userId="abb27480d32e2210" providerId="LiveId" clId="{CDEC4A09-E67F-42B2-A6DB-EAB7C0F9D16D}" dt="2023-12-11T12:44:03.154" v="1265" actId="26606"/>
          <ac:spMkLst>
            <pc:docMk/>
            <pc:sldMk cId="741790780" sldId="278"/>
            <ac:spMk id="18443" creationId="{8A17784E-76D8-4521-A77D-0D2EBB923004}"/>
          </ac:spMkLst>
        </pc:spChg>
        <pc:spChg chg="add">
          <ac:chgData name="Тимофей Якубовский" userId="abb27480d32e2210" providerId="LiveId" clId="{CDEC4A09-E67F-42B2-A6DB-EAB7C0F9D16D}" dt="2023-12-11T12:44:03.154" v="1265" actId="26606"/>
          <ac:spMkLst>
            <pc:docMk/>
            <pc:sldMk cId="741790780" sldId="278"/>
            <ac:spMk id="18445" creationId="{C0036C6B-F09C-4EAB-AE02-8D056EE74856}"/>
          </ac:spMkLst>
        </pc:spChg>
        <pc:spChg chg="add">
          <ac:chgData name="Тимофей Якубовский" userId="abb27480d32e2210" providerId="LiveId" clId="{CDEC4A09-E67F-42B2-A6DB-EAB7C0F9D16D}" dt="2023-12-11T12:44:03.154" v="1265" actId="26606"/>
          <ac:spMkLst>
            <pc:docMk/>
            <pc:sldMk cId="741790780" sldId="278"/>
            <ac:spMk id="18447" creationId="{FC8D5885-2804-4D3C-BE31-902E4D3279B0}"/>
          </ac:spMkLst>
        </pc:spChg>
        <pc:picChg chg="add">
          <ac:chgData name="Тимофей Якубовский" userId="abb27480d32e2210" providerId="LiveId" clId="{CDEC4A09-E67F-42B2-A6DB-EAB7C0F9D16D}" dt="2023-12-11T12:44:03.154" v="1265" actId="26606"/>
          <ac:picMkLst>
            <pc:docMk/>
            <pc:sldMk cId="741790780" sldId="278"/>
            <ac:picMk id="18434" creationId="{92B42DCB-FA2A-1D63-0292-30477A2A49B2}"/>
          </ac:picMkLst>
        </pc:picChg>
        <pc:picChg chg="add del mod replId">
          <ac:chgData name="Тимофей Якубовский" userId="abb27480d32e2210" providerId="LiveId" clId="{CDEC4A09-E67F-42B2-A6DB-EAB7C0F9D16D}" dt="2023-12-11T12:44:03.154" v="1265" actId="26606"/>
          <ac:picMkLst>
            <pc:docMk/>
            <pc:sldMk cId="741790780" sldId="278"/>
            <ac:picMk id="18437" creationId="{6D5EBE17-3B95-2F5A-09C9-70872330D44F}"/>
          </ac:picMkLst>
        </pc:picChg>
      </pc:sldChg>
      <pc:sldChg chg="addSp delSp modSp new add del mod setBg modShow">
        <pc:chgData name="Тимофей Якубовский" userId="abb27480d32e2210" providerId="LiveId" clId="{CDEC4A09-E67F-42B2-A6DB-EAB7C0F9D16D}" dt="2023-12-11T13:57:26.754" v="1934" actId="47"/>
        <pc:sldMkLst>
          <pc:docMk/>
          <pc:sldMk cId="3059701065" sldId="279"/>
        </pc:sldMkLst>
        <pc:spChg chg="del">
          <ac:chgData name="Тимофей Якубовский" userId="abb27480d32e2210" providerId="LiveId" clId="{CDEC4A09-E67F-42B2-A6DB-EAB7C0F9D16D}" dt="2023-12-11T11:54:42.696" v="620" actId="478"/>
          <ac:spMkLst>
            <pc:docMk/>
            <pc:sldMk cId="3059701065" sldId="279"/>
            <ac:spMk id="2" creationId="{F808EE6C-EAAD-8BE2-CA7C-50A85536C398}"/>
          </ac:spMkLst>
        </pc:spChg>
        <pc:spChg chg="del">
          <ac:chgData name="Тимофей Якубовский" userId="abb27480d32e2210" providerId="LiveId" clId="{CDEC4A09-E67F-42B2-A6DB-EAB7C0F9D16D}" dt="2023-12-11T11:51:45.484" v="606"/>
          <ac:spMkLst>
            <pc:docMk/>
            <pc:sldMk cId="3059701065" sldId="279"/>
            <ac:spMk id="3" creationId="{AC5D26D6-61D9-D146-19F7-9F2FED7A1418}"/>
          </ac:spMkLst>
        </pc:spChg>
        <pc:spChg chg="add">
          <ac:chgData name="Тимофей Якубовский" userId="abb27480d32e2210" providerId="LiveId" clId="{CDEC4A09-E67F-42B2-A6DB-EAB7C0F9D16D}" dt="2023-12-11T12:44:12.921" v="1267" actId="26606"/>
          <ac:spMkLst>
            <pc:docMk/>
            <pc:sldMk cId="3059701065" sldId="279"/>
            <ac:spMk id="9" creationId="{4E53A02A-0A33-40D9-A04E-36FA92BFD8A3}"/>
          </ac:spMkLst>
        </pc:spChg>
        <pc:spChg chg="add">
          <ac:chgData name="Тимофей Якубовский" userId="abb27480d32e2210" providerId="LiveId" clId="{CDEC4A09-E67F-42B2-A6DB-EAB7C0F9D16D}" dt="2023-12-11T12:44:12.921" v="1267" actId="26606"/>
          <ac:spMkLst>
            <pc:docMk/>
            <pc:sldMk cId="3059701065" sldId="279"/>
            <ac:spMk id="11" creationId="{216DD803-634F-4EF2-A1E7-B1911DEE9D0B}"/>
          </ac:spMkLst>
        </pc:spChg>
        <pc:spChg chg="add">
          <ac:chgData name="Тимофей Якубовский" userId="abb27480d32e2210" providerId="LiveId" clId="{CDEC4A09-E67F-42B2-A6DB-EAB7C0F9D16D}" dt="2023-12-11T12:44:12.921" v="1267" actId="26606"/>
          <ac:spMkLst>
            <pc:docMk/>
            <pc:sldMk cId="3059701065" sldId="279"/>
            <ac:spMk id="13" creationId="{A77B63F8-D1F3-4D40-B2D4-779BAE82BE6D}"/>
          </ac:spMkLst>
        </pc:spChg>
        <pc:picChg chg="add">
          <ac:chgData name="Тимофей Якубовский" userId="abb27480d32e2210" providerId="LiveId" clId="{CDEC4A09-E67F-42B2-A6DB-EAB7C0F9D16D}" dt="2023-12-11T12:44:12.921" v="1267" actId="26606"/>
          <ac:picMkLst>
            <pc:docMk/>
            <pc:sldMk cId="3059701065" sldId="279"/>
            <ac:picMk id="4" creationId="{5CF70EB3-32CD-638E-3EA5-8098CD31D3BE}"/>
          </ac:picMkLst>
        </pc:picChg>
        <pc:picChg chg="add del mod replId">
          <ac:chgData name="Тимофей Якубовский" userId="abb27480d32e2210" providerId="LiveId" clId="{CDEC4A09-E67F-42B2-A6DB-EAB7C0F9D16D}" dt="2023-12-11T12:44:12.921" v="1267" actId="26606"/>
          <ac:picMkLst>
            <pc:docMk/>
            <pc:sldMk cId="3059701065" sldId="279"/>
            <ac:picMk id="6" creationId="{B49962F6-140E-0C8C-AE4E-14FAAA70B5F5}"/>
          </ac:picMkLst>
        </pc:picChg>
      </pc:sldChg>
      <pc:sldChg chg="addSp delSp modSp new del mod ord setBg modClrScheme delDesignElem chgLayout">
        <pc:chgData name="Тимофей Якубовский" userId="abb27480d32e2210" providerId="LiveId" clId="{CDEC4A09-E67F-42B2-A6DB-EAB7C0F9D16D}" dt="2023-12-18T10:14:01.926" v="2445" actId="47"/>
        <pc:sldMkLst>
          <pc:docMk/>
          <pc:sldMk cId="1448866824" sldId="280"/>
        </pc:sldMkLst>
        <pc:spChg chg="del">
          <ac:chgData name="Тимофей Якубовский" userId="abb27480d32e2210" providerId="LiveId" clId="{CDEC4A09-E67F-42B2-A6DB-EAB7C0F9D16D}" dt="2023-12-11T11:54:46.910" v="621" actId="478"/>
          <ac:spMkLst>
            <pc:docMk/>
            <pc:sldMk cId="1448866824" sldId="280"/>
            <ac:spMk id="2" creationId="{C92C6884-2EB5-EF5D-16A8-0DD25F6EFE98}"/>
          </ac:spMkLst>
        </pc:spChg>
        <pc:spChg chg="del">
          <ac:chgData name="Тимофей Якубовский" userId="abb27480d32e2210" providerId="LiveId" clId="{CDEC4A09-E67F-42B2-A6DB-EAB7C0F9D16D}" dt="2023-12-11T11:53:13.797" v="612"/>
          <ac:spMkLst>
            <pc:docMk/>
            <pc:sldMk cId="1448866824" sldId="280"/>
            <ac:spMk id="3" creationId="{F2CC16F6-198A-328E-8E2C-38A739D1D0B7}"/>
          </ac:spMkLst>
        </pc:spChg>
        <pc:spChg chg="add">
          <ac:chgData name="Тимофей Якубовский" userId="abb27480d32e2210" providerId="LiveId" clId="{CDEC4A09-E67F-42B2-A6DB-EAB7C0F9D16D}" dt="2023-12-11T13:43:18.015" v="1775" actId="26606"/>
          <ac:spMkLst>
            <pc:docMk/>
            <pc:sldMk cId="1448866824" sldId="280"/>
            <ac:spMk id="7" creationId="{CAF1ED6B-9447-CDE4-6ECB-911542E0F80A}"/>
          </ac:spMkLst>
        </pc:spChg>
        <pc:spChg chg="add del mod ord replId">
          <ac:chgData name="Тимофей Якубовский" userId="abb27480d32e2210" providerId="LiveId" clId="{CDEC4A09-E67F-42B2-A6DB-EAB7C0F9D16D}" dt="2023-12-11T13:43:05.271" v="1773" actId="26606"/>
          <ac:spMkLst>
            <pc:docMk/>
            <pc:sldMk cId="1448866824" sldId="280"/>
            <ac:spMk id="10" creationId="{608D6E0E-5776-C765-636C-875FC4F53ACA}"/>
          </ac:spMkLst>
        </pc:spChg>
        <pc:spChg chg="add del">
          <ac:chgData name="Тимофей Якубовский" userId="abb27480d32e2210" providerId="LiveId" clId="{CDEC4A09-E67F-42B2-A6DB-EAB7C0F9D16D}" dt="2023-12-11T13:42:47.771" v="1768" actId="700"/>
          <ac:spMkLst>
            <pc:docMk/>
            <pc:sldMk cId="1448866824" sldId="280"/>
            <ac:spMk id="11" creationId="{7301F447-EEF7-48F5-AF73-7566EE7F64AD}"/>
          </ac:spMkLst>
        </pc:spChg>
        <pc:spChg chg="add del">
          <ac:chgData name="Тимофей Якубовский" userId="abb27480d32e2210" providerId="LiveId" clId="{CDEC4A09-E67F-42B2-A6DB-EAB7C0F9D16D}" dt="2023-12-11T13:43:18.015" v="1775" actId="26606"/>
          <ac:spMkLst>
            <pc:docMk/>
            <pc:sldMk cId="1448866824" sldId="280"/>
            <ac:spMk id="12" creationId="{47942995-B07F-4636-9A06-C6A104B260A8}"/>
          </ac:spMkLst>
        </pc:spChg>
        <pc:spChg chg="add del">
          <ac:chgData name="Тимофей Якубовский" userId="abb27480d32e2210" providerId="LiveId" clId="{CDEC4A09-E67F-42B2-A6DB-EAB7C0F9D16D}" dt="2023-12-11T13:42:47.771" v="1768" actId="700"/>
          <ac:spMkLst>
            <pc:docMk/>
            <pc:sldMk cId="1448866824" sldId="280"/>
            <ac:spMk id="13" creationId="{F7117410-A2A4-4085-9ADC-46744551DBDE}"/>
          </ac:spMkLst>
        </pc:spChg>
        <pc:spChg chg="add del">
          <ac:chgData name="Тимофей Якубовский" userId="abb27480d32e2210" providerId="LiveId" clId="{CDEC4A09-E67F-42B2-A6DB-EAB7C0F9D16D}" dt="2023-12-11T13:42:47.771" v="1768" actId="700"/>
          <ac:spMkLst>
            <pc:docMk/>
            <pc:sldMk cId="1448866824" sldId="280"/>
            <ac:spMk id="15" creationId="{99F74EB5-E547-4FB4-95F5-BCC788F3C4A0}"/>
          </ac:spMkLst>
        </pc:spChg>
        <pc:spChg chg="add del">
          <ac:chgData name="Тимофей Якубовский" userId="abb27480d32e2210" providerId="LiveId" clId="{CDEC4A09-E67F-42B2-A6DB-EAB7C0F9D16D}" dt="2023-12-11T13:43:18.015" v="1775" actId="26606"/>
          <ac:spMkLst>
            <pc:docMk/>
            <pc:sldMk cId="1448866824" sldId="280"/>
            <ac:spMk id="19" creationId="{B81933D1-5615-42C7-9C0B-4EB7105CCE2D}"/>
          </ac:spMkLst>
        </pc:spChg>
        <pc:spChg chg="add del">
          <ac:chgData name="Тимофей Якубовский" userId="abb27480d32e2210" providerId="LiveId" clId="{CDEC4A09-E67F-42B2-A6DB-EAB7C0F9D16D}" dt="2023-12-11T13:43:18.015" v="1775" actId="26606"/>
          <ac:spMkLst>
            <pc:docMk/>
            <pc:sldMk cId="1448866824" sldId="280"/>
            <ac:spMk id="21" creationId="{19C9EAEA-39D0-4B0E-A0EB-51E7B26740B1}"/>
          </ac:spMkLst>
        </pc:spChg>
        <pc:spChg chg="add del mod replId">
          <ac:chgData name="Тимофей Якубовский" userId="abb27480d32e2210" providerId="LiveId" clId="{CDEC4A09-E67F-42B2-A6DB-EAB7C0F9D16D}" dt="2023-12-11T13:43:18.015" v="1775" actId="26606"/>
          <ac:spMkLst>
            <pc:docMk/>
            <pc:sldMk cId="1448866824" sldId="280"/>
            <ac:spMk id="23" creationId="{9822D6A9-7363-F1F1-787B-8B753290FB13}"/>
          </ac:spMkLst>
        </pc:spChg>
        <pc:spChg chg="add">
          <ac:chgData name="Тимофей Якубовский" userId="abb27480d32e2210" providerId="LiveId" clId="{CDEC4A09-E67F-42B2-A6DB-EAB7C0F9D16D}" dt="2023-12-11T13:43:18.015" v="1775" actId="26606"/>
          <ac:spMkLst>
            <pc:docMk/>
            <pc:sldMk cId="1448866824" sldId="280"/>
            <ac:spMk id="26" creationId="{BA79A7CF-01AF-4178-9369-94E0C90EB046}"/>
          </ac:spMkLst>
        </pc:spChg>
        <pc:spChg chg="add">
          <ac:chgData name="Тимофей Якубовский" userId="abb27480d32e2210" providerId="LiveId" clId="{CDEC4A09-E67F-42B2-A6DB-EAB7C0F9D16D}" dt="2023-12-11T13:43:18.015" v="1775" actId="26606"/>
          <ac:spMkLst>
            <pc:docMk/>
            <pc:sldMk cId="1448866824" sldId="280"/>
            <ac:spMk id="28" creationId="{99413ED5-9ED4-4772-BCE4-2BCAE6B12E35}"/>
          </ac:spMkLst>
        </pc:spChg>
        <pc:spChg chg="add">
          <ac:chgData name="Тимофей Якубовский" userId="abb27480d32e2210" providerId="LiveId" clId="{CDEC4A09-E67F-42B2-A6DB-EAB7C0F9D16D}" dt="2023-12-11T13:43:18.015" v="1775" actId="26606"/>
          <ac:spMkLst>
            <pc:docMk/>
            <pc:sldMk cId="1448866824" sldId="280"/>
            <ac:spMk id="30" creationId="{04357C93-F0CB-4A1C-8F77-4E9063789819}"/>
          </ac:spMkLst>
        </pc:spChg>
        <pc:spChg chg="add">
          <ac:chgData name="Тимофей Якубовский" userId="abb27480d32e2210" providerId="LiveId" clId="{CDEC4A09-E67F-42B2-A6DB-EAB7C0F9D16D}" dt="2023-12-11T13:43:18.015" v="1775" actId="26606"/>
          <ac:spMkLst>
            <pc:docMk/>
            <pc:sldMk cId="1448866824" sldId="280"/>
            <ac:spMk id="32" creationId="{90F533E9-6690-41A8-A372-4C6C622D028D}"/>
          </ac:spMkLst>
        </pc:spChg>
        <pc:grpChg chg="add del">
          <ac:chgData name="Тимофей Якубовский" userId="abb27480d32e2210" providerId="LiveId" clId="{CDEC4A09-E67F-42B2-A6DB-EAB7C0F9D16D}" dt="2023-12-11T13:43:18.015" v="1775" actId="26606"/>
          <ac:grpSpMkLst>
            <pc:docMk/>
            <pc:sldMk cId="1448866824" sldId="280"/>
            <ac:grpSpMk id="14" creationId="{032D8612-31EB-44CF-A1D0-14FD4C705424}"/>
          </ac:grpSpMkLst>
        </pc:grpChg>
        <pc:graphicFrameChg chg="add">
          <ac:chgData name="Тимофей Якубовский" userId="abb27480d32e2210" providerId="LiveId" clId="{CDEC4A09-E67F-42B2-A6DB-EAB7C0F9D16D}" dt="2023-12-11T13:43:18.015" v="1775" actId="26606"/>
          <ac:graphicFrameMkLst>
            <pc:docMk/>
            <pc:sldMk cId="1448866824" sldId="280"/>
            <ac:graphicFrameMk id="6" creationId="{C7AD742C-45AF-343D-5349-E9B470B719A0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2:46:07.650" v="1289" actId="26606"/>
          <ac:graphicFrameMkLst>
            <pc:docMk/>
            <pc:sldMk cId="1448866824" sldId="280"/>
            <ac:graphicFrameMk id="8" creationId="{8E35C63B-5536-C77D-30D8-219938A39749}"/>
          </ac:graphicFrameMkLst>
        </pc:graphicFrameChg>
        <pc:graphicFrameChg chg="add del mod ord replId">
          <ac:chgData name="Тимофей Якубовский" userId="abb27480d32e2210" providerId="LiveId" clId="{CDEC4A09-E67F-42B2-A6DB-EAB7C0F9D16D}" dt="2023-12-11T13:43:05.271" v="1773" actId="26606"/>
          <ac:graphicFrameMkLst>
            <pc:docMk/>
            <pc:sldMk cId="1448866824" sldId="280"/>
            <ac:graphicFrameMk id="11" creationId="{31F1BB70-65D0-9B17-34ED-E2F915453B74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43:18.015" v="1775" actId="26606"/>
          <ac:graphicFrameMkLst>
            <pc:docMk/>
            <pc:sldMk cId="1448866824" sldId="280"/>
            <ac:graphicFrameMk id="24" creationId="{2D304BF3-299F-D90E-D327-A84E003E55C0}"/>
          </ac:graphicFrameMkLst>
        </pc:graphicFrameChg>
        <pc:picChg chg="add mod">
          <ac:chgData name="Тимофей Якубовский" userId="abb27480d32e2210" providerId="LiveId" clId="{CDEC4A09-E67F-42B2-A6DB-EAB7C0F9D16D}" dt="2023-12-11T11:52:01.893" v="609"/>
          <ac:picMkLst>
            <pc:docMk/>
            <pc:sldMk cId="1448866824" sldId="280"/>
            <ac:picMk id="4" creationId="{CE3D3137-6B53-2754-4DD8-6F61510A21A0}"/>
          </ac:picMkLst>
        </pc:picChg>
        <pc:picChg chg="add del mod">
          <ac:chgData name="Тимофей Якубовский" userId="abb27480d32e2210" providerId="LiveId" clId="{CDEC4A09-E67F-42B2-A6DB-EAB7C0F9D16D}" dt="2023-12-11T11:53:02.467" v="611" actId="21"/>
          <ac:picMkLst>
            <pc:docMk/>
            <pc:sldMk cId="1448866824" sldId="280"/>
            <ac:picMk id="5" creationId="{A67F025B-6386-D159-25AD-7754DFF2669B}"/>
          </ac:picMkLst>
        </pc:picChg>
      </pc:sldChg>
      <pc:sldChg chg="addSp delSp modSp new del mod setBg modShow">
        <pc:chgData name="Тимофей Якубовский" userId="abb27480d32e2210" providerId="LiveId" clId="{CDEC4A09-E67F-42B2-A6DB-EAB7C0F9D16D}" dt="2023-12-11T13:54:58.949" v="1908" actId="47"/>
        <pc:sldMkLst>
          <pc:docMk/>
          <pc:sldMk cId="1045687203" sldId="281"/>
        </pc:sldMkLst>
        <pc:spChg chg="del">
          <ac:chgData name="Тимофей Якубовский" userId="abb27480d32e2210" providerId="LiveId" clId="{CDEC4A09-E67F-42B2-A6DB-EAB7C0F9D16D}" dt="2023-12-11T11:54:39.958" v="619" actId="478"/>
          <ac:spMkLst>
            <pc:docMk/>
            <pc:sldMk cId="1045687203" sldId="281"/>
            <ac:spMk id="2" creationId="{26F2ACC2-C7F4-C6A2-443B-A95654E77E0D}"/>
          </ac:spMkLst>
        </pc:spChg>
        <pc:spChg chg="add mod">
          <ac:chgData name="Тимофей Якубовский" userId="abb27480d32e2210" providerId="LiveId" clId="{CDEC4A09-E67F-42B2-A6DB-EAB7C0F9D16D}" dt="2023-12-11T12:46:00.663" v="1287" actId="255"/>
          <ac:spMkLst>
            <pc:docMk/>
            <pc:sldMk cId="1045687203" sldId="281"/>
            <ac:spMk id="3" creationId="{56F8258E-215B-39C0-219F-886DB145AA03}"/>
          </ac:spMkLst>
        </pc:spChg>
        <pc:spChg chg="del mod replId">
          <ac:chgData name="Тимофей Якубовский" userId="abb27480d32e2210" providerId="LiveId" clId="{CDEC4A09-E67F-42B2-A6DB-EAB7C0F9D16D}" dt="2023-12-11T12:44:39.370" v="1269" actId="26606"/>
          <ac:spMkLst>
            <pc:docMk/>
            <pc:sldMk cId="1045687203" sldId="281"/>
            <ac:spMk id="5" creationId="{E4FA98E3-294D-A8ED-2BDE-5D63508CF5EC}"/>
          </ac:spMkLst>
        </pc:spChg>
        <pc:spChg chg="add">
          <ac:chgData name="Тимофей Якубовский" userId="abb27480d32e2210" providerId="LiveId" clId="{CDEC4A09-E67F-42B2-A6DB-EAB7C0F9D16D}" dt="2023-12-11T12:44:39.370" v="1269" actId="26606"/>
          <ac:spMkLst>
            <pc:docMk/>
            <pc:sldMk cId="1045687203" sldId="281"/>
            <ac:spMk id="10" creationId="{B6FACB3C-9069-4791-BC5C-0DB7CD19B853}"/>
          </ac:spMkLst>
        </pc:spChg>
        <pc:spChg chg="add">
          <ac:chgData name="Тимофей Якубовский" userId="abb27480d32e2210" providerId="LiveId" clId="{CDEC4A09-E67F-42B2-A6DB-EAB7C0F9D16D}" dt="2023-12-11T12:44:39.370" v="1269" actId="26606"/>
          <ac:spMkLst>
            <pc:docMk/>
            <pc:sldMk cId="1045687203" sldId="281"/>
            <ac:spMk id="12" creationId="{71F2038E-D777-4B76-81DD-DD13EE91B9DD}"/>
          </ac:spMkLst>
        </pc:spChg>
        <pc:grpChg chg="add">
          <ac:chgData name="Тимофей Якубовский" userId="abb27480d32e2210" providerId="LiveId" clId="{CDEC4A09-E67F-42B2-A6DB-EAB7C0F9D16D}" dt="2023-12-11T12:44:39.370" v="1269" actId="26606"/>
          <ac:grpSpMkLst>
            <pc:docMk/>
            <pc:sldMk cId="1045687203" sldId="281"/>
            <ac:grpSpMk id="14" creationId="{DD354807-230F-4402-B1B9-F733A8F1F190}"/>
          </ac:grpSpMkLst>
        </pc:grpChg>
        <pc:picChg chg="add">
          <ac:chgData name="Тимофей Якубовский" userId="abb27480d32e2210" providerId="LiveId" clId="{CDEC4A09-E67F-42B2-A6DB-EAB7C0F9D16D}" dt="2023-12-11T12:44:39.370" v="1269" actId="26606"/>
          <ac:picMkLst>
            <pc:docMk/>
            <pc:sldMk cId="1045687203" sldId="281"/>
            <ac:picMk id="7" creationId="{7E5417AF-C9E4-2956-92D1-190FA475C010}"/>
          </ac:picMkLst>
        </pc:picChg>
      </pc:sldChg>
      <pc:sldChg chg="addSp delSp modSp new mod setBg modNotesTx">
        <pc:chgData name="Тимофей Якубовский" userId="abb27480d32e2210" providerId="LiveId" clId="{CDEC4A09-E67F-42B2-A6DB-EAB7C0F9D16D}" dt="2023-12-11T14:26:11.173" v="2378" actId="20577"/>
        <pc:sldMkLst>
          <pc:docMk/>
          <pc:sldMk cId="4144911006" sldId="282"/>
        </pc:sldMkLst>
        <pc:spChg chg="add mod">
          <ac:chgData name="Тимофей Якубовский" userId="abb27480d32e2210" providerId="LiveId" clId="{CDEC4A09-E67F-42B2-A6DB-EAB7C0F9D16D}" dt="2023-12-11T13:43:56.417" v="1780" actId="122"/>
          <ac:spMkLst>
            <pc:docMk/>
            <pc:sldMk cId="4144911006" sldId="282"/>
            <ac:spMk id="2" creationId="{FA656022-AE9B-C498-B8E1-B6400E5C8657}"/>
          </ac:spMkLst>
        </pc:spChg>
        <pc:spChg chg="del">
          <ac:chgData name="Тимофей Якубовский" userId="abb27480d32e2210" providerId="LiveId" clId="{CDEC4A09-E67F-42B2-A6DB-EAB7C0F9D16D}" dt="2023-12-11T11:55:47.313" v="630"/>
          <ac:spMkLst>
            <pc:docMk/>
            <pc:sldMk cId="4144911006" sldId="282"/>
            <ac:spMk id="3" creationId="{4E9C6624-3B3E-2256-FA09-B9FBDDCCF811}"/>
          </ac:spMkLst>
        </pc:spChg>
        <pc:spChg chg="del mod replId">
          <ac:chgData name="Тимофей Якубовский" userId="abb27480d32e2210" providerId="LiveId" clId="{CDEC4A09-E67F-42B2-A6DB-EAB7C0F9D16D}" dt="2023-12-11T12:50:18.320" v="1337" actId="26606"/>
          <ac:spMkLst>
            <pc:docMk/>
            <pc:sldMk cId="4144911006" sldId="282"/>
            <ac:spMk id="6" creationId="{126C391C-AA20-AAE6-8CBF-EAD0010C9018}"/>
          </ac:spMkLst>
        </pc:spChg>
        <pc:spChg chg="add">
          <ac:chgData name="Тимофей Якубовский" userId="abb27480d32e2210" providerId="LiveId" clId="{CDEC4A09-E67F-42B2-A6DB-EAB7C0F9D16D}" dt="2023-12-11T12:50:18.320" v="1337" actId="26606"/>
          <ac:spMkLst>
            <pc:docMk/>
            <pc:sldMk cId="4144911006" sldId="282"/>
            <ac:spMk id="9" creationId="{89A320C9-9735-4D13-8279-C1C674841392}"/>
          </ac:spMkLst>
        </pc:spChg>
        <pc:spChg chg="add">
          <ac:chgData name="Тимофей Якубовский" userId="abb27480d32e2210" providerId="LiveId" clId="{CDEC4A09-E67F-42B2-A6DB-EAB7C0F9D16D}" dt="2023-12-11T12:50:18.320" v="1337" actId="26606"/>
          <ac:spMkLst>
            <pc:docMk/>
            <pc:sldMk cId="4144911006" sldId="282"/>
            <ac:spMk id="11" creationId="{92544CF4-9B52-4A7B-A4B3-88C72729B77D}"/>
          </ac:spMkLst>
        </pc:spChg>
        <pc:spChg chg="add">
          <ac:chgData name="Тимофей Якубовский" userId="abb27480d32e2210" providerId="LiveId" clId="{CDEC4A09-E67F-42B2-A6DB-EAB7C0F9D16D}" dt="2023-12-11T12:50:18.320" v="1337" actId="26606"/>
          <ac:spMkLst>
            <pc:docMk/>
            <pc:sldMk cId="4144911006" sldId="282"/>
            <ac:spMk id="13" creationId="{E75862C5-5C00-4421-BC7B-9B7B86DBC80D}"/>
          </ac:spMkLst>
        </pc:spChg>
        <pc:spChg chg="add">
          <ac:chgData name="Тимофей Якубовский" userId="abb27480d32e2210" providerId="LiveId" clId="{CDEC4A09-E67F-42B2-A6DB-EAB7C0F9D16D}" dt="2023-12-11T12:50:18.320" v="1337" actId="26606"/>
          <ac:spMkLst>
            <pc:docMk/>
            <pc:sldMk cId="4144911006" sldId="282"/>
            <ac:spMk id="15" creationId="{089440EF-9BE9-4AE9-8C28-00B02296CDB6}"/>
          </ac:spMkLst>
        </pc:spChg>
        <pc:graphicFrameChg chg="add modGraphic">
          <ac:chgData name="Тимофей Якубовский" userId="abb27480d32e2210" providerId="LiveId" clId="{CDEC4A09-E67F-42B2-A6DB-EAB7C0F9D16D}" dt="2023-12-11T13:58:35.480" v="1947" actId="20577"/>
          <ac:graphicFrameMkLst>
            <pc:docMk/>
            <pc:sldMk cId="4144911006" sldId="282"/>
            <ac:graphicFrameMk id="4" creationId="{3C0DF490-0C7F-F6FF-1970-F09B5A376180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2:50:18.320" v="1337" actId="26606"/>
          <ac:graphicFrameMkLst>
            <pc:docMk/>
            <pc:sldMk cId="4144911006" sldId="282"/>
            <ac:graphicFrameMk id="7" creationId="{B592659D-0787-2B69-32F7-B3F0BA901267}"/>
          </ac:graphicFrameMkLst>
        </pc:graphicFrameChg>
      </pc:sldChg>
      <pc:sldChg chg="addSp delSp modSp new del mod ord setBg modShow">
        <pc:chgData name="Тимофей Якубовский" userId="abb27480d32e2210" providerId="LiveId" clId="{CDEC4A09-E67F-42B2-A6DB-EAB7C0F9D16D}" dt="2023-12-11T13:55:02.049" v="1909" actId="47"/>
        <pc:sldMkLst>
          <pc:docMk/>
          <pc:sldMk cId="2185314456" sldId="283"/>
        </pc:sldMkLst>
        <pc:spChg chg="del">
          <ac:chgData name="Тимофей Якубовский" userId="abb27480d32e2210" providerId="LiveId" clId="{CDEC4A09-E67F-42B2-A6DB-EAB7C0F9D16D}" dt="2023-12-11T11:56:55.677" v="638" actId="478"/>
          <ac:spMkLst>
            <pc:docMk/>
            <pc:sldMk cId="2185314456" sldId="283"/>
            <ac:spMk id="2" creationId="{EB45BDE5-46BE-0C5A-A1A9-FA5DCC5201A5}"/>
          </ac:spMkLst>
        </pc:spChg>
        <pc:spChg chg="add del mod">
          <ac:chgData name="Тимофей Якубовский" userId="abb27480d32e2210" providerId="LiveId" clId="{CDEC4A09-E67F-42B2-A6DB-EAB7C0F9D16D}" dt="2023-12-11T12:46:25.948" v="1296" actId="26606"/>
          <ac:spMkLst>
            <pc:docMk/>
            <pc:sldMk cId="2185314456" sldId="283"/>
            <ac:spMk id="3" creationId="{DED4906B-4BA1-9D7F-61B3-E077D5D1EA1B}"/>
          </ac:spMkLst>
        </pc:spChg>
        <pc:spChg chg="add del">
          <ac:chgData name="Тимофей Якубовский" userId="abb27480d32e2210" providerId="LiveId" clId="{CDEC4A09-E67F-42B2-A6DB-EAB7C0F9D16D}" dt="2023-12-11T12:46:25.935" v="1295" actId="26606"/>
          <ac:spMkLst>
            <pc:docMk/>
            <pc:sldMk cId="2185314456" sldId="283"/>
            <ac:spMk id="8" creationId="{18873D23-2DCF-4B31-A009-95721C06E8E1}"/>
          </ac:spMkLst>
        </pc:spChg>
        <pc:spChg chg="add del">
          <ac:chgData name="Тимофей Якубовский" userId="abb27480d32e2210" providerId="LiveId" clId="{CDEC4A09-E67F-42B2-A6DB-EAB7C0F9D16D}" dt="2023-12-11T12:46:22.258" v="1291" actId="26606"/>
          <ac:spMkLst>
            <pc:docMk/>
            <pc:sldMk cId="2185314456" sldId="283"/>
            <ac:spMk id="9" creationId="{7301F447-EEF7-48F5-AF73-7566EE7F64AD}"/>
          </ac:spMkLst>
        </pc:spChg>
        <pc:spChg chg="add del">
          <ac:chgData name="Тимофей Якубовский" userId="abb27480d32e2210" providerId="LiveId" clId="{CDEC4A09-E67F-42B2-A6DB-EAB7C0F9D16D}" dt="2023-12-11T12:46:25.935" v="1295" actId="26606"/>
          <ac:spMkLst>
            <pc:docMk/>
            <pc:sldMk cId="2185314456" sldId="283"/>
            <ac:spMk id="10" creationId="{C13EF075-D4EF-4929-ADBC-91B27DA19955}"/>
          </ac:spMkLst>
        </pc:spChg>
        <pc:spChg chg="add del">
          <ac:chgData name="Тимофей Якубовский" userId="abb27480d32e2210" providerId="LiveId" clId="{CDEC4A09-E67F-42B2-A6DB-EAB7C0F9D16D}" dt="2023-12-11T12:46:22.258" v="1291" actId="26606"/>
          <ac:spMkLst>
            <pc:docMk/>
            <pc:sldMk cId="2185314456" sldId="283"/>
            <ac:spMk id="11" creationId="{F7117410-A2A4-4085-9ADC-46744551DBDE}"/>
          </ac:spMkLst>
        </pc:spChg>
        <pc:spChg chg="add del">
          <ac:chgData name="Тимофей Якубовский" userId="abb27480d32e2210" providerId="LiveId" clId="{CDEC4A09-E67F-42B2-A6DB-EAB7C0F9D16D}" dt="2023-12-11T12:46:22.258" v="1291" actId="26606"/>
          <ac:spMkLst>
            <pc:docMk/>
            <pc:sldMk cId="2185314456" sldId="283"/>
            <ac:spMk id="13" creationId="{99F74EB5-E547-4FB4-95F5-BCC788F3C4A0}"/>
          </ac:spMkLst>
        </pc:spChg>
        <pc:spChg chg="add del">
          <ac:chgData name="Тимофей Якубовский" userId="abb27480d32e2210" providerId="LiveId" clId="{CDEC4A09-E67F-42B2-A6DB-EAB7C0F9D16D}" dt="2023-12-11T12:46:24.239" v="1293" actId="26606"/>
          <ac:spMkLst>
            <pc:docMk/>
            <pc:sldMk cId="2185314456" sldId="283"/>
            <ac:spMk id="15" creationId="{AFF8D2E5-2C4E-47B1-930B-6C82B7C31331}"/>
          </ac:spMkLst>
        </pc:spChg>
        <pc:spChg chg="add del">
          <ac:chgData name="Тимофей Якубовский" userId="abb27480d32e2210" providerId="LiveId" clId="{CDEC4A09-E67F-42B2-A6DB-EAB7C0F9D16D}" dt="2023-12-11T12:46:24.239" v="1293" actId="26606"/>
          <ac:spMkLst>
            <pc:docMk/>
            <pc:sldMk cId="2185314456" sldId="283"/>
            <ac:spMk id="16" creationId="{801E4ADA-0EA9-4930-846E-3C11E8BED6DD}"/>
          </ac:spMkLst>
        </pc:spChg>
        <pc:spChg chg="add del">
          <ac:chgData name="Тимофей Якубовский" userId="abb27480d32e2210" providerId="LiveId" clId="{CDEC4A09-E67F-42B2-A6DB-EAB7C0F9D16D}" dt="2023-12-11T12:46:24.239" v="1293" actId="26606"/>
          <ac:spMkLst>
            <pc:docMk/>
            <pc:sldMk cId="2185314456" sldId="283"/>
            <ac:spMk id="17" creationId="{FB92FFCE-0C90-454E-AA25-D4EE9A6C39C5}"/>
          </ac:spMkLst>
        </pc:spChg>
        <pc:spChg chg="add del">
          <ac:chgData name="Тимофей Якубовский" userId="abb27480d32e2210" providerId="LiveId" clId="{CDEC4A09-E67F-42B2-A6DB-EAB7C0F9D16D}" dt="2023-12-11T12:46:25.935" v="1295" actId="26606"/>
          <ac:spMkLst>
            <pc:docMk/>
            <pc:sldMk cId="2185314456" sldId="283"/>
            <ac:spMk id="23" creationId="{F0DB95FC-AEED-9FFD-85D3-0AB1E24169C1}"/>
          </ac:spMkLst>
        </pc:spChg>
        <pc:spChg chg="add del">
          <ac:chgData name="Тимофей Якубовский" userId="abb27480d32e2210" providerId="LiveId" clId="{CDEC4A09-E67F-42B2-A6DB-EAB7C0F9D16D}" dt="2023-12-11T12:48:17.324" v="1299" actId="26606"/>
          <ac:spMkLst>
            <pc:docMk/>
            <pc:sldMk cId="2185314456" sldId="283"/>
            <ac:spMk id="25" creationId="{5D7F64A8-D625-4F61-A290-B499BB62ACFF}"/>
          </ac:spMkLst>
        </pc:spChg>
        <pc:spChg chg="add mod">
          <ac:chgData name="Тимофей Якубовский" userId="abb27480d32e2210" providerId="LiveId" clId="{CDEC4A09-E67F-42B2-A6DB-EAB7C0F9D16D}" dt="2023-12-11T12:50:04.144" v="1335" actId="27636"/>
          <ac:spMkLst>
            <pc:docMk/>
            <pc:sldMk cId="2185314456" sldId="283"/>
            <ac:spMk id="26" creationId="{A9955636-DA50-E4AB-0EFD-82EBF5EAB8A6}"/>
          </ac:spMkLst>
        </pc:spChg>
        <pc:spChg chg="add del mod replId">
          <ac:chgData name="Тимофей Якубовский" userId="abb27480d32e2210" providerId="LiveId" clId="{CDEC4A09-E67F-42B2-A6DB-EAB7C0F9D16D}" dt="2023-12-11T12:48:17.324" v="1299" actId="26606"/>
          <ac:spMkLst>
            <pc:docMk/>
            <pc:sldMk cId="2185314456" sldId="283"/>
            <ac:spMk id="19461" creationId="{9ADC3028-623C-9004-872C-E99990C0A107}"/>
          </ac:spMkLst>
        </pc:spChg>
        <pc:spChg chg="add del">
          <ac:chgData name="Тимофей Якубовский" userId="abb27480d32e2210" providerId="LiveId" clId="{CDEC4A09-E67F-42B2-A6DB-EAB7C0F9D16D}" dt="2023-12-11T12:48:54.248" v="1312" actId="26606"/>
          <ac:spMkLst>
            <pc:docMk/>
            <pc:sldMk cId="2185314456" sldId="283"/>
            <ac:spMk id="19463" creationId="{115719BB-48A7-4AF4-BB91-DC82E0DF727D}"/>
          </ac:spMkLst>
        </pc:spChg>
        <pc:spChg chg="add del">
          <ac:chgData name="Тимофей Якубовский" userId="abb27480d32e2210" providerId="LiveId" clId="{CDEC4A09-E67F-42B2-A6DB-EAB7C0F9D16D}" dt="2023-12-11T12:48:54.248" v="1312" actId="26606"/>
          <ac:spMkLst>
            <pc:docMk/>
            <pc:sldMk cId="2185314456" sldId="283"/>
            <ac:spMk id="19465" creationId="{10973A55-5440-4A99-B526-B5812E46271E}"/>
          </ac:spMkLst>
        </pc:spChg>
        <pc:spChg chg="add del">
          <ac:chgData name="Тимофей Якубовский" userId="abb27480d32e2210" providerId="LiveId" clId="{CDEC4A09-E67F-42B2-A6DB-EAB7C0F9D16D}" dt="2023-12-11T12:48:54.248" v="1312" actId="26606"/>
          <ac:spMkLst>
            <pc:docMk/>
            <pc:sldMk cId="2185314456" sldId="283"/>
            <ac:spMk id="19467" creationId="{A9682493-588A-4D52-98F6-FBBD80C07ECB}"/>
          </ac:spMkLst>
        </pc:spChg>
        <pc:spChg chg="add del">
          <ac:chgData name="Тимофей Якубовский" userId="abb27480d32e2210" providerId="LiveId" clId="{CDEC4A09-E67F-42B2-A6DB-EAB7C0F9D16D}" dt="2023-12-11T12:48:54.248" v="1312" actId="26606"/>
          <ac:spMkLst>
            <pc:docMk/>
            <pc:sldMk cId="2185314456" sldId="283"/>
            <ac:spMk id="19469" creationId="{FBEC5A7A-ADE4-48D9-B89C-2BA1C9110632}"/>
          </ac:spMkLst>
        </pc:spChg>
        <pc:spChg chg="add del">
          <ac:chgData name="Тимофей Якубовский" userId="abb27480d32e2210" providerId="LiveId" clId="{CDEC4A09-E67F-42B2-A6DB-EAB7C0F9D16D}" dt="2023-12-11T12:48:54.248" v="1312" actId="26606"/>
          <ac:spMkLst>
            <pc:docMk/>
            <pc:sldMk cId="2185314456" sldId="283"/>
            <ac:spMk id="19471" creationId="{82095FCE-EF05-4443-B97A-85DEE3A5CA17}"/>
          </ac:spMkLst>
        </pc:spChg>
        <pc:spChg chg="add del mod replId">
          <ac:chgData name="Тимофей Якубовский" userId="abb27480d32e2210" providerId="LiveId" clId="{CDEC4A09-E67F-42B2-A6DB-EAB7C0F9D16D}" dt="2023-12-11T12:48:54.248" v="1312" actId="26606"/>
          <ac:spMkLst>
            <pc:docMk/>
            <pc:sldMk cId="2185314456" sldId="283"/>
            <ac:spMk id="19473" creationId="{26E1EE19-DE6C-C8C4-02A6-B5FF69D6D248}"/>
          </ac:spMkLst>
        </pc:spChg>
        <pc:spChg chg="add del">
          <ac:chgData name="Тимофей Якубовский" userId="abb27480d32e2210" providerId="LiveId" clId="{CDEC4A09-E67F-42B2-A6DB-EAB7C0F9D16D}" dt="2023-12-11T12:49:45.936" v="1330" actId="26606"/>
          <ac:spMkLst>
            <pc:docMk/>
            <pc:sldMk cId="2185314456" sldId="283"/>
            <ac:spMk id="19476" creationId="{E0C28A69-9B26-45AC-AFF7-719A7A50A092}"/>
          </ac:spMkLst>
        </pc:spChg>
        <pc:spChg chg="add del">
          <ac:chgData name="Тимофей Якубовский" userId="abb27480d32e2210" providerId="LiveId" clId="{CDEC4A09-E67F-42B2-A6DB-EAB7C0F9D16D}" dt="2023-12-11T12:49:45.936" v="1330" actId="26606"/>
          <ac:spMkLst>
            <pc:docMk/>
            <pc:sldMk cId="2185314456" sldId="283"/>
            <ac:spMk id="19478" creationId="{33AE4636-AEEC-45D6-84D4-7AC2DA48ECF8}"/>
          </ac:spMkLst>
        </pc:spChg>
        <pc:spChg chg="add del">
          <ac:chgData name="Тимофей Якубовский" userId="abb27480d32e2210" providerId="LiveId" clId="{CDEC4A09-E67F-42B2-A6DB-EAB7C0F9D16D}" dt="2023-12-11T12:49:45.936" v="1330" actId="26606"/>
          <ac:spMkLst>
            <pc:docMk/>
            <pc:sldMk cId="2185314456" sldId="283"/>
            <ac:spMk id="19480" creationId="{8D9CE0F4-2EB2-4F1F-8AAC-DB3571D9FE10}"/>
          </ac:spMkLst>
        </pc:spChg>
        <pc:spChg chg="add del mod replId">
          <ac:chgData name="Тимофей Якубовский" userId="abb27480d32e2210" providerId="LiveId" clId="{CDEC4A09-E67F-42B2-A6DB-EAB7C0F9D16D}" dt="2023-12-11T12:49:52.242" v="1331" actId="478"/>
          <ac:spMkLst>
            <pc:docMk/>
            <pc:sldMk cId="2185314456" sldId="283"/>
            <ac:spMk id="19483" creationId="{AD1DB75D-B52B-E21F-C405-9B7428D8E02E}"/>
          </ac:spMkLst>
        </pc:spChg>
        <pc:spChg chg="add">
          <ac:chgData name="Тимофей Якубовский" userId="abb27480d32e2210" providerId="LiveId" clId="{CDEC4A09-E67F-42B2-A6DB-EAB7C0F9D16D}" dt="2023-12-11T12:49:45.936" v="1330" actId="26606"/>
          <ac:spMkLst>
            <pc:docMk/>
            <pc:sldMk cId="2185314456" sldId="283"/>
            <ac:spMk id="19485" creationId="{3EAF38DC-B069-4F74-89ED-92C7579C3D26}"/>
          </ac:spMkLst>
        </pc:spChg>
        <pc:spChg chg="add">
          <ac:chgData name="Тимофей Якубовский" userId="abb27480d32e2210" providerId="LiveId" clId="{CDEC4A09-E67F-42B2-A6DB-EAB7C0F9D16D}" dt="2023-12-11T12:49:45.936" v="1330" actId="26606"/>
          <ac:spMkLst>
            <pc:docMk/>
            <pc:sldMk cId="2185314456" sldId="283"/>
            <ac:spMk id="19487" creationId="{83549E37-C86B-4401-90BD-D8BF83859F14}"/>
          </ac:spMkLst>
        </pc:spChg>
        <pc:spChg chg="add">
          <ac:chgData name="Тимофей Якубовский" userId="abb27480d32e2210" providerId="LiveId" clId="{CDEC4A09-E67F-42B2-A6DB-EAB7C0F9D16D}" dt="2023-12-11T12:49:45.936" v="1330" actId="26606"/>
          <ac:spMkLst>
            <pc:docMk/>
            <pc:sldMk cId="2185314456" sldId="283"/>
            <ac:spMk id="19489" creationId="{8A17784E-76D8-4521-A77D-0D2EBB923004}"/>
          </ac:spMkLst>
        </pc:spChg>
        <pc:spChg chg="add">
          <ac:chgData name="Тимофей Якубовский" userId="abb27480d32e2210" providerId="LiveId" clId="{CDEC4A09-E67F-42B2-A6DB-EAB7C0F9D16D}" dt="2023-12-11T12:49:45.936" v="1330" actId="26606"/>
          <ac:spMkLst>
            <pc:docMk/>
            <pc:sldMk cId="2185314456" sldId="283"/>
            <ac:spMk id="19491" creationId="{7A0CBFF4-EA32-4FE2-BA6B-8F3A6E6ED144}"/>
          </ac:spMkLst>
        </pc:spChg>
        <pc:spChg chg="add">
          <ac:chgData name="Тимофей Якубовский" userId="abb27480d32e2210" providerId="LiveId" clId="{CDEC4A09-E67F-42B2-A6DB-EAB7C0F9D16D}" dt="2023-12-11T12:49:45.936" v="1330" actId="26606"/>
          <ac:spMkLst>
            <pc:docMk/>
            <pc:sldMk cId="2185314456" sldId="283"/>
            <ac:spMk id="19493" creationId="{FC8D5885-2804-4D3C-BE31-902E4D3279B0}"/>
          </ac:spMkLst>
        </pc:spChg>
        <pc:grpChg chg="add del">
          <ac:chgData name="Тимофей Якубовский" userId="abb27480d32e2210" providerId="LiveId" clId="{CDEC4A09-E67F-42B2-A6DB-EAB7C0F9D16D}" dt="2023-12-11T12:46:25.935" v="1295" actId="26606"/>
          <ac:grpSpMkLst>
            <pc:docMk/>
            <pc:sldMk cId="2185314456" sldId="283"/>
            <ac:grpSpMk id="12" creationId="{DAA26DFA-AAB2-4973-9C17-16D587C7B198}"/>
          </ac:grpSpMkLst>
        </pc:grpChg>
        <pc:graphicFrameChg chg="add del">
          <ac:chgData name="Тимофей Якубовский" userId="abb27480d32e2210" providerId="LiveId" clId="{CDEC4A09-E67F-42B2-A6DB-EAB7C0F9D16D}" dt="2023-12-11T12:46:22.258" v="1291" actId="26606"/>
          <ac:graphicFrameMkLst>
            <pc:docMk/>
            <pc:sldMk cId="2185314456" sldId="283"/>
            <ac:graphicFrameMk id="5" creationId="{D93A55DA-3276-5F1C-4EC0-E3D36C4F5524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2:46:24.239" v="1293" actId="26606"/>
          <ac:graphicFrameMkLst>
            <pc:docMk/>
            <pc:sldMk cId="2185314456" sldId="283"/>
            <ac:graphicFrameMk id="18" creationId="{16C2C350-455C-2E7B-81E8-233D1B14652F}"/>
          </ac:graphicFrameMkLst>
        </pc:graphicFrameChg>
        <pc:picChg chg="add del">
          <ac:chgData name="Тимофей Якубовский" userId="abb27480d32e2210" providerId="LiveId" clId="{CDEC4A09-E67F-42B2-A6DB-EAB7C0F9D16D}" dt="2023-12-11T12:48:46.892" v="1310" actId="478"/>
          <ac:picMkLst>
            <pc:docMk/>
            <pc:sldMk cId="2185314456" sldId="283"/>
            <ac:picMk id="7" creationId="{904F6A1A-1224-FA3A-27C5-0AE3E99BA67D}"/>
          </ac:picMkLst>
        </pc:picChg>
        <pc:picChg chg="add del">
          <ac:chgData name="Тимофей Якубовский" userId="abb27480d32e2210" providerId="LiveId" clId="{CDEC4A09-E67F-42B2-A6DB-EAB7C0F9D16D}" dt="2023-12-11T12:48:17.324" v="1299" actId="26606"/>
          <ac:picMkLst>
            <pc:docMk/>
            <pc:sldMk cId="2185314456" sldId="283"/>
            <ac:picMk id="27" creationId="{44E04AB0-D039-48D8-86AF-CAD092E50FCD}"/>
          </ac:picMkLst>
        </pc:picChg>
        <pc:picChg chg="add">
          <ac:chgData name="Тимофей Якубовский" userId="abb27480d32e2210" providerId="LiveId" clId="{CDEC4A09-E67F-42B2-A6DB-EAB7C0F9D16D}" dt="2023-12-11T12:49:45.936" v="1330" actId="26606"/>
          <ac:picMkLst>
            <pc:docMk/>
            <pc:sldMk cId="2185314456" sldId="283"/>
            <ac:picMk id="19458" creationId="{09C3DD0D-33D1-F549-1FB9-266D794150AD}"/>
          </ac:picMkLst>
        </pc:picChg>
        <pc:picChg chg="add del mod replId">
          <ac:chgData name="Тимофей Якубовский" userId="abb27480d32e2210" providerId="LiveId" clId="{CDEC4A09-E67F-42B2-A6DB-EAB7C0F9D16D}" dt="2023-12-11T12:48:17.324" v="1299" actId="26606"/>
          <ac:picMkLst>
            <pc:docMk/>
            <pc:sldMk cId="2185314456" sldId="283"/>
            <ac:picMk id="19460" creationId="{B02BB095-6C10-3024-2145-6E154B6E16D7}"/>
          </ac:picMkLst>
        </pc:picChg>
        <pc:picChg chg="add del mod replId">
          <ac:chgData name="Тимофей Якубовский" userId="abb27480d32e2210" providerId="LiveId" clId="{CDEC4A09-E67F-42B2-A6DB-EAB7C0F9D16D}" dt="2023-12-11T12:48:17.324" v="1299" actId="26606"/>
          <ac:picMkLst>
            <pc:docMk/>
            <pc:sldMk cId="2185314456" sldId="283"/>
            <ac:picMk id="19462" creationId="{F4EE581F-36AF-1206-1DAE-F9E5763FD3CF}"/>
          </ac:picMkLst>
        </pc:picChg>
        <pc:picChg chg="add del mod replId">
          <ac:chgData name="Тимофей Якубовский" userId="abb27480d32e2210" providerId="LiveId" clId="{CDEC4A09-E67F-42B2-A6DB-EAB7C0F9D16D}" dt="2023-12-11T12:48:54.248" v="1312" actId="26606"/>
          <ac:picMkLst>
            <pc:docMk/>
            <pc:sldMk cId="2185314456" sldId="283"/>
            <ac:picMk id="19474" creationId="{7B16E68D-63E8-1CC5-5BA7-2B72C1DAFBBC}"/>
          </ac:picMkLst>
        </pc:picChg>
        <pc:picChg chg="add del mod replId">
          <ac:chgData name="Тимофей Якубовский" userId="abb27480d32e2210" providerId="LiveId" clId="{CDEC4A09-E67F-42B2-A6DB-EAB7C0F9D16D}" dt="2023-12-11T12:49:45.936" v="1330" actId="26606"/>
          <ac:picMkLst>
            <pc:docMk/>
            <pc:sldMk cId="2185314456" sldId="283"/>
            <ac:picMk id="19482" creationId="{8AF628BF-2F47-38A8-21DE-53C218755A85}"/>
          </ac:picMkLst>
        </pc:picChg>
      </pc:sldChg>
      <pc:sldChg chg="modSp new del mod">
        <pc:chgData name="Тимофей Якубовский" userId="abb27480d32e2210" providerId="LiveId" clId="{CDEC4A09-E67F-42B2-A6DB-EAB7C0F9D16D}" dt="2023-12-11T11:58:36.980" v="656" actId="680"/>
        <pc:sldMkLst>
          <pc:docMk/>
          <pc:sldMk cId="215892220" sldId="284"/>
        </pc:sldMkLst>
        <pc:spChg chg="mod">
          <ac:chgData name="Тимофей Якубовский" userId="abb27480d32e2210" providerId="LiveId" clId="{CDEC4A09-E67F-42B2-A6DB-EAB7C0F9D16D}" dt="2023-12-11T11:58:36.341" v="655"/>
          <ac:spMkLst>
            <pc:docMk/>
            <pc:sldMk cId="215892220" sldId="284"/>
            <ac:spMk id="3" creationId="{FE0D2D68-76AB-9FC1-9DD7-4A25B78E9C33}"/>
          </ac:spMkLst>
        </pc:spChg>
      </pc:sldChg>
      <pc:sldChg chg="addSp delSp modSp new del mod setBg">
        <pc:chgData name="Тимофей Якубовский" userId="abb27480d32e2210" providerId="LiveId" clId="{CDEC4A09-E67F-42B2-A6DB-EAB7C0F9D16D}" dt="2023-12-11T13:45:29.263" v="1817" actId="47"/>
        <pc:sldMkLst>
          <pc:docMk/>
          <pc:sldMk cId="3178824835" sldId="284"/>
        </pc:sldMkLst>
        <pc:spChg chg="add">
          <ac:chgData name="Тимофей Якубовский" userId="abb27480d32e2210" providerId="LiveId" clId="{CDEC4A09-E67F-42B2-A6DB-EAB7C0F9D16D}" dt="2023-12-11T12:58:22.396" v="1340" actId="26606"/>
          <ac:spMkLst>
            <pc:docMk/>
            <pc:sldMk cId="3178824835" sldId="284"/>
            <ac:spMk id="2" creationId="{28622AC0-17A7-0256-EAB3-30C8EB9224CF}"/>
          </ac:spMkLst>
        </pc:spChg>
        <pc:spChg chg="add mod">
          <ac:chgData name="Тимофей Якубовский" userId="abb27480d32e2210" providerId="LiveId" clId="{CDEC4A09-E67F-42B2-A6DB-EAB7C0F9D16D}" dt="2023-12-11T12:58:46.832" v="1347" actId="255"/>
          <ac:spMkLst>
            <pc:docMk/>
            <pc:sldMk cId="3178824835" sldId="284"/>
            <ac:spMk id="3" creationId="{ED19F0D2-787C-B00B-EE99-06645901C329}"/>
          </ac:spMkLst>
        </pc:spChg>
        <pc:spChg chg="del mod replId">
          <ac:chgData name="Тимофей Якубовский" userId="abb27480d32e2210" providerId="LiveId" clId="{CDEC4A09-E67F-42B2-A6DB-EAB7C0F9D16D}" dt="2023-12-11T12:58:22.396" v="1340" actId="26606"/>
          <ac:spMkLst>
            <pc:docMk/>
            <pc:sldMk cId="3178824835" sldId="284"/>
            <ac:spMk id="20484" creationId="{A3282EF4-989B-68D3-26B4-0078FE487E7F}"/>
          </ac:spMkLst>
        </pc:spChg>
        <pc:spChg chg="del mod replId">
          <ac:chgData name="Тимофей Якубовский" userId="abb27480d32e2210" providerId="LiveId" clId="{CDEC4A09-E67F-42B2-A6DB-EAB7C0F9D16D}" dt="2023-12-11T12:58:22.396" v="1340" actId="26606"/>
          <ac:spMkLst>
            <pc:docMk/>
            <pc:sldMk cId="3178824835" sldId="284"/>
            <ac:spMk id="20485" creationId="{14ACBA1C-28CB-A64D-3B6D-0D376CFEB062}"/>
          </ac:spMkLst>
        </pc:spChg>
        <pc:spChg chg="add">
          <ac:chgData name="Тимофей Якубовский" userId="abb27480d32e2210" providerId="LiveId" clId="{CDEC4A09-E67F-42B2-A6DB-EAB7C0F9D16D}" dt="2023-12-11T12:58:22.396" v="1340" actId="26606"/>
          <ac:spMkLst>
            <pc:docMk/>
            <pc:sldMk cId="3178824835" sldId="284"/>
            <ac:spMk id="20487" creationId="{F94AA2BD-2E3F-4B1D-8127-5744B8115311}"/>
          </ac:spMkLst>
        </pc:spChg>
        <pc:spChg chg="add">
          <ac:chgData name="Тимофей Якубовский" userId="abb27480d32e2210" providerId="LiveId" clId="{CDEC4A09-E67F-42B2-A6DB-EAB7C0F9D16D}" dt="2023-12-11T12:58:22.396" v="1340" actId="26606"/>
          <ac:spMkLst>
            <pc:docMk/>
            <pc:sldMk cId="3178824835" sldId="284"/>
            <ac:spMk id="20489" creationId="{4BD02261-2DC8-4AA8-9E16-7751AE892445}"/>
          </ac:spMkLst>
        </pc:spChg>
        <pc:spChg chg="add">
          <ac:chgData name="Тимофей Якубовский" userId="abb27480d32e2210" providerId="LiveId" clId="{CDEC4A09-E67F-42B2-A6DB-EAB7C0F9D16D}" dt="2023-12-11T12:58:22.396" v="1340" actId="26606"/>
          <ac:spMkLst>
            <pc:docMk/>
            <pc:sldMk cId="3178824835" sldId="284"/>
            <ac:spMk id="20491" creationId="{3D752CF2-2291-40B5-B462-C17B174C10BC}"/>
          </ac:spMkLst>
        </pc:spChg>
        <pc:picChg chg="add">
          <ac:chgData name="Тимофей Якубовский" userId="abb27480d32e2210" providerId="LiveId" clId="{CDEC4A09-E67F-42B2-A6DB-EAB7C0F9D16D}" dt="2023-12-11T12:58:22.396" v="1340" actId="26606"/>
          <ac:picMkLst>
            <pc:docMk/>
            <pc:sldMk cId="3178824835" sldId="284"/>
            <ac:picMk id="20482" creationId="{333E95AD-F43A-4AB7-5F0C-0623BB13A796}"/>
          </ac:picMkLst>
        </pc:picChg>
        <pc:picChg chg="add del mod replId">
          <ac:chgData name="Тимофей Якубовский" userId="abb27480d32e2210" providerId="LiveId" clId="{CDEC4A09-E67F-42B2-A6DB-EAB7C0F9D16D}" dt="2023-12-11T12:58:22.396" v="1340" actId="26606"/>
          <ac:picMkLst>
            <pc:docMk/>
            <pc:sldMk cId="3178824835" sldId="284"/>
            <ac:picMk id="20486" creationId="{76DEC232-6AB8-DFF1-6353-F138756AEADD}"/>
          </ac:picMkLst>
        </pc:picChg>
      </pc:sldChg>
      <pc:sldChg chg="addSp delSp modSp new del mod setBg">
        <pc:chgData name="Тимофей Якубовский" userId="abb27480d32e2210" providerId="LiveId" clId="{CDEC4A09-E67F-42B2-A6DB-EAB7C0F9D16D}" dt="2023-12-11T13:45:31.768" v="1818" actId="47"/>
        <pc:sldMkLst>
          <pc:docMk/>
          <pc:sldMk cId="1160696514" sldId="285"/>
        </pc:sldMkLst>
        <pc:spChg chg="del">
          <ac:chgData name="Тимофей Якубовский" userId="abb27480d32e2210" providerId="LiveId" clId="{CDEC4A09-E67F-42B2-A6DB-EAB7C0F9D16D}" dt="2023-12-11T12:00:10.511" v="666" actId="478"/>
          <ac:spMkLst>
            <pc:docMk/>
            <pc:sldMk cId="1160696514" sldId="285"/>
            <ac:spMk id="2" creationId="{B3AE1C99-0DD7-E3B6-313D-36AE024BA43E}"/>
          </ac:spMkLst>
        </pc:spChg>
        <pc:spChg chg="add mod">
          <ac:chgData name="Тимофей Якубовский" userId="abb27480d32e2210" providerId="LiveId" clId="{CDEC4A09-E67F-42B2-A6DB-EAB7C0F9D16D}" dt="2023-12-11T12:59:13.329" v="1357" actId="255"/>
          <ac:spMkLst>
            <pc:docMk/>
            <pc:sldMk cId="1160696514" sldId="285"/>
            <ac:spMk id="3" creationId="{64A43E68-EE72-D8CC-CD67-79825148886B}"/>
          </ac:spMkLst>
        </pc:spChg>
        <pc:spChg chg="del mod replId">
          <ac:chgData name="Тимофей Якубовский" userId="abb27480d32e2210" providerId="LiveId" clId="{CDEC4A09-E67F-42B2-A6DB-EAB7C0F9D16D}" dt="2023-12-11T12:58:59.625" v="1350" actId="26606"/>
          <ac:spMkLst>
            <pc:docMk/>
            <pc:sldMk cId="1160696514" sldId="285"/>
            <ac:spMk id="21508" creationId="{626C36B5-4A85-1E30-5B1E-2F6FC9C7A110}"/>
          </ac:spMkLst>
        </pc:spChg>
        <pc:spChg chg="add">
          <ac:chgData name="Тимофей Якубовский" userId="abb27480d32e2210" providerId="LiveId" clId="{CDEC4A09-E67F-42B2-A6DB-EAB7C0F9D16D}" dt="2023-12-11T12:58:59.625" v="1350" actId="26606"/>
          <ac:spMkLst>
            <pc:docMk/>
            <pc:sldMk cId="1160696514" sldId="285"/>
            <ac:spMk id="21511" creationId="{F94AA2BD-2E3F-4B1D-8127-5744B8115311}"/>
          </ac:spMkLst>
        </pc:spChg>
        <pc:spChg chg="add">
          <ac:chgData name="Тимофей Якубовский" userId="abb27480d32e2210" providerId="LiveId" clId="{CDEC4A09-E67F-42B2-A6DB-EAB7C0F9D16D}" dt="2023-12-11T12:58:59.625" v="1350" actId="26606"/>
          <ac:spMkLst>
            <pc:docMk/>
            <pc:sldMk cId="1160696514" sldId="285"/>
            <ac:spMk id="21513" creationId="{4BD02261-2DC8-4AA8-9E16-7751AE892445}"/>
          </ac:spMkLst>
        </pc:spChg>
        <pc:spChg chg="add">
          <ac:chgData name="Тимофей Якубовский" userId="abb27480d32e2210" providerId="LiveId" clId="{CDEC4A09-E67F-42B2-A6DB-EAB7C0F9D16D}" dt="2023-12-11T12:58:59.625" v="1350" actId="26606"/>
          <ac:spMkLst>
            <pc:docMk/>
            <pc:sldMk cId="1160696514" sldId="285"/>
            <ac:spMk id="21515" creationId="{3D752CF2-2291-40B5-B462-C17B174C10BC}"/>
          </ac:spMkLst>
        </pc:spChg>
        <pc:picChg chg="add">
          <ac:chgData name="Тимофей Якубовский" userId="abb27480d32e2210" providerId="LiveId" clId="{CDEC4A09-E67F-42B2-A6DB-EAB7C0F9D16D}" dt="2023-12-11T12:58:59.625" v="1350" actId="26606"/>
          <ac:picMkLst>
            <pc:docMk/>
            <pc:sldMk cId="1160696514" sldId="285"/>
            <ac:picMk id="21506" creationId="{4F475BF5-BA53-E690-99D2-492D4A5CEF75}"/>
          </ac:picMkLst>
        </pc:picChg>
        <pc:picChg chg="add del mod replId">
          <ac:chgData name="Тимофей Якубовский" userId="abb27480d32e2210" providerId="LiveId" clId="{CDEC4A09-E67F-42B2-A6DB-EAB7C0F9D16D}" dt="2023-12-11T12:58:59.625" v="1350" actId="26606"/>
          <ac:picMkLst>
            <pc:docMk/>
            <pc:sldMk cId="1160696514" sldId="285"/>
            <ac:picMk id="21509" creationId="{C1B27841-4272-4703-E0E7-C338A1029423}"/>
          </ac:picMkLst>
        </pc:picChg>
      </pc:sldChg>
      <pc:sldChg chg="modSp new del mod">
        <pc:chgData name="Тимофей Якубовский" userId="abb27480d32e2210" providerId="LiveId" clId="{CDEC4A09-E67F-42B2-A6DB-EAB7C0F9D16D}" dt="2023-12-11T11:58:34.664" v="652" actId="680"/>
        <pc:sldMkLst>
          <pc:docMk/>
          <pc:sldMk cId="3528853960" sldId="285"/>
        </pc:sldMkLst>
        <pc:spChg chg="mod">
          <ac:chgData name="Тимофей Якубовский" userId="abb27480d32e2210" providerId="LiveId" clId="{CDEC4A09-E67F-42B2-A6DB-EAB7C0F9D16D}" dt="2023-12-11T11:58:30.209" v="651"/>
          <ac:spMkLst>
            <pc:docMk/>
            <pc:sldMk cId="3528853960" sldId="285"/>
            <ac:spMk id="3" creationId="{95D66857-D96B-1CF1-C4CB-455245DB2528}"/>
          </ac:spMkLst>
        </pc:spChg>
      </pc:sldChg>
      <pc:sldChg chg="addSp delSp modSp new del mod setBg modClrScheme delDesignElem chgLayout">
        <pc:chgData name="Тимофей Якубовский" userId="abb27480d32e2210" providerId="LiveId" clId="{CDEC4A09-E67F-42B2-A6DB-EAB7C0F9D16D}" dt="2023-12-18T10:05:46.476" v="2393" actId="47"/>
        <pc:sldMkLst>
          <pc:docMk/>
          <pc:sldMk cId="606839569" sldId="286"/>
        </pc:sldMkLst>
        <pc:spChg chg="del">
          <ac:chgData name="Тимофей Якубовский" userId="abb27480d32e2210" providerId="LiveId" clId="{CDEC4A09-E67F-42B2-A6DB-EAB7C0F9D16D}" dt="2023-12-11T12:00:41.079" v="669" actId="478"/>
          <ac:spMkLst>
            <pc:docMk/>
            <pc:sldMk cId="606839569" sldId="286"/>
            <ac:spMk id="2" creationId="{3EBFFD9F-C37A-A7FF-0E0D-1B4CE3CF3D25}"/>
          </ac:spMkLst>
        </pc:spChg>
        <pc:spChg chg="del">
          <ac:chgData name="Тимофей Якубовский" userId="abb27480d32e2210" providerId="LiveId" clId="{CDEC4A09-E67F-42B2-A6DB-EAB7C0F9D16D}" dt="2023-12-11T12:00:36.943" v="668"/>
          <ac:spMkLst>
            <pc:docMk/>
            <pc:sldMk cId="606839569" sldId="286"/>
            <ac:spMk id="3" creationId="{C05E20EA-7EA3-2F25-2111-4685EFC7D818}"/>
          </ac:spMkLst>
        </pc:spChg>
        <pc:spChg chg="add">
          <ac:chgData name="Тимофей Якубовский" userId="abb27480d32e2210" providerId="LiveId" clId="{CDEC4A09-E67F-42B2-A6DB-EAB7C0F9D16D}" dt="2023-12-11T14:00:31.765" v="1964" actId="26606"/>
          <ac:spMkLst>
            <pc:docMk/>
            <pc:sldMk cId="606839569" sldId="286"/>
            <ac:spMk id="7" creationId="{BA678B62-FF73-30D2-697D-387A02885A43}"/>
          </ac:spMkLst>
        </pc:spChg>
        <pc:spChg chg="add del">
          <ac:chgData name="Тимофей Якубовский" userId="abb27480d32e2210" providerId="LiveId" clId="{CDEC4A09-E67F-42B2-A6DB-EAB7C0F9D16D}" dt="2023-12-11T13:59:38.742" v="1955" actId="700"/>
          <ac:spMkLst>
            <pc:docMk/>
            <pc:sldMk cId="606839569" sldId="286"/>
            <ac:spMk id="9" creationId="{69E6EFEE-6516-482C-B143-F97F9BF89D0E}"/>
          </ac:spMkLst>
        </pc:spChg>
        <pc:spChg chg="add del mod ord replId">
          <ac:chgData name="Тимофей Якубовский" userId="abb27480d32e2210" providerId="LiveId" clId="{CDEC4A09-E67F-42B2-A6DB-EAB7C0F9D16D}" dt="2023-12-11T14:00:31.765" v="1964" actId="26606"/>
          <ac:spMkLst>
            <pc:docMk/>
            <pc:sldMk cId="606839569" sldId="286"/>
            <ac:spMk id="9" creationId="{9EBED2EB-E457-9872-DB6A-42E29750AE0E}"/>
          </ac:spMkLst>
        </pc:spChg>
        <pc:spChg chg="add del">
          <ac:chgData name="Тимофей Якубовский" userId="abb27480d32e2210" providerId="LiveId" clId="{CDEC4A09-E67F-42B2-A6DB-EAB7C0F9D16D}" dt="2023-12-11T13:59:38.742" v="1955" actId="700"/>
          <ac:spMkLst>
            <pc:docMk/>
            <pc:sldMk cId="606839569" sldId="286"/>
            <ac:spMk id="11" creationId="{3DF0D2C0-CD0C-470C-8851-D8B2CC417CB9}"/>
          </ac:spMkLst>
        </pc:spChg>
        <pc:spChg chg="add">
          <ac:chgData name="Тимофей Якубовский" userId="abb27480d32e2210" providerId="LiveId" clId="{CDEC4A09-E67F-42B2-A6DB-EAB7C0F9D16D}" dt="2023-12-11T14:00:31.765" v="1964" actId="26606"/>
          <ac:spMkLst>
            <pc:docMk/>
            <pc:sldMk cId="606839569" sldId="286"/>
            <ac:spMk id="12" creationId="{C4879EFC-8E62-4E00-973C-C45EE9EC676D}"/>
          </ac:spMkLst>
        </pc:spChg>
        <pc:spChg chg="add">
          <ac:chgData name="Тимофей Якубовский" userId="abb27480d32e2210" providerId="LiveId" clId="{CDEC4A09-E67F-42B2-A6DB-EAB7C0F9D16D}" dt="2023-12-11T14:00:31.765" v="1964" actId="26606"/>
          <ac:spMkLst>
            <pc:docMk/>
            <pc:sldMk cId="606839569" sldId="286"/>
            <ac:spMk id="14" creationId="{D6A9C53F-5F90-40A5-8C85-5412D39C8C68}"/>
          </ac:spMkLst>
        </pc:spChg>
        <pc:picChg chg="add mod">
          <ac:chgData name="Тимофей Якубовский" userId="abb27480d32e2210" providerId="LiveId" clId="{CDEC4A09-E67F-42B2-A6DB-EAB7C0F9D16D}" dt="2023-12-11T14:00:35.971" v="1965" actId="27614"/>
          <ac:picMkLst>
            <pc:docMk/>
            <pc:sldMk cId="606839569" sldId="286"/>
            <ac:picMk id="4" creationId="{4BE1D11D-C544-79FE-1774-BF060C14A703}"/>
          </ac:picMkLst>
        </pc:picChg>
        <pc:picChg chg="add mod">
          <ac:chgData name="Тимофей Якубовский" userId="abb27480d32e2210" providerId="LiveId" clId="{CDEC4A09-E67F-42B2-A6DB-EAB7C0F9D16D}" dt="2023-12-11T14:00:36.031" v="1966" actId="27614"/>
          <ac:picMkLst>
            <pc:docMk/>
            <pc:sldMk cId="606839569" sldId="286"/>
            <ac:picMk id="5" creationId="{51BF0B04-1E27-A741-F841-977562C99406}"/>
          </ac:picMkLst>
        </pc:picChg>
        <pc:picChg chg="add del mod replId">
          <ac:chgData name="Тимофей Якубовский" userId="abb27480d32e2210" providerId="LiveId" clId="{CDEC4A09-E67F-42B2-A6DB-EAB7C0F9D16D}" dt="2023-12-11T12:59:35.242" v="1359" actId="26606"/>
          <ac:picMkLst>
            <pc:docMk/>
            <pc:sldMk cId="606839569" sldId="286"/>
            <ac:picMk id="6" creationId="{D51E1554-1826-526A-FA6B-A83A12649EC9}"/>
          </ac:picMkLst>
        </pc:picChg>
        <pc:picChg chg="add del mod ord replId">
          <ac:chgData name="Тимофей Якубовский" userId="abb27480d32e2210" providerId="LiveId" clId="{CDEC4A09-E67F-42B2-A6DB-EAB7C0F9D16D}" dt="2023-12-11T14:00:31.765" v="1964" actId="26606"/>
          <ac:picMkLst>
            <pc:docMk/>
            <pc:sldMk cId="606839569" sldId="286"/>
            <ac:picMk id="10" creationId="{7BD35312-5C4B-5881-0B80-91E272B3B58D}"/>
          </ac:picMkLst>
        </pc:picChg>
        <pc:picChg chg="add del mod replId">
          <ac:chgData name="Тимофей Якубовский" userId="abb27480d32e2210" providerId="LiveId" clId="{CDEC4A09-E67F-42B2-A6DB-EAB7C0F9D16D}" dt="2023-12-11T14:00:31.765" v="1964" actId="26606"/>
          <ac:picMkLst>
            <pc:docMk/>
            <pc:sldMk cId="606839569" sldId="286"/>
            <ac:picMk id="11" creationId="{DD551D24-3FC6-A38B-FC9B-5F7AE970FB85}"/>
          </ac:picMkLst>
        </pc:picChg>
      </pc:sldChg>
      <pc:sldChg chg="addSp delSp modSp new del mod setBg modClrScheme delDesignElem chgLayout">
        <pc:chgData name="Тимофей Якубовский" userId="abb27480d32e2210" providerId="LiveId" clId="{CDEC4A09-E67F-42B2-A6DB-EAB7C0F9D16D}" dt="2023-12-18T10:06:02.177" v="2394" actId="47"/>
        <pc:sldMkLst>
          <pc:docMk/>
          <pc:sldMk cId="1927076787" sldId="287"/>
        </pc:sldMkLst>
        <pc:spChg chg="add del">
          <ac:chgData name="Тимофей Якубовский" userId="abb27480d32e2210" providerId="LiveId" clId="{CDEC4A09-E67F-42B2-A6DB-EAB7C0F9D16D}" dt="2023-12-11T12:59:48.586" v="1368" actId="26606"/>
          <ac:spMkLst>
            <pc:docMk/>
            <pc:sldMk cId="1927076787" sldId="287"/>
            <ac:spMk id="2" creationId="{3B7C890F-FF47-055B-01BC-8A5FC44DD481}"/>
          </ac:spMkLst>
        </pc:spChg>
        <pc:spChg chg="add del">
          <ac:chgData name="Тимофей Якубовский" userId="abb27480d32e2210" providerId="LiveId" clId="{CDEC4A09-E67F-42B2-A6DB-EAB7C0F9D16D}" dt="2023-12-11T13:00:04.250" v="1374" actId="478"/>
          <ac:spMkLst>
            <pc:docMk/>
            <pc:sldMk cId="1927076787" sldId="287"/>
            <ac:spMk id="2" creationId="{C671B16A-0178-13DD-158E-EDF76BD969C0}"/>
          </ac:spMkLst>
        </pc:spChg>
        <pc:spChg chg="add del">
          <ac:chgData name="Тимофей Якубовский" userId="abb27480d32e2210" providerId="LiveId" clId="{CDEC4A09-E67F-42B2-A6DB-EAB7C0F9D16D}" dt="2023-12-11T13:00:00.070" v="1371" actId="26606"/>
          <ac:spMkLst>
            <pc:docMk/>
            <pc:sldMk cId="1927076787" sldId="287"/>
            <ac:spMk id="2" creationId="{F63B6F60-056A-4A72-17AB-A2BBBA7DAF10}"/>
          </ac:spMkLst>
        </pc:spChg>
        <pc:spChg chg="add del">
          <ac:chgData name="Тимофей Якубовский" userId="abb27480d32e2210" providerId="LiveId" clId="{CDEC4A09-E67F-42B2-A6DB-EAB7C0F9D16D}" dt="2023-12-11T12:59:47.890" v="1365" actId="26606"/>
          <ac:spMkLst>
            <pc:docMk/>
            <pc:sldMk cId="1927076787" sldId="287"/>
            <ac:spMk id="2" creationId="{FBA31FA6-94E2-9D82-B81B-F0FEBDE32121}"/>
          </ac:spMkLst>
        </pc:spChg>
        <pc:spChg chg="del">
          <ac:chgData name="Тимофей Якубовский" userId="abb27480d32e2210" providerId="LiveId" clId="{CDEC4A09-E67F-42B2-A6DB-EAB7C0F9D16D}" dt="2023-12-11T12:00:56.179" v="671"/>
          <ac:spMkLst>
            <pc:docMk/>
            <pc:sldMk cId="1927076787" sldId="287"/>
            <ac:spMk id="3" creationId="{058E2D16-7CCD-E616-D7B6-D84E39915EC8}"/>
          </ac:spMkLst>
        </pc:spChg>
        <pc:spChg chg="add">
          <ac:chgData name="Тимофей Якубовский" userId="abb27480d32e2210" providerId="LiveId" clId="{CDEC4A09-E67F-42B2-A6DB-EAB7C0F9D16D}" dt="2023-12-11T13:46:26.974" v="1828" actId="26606"/>
          <ac:spMkLst>
            <pc:docMk/>
            <pc:sldMk cId="1927076787" sldId="287"/>
            <ac:spMk id="5" creationId="{2CBE6D23-31C1-20CD-F9F9-2427A19213F7}"/>
          </ac:spMkLst>
        </pc:spChg>
        <pc:spChg chg="add del mod ord replId">
          <ac:chgData name="Тимофей Якубовский" userId="abb27480d32e2210" providerId="LiveId" clId="{CDEC4A09-E67F-42B2-A6DB-EAB7C0F9D16D}" dt="2023-12-11T13:46:26.974" v="1828" actId="26606"/>
          <ac:spMkLst>
            <pc:docMk/>
            <pc:sldMk cId="1927076787" sldId="287"/>
            <ac:spMk id="7" creationId="{BB8B05B0-48BE-01EF-6E21-C03018E2750D}"/>
          </ac:spMkLst>
        </pc:spChg>
        <pc:spChg chg="add del">
          <ac:chgData name="Тимофей Якубовский" userId="abb27480d32e2210" providerId="LiveId" clId="{CDEC4A09-E67F-42B2-A6DB-EAB7C0F9D16D}" dt="2023-12-11T12:59:45.346" v="1362" actId="26606"/>
          <ac:spMkLst>
            <pc:docMk/>
            <pc:sldMk cId="1927076787" sldId="287"/>
            <ac:spMk id="9" creationId="{5ACC6BB2-28F8-4405-829D-0562733BEE7A}"/>
          </ac:spMkLst>
        </pc:spChg>
        <pc:spChg chg="add del">
          <ac:chgData name="Тимофей Якубовский" userId="abb27480d32e2210" providerId="LiveId" clId="{CDEC4A09-E67F-42B2-A6DB-EAB7C0F9D16D}" dt="2023-12-11T12:59:45.346" v="1362" actId="26606"/>
          <ac:spMkLst>
            <pc:docMk/>
            <pc:sldMk cId="1927076787" sldId="287"/>
            <ac:spMk id="11" creationId="{5C2E53F0-AD54-4A55-99A0-EC896CE3C233}"/>
          </ac:spMkLst>
        </pc:spChg>
        <pc:spChg chg="add del">
          <ac:chgData name="Тимофей Якубовский" userId="abb27480d32e2210" providerId="LiveId" clId="{CDEC4A09-E67F-42B2-A6DB-EAB7C0F9D16D}" dt="2023-12-11T12:59:45.346" v="1362" actId="26606"/>
          <ac:spMkLst>
            <pc:docMk/>
            <pc:sldMk cId="1927076787" sldId="287"/>
            <ac:spMk id="13" creationId="{D15F19F8-85EE-477A-ACBA-4B6D069780E5}"/>
          </ac:spMkLst>
        </pc:spChg>
        <pc:spChg chg="add del">
          <ac:chgData name="Тимофей Якубовский" userId="abb27480d32e2210" providerId="LiveId" clId="{CDEC4A09-E67F-42B2-A6DB-EAB7C0F9D16D}" dt="2023-12-11T12:59:45.346" v="1362" actId="26606"/>
          <ac:spMkLst>
            <pc:docMk/>
            <pc:sldMk cId="1927076787" sldId="287"/>
            <ac:spMk id="15" creationId="{92C3387C-D24F-4737-8A37-1DC5CFF09CFA}"/>
          </ac:spMkLst>
        </pc:spChg>
        <pc:spChg chg="add del">
          <ac:chgData name="Тимофей Якубовский" userId="abb27480d32e2210" providerId="LiveId" clId="{CDEC4A09-E67F-42B2-A6DB-EAB7C0F9D16D}" dt="2023-12-11T12:59:47.890" v="1365" actId="26606"/>
          <ac:spMkLst>
            <pc:docMk/>
            <pc:sldMk cId="1927076787" sldId="287"/>
            <ac:spMk id="17" creationId="{68AF5748-FED8-45BA-8631-26D1D10F3246}"/>
          </ac:spMkLst>
        </pc:spChg>
        <pc:spChg chg="add del">
          <ac:chgData name="Тимофей Якубовский" userId="abb27480d32e2210" providerId="LiveId" clId="{CDEC4A09-E67F-42B2-A6DB-EAB7C0F9D16D}" dt="2023-12-11T12:59:47.890" v="1365" actId="26606"/>
          <ac:spMkLst>
            <pc:docMk/>
            <pc:sldMk cId="1927076787" sldId="287"/>
            <ac:spMk id="18" creationId="{AF2F604E-43BE-4DC3-B983-E071523364F8}"/>
          </ac:spMkLst>
        </pc:spChg>
        <pc:spChg chg="add del">
          <ac:chgData name="Тимофей Якубовский" userId="abb27480d32e2210" providerId="LiveId" clId="{CDEC4A09-E67F-42B2-A6DB-EAB7C0F9D16D}" dt="2023-12-11T12:59:47.890" v="1365" actId="26606"/>
          <ac:spMkLst>
            <pc:docMk/>
            <pc:sldMk cId="1927076787" sldId="287"/>
            <ac:spMk id="19" creationId="{08C9B587-E65E-4B52-B37C-ABEBB6E87928}"/>
          </ac:spMkLst>
        </pc:spChg>
        <pc:spChg chg="add del">
          <ac:chgData name="Тимофей Якубовский" userId="abb27480d32e2210" providerId="LiveId" clId="{CDEC4A09-E67F-42B2-A6DB-EAB7C0F9D16D}" dt="2023-12-11T12:59:48.586" v="1368" actId="26606"/>
          <ac:spMkLst>
            <pc:docMk/>
            <pc:sldMk cId="1927076787" sldId="287"/>
            <ac:spMk id="22" creationId="{5ACC6BB2-28F8-4405-829D-0562733BEE7A}"/>
          </ac:spMkLst>
        </pc:spChg>
        <pc:spChg chg="add del">
          <ac:chgData name="Тимофей Якубовский" userId="abb27480d32e2210" providerId="LiveId" clId="{CDEC4A09-E67F-42B2-A6DB-EAB7C0F9D16D}" dt="2023-12-11T12:59:48.586" v="1368" actId="26606"/>
          <ac:spMkLst>
            <pc:docMk/>
            <pc:sldMk cId="1927076787" sldId="287"/>
            <ac:spMk id="23" creationId="{5C2E53F0-AD54-4A55-99A0-EC896CE3C233}"/>
          </ac:spMkLst>
        </pc:spChg>
        <pc:spChg chg="add del">
          <ac:chgData name="Тимофей Якубовский" userId="abb27480d32e2210" providerId="LiveId" clId="{CDEC4A09-E67F-42B2-A6DB-EAB7C0F9D16D}" dt="2023-12-11T12:59:48.586" v="1368" actId="26606"/>
          <ac:spMkLst>
            <pc:docMk/>
            <pc:sldMk cId="1927076787" sldId="287"/>
            <ac:spMk id="24" creationId="{D15F19F8-85EE-477A-ACBA-4B6D069780E5}"/>
          </ac:spMkLst>
        </pc:spChg>
        <pc:spChg chg="add del">
          <ac:chgData name="Тимофей Якубовский" userId="abb27480d32e2210" providerId="LiveId" clId="{CDEC4A09-E67F-42B2-A6DB-EAB7C0F9D16D}" dt="2023-12-11T12:59:48.586" v="1368" actId="26606"/>
          <ac:spMkLst>
            <pc:docMk/>
            <pc:sldMk cId="1927076787" sldId="287"/>
            <ac:spMk id="25" creationId="{92C3387C-D24F-4737-8A37-1DC5CFF09CFA}"/>
          </ac:spMkLst>
        </pc:spChg>
        <pc:spChg chg="add del">
          <ac:chgData name="Тимофей Якубовский" userId="abb27480d32e2210" providerId="LiveId" clId="{CDEC4A09-E67F-42B2-A6DB-EAB7C0F9D16D}" dt="2023-12-11T13:00:00.070" v="1371" actId="26606"/>
          <ac:spMkLst>
            <pc:docMk/>
            <pc:sldMk cId="1927076787" sldId="287"/>
            <ac:spMk id="28" creationId="{A4AC5506-6312-4701-8D3C-40187889A947}"/>
          </ac:spMkLst>
        </pc:spChg>
        <pc:spChg chg="add del">
          <ac:chgData name="Тимофей Якубовский" userId="abb27480d32e2210" providerId="LiveId" clId="{CDEC4A09-E67F-42B2-A6DB-EAB7C0F9D16D}" dt="2023-12-11T13:46:11.587" v="1823" actId="700"/>
          <ac:spMkLst>
            <pc:docMk/>
            <pc:sldMk cId="1927076787" sldId="287"/>
            <ac:spMk id="31" creationId="{BACC6370-2D7E-4714-9D71-7542949D7D5D}"/>
          </ac:spMkLst>
        </pc:spChg>
        <pc:spChg chg="add del">
          <ac:chgData name="Тимофей Якубовский" userId="abb27480d32e2210" providerId="LiveId" clId="{CDEC4A09-E67F-42B2-A6DB-EAB7C0F9D16D}" dt="2023-12-11T13:46:11.587" v="1823" actId="700"/>
          <ac:spMkLst>
            <pc:docMk/>
            <pc:sldMk cId="1927076787" sldId="287"/>
            <ac:spMk id="32" creationId="{F68B3F68-107C-434F-AA38-110D5EA91B85}"/>
          </ac:spMkLst>
        </pc:spChg>
        <pc:spChg chg="add del">
          <ac:chgData name="Тимофей Якубовский" userId="abb27480d32e2210" providerId="LiveId" clId="{CDEC4A09-E67F-42B2-A6DB-EAB7C0F9D16D}" dt="2023-12-11T13:46:11.587" v="1823" actId="700"/>
          <ac:spMkLst>
            <pc:docMk/>
            <pc:sldMk cId="1927076787" sldId="287"/>
            <ac:spMk id="33" creationId="{AAD0DBB9-1A4B-4391-81D4-CB19F9AB918A}"/>
          </ac:spMkLst>
        </pc:spChg>
        <pc:spChg chg="add del">
          <ac:chgData name="Тимофей Якубовский" userId="abb27480d32e2210" providerId="LiveId" clId="{CDEC4A09-E67F-42B2-A6DB-EAB7C0F9D16D}" dt="2023-12-11T13:46:11.587" v="1823" actId="700"/>
          <ac:spMkLst>
            <pc:docMk/>
            <pc:sldMk cId="1927076787" sldId="287"/>
            <ac:spMk id="34" creationId="{063BBA22-50EA-4C4D-BE05-F1CE4E63AA56}"/>
          </ac:spMkLst>
        </pc:spChg>
        <pc:spChg chg="add del mod replId">
          <ac:chgData name="Тимофей Якубовский" userId="abb27480d32e2210" providerId="LiveId" clId="{CDEC4A09-E67F-42B2-A6DB-EAB7C0F9D16D}" dt="2023-12-11T13:00:00.085" v="1373" actId="26606"/>
          <ac:spMkLst>
            <pc:docMk/>
            <pc:sldMk cId="1927076787" sldId="287"/>
            <ac:spMk id="35" creationId="{D9E94F04-19C1-F778-847A-5053B57BF9C3}"/>
          </ac:spMkLst>
        </pc:spChg>
        <pc:graphicFrameChg chg="add del">
          <ac:chgData name="Тимофей Якубовский" userId="abb27480d32e2210" providerId="LiveId" clId="{CDEC4A09-E67F-42B2-A6DB-EAB7C0F9D16D}" dt="2023-12-11T12:59:48.586" v="1368" actId="26606"/>
          <ac:graphicFrameMkLst>
            <pc:docMk/>
            <pc:sldMk cId="1927076787" sldId="287"/>
            <ac:graphicFrameMk id="4" creationId="{2808D30F-27C2-BE4D-EC1A-ECA5F62C4669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3:00:00.070" v="1371" actId="26606"/>
          <ac:graphicFrameMkLst>
            <pc:docMk/>
            <pc:sldMk cId="1927076787" sldId="287"/>
            <ac:graphicFrameMk id="4" creationId="{297DFDA2-E123-2CEA-7200-9DECF5FFC71C}"/>
          </ac:graphicFrameMkLst>
        </pc:graphicFrameChg>
        <pc:graphicFrameChg chg="add">
          <ac:chgData name="Тимофей Якубовский" userId="abb27480d32e2210" providerId="LiveId" clId="{CDEC4A09-E67F-42B2-A6DB-EAB7C0F9D16D}" dt="2023-12-11T13:46:26.974" v="1828" actId="26606"/>
          <ac:graphicFrameMkLst>
            <pc:docMk/>
            <pc:sldMk cId="1927076787" sldId="287"/>
            <ac:graphicFrameMk id="4" creationId="{5C706B43-C17A-56DE-A72D-ECC0803F6C60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2:59:47.890" v="1365" actId="26606"/>
          <ac:graphicFrameMkLst>
            <pc:docMk/>
            <pc:sldMk cId="1927076787" sldId="287"/>
            <ac:graphicFrameMk id="4" creationId="{E0E4FABA-1188-690A-EA87-E09FC316E24D}"/>
          </ac:graphicFrameMkLst>
        </pc:graphicFrameChg>
        <pc:graphicFrameChg chg="add del mod ord replId">
          <ac:chgData name="Тимофей Якубовский" userId="abb27480d32e2210" providerId="LiveId" clId="{CDEC4A09-E67F-42B2-A6DB-EAB7C0F9D16D}" dt="2023-12-11T13:46:26.974" v="1828" actId="26606"/>
          <ac:graphicFrameMkLst>
            <pc:docMk/>
            <pc:sldMk cId="1927076787" sldId="287"/>
            <ac:graphicFrameMk id="8" creationId="{AD3ADE0D-52F9-D273-F783-412C7446F337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00:00.085" v="1373" actId="26606"/>
          <ac:graphicFrameMkLst>
            <pc:docMk/>
            <pc:sldMk cId="1927076787" sldId="287"/>
            <ac:graphicFrameMk id="36" creationId="{87FD8C24-FD7D-A849-2F0B-3767D1742FF5}"/>
          </ac:graphicFrameMkLst>
        </pc:graphicFrameChg>
        <pc:cxnChg chg="add">
          <ac:chgData name="Тимофей Якубовский" userId="abb27480d32e2210" providerId="LiveId" clId="{CDEC4A09-E67F-42B2-A6DB-EAB7C0F9D16D}" dt="2023-12-11T13:46:26.974" v="1828" actId="26606"/>
          <ac:cxnSpMkLst>
            <pc:docMk/>
            <pc:sldMk cId="1927076787" sldId="287"/>
            <ac:cxnSpMk id="10" creationId="{FC23E3B9-5ABF-58B3-E2B0-E9A5DAA90037}"/>
          </ac:cxnSpMkLst>
        </pc:cxnChg>
      </pc:sldChg>
      <pc:sldChg chg="addSp delSp modSp new mod setBg modClrScheme delDesignElem chgLayout">
        <pc:chgData name="Тимофей Якубовский" userId="abb27480d32e2210" providerId="LiveId" clId="{CDEC4A09-E67F-42B2-A6DB-EAB7C0F9D16D}" dt="2023-12-18T10:17:39.848" v="2475" actId="20577"/>
        <pc:sldMkLst>
          <pc:docMk/>
          <pc:sldMk cId="4233464828" sldId="288"/>
        </pc:sldMkLst>
        <pc:spChg chg="add del">
          <ac:chgData name="Тимофей Якубовский" userId="abb27480d32e2210" providerId="LiveId" clId="{CDEC4A09-E67F-42B2-A6DB-EAB7C0F9D16D}" dt="2023-12-11T13:00:14.599" v="1377" actId="478"/>
          <ac:spMkLst>
            <pc:docMk/>
            <pc:sldMk cId="4233464828" sldId="288"/>
            <ac:spMk id="2" creationId="{7DBEFD48-BEE9-EDAD-B82C-05A6E0C6002A}"/>
          </ac:spMkLst>
        </pc:spChg>
        <pc:spChg chg="del">
          <ac:chgData name="Тимофей Якубовский" userId="abb27480d32e2210" providerId="LiveId" clId="{CDEC4A09-E67F-42B2-A6DB-EAB7C0F9D16D}" dt="2023-12-11T12:01:09.411" v="673"/>
          <ac:spMkLst>
            <pc:docMk/>
            <pc:sldMk cId="4233464828" sldId="288"/>
            <ac:spMk id="3" creationId="{B0129CA3-9ABC-0F22-C1AA-08258782F231}"/>
          </ac:spMkLst>
        </pc:spChg>
        <pc:spChg chg="del mod replId">
          <ac:chgData name="Тимофей Якубовский" userId="abb27480d32e2210" providerId="LiveId" clId="{CDEC4A09-E67F-42B2-A6DB-EAB7C0F9D16D}" dt="2023-12-11T13:00:12.319" v="1376" actId="26606"/>
          <ac:spMkLst>
            <pc:docMk/>
            <pc:sldMk cId="4233464828" sldId="288"/>
            <ac:spMk id="6" creationId="{9A0849E6-8A58-9B2F-E6F2-53759A57BE75}"/>
          </ac:spMkLst>
        </pc:spChg>
        <pc:spChg chg="add del mod">
          <ac:chgData name="Тимофей Якубовский" userId="abb27480d32e2210" providerId="LiveId" clId="{CDEC4A09-E67F-42B2-A6DB-EAB7C0F9D16D}" dt="2023-12-11T14:01:10.594" v="1972" actId="22"/>
          <ac:spMkLst>
            <pc:docMk/>
            <pc:sldMk cId="4233464828" sldId="288"/>
            <ac:spMk id="8" creationId="{6BA8B96D-32C0-9DB5-1DA9-BCDEC79D91E7}"/>
          </ac:spMkLst>
        </pc:spChg>
        <pc:spChg chg="add del">
          <ac:chgData name="Тимофей Якубовский" userId="abb27480d32e2210" providerId="LiveId" clId="{CDEC4A09-E67F-42B2-A6DB-EAB7C0F9D16D}" dt="2023-12-11T14:01:13.540" v="1973" actId="700"/>
          <ac:spMkLst>
            <pc:docMk/>
            <pc:sldMk cId="4233464828" sldId="288"/>
            <ac:spMk id="9" creationId="{7301F447-EEF7-48F5-AF73-7566EE7F64AD}"/>
          </ac:spMkLst>
        </pc:spChg>
        <pc:spChg chg="add mod">
          <ac:chgData name="Тимофей Якубовский" userId="abb27480d32e2210" providerId="LiveId" clId="{CDEC4A09-E67F-42B2-A6DB-EAB7C0F9D16D}" dt="2023-12-18T10:17:39.848" v="2475" actId="20577"/>
          <ac:spMkLst>
            <pc:docMk/>
            <pc:sldMk cId="4233464828" sldId="288"/>
            <ac:spMk id="10" creationId="{31CAD484-894B-9B48-9A73-1C4014B803A3}"/>
          </ac:spMkLst>
        </pc:spChg>
        <pc:spChg chg="add del">
          <ac:chgData name="Тимофей Якубовский" userId="abb27480d32e2210" providerId="LiveId" clId="{CDEC4A09-E67F-42B2-A6DB-EAB7C0F9D16D}" dt="2023-12-11T14:01:13.540" v="1973" actId="700"/>
          <ac:spMkLst>
            <pc:docMk/>
            <pc:sldMk cId="4233464828" sldId="288"/>
            <ac:spMk id="11" creationId="{F7117410-A2A4-4085-9ADC-46744551DBDE}"/>
          </ac:spMkLst>
        </pc:spChg>
        <pc:spChg chg="add del mod ord replId">
          <ac:chgData name="Тимофей Якубовский" userId="abb27480d32e2210" providerId="LiveId" clId="{CDEC4A09-E67F-42B2-A6DB-EAB7C0F9D16D}" dt="2023-12-11T14:01:30.592" v="1978" actId="26606"/>
          <ac:spMkLst>
            <pc:docMk/>
            <pc:sldMk cId="4233464828" sldId="288"/>
            <ac:spMk id="12" creationId="{5B1BEB2D-467F-8C79-252E-26D2CF09074C}"/>
          </ac:spMkLst>
        </pc:spChg>
        <pc:spChg chg="add del">
          <ac:chgData name="Тимофей Якубовский" userId="abb27480d32e2210" providerId="LiveId" clId="{CDEC4A09-E67F-42B2-A6DB-EAB7C0F9D16D}" dt="2023-12-11T14:01:13.540" v="1973" actId="700"/>
          <ac:spMkLst>
            <pc:docMk/>
            <pc:sldMk cId="4233464828" sldId="288"/>
            <ac:spMk id="13" creationId="{99F74EB5-E547-4FB4-95F5-BCC788F3C4A0}"/>
          </ac:spMkLst>
        </pc:spChg>
        <pc:spChg chg="add">
          <ac:chgData name="Тимофей Якубовский" userId="abb27480d32e2210" providerId="LiveId" clId="{CDEC4A09-E67F-42B2-A6DB-EAB7C0F9D16D}" dt="2023-12-11T14:01:30.592" v="1978" actId="26606"/>
          <ac:spMkLst>
            <pc:docMk/>
            <pc:sldMk cId="4233464828" sldId="288"/>
            <ac:spMk id="15" creationId="{DA147E64-09BA-4471-96FB-AF6E5E40575E}"/>
          </ac:spMkLst>
        </pc:spChg>
        <pc:spChg chg="add">
          <ac:chgData name="Тимофей Якубовский" userId="abb27480d32e2210" providerId="LiveId" clId="{CDEC4A09-E67F-42B2-A6DB-EAB7C0F9D16D}" dt="2023-12-11T14:01:30.592" v="1978" actId="26606"/>
          <ac:spMkLst>
            <pc:docMk/>
            <pc:sldMk cId="4233464828" sldId="288"/>
            <ac:spMk id="17" creationId="{8C146EA9-8DC6-4D4F-90C2-A5A6585044AF}"/>
          </ac:spMkLst>
        </pc:spChg>
        <pc:spChg chg="add">
          <ac:chgData name="Тимофей Якубовский" userId="abb27480d32e2210" providerId="LiveId" clId="{CDEC4A09-E67F-42B2-A6DB-EAB7C0F9D16D}" dt="2023-12-11T14:01:30.592" v="1978" actId="26606"/>
          <ac:spMkLst>
            <pc:docMk/>
            <pc:sldMk cId="4233464828" sldId="288"/>
            <ac:spMk id="21" creationId="{987D0A7F-09CB-4E1C-ACF6-5ECF8B48104D}"/>
          </ac:spMkLst>
        </pc:spChg>
        <pc:spChg chg="add">
          <ac:chgData name="Тимофей Якубовский" userId="abb27480d32e2210" providerId="LiveId" clId="{CDEC4A09-E67F-42B2-A6DB-EAB7C0F9D16D}" dt="2023-12-11T14:01:30.592" v="1978" actId="26606"/>
          <ac:spMkLst>
            <pc:docMk/>
            <pc:sldMk cId="4233464828" sldId="288"/>
            <ac:spMk id="23" creationId="{702CD586-96A0-4B88-B189-5652FA4DC848}"/>
          </ac:spMkLst>
        </pc:spChg>
        <pc:graphicFrameChg chg="add mod modGraphic">
          <ac:chgData name="Тимофей Якубовский" userId="abb27480d32e2210" providerId="LiveId" clId="{CDEC4A09-E67F-42B2-A6DB-EAB7C0F9D16D}" dt="2023-12-18T10:16:55.414" v="2465" actId="14100"/>
          <ac:graphicFrameMkLst>
            <pc:docMk/>
            <pc:sldMk cId="4233464828" sldId="288"/>
            <ac:graphicFrameMk id="2" creationId="{37634717-8BBE-7C64-5894-74E8CA9FFAFA}"/>
          </ac:graphicFrameMkLst>
        </pc:graphicFrameChg>
        <pc:graphicFrameChg chg="add mod modGraphic">
          <ac:chgData name="Тимофей Якубовский" userId="abb27480d32e2210" providerId="LiveId" clId="{CDEC4A09-E67F-42B2-A6DB-EAB7C0F9D16D}" dt="2023-12-18T10:17:03.674" v="2467" actId="14100"/>
          <ac:graphicFrameMkLst>
            <pc:docMk/>
            <pc:sldMk cId="4233464828" sldId="288"/>
            <ac:graphicFrameMk id="4" creationId="{AF36996C-341E-BCF6-09AA-0D93084F4DBB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00:12.319" v="1376" actId="26606"/>
          <ac:graphicFrameMkLst>
            <pc:docMk/>
            <pc:sldMk cId="4233464828" sldId="288"/>
            <ac:graphicFrameMk id="7" creationId="{3859A7DE-CAED-A72E-8357-86FDB587001B}"/>
          </ac:graphicFrameMkLst>
        </pc:graphicFrameChg>
        <pc:graphicFrameChg chg="add del mod ord replId">
          <ac:chgData name="Тимофей Якубовский" userId="abb27480d32e2210" providerId="LiveId" clId="{CDEC4A09-E67F-42B2-A6DB-EAB7C0F9D16D}" dt="2023-12-11T14:01:30.592" v="1978" actId="26606"/>
          <ac:graphicFrameMkLst>
            <pc:docMk/>
            <pc:sldMk cId="4233464828" sldId="288"/>
            <ac:graphicFrameMk id="13" creationId="{23CFFAA5-0F79-5465-4B3B-B799B8C4157A}"/>
          </ac:graphicFrameMkLst>
        </pc:graphicFrameChg>
        <pc:picChg chg="add">
          <ac:chgData name="Тимофей Якубовский" userId="abb27480d32e2210" providerId="LiveId" clId="{CDEC4A09-E67F-42B2-A6DB-EAB7C0F9D16D}" dt="2023-12-11T14:01:30.592" v="1978" actId="26606"/>
          <ac:picMkLst>
            <pc:docMk/>
            <pc:sldMk cId="4233464828" sldId="288"/>
            <ac:picMk id="19" creationId="{886309BE-2E90-40A5-BF91-70F0402C73A3}"/>
          </ac:picMkLst>
        </pc:picChg>
      </pc:sldChg>
      <pc:sldChg chg="addSp delSp modSp new del mod setBg">
        <pc:chgData name="Тимофей Якубовский" userId="abb27480d32e2210" providerId="LiveId" clId="{CDEC4A09-E67F-42B2-A6DB-EAB7C0F9D16D}" dt="2023-12-18T10:06:10.836" v="2395" actId="47"/>
        <pc:sldMkLst>
          <pc:docMk/>
          <pc:sldMk cId="1079623037" sldId="289"/>
        </pc:sldMkLst>
        <pc:spChg chg="add mod">
          <ac:chgData name="Тимофей Якубовский" userId="abb27480d32e2210" providerId="LiveId" clId="{CDEC4A09-E67F-42B2-A6DB-EAB7C0F9D16D}" dt="2023-12-11T14:02:25.230" v="1985" actId="122"/>
          <ac:spMkLst>
            <pc:docMk/>
            <pc:sldMk cId="1079623037" sldId="289"/>
            <ac:spMk id="2" creationId="{6F7C63DC-8EEE-F47A-51ED-C5738204882D}"/>
          </ac:spMkLst>
        </pc:spChg>
        <pc:spChg chg="del">
          <ac:chgData name="Тимофей Якубовский" userId="abb27480d32e2210" providerId="LiveId" clId="{CDEC4A09-E67F-42B2-A6DB-EAB7C0F9D16D}" dt="2023-12-11T12:01:27.166" v="675"/>
          <ac:spMkLst>
            <pc:docMk/>
            <pc:sldMk cId="1079623037" sldId="289"/>
            <ac:spMk id="3" creationId="{CE6DE3CB-7F76-32CB-544F-8A22FE8CF518}"/>
          </ac:spMkLst>
        </pc:spChg>
        <pc:spChg chg="del mod replId">
          <ac:chgData name="Тимофей Якубовский" userId="abb27480d32e2210" providerId="LiveId" clId="{CDEC4A09-E67F-42B2-A6DB-EAB7C0F9D16D}" dt="2023-12-11T13:00:20.132" v="1379" actId="26606"/>
          <ac:spMkLst>
            <pc:docMk/>
            <pc:sldMk cId="1079623037" sldId="289"/>
            <ac:spMk id="6" creationId="{7A9F4815-3E50-5227-CD1D-42D28BDA2700}"/>
          </ac:spMkLst>
        </pc:spChg>
        <pc:spChg chg="add">
          <ac:chgData name="Тимофей Якубовский" userId="abb27480d32e2210" providerId="LiveId" clId="{CDEC4A09-E67F-42B2-A6DB-EAB7C0F9D16D}" dt="2023-12-11T13:00:20.132" v="1379" actId="26606"/>
          <ac:spMkLst>
            <pc:docMk/>
            <pc:sldMk cId="1079623037" sldId="289"/>
            <ac:spMk id="9" creationId="{7301F447-EEF7-48F5-AF73-7566EE7F64AD}"/>
          </ac:spMkLst>
        </pc:spChg>
        <pc:spChg chg="add">
          <ac:chgData name="Тимофей Якубовский" userId="abb27480d32e2210" providerId="LiveId" clId="{CDEC4A09-E67F-42B2-A6DB-EAB7C0F9D16D}" dt="2023-12-11T13:00:20.132" v="1379" actId="26606"/>
          <ac:spMkLst>
            <pc:docMk/>
            <pc:sldMk cId="1079623037" sldId="289"/>
            <ac:spMk id="11" creationId="{F7117410-A2A4-4085-9ADC-46744551DBDE}"/>
          </ac:spMkLst>
        </pc:spChg>
        <pc:spChg chg="add">
          <ac:chgData name="Тимофей Якубовский" userId="abb27480d32e2210" providerId="LiveId" clId="{CDEC4A09-E67F-42B2-A6DB-EAB7C0F9D16D}" dt="2023-12-11T13:00:20.132" v="1379" actId="26606"/>
          <ac:spMkLst>
            <pc:docMk/>
            <pc:sldMk cId="1079623037" sldId="289"/>
            <ac:spMk id="13" creationId="{99F74EB5-E547-4FB4-95F5-BCC788F3C4A0}"/>
          </ac:spMkLst>
        </pc:spChg>
        <pc:graphicFrameChg chg="add">
          <ac:chgData name="Тимофей Якубовский" userId="abb27480d32e2210" providerId="LiveId" clId="{CDEC4A09-E67F-42B2-A6DB-EAB7C0F9D16D}" dt="2023-12-11T13:00:20.132" v="1379" actId="26606"/>
          <ac:graphicFrameMkLst>
            <pc:docMk/>
            <pc:sldMk cId="1079623037" sldId="289"/>
            <ac:graphicFrameMk id="4" creationId="{AD9A0239-3A44-1A7C-A86B-CA1C3FE58ECC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00:20.132" v="1379" actId="26606"/>
          <ac:graphicFrameMkLst>
            <pc:docMk/>
            <pc:sldMk cId="1079623037" sldId="289"/>
            <ac:graphicFrameMk id="7" creationId="{6B1A97EA-1B2F-3843-A0DE-6B5601E4291E}"/>
          </ac:graphicFrameMkLst>
        </pc:graphicFrameChg>
      </pc:sldChg>
      <pc:sldChg chg="addSp delSp modSp new del mod setBg">
        <pc:chgData name="Тимофей Якубовский" userId="abb27480d32e2210" providerId="LiveId" clId="{CDEC4A09-E67F-42B2-A6DB-EAB7C0F9D16D}" dt="2023-12-18T10:17:48.960" v="2476" actId="47"/>
        <pc:sldMkLst>
          <pc:docMk/>
          <pc:sldMk cId="151548137" sldId="290"/>
        </pc:sldMkLst>
        <pc:spChg chg="add mod">
          <ac:chgData name="Тимофей Якубовский" userId="abb27480d32e2210" providerId="LiveId" clId="{CDEC4A09-E67F-42B2-A6DB-EAB7C0F9D16D}" dt="2023-12-11T14:02:41.874" v="1988" actId="122"/>
          <ac:spMkLst>
            <pc:docMk/>
            <pc:sldMk cId="151548137" sldId="290"/>
            <ac:spMk id="2" creationId="{2916B0E2-6342-11B0-AB17-BCC219464AE0}"/>
          </ac:spMkLst>
        </pc:spChg>
        <pc:spChg chg="add del">
          <ac:chgData name="Тимофей Якубовский" userId="abb27480d32e2210" providerId="LiveId" clId="{CDEC4A09-E67F-42B2-A6DB-EAB7C0F9D16D}" dt="2023-12-11T13:00:31.393" v="1382" actId="26606"/>
          <ac:spMkLst>
            <pc:docMk/>
            <pc:sldMk cId="151548137" sldId="290"/>
            <ac:spMk id="2" creationId="{DFC7AE94-589B-ACD3-3789-0B9C30A87BA0}"/>
          </ac:spMkLst>
        </pc:spChg>
        <pc:spChg chg="del">
          <ac:chgData name="Тимофей Якубовский" userId="abb27480d32e2210" providerId="LiveId" clId="{CDEC4A09-E67F-42B2-A6DB-EAB7C0F9D16D}" dt="2023-12-11T12:01:47.557" v="677"/>
          <ac:spMkLst>
            <pc:docMk/>
            <pc:sldMk cId="151548137" sldId="290"/>
            <ac:spMk id="3" creationId="{51B1730E-464D-AE93-1CEE-0AF085CA4846}"/>
          </ac:spMkLst>
        </pc:spChg>
        <pc:spChg chg="add del">
          <ac:chgData name="Тимофей Якубовский" userId="abb27480d32e2210" providerId="LiveId" clId="{CDEC4A09-E67F-42B2-A6DB-EAB7C0F9D16D}" dt="2023-12-11T13:00:31.393" v="1382" actId="26606"/>
          <ac:spMkLst>
            <pc:docMk/>
            <pc:sldMk cId="151548137" sldId="290"/>
            <ac:spMk id="9" creationId="{7301F447-EEF7-48F5-AF73-7566EE7F64AD}"/>
          </ac:spMkLst>
        </pc:spChg>
        <pc:spChg chg="add del">
          <ac:chgData name="Тимофей Якубовский" userId="abb27480d32e2210" providerId="LiveId" clId="{CDEC4A09-E67F-42B2-A6DB-EAB7C0F9D16D}" dt="2023-12-11T13:00:31.393" v="1382" actId="26606"/>
          <ac:spMkLst>
            <pc:docMk/>
            <pc:sldMk cId="151548137" sldId="290"/>
            <ac:spMk id="11" creationId="{F7117410-A2A4-4085-9ADC-46744551DBDE}"/>
          </ac:spMkLst>
        </pc:spChg>
        <pc:spChg chg="add del">
          <ac:chgData name="Тимофей Якубовский" userId="abb27480d32e2210" providerId="LiveId" clId="{CDEC4A09-E67F-42B2-A6DB-EAB7C0F9D16D}" dt="2023-12-11T13:00:31.393" v="1382" actId="26606"/>
          <ac:spMkLst>
            <pc:docMk/>
            <pc:sldMk cId="151548137" sldId="290"/>
            <ac:spMk id="13" creationId="{99F74EB5-E547-4FB4-95F5-BCC788F3C4A0}"/>
          </ac:spMkLst>
        </pc:spChg>
        <pc:spChg chg="add">
          <ac:chgData name="Тимофей Якубовский" userId="abb27480d32e2210" providerId="LiveId" clId="{CDEC4A09-E67F-42B2-A6DB-EAB7C0F9D16D}" dt="2023-12-11T13:00:31.405" v="1384" actId="26606"/>
          <ac:spMkLst>
            <pc:docMk/>
            <pc:sldMk cId="151548137" sldId="290"/>
            <ac:spMk id="15" creationId="{7301F447-EEF7-48F5-AF73-7566EE7F64AD}"/>
          </ac:spMkLst>
        </pc:spChg>
        <pc:spChg chg="add">
          <ac:chgData name="Тимофей Якубовский" userId="abb27480d32e2210" providerId="LiveId" clId="{CDEC4A09-E67F-42B2-A6DB-EAB7C0F9D16D}" dt="2023-12-11T13:00:31.405" v="1384" actId="26606"/>
          <ac:spMkLst>
            <pc:docMk/>
            <pc:sldMk cId="151548137" sldId="290"/>
            <ac:spMk id="16" creationId="{F7117410-A2A4-4085-9ADC-46744551DBDE}"/>
          </ac:spMkLst>
        </pc:spChg>
        <pc:spChg chg="add">
          <ac:chgData name="Тимофей Якубовский" userId="abb27480d32e2210" providerId="LiveId" clId="{CDEC4A09-E67F-42B2-A6DB-EAB7C0F9D16D}" dt="2023-12-11T13:00:31.405" v="1384" actId="26606"/>
          <ac:spMkLst>
            <pc:docMk/>
            <pc:sldMk cId="151548137" sldId="290"/>
            <ac:spMk id="17" creationId="{99F74EB5-E547-4FB4-95F5-BCC788F3C4A0}"/>
          </ac:spMkLst>
        </pc:spChg>
        <pc:spChg chg="add del mod replId">
          <ac:chgData name="Тимофей Якубовский" userId="abb27480d32e2210" providerId="LiveId" clId="{CDEC4A09-E67F-42B2-A6DB-EAB7C0F9D16D}" dt="2023-12-11T13:00:31.405" v="1384" actId="26606"/>
          <ac:spMkLst>
            <pc:docMk/>
            <pc:sldMk cId="151548137" sldId="290"/>
            <ac:spMk id="18" creationId="{68610FE9-8ED2-EEF7-A5A6-78AC35EC6939}"/>
          </ac:spMkLst>
        </pc:spChg>
        <pc:graphicFrameChg chg="add">
          <ac:chgData name="Тимофей Якубовский" userId="abb27480d32e2210" providerId="LiveId" clId="{CDEC4A09-E67F-42B2-A6DB-EAB7C0F9D16D}" dt="2023-12-11T13:00:31.405" v="1384" actId="26606"/>
          <ac:graphicFrameMkLst>
            <pc:docMk/>
            <pc:sldMk cId="151548137" sldId="290"/>
            <ac:graphicFrameMk id="4" creationId="{37C48735-74C5-9701-3F25-B2FD85972718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3:00:31.393" v="1382" actId="26606"/>
          <ac:graphicFrameMkLst>
            <pc:docMk/>
            <pc:sldMk cId="151548137" sldId="290"/>
            <ac:graphicFrameMk id="4" creationId="{844F964A-65C5-B511-B38D-1C04FB193376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00:31.405" v="1384" actId="26606"/>
          <ac:graphicFrameMkLst>
            <pc:docMk/>
            <pc:sldMk cId="151548137" sldId="290"/>
            <ac:graphicFrameMk id="19" creationId="{FA25FD58-A126-B992-E234-C0320DB4CDF9}"/>
          </ac:graphicFrameMkLst>
        </pc:graphicFrameChg>
      </pc:sldChg>
      <pc:sldChg chg="addSp delSp modSp new mod setBg">
        <pc:chgData name="Тимофей Якубовский" userId="abb27480d32e2210" providerId="LiveId" clId="{CDEC4A09-E67F-42B2-A6DB-EAB7C0F9D16D}" dt="2023-12-11T14:03:08.345" v="1991" actId="255"/>
        <pc:sldMkLst>
          <pc:docMk/>
          <pc:sldMk cId="1068220278" sldId="291"/>
        </pc:sldMkLst>
        <pc:spChg chg="add mod">
          <ac:chgData name="Тимофей Якубовский" userId="abb27480d32e2210" providerId="LiveId" clId="{CDEC4A09-E67F-42B2-A6DB-EAB7C0F9D16D}" dt="2023-12-11T14:03:08.345" v="1991" actId="255"/>
          <ac:spMkLst>
            <pc:docMk/>
            <pc:sldMk cId="1068220278" sldId="291"/>
            <ac:spMk id="2" creationId="{8FC6DD42-7203-FCAB-B6F6-1BC273D9442B}"/>
          </ac:spMkLst>
        </pc:spChg>
        <pc:spChg chg="del">
          <ac:chgData name="Тимофей Якубовский" userId="abb27480d32e2210" providerId="LiveId" clId="{CDEC4A09-E67F-42B2-A6DB-EAB7C0F9D16D}" dt="2023-12-11T12:02:00.523" v="679"/>
          <ac:spMkLst>
            <pc:docMk/>
            <pc:sldMk cId="1068220278" sldId="291"/>
            <ac:spMk id="3" creationId="{A8F589C0-4665-5609-45B0-54AF3EA6AB20}"/>
          </ac:spMkLst>
        </pc:spChg>
        <pc:spChg chg="del mod replId">
          <ac:chgData name="Тимофей Якубовский" userId="abb27480d32e2210" providerId="LiveId" clId="{CDEC4A09-E67F-42B2-A6DB-EAB7C0F9D16D}" dt="2023-12-11T13:00:38.654" v="1386" actId="26606"/>
          <ac:spMkLst>
            <pc:docMk/>
            <pc:sldMk cId="1068220278" sldId="291"/>
            <ac:spMk id="6" creationId="{0761D05B-4697-0136-E25B-8C1BE02C975F}"/>
          </ac:spMkLst>
        </pc:spChg>
        <pc:spChg chg="add">
          <ac:chgData name="Тимофей Якубовский" userId="abb27480d32e2210" providerId="LiveId" clId="{CDEC4A09-E67F-42B2-A6DB-EAB7C0F9D16D}" dt="2023-12-11T13:00:38.654" v="1386" actId="26606"/>
          <ac:spMkLst>
            <pc:docMk/>
            <pc:sldMk cId="1068220278" sldId="291"/>
            <ac:spMk id="9" creationId="{7301F447-EEF7-48F5-AF73-7566EE7F64AD}"/>
          </ac:spMkLst>
        </pc:spChg>
        <pc:spChg chg="add">
          <ac:chgData name="Тимофей Якубовский" userId="abb27480d32e2210" providerId="LiveId" clId="{CDEC4A09-E67F-42B2-A6DB-EAB7C0F9D16D}" dt="2023-12-11T13:00:38.654" v="1386" actId="26606"/>
          <ac:spMkLst>
            <pc:docMk/>
            <pc:sldMk cId="1068220278" sldId="291"/>
            <ac:spMk id="11" creationId="{F7117410-A2A4-4085-9ADC-46744551DBDE}"/>
          </ac:spMkLst>
        </pc:spChg>
        <pc:spChg chg="add">
          <ac:chgData name="Тимофей Якубовский" userId="abb27480d32e2210" providerId="LiveId" clId="{CDEC4A09-E67F-42B2-A6DB-EAB7C0F9D16D}" dt="2023-12-11T13:00:38.654" v="1386" actId="26606"/>
          <ac:spMkLst>
            <pc:docMk/>
            <pc:sldMk cId="1068220278" sldId="291"/>
            <ac:spMk id="13" creationId="{99F74EB5-E547-4FB4-95F5-BCC788F3C4A0}"/>
          </ac:spMkLst>
        </pc:spChg>
        <pc:graphicFrameChg chg="add">
          <ac:chgData name="Тимофей Якубовский" userId="abb27480d32e2210" providerId="LiveId" clId="{CDEC4A09-E67F-42B2-A6DB-EAB7C0F9D16D}" dt="2023-12-11T13:00:38.654" v="1386" actId="26606"/>
          <ac:graphicFrameMkLst>
            <pc:docMk/>
            <pc:sldMk cId="1068220278" sldId="291"/>
            <ac:graphicFrameMk id="4" creationId="{1F76D052-85DA-11F4-C474-DAF93DBF758D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00:38.654" v="1386" actId="26606"/>
          <ac:graphicFrameMkLst>
            <pc:docMk/>
            <pc:sldMk cId="1068220278" sldId="291"/>
            <ac:graphicFrameMk id="7" creationId="{7277168A-6F58-3908-8ABB-F0318B951515}"/>
          </ac:graphicFrameMkLst>
        </pc:graphicFrameChg>
      </pc:sldChg>
      <pc:sldChg chg="addSp delSp modSp new mod setBg">
        <pc:chgData name="Тимофей Якубовский" userId="abb27480d32e2210" providerId="LiveId" clId="{CDEC4A09-E67F-42B2-A6DB-EAB7C0F9D16D}" dt="2023-12-11T14:03:27.941" v="1994" actId="122"/>
        <pc:sldMkLst>
          <pc:docMk/>
          <pc:sldMk cId="1350569162" sldId="292"/>
        </pc:sldMkLst>
        <pc:spChg chg="add mod">
          <ac:chgData name="Тимофей Якубовский" userId="abb27480d32e2210" providerId="LiveId" clId="{CDEC4A09-E67F-42B2-A6DB-EAB7C0F9D16D}" dt="2023-12-11T14:03:27.941" v="1994" actId="122"/>
          <ac:spMkLst>
            <pc:docMk/>
            <pc:sldMk cId="1350569162" sldId="292"/>
            <ac:spMk id="2" creationId="{44C97E26-2D2A-2545-8241-C50C88E94160}"/>
          </ac:spMkLst>
        </pc:spChg>
        <pc:spChg chg="del">
          <ac:chgData name="Тимофей Якубовский" userId="abb27480d32e2210" providerId="LiveId" clId="{CDEC4A09-E67F-42B2-A6DB-EAB7C0F9D16D}" dt="2023-12-11T12:02:12.848" v="681"/>
          <ac:spMkLst>
            <pc:docMk/>
            <pc:sldMk cId="1350569162" sldId="292"/>
            <ac:spMk id="3" creationId="{58DCFC60-1B90-5442-03DD-96A32873CFDE}"/>
          </ac:spMkLst>
        </pc:spChg>
        <pc:spChg chg="del mod replId">
          <ac:chgData name="Тимофей Якубовский" userId="abb27480d32e2210" providerId="LiveId" clId="{CDEC4A09-E67F-42B2-A6DB-EAB7C0F9D16D}" dt="2023-12-11T13:00:44.168" v="1388" actId="26606"/>
          <ac:spMkLst>
            <pc:docMk/>
            <pc:sldMk cId="1350569162" sldId="292"/>
            <ac:spMk id="6" creationId="{1353C471-1123-5738-3ED6-B1415EF422E7}"/>
          </ac:spMkLst>
        </pc:spChg>
        <pc:spChg chg="add">
          <ac:chgData name="Тимофей Якубовский" userId="abb27480d32e2210" providerId="LiveId" clId="{CDEC4A09-E67F-42B2-A6DB-EAB7C0F9D16D}" dt="2023-12-11T13:00:44.168" v="1388" actId="26606"/>
          <ac:spMkLst>
            <pc:docMk/>
            <pc:sldMk cId="1350569162" sldId="292"/>
            <ac:spMk id="9" creationId="{7301F447-EEF7-48F5-AF73-7566EE7F64AD}"/>
          </ac:spMkLst>
        </pc:spChg>
        <pc:spChg chg="add">
          <ac:chgData name="Тимофей Якубовский" userId="abb27480d32e2210" providerId="LiveId" clId="{CDEC4A09-E67F-42B2-A6DB-EAB7C0F9D16D}" dt="2023-12-11T13:00:44.168" v="1388" actId="26606"/>
          <ac:spMkLst>
            <pc:docMk/>
            <pc:sldMk cId="1350569162" sldId="292"/>
            <ac:spMk id="11" creationId="{F7117410-A2A4-4085-9ADC-46744551DBDE}"/>
          </ac:spMkLst>
        </pc:spChg>
        <pc:spChg chg="add">
          <ac:chgData name="Тимофей Якубовский" userId="abb27480d32e2210" providerId="LiveId" clId="{CDEC4A09-E67F-42B2-A6DB-EAB7C0F9D16D}" dt="2023-12-11T13:00:44.168" v="1388" actId="26606"/>
          <ac:spMkLst>
            <pc:docMk/>
            <pc:sldMk cId="1350569162" sldId="292"/>
            <ac:spMk id="13" creationId="{99F74EB5-E547-4FB4-95F5-BCC788F3C4A0}"/>
          </ac:spMkLst>
        </pc:spChg>
        <pc:graphicFrameChg chg="add">
          <ac:chgData name="Тимофей Якубовский" userId="abb27480d32e2210" providerId="LiveId" clId="{CDEC4A09-E67F-42B2-A6DB-EAB7C0F9D16D}" dt="2023-12-11T13:00:44.168" v="1388" actId="26606"/>
          <ac:graphicFrameMkLst>
            <pc:docMk/>
            <pc:sldMk cId="1350569162" sldId="292"/>
            <ac:graphicFrameMk id="4" creationId="{BA376450-318C-DFEC-E0D6-03F275AF3B73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00:44.168" v="1388" actId="26606"/>
          <ac:graphicFrameMkLst>
            <pc:docMk/>
            <pc:sldMk cId="1350569162" sldId="292"/>
            <ac:graphicFrameMk id="7" creationId="{F5D579B2-B5C4-7170-F0C6-916186D1197F}"/>
          </ac:graphicFrameMkLst>
        </pc:graphicFrameChg>
      </pc:sldChg>
      <pc:sldChg chg="addSp delSp modSp new mod setBg">
        <pc:chgData name="Тимофей Якубовский" userId="abb27480d32e2210" providerId="LiveId" clId="{CDEC4A09-E67F-42B2-A6DB-EAB7C0F9D16D}" dt="2023-12-11T14:03:44.980" v="1997" actId="122"/>
        <pc:sldMkLst>
          <pc:docMk/>
          <pc:sldMk cId="1377943133" sldId="293"/>
        </pc:sldMkLst>
        <pc:spChg chg="add mod">
          <ac:chgData name="Тимофей Якубовский" userId="abb27480d32e2210" providerId="LiveId" clId="{CDEC4A09-E67F-42B2-A6DB-EAB7C0F9D16D}" dt="2023-12-11T14:03:44.980" v="1997" actId="122"/>
          <ac:spMkLst>
            <pc:docMk/>
            <pc:sldMk cId="1377943133" sldId="293"/>
            <ac:spMk id="2" creationId="{B3FCFE05-B0B3-929F-3ABB-BCD2092E566D}"/>
          </ac:spMkLst>
        </pc:spChg>
        <pc:spChg chg="del">
          <ac:chgData name="Тимофей Якубовский" userId="abb27480d32e2210" providerId="LiveId" clId="{CDEC4A09-E67F-42B2-A6DB-EAB7C0F9D16D}" dt="2023-12-11T12:02:22.560" v="683"/>
          <ac:spMkLst>
            <pc:docMk/>
            <pc:sldMk cId="1377943133" sldId="293"/>
            <ac:spMk id="3" creationId="{3DBCFA99-5CE1-DBFA-3224-98CAE42B7746}"/>
          </ac:spMkLst>
        </pc:spChg>
        <pc:spChg chg="del mod replId">
          <ac:chgData name="Тимофей Якубовский" userId="abb27480d32e2210" providerId="LiveId" clId="{CDEC4A09-E67F-42B2-A6DB-EAB7C0F9D16D}" dt="2023-12-11T13:00:48.332" v="1390" actId="26606"/>
          <ac:spMkLst>
            <pc:docMk/>
            <pc:sldMk cId="1377943133" sldId="293"/>
            <ac:spMk id="6" creationId="{F334FB74-941E-D0AC-5681-8F71E10C3EF3}"/>
          </ac:spMkLst>
        </pc:spChg>
        <pc:spChg chg="add">
          <ac:chgData name="Тимофей Якубовский" userId="abb27480d32e2210" providerId="LiveId" clId="{CDEC4A09-E67F-42B2-A6DB-EAB7C0F9D16D}" dt="2023-12-11T13:00:48.332" v="1390" actId="26606"/>
          <ac:spMkLst>
            <pc:docMk/>
            <pc:sldMk cId="1377943133" sldId="293"/>
            <ac:spMk id="9" creationId="{7301F447-EEF7-48F5-AF73-7566EE7F64AD}"/>
          </ac:spMkLst>
        </pc:spChg>
        <pc:spChg chg="add">
          <ac:chgData name="Тимофей Якубовский" userId="abb27480d32e2210" providerId="LiveId" clId="{CDEC4A09-E67F-42B2-A6DB-EAB7C0F9D16D}" dt="2023-12-11T13:00:48.332" v="1390" actId="26606"/>
          <ac:spMkLst>
            <pc:docMk/>
            <pc:sldMk cId="1377943133" sldId="293"/>
            <ac:spMk id="11" creationId="{F7117410-A2A4-4085-9ADC-46744551DBDE}"/>
          </ac:spMkLst>
        </pc:spChg>
        <pc:spChg chg="add">
          <ac:chgData name="Тимофей Якубовский" userId="abb27480d32e2210" providerId="LiveId" clId="{CDEC4A09-E67F-42B2-A6DB-EAB7C0F9D16D}" dt="2023-12-11T13:00:48.332" v="1390" actId="26606"/>
          <ac:spMkLst>
            <pc:docMk/>
            <pc:sldMk cId="1377943133" sldId="293"/>
            <ac:spMk id="13" creationId="{99F74EB5-E547-4FB4-95F5-BCC788F3C4A0}"/>
          </ac:spMkLst>
        </pc:spChg>
        <pc:graphicFrameChg chg="add">
          <ac:chgData name="Тимофей Якубовский" userId="abb27480d32e2210" providerId="LiveId" clId="{CDEC4A09-E67F-42B2-A6DB-EAB7C0F9D16D}" dt="2023-12-11T13:00:48.332" v="1390" actId="26606"/>
          <ac:graphicFrameMkLst>
            <pc:docMk/>
            <pc:sldMk cId="1377943133" sldId="293"/>
            <ac:graphicFrameMk id="4" creationId="{BCCA0B8D-7B3A-E957-BBAE-6A8CAAD48A38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00:48.332" v="1390" actId="26606"/>
          <ac:graphicFrameMkLst>
            <pc:docMk/>
            <pc:sldMk cId="1377943133" sldId="293"/>
            <ac:graphicFrameMk id="7" creationId="{FF2E6C0F-B489-B073-C551-80CE86EB2128}"/>
          </ac:graphicFrameMkLst>
        </pc:graphicFrameChg>
      </pc:sldChg>
      <pc:sldChg chg="addSp delSp modSp new del mod setBg">
        <pc:chgData name="Тимофей Якубовский" userId="abb27480d32e2210" providerId="LiveId" clId="{CDEC4A09-E67F-42B2-A6DB-EAB7C0F9D16D}" dt="2023-12-11T13:46:45.656" v="1829" actId="47"/>
        <pc:sldMkLst>
          <pc:docMk/>
          <pc:sldMk cId="3715558206" sldId="294"/>
        </pc:sldMkLst>
        <pc:spChg chg="add">
          <ac:chgData name="Тимофей Якубовский" userId="abb27480d32e2210" providerId="LiveId" clId="{CDEC4A09-E67F-42B2-A6DB-EAB7C0F9D16D}" dt="2023-12-11T13:02:10.205" v="1395" actId="26606"/>
          <ac:spMkLst>
            <pc:docMk/>
            <pc:sldMk cId="3715558206" sldId="294"/>
            <ac:spMk id="2" creationId="{66F931E6-74DA-FFFA-3279-2874A367E4D2}"/>
          </ac:spMkLst>
        </pc:spChg>
        <pc:spChg chg="add">
          <ac:chgData name="Тимофей Якубовский" userId="abb27480d32e2210" providerId="LiveId" clId="{CDEC4A09-E67F-42B2-A6DB-EAB7C0F9D16D}" dt="2023-12-11T13:02:10.205" v="1395" actId="26606"/>
          <ac:spMkLst>
            <pc:docMk/>
            <pc:sldMk cId="3715558206" sldId="294"/>
            <ac:spMk id="3" creationId="{F4B3EB12-9D24-B07A-EF2E-CEE37AAA51C8}"/>
          </ac:spMkLst>
        </pc:spChg>
        <pc:spChg chg="del mod replId">
          <ac:chgData name="Тимофей Якубовский" userId="abb27480d32e2210" providerId="LiveId" clId="{CDEC4A09-E67F-42B2-A6DB-EAB7C0F9D16D}" dt="2023-12-11T13:02:10.205" v="1395" actId="26606"/>
          <ac:spMkLst>
            <pc:docMk/>
            <pc:sldMk cId="3715558206" sldId="294"/>
            <ac:spMk id="22532" creationId="{7A1E02E8-92AA-8FDF-EB6B-5F0897B3B937}"/>
          </ac:spMkLst>
        </pc:spChg>
        <pc:spChg chg="del mod replId">
          <ac:chgData name="Тимофей Якубовский" userId="abb27480d32e2210" providerId="LiveId" clId="{CDEC4A09-E67F-42B2-A6DB-EAB7C0F9D16D}" dt="2023-12-11T13:02:10.205" v="1395" actId="26606"/>
          <ac:spMkLst>
            <pc:docMk/>
            <pc:sldMk cId="3715558206" sldId="294"/>
            <ac:spMk id="22533" creationId="{D2CC0894-44A4-C09A-3DEA-1B0222D09F8C}"/>
          </ac:spMkLst>
        </pc:spChg>
        <pc:picChg chg="add">
          <ac:chgData name="Тимофей Якубовский" userId="abb27480d32e2210" providerId="LiveId" clId="{CDEC4A09-E67F-42B2-A6DB-EAB7C0F9D16D}" dt="2023-12-11T13:02:10.205" v="1395" actId="26606"/>
          <ac:picMkLst>
            <pc:docMk/>
            <pc:sldMk cId="3715558206" sldId="294"/>
            <ac:picMk id="22530" creationId="{EDAFDF90-D90A-439D-4E5D-E16208E90071}"/>
          </ac:picMkLst>
        </pc:picChg>
        <pc:picChg chg="add del mod replId">
          <ac:chgData name="Тимофей Якубовский" userId="abb27480d32e2210" providerId="LiveId" clId="{CDEC4A09-E67F-42B2-A6DB-EAB7C0F9D16D}" dt="2023-12-11T13:02:10.205" v="1395" actId="26606"/>
          <ac:picMkLst>
            <pc:docMk/>
            <pc:sldMk cId="3715558206" sldId="294"/>
            <ac:picMk id="22534" creationId="{6BFF5D88-A2DF-1693-F7F5-47E84D4F4CE6}"/>
          </ac:picMkLst>
        </pc:picChg>
        <pc:cxnChg chg="add">
          <ac:chgData name="Тимофей Якубовский" userId="abb27480d32e2210" providerId="LiveId" clId="{CDEC4A09-E67F-42B2-A6DB-EAB7C0F9D16D}" dt="2023-12-11T13:02:10.205" v="1395" actId="26606"/>
          <ac:cxnSpMkLst>
            <pc:docMk/>
            <pc:sldMk cId="3715558206" sldId="294"/>
            <ac:cxnSpMk id="22535" creationId="{FC23E3B9-5ABF-58B3-E2B0-E9A5DAA90037}"/>
          </ac:cxnSpMkLst>
        </pc:cxnChg>
      </pc:sldChg>
      <pc:sldChg chg="addSp delSp modSp new del mod setBg">
        <pc:chgData name="Тимофей Якубовский" userId="abb27480d32e2210" providerId="LiveId" clId="{CDEC4A09-E67F-42B2-A6DB-EAB7C0F9D16D}" dt="2023-12-11T13:46:50.707" v="1830" actId="47"/>
        <pc:sldMkLst>
          <pc:docMk/>
          <pc:sldMk cId="1855655871" sldId="295"/>
        </pc:sldMkLst>
        <pc:spChg chg="add">
          <ac:chgData name="Тимофей Якубовский" userId="abb27480d32e2210" providerId="LiveId" clId="{CDEC4A09-E67F-42B2-A6DB-EAB7C0F9D16D}" dt="2023-12-11T13:02:26" v="1398" actId="26606"/>
          <ac:spMkLst>
            <pc:docMk/>
            <pc:sldMk cId="1855655871" sldId="295"/>
            <ac:spMk id="2" creationId="{04A7A347-9067-254B-34DD-9153293B0896}"/>
          </ac:spMkLst>
        </pc:spChg>
        <pc:spChg chg="add">
          <ac:chgData name="Тимофей Якубовский" userId="abb27480d32e2210" providerId="LiveId" clId="{CDEC4A09-E67F-42B2-A6DB-EAB7C0F9D16D}" dt="2023-12-11T13:02:26" v="1398" actId="26606"/>
          <ac:spMkLst>
            <pc:docMk/>
            <pc:sldMk cId="1855655871" sldId="295"/>
            <ac:spMk id="3" creationId="{2C93EBFC-A9C0-69D0-EE90-02E24AB56ACA}"/>
          </ac:spMkLst>
        </pc:spChg>
        <pc:spChg chg="del mod replId">
          <ac:chgData name="Тимофей Якубовский" userId="abb27480d32e2210" providerId="LiveId" clId="{CDEC4A09-E67F-42B2-A6DB-EAB7C0F9D16D}" dt="2023-12-11T13:02:26" v="1398" actId="26606"/>
          <ac:spMkLst>
            <pc:docMk/>
            <pc:sldMk cId="1855655871" sldId="295"/>
            <ac:spMk id="23556" creationId="{7F5C8CF3-2081-BBF5-23D7-44E0E770222E}"/>
          </ac:spMkLst>
        </pc:spChg>
        <pc:spChg chg="del mod replId">
          <ac:chgData name="Тимофей Якубовский" userId="abb27480d32e2210" providerId="LiveId" clId="{CDEC4A09-E67F-42B2-A6DB-EAB7C0F9D16D}" dt="2023-12-11T13:02:26" v="1398" actId="26606"/>
          <ac:spMkLst>
            <pc:docMk/>
            <pc:sldMk cId="1855655871" sldId="295"/>
            <ac:spMk id="23557" creationId="{E9B775C2-A227-E470-E00D-FB329B4710A5}"/>
          </ac:spMkLst>
        </pc:spChg>
        <pc:picChg chg="add">
          <ac:chgData name="Тимофей Якубовский" userId="abb27480d32e2210" providerId="LiveId" clId="{CDEC4A09-E67F-42B2-A6DB-EAB7C0F9D16D}" dt="2023-12-11T13:02:26" v="1398" actId="26606"/>
          <ac:picMkLst>
            <pc:docMk/>
            <pc:sldMk cId="1855655871" sldId="295"/>
            <ac:picMk id="23554" creationId="{860E8040-49CB-A5E9-27F0-3904F1292CCB}"/>
          </ac:picMkLst>
        </pc:picChg>
        <pc:picChg chg="add del mod replId">
          <ac:chgData name="Тимофей Якубовский" userId="abb27480d32e2210" providerId="LiveId" clId="{CDEC4A09-E67F-42B2-A6DB-EAB7C0F9D16D}" dt="2023-12-11T13:02:26" v="1398" actId="26606"/>
          <ac:picMkLst>
            <pc:docMk/>
            <pc:sldMk cId="1855655871" sldId="295"/>
            <ac:picMk id="23558" creationId="{3808B705-377F-ACBD-9096-6C03C3B726B5}"/>
          </ac:picMkLst>
        </pc:picChg>
        <pc:cxnChg chg="add">
          <ac:chgData name="Тимофей Якубовский" userId="abb27480d32e2210" providerId="LiveId" clId="{CDEC4A09-E67F-42B2-A6DB-EAB7C0F9D16D}" dt="2023-12-11T13:02:26" v="1398" actId="26606"/>
          <ac:cxnSpMkLst>
            <pc:docMk/>
            <pc:sldMk cId="1855655871" sldId="295"/>
            <ac:cxnSpMk id="23559" creationId="{FC23E3B9-5ABF-58B3-E2B0-E9A5DAA90037}"/>
          </ac:cxnSpMkLst>
        </pc:cxnChg>
      </pc:sldChg>
      <pc:sldChg chg="addSp delSp modSp new mod setBg">
        <pc:chgData name="Тимофей Якубовский" userId="abb27480d32e2210" providerId="LiveId" clId="{CDEC4A09-E67F-42B2-A6DB-EAB7C0F9D16D}" dt="2023-12-11T14:04:09.208" v="2000" actId="255"/>
        <pc:sldMkLst>
          <pc:docMk/>
          <pc:sldMk cId="2698602366" sldId="296"/>
        </pc:sldMkLst>
        <pc:spChg chg="add mod">
          <ac:chgData name="Тимофей Якубовский" userId="abb27480d32e2210" providerId="LiveId" clId="{CDEC4A09-E67F-42B2-A6DB-EAB7C0F9D16D}" dt="2023-12-11T14:04:09.208" v="2000" actId="255"/>
          <ac:spMkLst>
            <pc:docMk/>
            <pc:sldMk cId="2698602366" sldId="296"/>
            <ac:spMk id="2" creationId="{66CEAE38-4EEF-C8A8-3237-22316A811407}"/>
          </ac:spMkLst>
        </pc:spChg>
        <pc:spChg chg="del">
          <ac:chgData name="Тимофей Якубовский" userId="abb27480d32e2210" providerId="LiveId" clId="{CDEC4A09-E67F-42B2-A6DB-EAB7C0F9D16D}" dt="2023-12-11T12:08:36.528" v="948"/>
          <ac:spMkLst>
            <pc:docMk/>
            <pc:sldMk cId="2698602366" sldId="296"/>
            <ac:spMk id="3" creationId="{22E37036-8312-4305-8A89-8C772479D383}"/>
          </ac:spMkLst>
        </pc:spChg>
        <pc:spChg chg="del mod replId">
          <ac:chgData name="Тимофей Якубовский" userId="abb27480d32e2210" providerId="LiveId" clId="{CDEC4A09-E67F-42B2-A6DB-EAB7C0F9D16D}" dt="2023-12-11T13:02:34.259" v="1400" actId="26606"/>
          <ac:spMkLst>
            <pc:docMk/>
            <pc:sldMk cId="2698602366" sldId="296"/>
            <ac:spMk id="6" creationId="{DF4FD45B-CCF2-CCE6-6FF9-40DE3871FA06}"/>
          </ac:spMkLst>
        </pc:spChg>
        <pc:graphicFrameChg chg="add mod modGraphic">
          <ac:chgData name="Тимофей Якубовский" userId="abb27480d32e2210" providerId="LiveId" clId="{CDEC4A09-E67F-42B2-A6DB-EAB7C0F9D16D}" dt="2023-12-11T13:02:40.348" v="1402" actId="14100"/>
          <ac:graphicFrameMkLst>
            <pc:docMk/>
            <pc:sldMk cId="2698602366" sldId="296"/>
            <ac:graphicFrameMk id="4" creationId="{883BEEF9-6B78-B80D-7CF0-5A32240994FE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02:34.259" v="1400" actId="26606"/>
          <ac:graphicFrameMkLst>
            <pc:docMk/>
            <pc:sldMk cId="2698602366" sldId="296"/>
            <ac:graphicFrameMk id="7" creationId="{C528AC1B-C509-3D53-B415-3520B3C0FEBB}"/>
          </ac:graphicFrameMkLst>
        </pc:graphicFrameChg>
        <pc:cxnChg chg="add">
          <ac:chgData name="Тимофей Якубовский" userId="abb27480d32e2210" providerId="LiveId" clId="{CDEC4A09-E67F-42B2-A6DB-EAB7C0F9D16D}" dt="2023-12-11T13:02:34.259" v="1400" actId="26606"/>
          <ac:cxnSpMkLst>
            <pc:docMk/>
            <pc:sldMk cId="2698602366" sldId="296"/>
            <ac:cxnSpMk id="9" creationId="{FC23E3B9-5ABF-58B3-E2B0-E9A5DAA90037}"/>
          </ac:cxnSpMkLst>
        </pc:cxnChg>
      </pc:sldChg>
      <pc:sldChg chg="addSp delSp modSp new mod setBg">
        <pc:chgData name="Тимофей Якубовский" userId="abb27480d32e2210" providerId="LiveId" clId="{CDEC4A09-E67F-42B2-A6DB-EAB7C0F9D16D}" dt="2023-12-11T13:47:01.587" v="1832" actId="478"/>
        <pc:sldMkLst>
          <pc:docMk/>
          <pc:sldMk cId="1744302827" sldId="297"/>
        </pc:sldMkLst>
        <pc:spChg chg="add">
          <ac:chgData name="Тимофей Якубовский" userId="abb27480d32e2210" providerId="LiveId" clId="{CDEC4A09-E67F-42B2-A6DB-EAB7C0F9D16D}" dt="2023-12-11T13:07:44.412" v="1431" actId="26606"/>
          <ac:spMkLst>
            <pc:docMk/>
            <pc:sldMk cId="1744302827" sldId="297"/>
            <ac:spMk id="2" creationId="{9A314B05-64A2-21A7-598F-8E8164A46F0E}"/>
          </ac:spMkLst>
        </pc:spChg>
        <pc:spChg chg="add del mod">
          <ac:chgData name="Тимофей Якубовский" userId="abb27480d32e2210" providerId="LiveId" clId="{CDEC4A09-E67F-42B2-A6DB-EAB7C0F9D16D}" dt="2023-12-11T13:47:01.587" v="1832" actId="478"/>
          <ac:spMkLst>
            <pc:docMk/>
            <pc:sldMk cId="1744302827" sldId="297"/>
            <ac:spMk id="3" creationId="{214CBE86-B0BD-F875-224D-15565F30A134}"/>
          </ac:spMkLst>
        </pc:spChg>
        <pc:spChg chg="del mod replId">
          <ac:chgData name="Тимофей Якубовский" userId="abb27480d32e2210" providerId="LiveId" clId="{CDEC4A09-E67F-42B2-A6DB-EAB7C0F9D16D}" dt="2023-12-11T13:07:44.412" v="1431" actId="26606"/>
          <ac:spMkLst>
            <pc:docMk/>
            <pc:sldMk cId="1744302827" sldId="297"/>
            <ac:spMk id="11272" creationId="{1243BB5F-8054-A233-A33A-9DD45FF15BF7}"/>
          </ac:spMkLst>
        </pc:spChg>
        <pc:spChg chg="add del mod replId">
          <ac:chgData name="Тимофей Якубовский" userId="abb27480d32e2210" providerId="LiveId" clId="{CDEC4A09-E67F-42B2-A6DB-EAB7C0F9D16D}" dt="2023-12-11T13:07:44.412" v="1431" actId="26606"/>
          <ac:spMkLst>
            <pc:docMk/>
            <pc:sldMk cId="1744302827" sldId="297"/>
            <ac:spMk id="11273" creationId="{BE15E8C7-0B46-F02C-3320-3BFBC336DF90}"/>
          </ac:spMkLst>
        </pc:spChg>
        <pc:graphicFrameChg chg="add del mod">
          <ac:chgData name="Тимофей Якубовский" userId="abb27480d32e2210" providerId="LiveId" clId="{CDEC4A09-E67F-42B2-A6DB-EAB7C0F9D16D}" dt="2023-12-11T12:08:59.137" v="951"/>
          <ac:graphicFrameMkLst>
            <pc:docMk/>
            <pc:sldMk cId="1744302827" sldId="297"/>
            <ac:graphicFrameMk id="4" creationId="{34F07872-D567-1214-3A90-DDA57872B313}"/>
          </ac:graphicFrameMkLst>
        </pc:graphicFrameChg>
        <pc:picChg chg="add del mod">
          <ac:chgData name="Тимофей Якубовский" userId="abb27480d32e2210" providerId="LiveId" clId="{CDEC4A09-E67F-42B2-A6DB-EAB7C0F9D16D}" dt="2023-12-11T12:08:59.137" v="951"/>
          <ac:picMkLst>
            <pc:docMk/>
            <pc:sldMk cId="1744302827" sldId="297"/>
            <ac:picMk id="11265" creationId="{2007ABCC-2A5C-60FD-EF87-774783123FF2}"/>
          </ac:picMkLst>
        </pc:picChg>
        <pc:picChg chg="add del mod">
          <ac:chgData name="Тимофей Якубовский" userId="abb27480d32e2210" providerId="LiveId" clId="{CDEC4A09-E67F-42B2-A6DB-EAB7C0F9D16D}" dt="2023-12-11T12:08:59.137" v="951"/>
          <ac:picMkLst>
            <pc:docMk/>
            <pc:sldMk cId="1744302827" sldId="297"/>
            <ac:picMk id="11266" creationId="{E45C385C-EAE5-5DEC-4C20-0C7D7878DCAE}"/>
          </ac:picMkLst>
        </pc:picChg>
        <pc:picChg chg="add del mod">
          <ac:chgData name="Тимофей Якубовский" userId="abb27480d32e2210" providerId="LiveId" clId="{CDEC4A09-E67F-42B2-A6DB-EAB7C0F9D16D}" dt="2023-12-11T12:08:59.137" v="951"/>
          <ac:picMkLst>
            <pc:docMk/>
            <pc:sldMk cId="1744302827" sldId="297"/>
            <ac:picMk id="11267" creationId="{EEF8ED2A-9595-9846-4199-B8C942133040}"/>
          </ac:picMkLst>
        </pc:picChg>
        <pc:picChg chg="add del mod">
          <ac:chgData name="Тимофей Якубовский" userId="abb27480d32e2210" providerId="LiveId" clId="{CDEC4A09-E67F-42B2-A6DB-EAB7C0F9D16D}" dt="2023-12-11T12:08:59.137" v="951"/>
          <ac:picMkLst>
            <pc:docMk/>
            <pc:sldMk cId="1744302827" sldId="297"/>
            <ac:picMk id="11268" creationId="{CCEAA7C4-C53C-731A-858F-A4A539900471}"/>
          </ac:picMkLst>
        </pc:picChg>
        <pc:picChg chg="add">
          <ac:chgData name="Тимофей Якубовский" userId="abb27480d32e2210" providerId="LiveId" clId="{CDEC4A09-E67F-42B2-A6DB-EAB7C0F9D16D}" dt="2023-12-11T13:07:44.412" v="1431" actId="26606"/>
          <ac:picMkLst>
            <pc:docMk/>
            <pc:sldMk cId="1744302827" sldId="297"/>
            <ac:picMk id="11270" creationId="{0AB48350-EE9F-80CB-9349-A2ABE04AE582}"/>
          </ac:picMkLst>
        </pc:picChg>
        <pc:picChg chg="add del mod replId">
          <ac:chgData name="Тимофей Якубовский" userId="abb27480d32e2210" providerId="LiveId" clId="{CDEC4A09-E67F-42B2-A6DB-EAB7C0F9D16D}" dt="2023-12-11T13:07:44.412" v="1431" actId="26606"/>
          <ac:picMkLst>
            <pc:docMk/>
            <pc:sldMk cId="1744302827" sldId="297"/>
            <ac:picMk id="11274" creationId="{9C3F6496-865A-45C5-652F-1C18AB728EBD}"/>
          </ac:picMkLst>
        </pc:picChg>
        <pc:cxnChg chg="add">
          <ac:chgData name="Тимофей Якубовский" userId="abb27480d32e2210" providerId="LiveId" clId="{CDEC4A09-E67F-42B2-A6DB-EAB7C0F9D16D}" dt="2023-12-11T13:07:44.412" v="1431" actId="26606"/>
          <ac:cxnSpMkLst>
            <pc:docMk/>
            <pc:sldMk cId="1744302827" sldId="297"/>
            <ac:cxnSpMk id="11275" creationId="{FC23E3B9-5ABF-58B3-E2B0-E9A5DAA90037}"/>
          </ac:cxnSpMkLst>
        </pc:cxnChg>
      </pc:sldChg>
      <pc:sldChg chg="addSp delSp modSp new mod ord setBg modClrScheme chgLayout">
        <pc:chgData name="Тимофей Якубовский" userId="abb27480d32e2210" providerId="LiveId" clId="{CDEC4A09-E67F-42B2-A6DB-EAB7C0F9D16D}" dt="2023-12-18T10:36:59.224" v="2660" actId="478"/>
        <pc:sldMkLst>
          <pc:docMk/>
          <pc:sldMk cId="3375036720" sldId="298"/>
        </pc:sldMkLst>
        <pc:spChg chg="add del mod">
          <ac:chgData name="Тимофей Якубовский" userId="abb27480d32e2210" providerId="LiveId" clId="{CDEC4A09-E67F-42B2-A6DB-EAB7C0F9D16D}" dt="2023-12-18T10:36:59.224" v="2660" actId="478"/>
          <ac:spMkLst>
            <pc:docMk/>
            <pc:sldMk cId="3375036720" sldId="298"/>
            <ac:spMk id="2" creationId="{1FAE5E7E-18E2-3A7A-988E-DF782824BA53}"/>
          </ac:spMkLst>
        </pc:spChg>
        <pc:spChg chg="del mod ord">
          <ac:chgData name="Тимофей Якубовский" userId="abb27480d32e2210" providerId="LiveId" clId="{CDEC4A09-E67F-42B2-A6DB-EAB7C0F9D16D}" dt="2023-12-11T12:31:13.348" v="1116" actId="700"/>
          <ac:spMkLst>
            <pc:docMk/>
            <pc:sldMk cId="3375036720" sldId="298"/>
            <ac:spMk id="2" creationId="{A81D0FA1-C7DE-6E97-90EE-653B4E0FD729}"/>
          </ac:spMkLst>
        </pc:spChg>
        <pc:spChg chg="del mod ord">
          <ac:chgData name="Тимофей Якубовский" userId="abb27480d32e2210" providerId="LiveId" clId="{CDEC4A09-E67F-42B2-A6DB-EAB7C0F9D16D}" dt="2023-12-11T12:31:13.348" v="1116" actId="700"/>
          <ac:spMkLst>
            <pc:docMk/>
            <pc:sldMk cId="3375036720" sldId="298"/>
            <ac:spMk id="3" creationId="{058D995B-C927-587C-6A50-EC4791240540}"/>
          </ac:spMkLst>
        </pc:spChg>
        <pc:spChg chg="add">
          <ac:chgData name="Тимофей Якубовский" userId="abb27480d32e2210" providerId="LiveId" clId="{CDEC4A09-E67F-42B2-A6DB-EAB7C0F9D16D}" dt="2023-12-11T12:33:05.989" v="1126" actId="26606"/>
          <ac:spMkLst>
            <pc:docMk/>
            <pc:sldMk cId="3375036720" sldId="298"/>
            <ac:spMk id="4" creationId="{BBA26EC4-4F5B-5886-4741-6EC0E324AF71}"/>
          </ac:spMkLst>
        </pc:spChg>
        <pc:spChg chg="add mod">
          <ac:chgData name="Тимофей Якубовский" userId="abb27480d32e2210" providerId="LiveId" clId="{CDEC4A09-E67F-42B2-A6DB-EAB7C0F9D16D}" dt="2023-12-11T13:56:27.363" v="1933" actId="114"/>
          <ac:spMkLst>
            <pc:docMk/>
            <pc:sldMk cId="3375036720" sldId="298"/>
            <ac:spMk id="5" creationId="{4EBF57D7-5983-75D6-4BE3-4E2880E0661D}"/>
          </ac:spMkLst>
        </pc:spChg>
        <pc:spChg chg="add del mod ord replId">
          <ac:chgData name="Тимофей Якубовский" userId="abb27480d32e2210" providerId="LiveId" clId="{CDEC4A09-E67F-42B2-A6DB-EAB7C0F9D16D}" dt="2023-12-11T12:33:05.989" v="1126" actId="26606"/>
          <ac:spMkLst>
            <pc:docMk/>
            <pc:sldMk cId="3375036720" sldId="298"/>
            <ac:spMk id="16388" creationId="{EEB067F7-BFFB-A81E-596A-11E0524ABB69}"/>
          </ac:spMkLst>
        </pc:spChg>
        <pc:spChg chg="add del mod ord replId">
          <ac:chgData name="Тимофей Якубовский" userId="abb27480d32e2210" providerId="LiveId" clId="{CDEC4A09-E67F-42B2-A6DB-EAB7C0F9D16D}" dt="2023-12-11T12:33:05.989" v="1126" actId="26606"/>
          <ac:spMkLst>
            <pc:docMk/>
            <pc:sldMk cId="3375036720" sldId="298"/>
            <ac:spMk id="16389" creationId="{61CE93B5-25D5-8DD9-AF03-6B6FA90AA1EA}"/>
          </ac:spMkLst>
        </pc:spChg>
        <pc:spChg chg="add">
          <ac:chgData name="Тимофей Якубовский" userId="abb27480d32e2210" providerId="LiveId" clId="{CDEC4A09-E67F-42B2-A6DB-EAB7C0F9D16D}" dt="2023-12-11T12:33:05.989" v="1126" actId="26606"/>
          <ac:spMkLst>
            <pc:docMk/>
            <pc:sldMk cId="3375036720" sldId="298"/>
            <ac:spMk id="16391" creationId="{8A94871E-96FC-4ADE-815B-41A636E34F1A}"/>
          </ac:spMkLst>
        </pc:spChg>
        <pc:spChg chg="add">
          <ac:chgData name="Тимофей Якубовский" userId="abb27480d32e2210" providerId="LiveId" clId="{CDEC4A09-E67F-42B2-A6DB-EAB7C0F9D16D}" dt="2023-12-11T12:33:05.989" v="1126" actId="26606"/>
          <ac:spMkLst>
            <pc:docMk/>
            <pc:sldMk cId="3375036720" sldId="298"/>
            <ac:spMk id="16393" creationId="{3FCFB1DE-0B7E-48CC-BA90-B2AB0889F9D6}"/>
          </ac:spMkLst>
        </pc:spChg>
        <pc:picChg chg="add">
          <ac:chgData name="Тимофей Якубовский" userId="abb27480d32e2210" providerId="LiveId" clId="{CDEC4A09-E67F-42B2-A6DB-EAB7C0F9D16D}" dt="2023-12-11T12:33:05.989" v="1126" actId="26606"/>
          <ac:picMkLst>
            <pc:docMk/>
            <pc:sldMk cId="3375036720" sldId="298"/>
            <ac:picMk id="16386" creationId="{FE047226-DFC4-7EE5-D418-F23192D62779}"/>
          </ac:picMkLst>
        </pc:picChg>
        <pc:picChg chg="add del mod replId">
          <ac:chgData name="Тимофей Якубовский" userId="abb27480d32e2210" providerId="LiveId" clId="{CDEC4A09-E67F-42B2-A6DB-EAB7C0F9D16D}" dt="2023-12-11T12:33:05.989" v="1126" actId="26606"/>
          <ac:picMkLst>
            <pc:docMk/>
            <pc:sldMk cId="3375036720" sldId="298"/>
            <ac:picMk id="16390" creationId="{47CE18E7-7421-B946-0749-3AF698BB506B}"/>
          </ac:picMkLst>
        </pc:picChg>
      </pc:sldChg>
      <pc:sldChg chg="addSp delSp modSp new del mod setBg">
        <pc:chgData name="Тимофей Якубовский" userId="abb27480d32e2210" providerId="LiveId" clId="{CDEC4A09-E67F-42B2-A6DB-EAB7C0F9D16D}" dt="2023-12-18T10:07:33.346" v="2396" actId="47"/>
        <pc:sldMkLst>
          <pc:docMk/>
          <pc:sldMk cId="1962178935" sldId="299"/>
        </pc:sldMkLst>
        <pc:spChg chg="add mod">
          <ac:chgData name="Тимофей Якубовский" userId="abb27480d32e2210" providerId="LiveId" clId="{CDEC4A09-E67F-42B2-A6DB-EAB7C0F9D16D}" dt="2023-12-11T14:05:02.574" v="2007" actId="14100"/>
          <ac:spMkLst>
            <pc:docMk/>
            <pc:sldMk cId="1962178935" sldId="299"/>
            <ac:spMk id="2" creationId="{998220E2-4D06-E3DA-E4EB-66BAE7D48E60}"/>
          </ac:spMkLst>
        </pc:spChg>
        <pc:spChg chg="add del">
          <ac:chgData name="Тимофей Якубовский" userId="abb27480d32e2210" providerId="LiveId" clId="{CDEC4A09-E67F-42B2-A6DB-EAB7C0F9D16D}" dt="2023-12-11T13:08:09.569" v="1436" actId="26606"/>
          <ac:spMkLst>
            <pc:docMk/>
            <pc:sldMk cId="1962178935" sldId="299"/>
            <ac:spMk id="2" creationId="{B9FD8A2F-E10E-2875-3DFC-64CFC715783D}"/>
          </ac:spMkLst>
        </pc:spChg>
        <pc:spChg chg="del">
          <ac:chgData name="Тимофей Якубовский" userId="abb27480d32e2210" providerId="LiveId" clId="{CDEC4A09-E67F-42B2-A6DB-EAB7C0F9D16D}" dt="2023-12-11T13:08:01.708" v="1433"/>
          <ac:spMkLst>
            <pc:docMk/>
            <pc:sldMk cId="1962178935" sldId="299"/>
            <ac:spMk id="3" creationId="{E74A53FE-02F7-7803-57BB-09A3B9311CEA}"/>
          </ac:spMkLst>
        </pc:spChg>
        <pc:spChg chg="add del mod replId">
          <ac:chgData name="Тимофей Якубовский" userId="abb27480d32e2210" providerId="LiveId" clId="{CDEC4A09-E67F-42B2-A6DB-EAB7C0F9D16D}" dt="2023-12-11T13:08:09.586" v="1438" actId="26606"/>
          <ac:spMkLst>
            <pc:docMk/>
            <pc:sldMk cId="1962178935" sldId="299"/>
            <ac:spMk id="14" creationId="{BFA0868B-84A4-AF47-8985-3ECC292B4BC4}"/>
          </ac:spMkLst>
        </pc:spChg>
        <pc:grpChg chg="add">
          <ac:chgData name="Тимофей Якубовский" userId="abb27480d32e2210" providerId="LiveId" clId="{CDEC4A09-E67F-42B2-A6DB-EAB7C0F9D16D}" dt="2023-12-11T13:08:09.586" v="1438" actId="26606"/>
          <ac:grpSpMkLst>
            <pc:docMk/>
            <pc:sldMk cId="1962178935" sldId="299"/>
            <ac:grpSpMk id="13" creationId="{1E5539EC-8CB8-002F-68C6-678840282659}"/>
          </ac:grpSpMkLst>
        </pc:grpChg>
        <pc:graphicFrameChg chg="add mod modGraphic">
          <ac:chgData name="Тимофей Якубовский" userId="abb27480d32e2210" providerId="LiveId" clId="{CDEC4A09-E67F-42B2-A6DB-EAB7C0F9D16D}" dt="2023-12-11T13:08:20.228" v="1442" actId="14100"/>
          <ac:graphicFrameMkLst>
            <pc:docMk/>
            <pc:sldMk cId="1962178935" sldId="299"/>
            <ac:graphicFrameMk id="4" creationId="{86E78C91-022E-5502-9BCC-7D62E84966D7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3:08:09.569" v="1436" actId="26606"/>
          <ac:graphicFrameMkLst>
            <pc:docMk/>
            <pc:sldMk cId="1962178935" sldId="299"/>
            <ac:graphicFrameMk id="4" creationId="{8E1D573A-30F3-BA7A-44F9-1AA812E26DB1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08:09.586" v="1438" actId="26606"/>
          <ac:graphicFrameMkLst>
            <pc:docMk/>
            <pc:sldMk cId="1962178935" sldId="299"/>
            <ac:graphicFrameMk id="15" creationId="{89384D59-93F8-67C7-3A72-B679370EB21D}"/>
          </ac:graphicFrameMkLst>
        </pc:graphicFrameChg>
        <pc:cxnChg chg="add del">
          <ac:chgData name="Тимофей Якубовский" userId="abb27480d32e2210" providerId="LiveId" clId="{CDEC4A09-E67F-42B2-A6DB-EAB7C0F9D16D}" dt="2023-12-11T13:08:09.569" v="1436" actId="26606"/>
          <ac:cxnSpMkLst>
            <pc:docMk/>
            <pc:sldMk cId="1962178935" sldId="299"/>
            <ac:cxnSpMk id="9" creationId="{D2C4353C-C927-1758-0BEF-21E9E0D81614}"/>
          </ac:cxnSpMkLst>
        </pc:cxnChg>
      </pc:sldChg>
      <pc:sldChg chg="addSp delSp modSp new del mod setBg">
        <pc:chgData name="Тимофей Якубовский" userId="abb27480d32e2210" providerId="LiveId" clId="{CDEC4A09-E67F-42B2-A6DB-EAB7C0F9D16D}" dt="2023-12-18T10:07:38.829" v="2397" actId="47"/>
        <pc:sldMkLst>
          <pc:docMk/>
          <pc:sldMk cId="719559568" sldId="300"/>
        </pc:sldMkLst>
        <pc:spChg chg="del">
          <ac:chgData name="Тимофей Якубовский" userId="abb27480d32e2210" providerId="LiveId" clId="{CDEC4A09-E67F-42B2-A6DB-EAB7C0F9D16D}" dt="2023-12-11T13:09:10.821" v="1446" actId="26606"/>
          <ac:spMkLst>
            <pc:docMk/>
            <pc:sldMk cId="719559568" sldId="300"/>
            <ac:spMk id="2" creationId="{13AAE480-E283-153F-F373-7FCBA16D7A77}"/>
          </ac:spMkLst>
        </pc:spChg>
        <pc:spChg chg="del">
          <ac:chgData name="Тимофей Якубовский" userId="abb27480d32e2210" providerId="LiveId" clId="{CDEC4A09-E67F-42B2-A6DB-EAB7C0F9D16D}" dt="2023-12-11T13:09:02.304" v="1444"/>
          <ac:spMkLst>
            <pc:docMk/>
            <pc:sldMk cId="719559568" sldId="300"/>
            <ac:spMk id="3" creationId="{81DCBF38-E797-A4E0-6ADA-2E9918D9CB23}"/>
          </ac:spMkLst>
        </pc:spChg>
        <pc:spChg chg="add">
          <ac:chgData name="Тимофей Якубовский" userId="abb27480d32e2210" providerId="LiveId" clId="{CDEC4A09-E67F-42B2-A6DB-EAB7C0F9D16D}" dt="2023-12-11T13:09:10.821" v="1446" actId="26606"/>
          <ac:spMkLst>
            <pc:docMk/>
            <pc:sldMk cId="719559568" sldId="300"/>
            <ac:spMk id="9" creationId="{42A4FC2C-047E-45A5-965D-8E1E3BF09BC6}"/>
          </ac:spMkLst>
        </pc:spChg>
        <pc:picChg chg="add">
          <ac:chgData name="Тимофей Якубовский" userId="abb27480d32e2210" providerId="LiveId" clId="{CDEC4A09-E67F-42B2-A6DB-EAB7C0F9D16D}" dt="2023-12-11T13:09:10.821" v="1446" actId="26606"/>
          <ac:picMkLst>
            <pc:docMk/>
            <pc:sldMk cId="719559568" sldId="300"/>
            <ac:picMk id="4" creationId="{E5D81C33-1C23-2002-461D-54E3025C5523}"/>
          </ac:picMkLst>
        </pc:picChg>
        <pc:picChg chg="add del mod replId">
          <ac:chgData name="Тимофей Якубовский" userId="abb27480d32e2210" providerId="LiveId" clId="{CDEC4A09-E67F-42B2-A6DB-EAB7C0F9D16D}" dt="2023-12-11T13:09:10.821" v="1446" actId="26606"/>
          <ac:picMkLst>
            <pc:docMk/>
            <pc:sldMk cId="719559568" sldId="300"/>
            <ac:picMk id="6" creationId="{30D2E002-6F14-DD6F-2049-4CBF15D3AE9B}"/>
          </ac:picMkLst>
        </pc:picChg>
      </pc:sldChg>
      <pc:sldChg chg="addSp delSp modSp new del mod setBg">
        <pc:chgData name="Тимофей Якубовский" userId="abb27480d32e2210" providerId="LiveId" clId="{CDEC4A09-E67F-42B2-A6DB-EAB7C0F9D16D}" dt="2023-12-18T10:07:41.185" v="2398" actId="47"/>
        <pc:sldMkLst>
          <pc:docMk/>
          <pc:sldMk cId="4095478820" sldId="301"/>
        </pc:sldMkLst>
        <pc:spChg chg="del">
          <ac:chgData name="Тимофей Якубовский" userId="abb27480d32e2210" providerId="LiveId" clId="{CDEC4A09-E67F-42B2-A6DB-EAB7C0F9D16D}" dt="2023-12-11T13:09:28.732" v="1450" actId="26606"/>
          <ac:spMkLst>
            <pc:docMk/>
            <pc:sldMk cId="4095478820" sldId="301"/>
            <ac:spMk id="2" creationId="{55C2995A-4A09-69A2-E2B7-B40DD234F949}"/>
          </ac:spMkLst>
        </pc:spChg>
        <pc:spChg chg="del">
          <ac:chgData name="Тимофей Якубовский" userId="abb27480d32e2210" providerId="LiveId" clId="{CDEC4A09-E67F-42B2-A6DB-EAB7C0F9D16D}" dt="2023-12-11T13:09:26.263" v="1448"/>
          <ac:spMkLst>
            <pc:docMk/>
            <pc:sldMk cId="4095478820" sldId="301"/>
            <ac:spMk id="3" creationId="{17546044-EB82-A6B7-5375-F65C6EABFD75}"/>
          </ac:spMkLst>
        </pc:spChg>
        <pc:spChg chg="add mod">
          <ac:chgData name="Тимофей Якубовский" userId="abb27480d32e2210" providerId="LiveId" clId="{CDEC4A09-E67F-42B2-A6DB-EAB7C0F9D16D}" dt="2023-12-11T14:05:37.323" v="2009" actId="21"/>
          <ac:spMkLst>
            <pc:docMk/>
            <pc:sldMk cId="4095478820" sldId="301"/>
            <ac:spMk id="7" creationId="{765552A0-40AD-868B-E3A1-F1E4A144046D}"/>
          </ac:spMkLst>
        </pc:spChg>
        <pc:spChg chg="add">
          <ac:chgData name="Тимофей Якубовский" userId="abb27480d32e2210" providerId="LiveId" clId="{CDEC4A09-E67F-42B2-A6DB-EAB7C0F9D16D}" dt="2023-12-11T13:09:28.732" v="1450" actId="26606"/>
          <ac:spMkLst>
            <pc:docMk/>
            <pc:sldMk cId="4095478820" sldId="301"/>
            <ac:spMk id="9" creationId="{42A4FC2C-047E-45A5-965D-8E1E3BF09BC6}"/>
          </ac:spMkLst>
        </pc:spChg>
        <pc:picChg chg="add del mod">
          <ac:chgData name="Тимофей Якубовский" userId="abb27480d32e2210" providerId="LiveId" clId="{CDEC4A09-E67F-42B2-A6DB-EAB7C0F9D16D}" dt="2023-12-11T14:05:37.323" v="2009" actId="21"/>
          <ac:picMkLst>
            <pc:docMk/>
            <pc:sldMk cId="4095478820" sldId="301"/>
            <ac:picMk id="4" creationId="{3BA3621A-47CB-C599-102F-CE13333D92C7}"/>
          </ac:picMkLst>
        </pc:picChg>
        <pc:picChg chg="add del mod replId">
          <ac:chgData name="Тимофей Якубовский" userId="abb27480d32e2210" providerId="LiveId" clId="{CDEC4A09-E67F-42B2-A6DB-EAB7C0F9D16D}" dt="2023-12-11T13:09:28.732" v="1450" actId="26606"/>
          <ac:picMkLst>
            <pc:docMk/>
            <pc:sldMk cId="4095478820" sldId="301"/>
            <ac:picMk id="6" creationId="{B9070462-EE7F-A425-7DC2-A066D589952E}"/>
          </ac:picMkLst>
        </pc:picChg>
        <pc:picChg chg="add mod">
          <ac:chgData name="Тимофей Якубовский" userId="abb27480d32e2210" providerId="LiveId" clId="{CDEC4A09-E67F-42B2-A6DB-EAB7C0F9D16D}" dt="2023-12-11T14:05:58.751" v="2015" actId="14100"/>
          <ac:picMkLst>
            <pc:docMk/>
            <pc:sldMk cId="4095478820" sldId="301"/>
            <ac:picMk id="8" creationId="{2204D1AE-B428-CA2F-0A4F-F82A1FEF0553}"/>
          </ac:picMkLst>
        </pc:picChg>
      </pc:sldChg>
      <pc:sldChg chg="addSp delSp modSp new del mod setBg">
        <pc:chgData name="Тимофей Якубовский" userId="abb27480d32e2210" providerId="LiveId" clId="{CDEC4A09-E67F-42B2-A6DB-EAB7C0F9D16D}" dt="2023-12-18T10:07:43.255" v="2399" actId="47"/>
        <pc:sldMkLst>
          <pc:docMk/>
          <pc:sldMk cId="2161546966" sldId="302"/>
        </pc:sldMkLst>
        <pc:spChg chg="del">
          <ac:chgData name="Тимофей Якубовский" userId="abb27480d32e2210" providerId="LiveId" clId="{CDEC4A09-E67F-42B2-A6DB-EAB7C0F9D16D}" dt="2023-12-11T13:09:48.438" v="1456" actId="26606"/>
          <ac:spMkLst>
            <pc:docMk/>
            <pc:sldMk cId="2161546966" sldId="302"/>
            <ac:spMk id="2" creationId="{19D12053-2382-0443-925B-367DC0704352}"/>
          </ac:spMkLst>
        </pc:spChg>
        <pc:spChg chg="del">
          <ac:chgData name="Тимофей Якубовский" userId="abb27480d32e2210" providerId="LiveId" clId="{CDEC4A09-E67F-42B2-A6DB-EAB7C0F9D16D}" dt="2023-12-11T13:09:46.028" v="1454"/>
          <ac:spMkLst>
            <pc:docMk/>
            <pc:sldMk cId="2161546966" sldId="302"/>
            <ac:spMk id="3" creationId="{6079EE8C-2B76-5538-9DA5-3571B4BF3CBB}"/>
          </ac:spMkLst>
        </pc:spChg>
        <pc:spChg chg="add mod">
          <ac:chgData name="Тимофей Якубовский" userId="abb27480d32e2210" providerId="LiveId" clId="{CDEC4A09-E67F-42B2-A6DB-EAB7C0F9D16D}" dt="2023-12-11T14:06:05.012" v="2016" actId="478"/>
          <ac:spMkLst>
            <pc:docMk/>
            <pc:sldMk cId="2161546966" sldId="302"/>
            <ac:spMk id="7" creationId="{0F16BE5F-A3F7-8FFC-9F58-1E296ECA1431}"/>
          </ac:spMkLst>
        </pc:spChg>
        <pc:spChg chg="add">
          <ac:chgData name="Тимофей Якубовский" userId="abb27480d32e2210" providerId="LiveId" clId="{CDEC4A09-E67F-42B2-A6DB-EAB7C0F9D16D}" dt="2023-12-11T13:09:48.438" v="1456" actId="26606"/>
          <ac:spMkLst>
            <pc:docMk/>
            <pc:sldMk cId="2161546966" sldId="302"/>
            <ac:spMk id="9" creationId="{42A4FC2C-047E-45A5-965D-8E1E3BF09BC6}"/>
          </ac:spMkLst>
        </pc:spChg>
        <pc:picChg chg="add del">
          <ac:chgData name="Тимофей Якубовский" userId="abb27480d32e2210" providerId="LiveId" clId="{CDEC4A09-E67F-42B2-A6DB-EAB7C0F9D16D}" dt="2023-12-11T14:06:05.012" v="2016" actId="478"/>
          <ac:picMkLst>
            <pc:docMk/>
            <pc:sldMk cId="2161546966" sldId="302"/>
            <ac:picMk id="4" creationId="{AA512D0E-76F6-1109-CFC8-6E199CBD4AA3}"/>
          </ac:picMkLst>
        </pc:picChg>
        <pc:picChg chg="add del mod replId">
          <ac:chgData name="Тимофей Якубовский" userId="abb27480d32e2210" providerId="LiveId" clId="{CDEC4A09-E67F-42B2-A6DB-EAB7C0F9D16D}" dt="2023-12-11T13:09:48.438" v="1456" actId="26606"/>
          <ac:picMkLst>
            <pc:docMk/>
            <pc:sldMk cId="2161546966" sldId="302"/>
            <ac:picMk id="6" creationId="{94A6BF36-8FB9-397F-D058-4866D689F76C}"/>
          </ac:picMkLst>
        </pc:picChg>
        <pc:picChg chg="add mod">
          <ac:chgData name="Тимофей Якубовский" userId="abb27480d32e2210" providerId="LiveId" clId="{CDEC4A09-E67F-42B2-A6DB-EAB7C0F9D16D}" dt="2023-12-11T14:06:31.743" v="2024" actId="14100"/>
          <ac:picMkLst>
            <pc:docMk/>
            <pc:sldMk cId="2161546966" sldId="302"/>
            <ac:picMk id="8" creationId="{4E946BFF-74C9-A87D-F435-652E984CC2AC}"/>
          </ac:picMkLst>
        </pc:picChg>
      </pc:sldChg>
      <pc:sldChg chg="addSp delSp modSp new del mod setBg">
        <pc:chgData name="Тимофей Якубовский" userId="abb27480d32e2210" providerId="LiveId" clId="{CDEC4A09-E67F-42B2-A6DB-EAB7C0F9D16D}" dt="2023-12-18T10:07:44.970" v="2400" actId="47"/>
        <pc:sldMkLst>
          <pc:docMk/>
          <pc:sldMk cId="2860567116" sldId="303"/>
        </pc:sldMkLst>
        <pc:spChg chg="del">
          <ac:chgData name="Тимофей Якубовский" userId="abb27480d32e2210" providerId="LiveId" clId="{CDEC4A09-E67F-42B2-A6DB-EAB7C0F9D16D}" dt="2023-12-11T13:10:06.614" v="1460" actId="26606"/>
          <ac:spMkLst>
            <pc:docMk/>
            <pc:sldMk cId="2860567116" sldId="303"/>
            <ac:spMk id="2" creationId="{A5135344-5227-F58A-3C54-EF1C604077CE}"/>
          </ac:spMkLst>
        </pc:spChg>
        <pc:spChg chg="del">
          <ac:chgData name="Тимофей Якубовский" userId="abb27480d32e2210" providerId="LiveId" clId="{CDEC4A09-E67F-42B2-A6DB-EAB7C0F9D16D}" dt="2023-12-11T13:09:57.811" v="1458"/>
          <ac:spMkLst>
            <pc:docMk/>
            <pc:sldMk cId="2860567116" sldId="303"/>
            <ac:spMk id="3" creationId="{ACFAD729-558F-7B5C-CF5A-7C4216705526}"/>
          </ac:spMkLst>
        </pc:spChg>
        <pc:spChg chg="add del mod">
          <ac:chgData name="Тимофей Якубовский" userId="abb27480d32e2210" providerId="LiveId" clId="{CDEC4A09-E67F-42B2-A6DB-EAB7C0F9D16D}" dt="2023-12-11T14:06:45.622" v="2026"/>
          <ac:spMkLst>
            <pc:docMk/>
            <pc:sldMk cId="2860567116" sldId="303"/>
            <ac:spMk id="7" creationId="{EAEF3E68-5336-F599-729C-802BF10CC128}"/>
          </ac:spMkLst>
        </pc:spChg>
        <pc:spChg chg="add">
          <ac:chgData name="Тимофей Якубовский" userId="abb27480d32e2210" providerId="LiveId" clId="{CDEC4A09-E67F-42B2-A6DB-EAB7C0F9D16D}" dt="2023-12-11T13:10:06.614" v="1460" actId="26606"/>
          <ac:spMkLst>
            <pc:docMk/>
            <pc:sldMk cId="2860567116" sldId="303"/>
            <ac:spMk id="9" creationId="{42A4FC2C-047E-45A5-965D-8E1E3BF09BC6}"/>
          </ac:spMkLst>
        </pc:spChg>
        <pc:picChg chg="add del">
          <ac:chgData name="Тимофей Якубовский" userId="abb27480d32e2210" providerId="LiveId" clId="{CDEC4A09-E67F-42B2-A6DB-EAB7C0F9D16D}" dt="2023-12-11T14:06:37.440" v="2025" actId="478"/>
          <ac:picMkLst>
            <pc:docMk/>
            <pc:sldMk cId="2860567116" sldId="303"/>
            <ac:picMk id="4" creationId="{E71555FB-252F-F0F2-21C0-2FD56860A78B}"/>
          </ac:picMkLst>
        </pc:picChg>
        <pc:picChg chg="add del mod replId">
          <ac:chgData name="Тимофей Якубовский" userId="abb27480d32e2210" providerId="LiveId" clId="{CDEC4A09-E67F-42B2-A6DB-EAB7C0F9D16D}" dt="2023-12-11T13:10:06.614" v="1460" actId="26606"/>
          <ac:picMkLst>
            <pc:docMk/>
            <pc:sldMk cId="2860567116" sldId="303"/>
            <ac:picMk id="6" creationId="{82CF5C87-7667-4D64-402B-9B6017BAC0EB}"/>
          </ac:picMkLst>
        </pc:picChg>
        <pc:picChg chg="add mod">
          <ac:chgData name="Тимофей Якубовский" userId="abb27480d32e2210" providerId="LiveId" clId="{CDEC4A09-E67F-42B2-A6DB-EAB7C0F9D16D}" dt="2023-12-11T14:06:57.446" v="2030" actId="14100"/>
          <ac:picMkLst>
            <pc:docMk/>
            <pc:sldMk cId="2860567116" sldId="303"/>
            <ac:picMk id="8" creationId="{0BFB823C-F503-1F8D-8B1F-0F37AD9DF6F5}"/>
          </ac:picMkLst>
        </pc:picChg>
      </pc:sldChg>
      <pc:sldChg chg="addSp delSp modSp new del mod setBg setClrOvrMap">
        <pc:chgData name="Тимофей Якубовский" userId="abb27480d32e2210" providerId="LiveId" clId="{CDEC4A09-E67F-42B2-A6DB-EAB7C0F9D16D}" dt="2023-12-18T10:09:20.352" v="2402" actId="47"/>
        <pc:sldMkLst>
          <pc:docMk/>
          <pc:sldMk cId="2029921071" sldId="304"/>
        </pc:sldMkLst>
        <pc:spChg chg="del">
          <ac:chgData name="Тимофей Якубовский" userId="abb27480d32e2210" providerId="LiveId" clId="{CDEC4A09-E67F-42B2-A6DB-EAB7C0F9D16D}" dt="2023-12-11T13:10:30.750" v="1464" actId="26606"/>
          <ac:spMkLst>
            <pc:docMk/>
            <pc:sldMk cId="2029921071" sldId="304"/>
            <ac:spMk id="2" creationId="{D1FDD6E1-F9E5-B86C-45D6-283909CF3023}"/>
          </ac:spMkLst>
        </pc:spChg>
        <pc:spChg chg="del">
          <ac:chgData name="Тимофей Якубовский" userId="abb27480d32e2210" providerId="LiveId" clId="{CDEC4A09-E67F-42B2-A6DB-EAB7C0F9D16D}" dt="2023-12-11T13:10:28.103" v="1462"/>
          <ac:spMkLst>
            <pc:docMk/>
            <pc:sldMk cId="2029921071" sldId="304"/>
            <ac:spMk id="3" creationId="{52D0CA4B-C92D-9A43-38E2-9ED538EF91D4}"/>
          </ac:spMkLst>
        </pc:spChg>
        <pc:spChg chg="add">
          <ac:chgData name="Тимофей Якубовский" userId="abb27480d32e2210" providerId="LiveId" clId="{CDEC4A09-E67F-42B2-A6DB-EAB7C0F9D16D}" dt="2023-12-11T13:10:30.750" v="1464" actId="26606"/>
          <ac:spMkLst>
            <pc:docMk/>
            <pc:sldMk cId="2029921071" sldId="304"/>
            <ac:spMk id="9" creationId="{F3060C83-F051-4F0E-ABAD-AA0DFC48B218}"/>
          </ac:spMkLst>
        </pc:spChg>
        <pc:spChg chg="add">
          <ac:chgData name="Тимофей Якубовский" userId="abb27480d32e2210" providerId="LiveId" clId="{CDEC4A09-E67F-42B2-A6DB-EAB7C0F9D16D}" dt="2023-12-11T13:10:30.750" v="1464" actId="26606"/>
          <ac:spMkLst>
            <pc:docMk/>
            <pc:sldMk cId="2029921071" sldId="304"/>
            <ac:spMk id="11" creationId="{83C98ABE-055B-441F-B07E-44F97F083C39}"/>
          </ac:spMkLst>
        </pc:spChg>
        <pc:spChg chg="add">
          <ac:chgData name="Тимофей Якубовский" userId="abb27480d32e2210" providerId="LiveId" clId="{CDEC4A09-E67F-42B2-A6DB-EAB7C0F9D16D}" dt="2023-12-11T13:10:30.750" v="1464" actId="26606"/>
          <ac:spMkLst>
            <pc:docMk/>
            <pc:sldMk cId="2029921071" sldId="304"/>
            <ac:spMk id="13" creationId="{29FDB030-9B49-4CED-8CCD-4D99382388AC}"/>
          </ac:spMkLst>
        </pc:spChg>
        <pc:spChg chg="add">
          <ac:chgData name="Тимофей Якубовский" userId="abb27480d32e2210" providerId="LiveId" clId="{CDEC4A09-E67F-42B2-A6DB-EAB7C0F9D16D}" dt="2023-12-11T13:10:30.750" v="1464" actId="26606"/>
          <ac:spMkLst>
            <pc:docMk/>
            <pc:sldMk cId="2029921071" sldId="304"/>
            <ac:spMk id="15" creationId="{3783CA14-24A1-485C-8B30-D6A5D87987AD}"/>
          </ac:spMkLst>
        </pc:spChg>
        <pc:spChg chg="add">
          <ac:chgData name="Тимофей Якубовский" userId="abb27480d32e2210" providerId="LiveId" clId="{CDEC4A09-E67F-42B2-A6DB-EAB7C0F9D16D}" dt="2023-12-11T13:10:30.750" v="1464" actId="26606"/>
          <ac:spMkLst>
            <pc:docMk/>
            <pc:sldMk cId="2029921071" sldId="304"/>
            <ac:spMk id="17" creationId="{9A97C86A-04D6-40F7-AE84-31AB43E6A846}"/>
          </ac:spMkLst>
        </pc:spChg>
        <pc:spChg chg="add">
          <ac:chgData name="Тимофей Якубовский" userId="abb27480d32e2210" providerId="LiveId" clId="{CDEC4A09-E67F-42B2-A6DB-EAB7C0F9D16D}" dt="2023-12-11T13:10:30.750" v="1464" actId="26606"/>
          <ac:spMkLst>
            <pc:docMk/>
            <pc:sldMk cId="2029921071" sldId="304"/>
            <ac:spMk id="19" creationId="{FF9F2414-84E8-453E-B1F3-389FDE8192D9}"/>
          </ac:spMkLst>
        </pc:spChg>
        <pc:spChg chg="add">
          <ac:chgData name="Тимофей Якубовский" userId="abb27480d32e2210" providerId="LiveId" clId="{CDEC4A09-E67F-42B2-A6DB-EAB7C0F9D16D}" dt="2023-12-11T13:10:30.750" v="1464" actId="26606"/>
          <ac:spMkLst>
            <pc:docMk/>
            <pc:sldMk cId="2029921071" sldId="304"/>
            <ac:spMk id="21" creationId="{3ECA69A1-7536-43AC-85EF-C7106179F5ED}"/>
          </ac:spMkLst>
        </pc:spChg>
        <pc:picChg chg="add">
          <ac:chgData name="Тимофей Якубовский" userId="abb27480d32e2210" providerId="LiveId" clId="{CDEC4A09-E67F-42B2-A6DB-EAB7C0F9D16D}" dt="2023-12-11T13:10:30.750" v="1464" actId="26606"/>
          <ac:picMkLst>
            <pc:docMk/>
            <pc:sldMk cId="2029921071" sldId="304"/>
            <ac:picMk id="4" creationId="{7EF8A30A-0A57-CA50-6C74-7E7B7981DF0D}"/>
          </ac:picMkLst>
        </pc:picChg>
        <pc:picChg chg="add del mod replId">
          <ac:chgData name="Тимофей Якубовский" userId="abb27480d32e2210" providerId="LiveId" clId="{CDEC4A09-E67F-42B2-A6DB-EAB7C0F9D16D}" dt="2023-12-11T13:10:30.750" v="1464" actId="26606"/>
          <ac:picMkLst>
            <pc:docMk/>
            <pc:sldMk cId="2029921071" sldId="304"/>
            <ac:picMk id="6" creationId="{77D4AC9B-A5E0-3FEE-44F1-9BB7FDEE2DC4}"/>
          </ac:picMkLst>
        </pc:picChg>
      </pc:sldChg>
      <pc:sldChg chg="addSp delSp modSp new del mod setBg setClrOvrMap">
        <pc:chgData name="Тимофей Якубовский" userId="abb27480d32e2210" providerId="LiveId" clId="{CDEC4A09-E67F-42B2-A6DB-EAB7C0F9D16D}" dt="2023-12-18T10:09:18.455" v="2401" actId="47"/>
        <pc:sldMkLst>
          <pc:docMk/>
          <pc:sldMk cId="2795048727" sldId="305"/>
        </pc:sldMkLst>
        <pc:spChg chg="add del mod replId">
          <ac:chgData name="Тимофей Якубовский" userId="abb27480d32e2210" providerId="LiveId" clId="{CDEC4A09-E67F-42B2-A6DB-EAB7C0F9D16D}" dt="2023-12-11T13:10:44.219" v="1471" actId="26606"/>
          <ac:spMkLst>
            <pc:docMk/>
            <pc:sldMk cId="2795048727" sldId="305"/>
            <ac:spMk id="2" creationId="{0A7F2B24-BF7A-4756-E385-3032A1A375AF}"/>
          </ac:spMkLst>
        </pc:spChg>
        <pc:spChg chg="add del">
          <ac:chgData name="Тимофей Якубовский" userId="abb27480d32e2210" providerId="LiveId" clId="{CDEC4A09-E67F-42B2-A6DB-EAB7C0F9D16D}" dt="2023-12-11T13:10:44.103" v="1469" actId="26606"/>
          <ac:spMkLst>
            <pc:docMk/>
            <pc:sldMk cId="2795048727" sldId="305"/>
            <ac:spMk id="2" creationId="{AEF2B43D-2714-DB31-486E-9C0A33BCF7C3}"/>
          </ac:spMkLst>
        </pc:spChg>
        <pc:spChg chg="del">
          <ac:chgData name="Тимофей Якубовский" userId="abb27480d32e2210" providerId="LiveId" clId="{CDEC4A09-E67F-42B2-A6DB-EAB7C0F9D16D}" dt="2023-12-11T13:10:38.887" v="1466"/>
          <ac:spMkLst>
            <pc:docMk/>
            <pc:sldMk cId="2795048727" sldId="305"/>
            <ac:spMk id="3" creationId="{AC2E67F7-B768-9918-18FE-3FB54A603C28}"/>
          </ac:spMkLst>
        </pc:spChg>
        <pc:spChg chg="add del">
          <ac:chgData name="Тимофей Якубовский" userId="abb27480d32e2210" providerId="LiveId" clId="{CDEC4A09-E67F-42B2-A6DB-EAB7C0F9D16D}" dt="2023-12-11T13:10:44.103" v="1469" actId="26606"/>
          <ac:spMkLst>
            <pc:docMk/>
            <pc:sldMk cId="2795048727" sldId="305"/>
            <ac:spMk id="8" creationId="{63F75C34-7713-4553-19FF-65CF19428BFB}"/>
          </ac:spMkLst>
        </pc:spChg>
        <pc:spChg chg="add">
          <ac:chgData name="Тимофей Якубовский" userId="abb27480d32e2210" providerId="LiveId" clId="{CDEC4A09-E67F-42B2-A6DB-EAB7C0F9D16D}" dt="2023-12-11T13:10:44.219" v="1471" actId="26606"/>
          <ac:spMkLst>
            <pc:docMk/>
            <pc:sldMk cId="2795048727" sldId="305"/>
            <ac:spMk id="9" creationId="{F3060C83-F051-4F0E-ABAD-AA0DFC48B218}"/>
          </ac:spMkLst>
        </pc:spChg>
        <pc:spChg chg="add del">
          <ac:chgData name="Тимофей Якубовский" userId="abb27480d32e2210" providerId="LiveId" clId="{CDEC4A09-E67F-42B2-A6DB-EAB7C0F9D16D}" dt="2023-12-11T13:10:44.103" v="1469" actId="26606"/>
          <ac:spMkLst>
            <pc:docMk/>
            <pc:sldMk cId="2795048727" sldId="305"/>
            <ac:spMk id="11" creationId="{E8A8EAB8-D2FF-444D-B34B-7D32F106AD0E}"/>
          </ac:spMkLst>
        </pc:spChg>
        <pc:spChg chg="add">
          <ac:chgData name="Тимофей Якубовский" userId="abb27480d32e2210" providerId="LiveId" clId="{CDEC4A09-E67F-42B2-A6DB-EAB7C0F9D16D}" dt="2023-12-11T13:10:44.219" v="1471" actId="26606"/>
          <ac:spMkLst>
            <pc:docMk/>
            <pc:sldMk cId="2795048727" sldId="305"/>
            <ac:spMk id="17" creationId="{9A97C86A-04D6-40F7-AE84-31AB43E6A846}"/>
          </ac:spMkLst>
        </pc:spChg>
        <pc:spChg chg="add">
          <ac:chgData name="Тимофей Якубовский" userId="abb27480d32e2210" providerId="LiveId" clId="{CDEC4A09-E67F-42B2-A6DB-EAB7C0F9D16D}" dt="2023-12-11T13:10:44.219" v="1471" actId="26606"/>
          <ac:spMkLst>
            <pc:docMk/>
            <pc:sldMk cId="2795048727" sldId="305"/>
            <ac:spMk id="19" creationId="{FF9F2414-84E8-453E-B1F3-389FDE8192D9}"/>
          </ac:spMkLst>
        </pc:spChg>
        <pc:spChg chg="add">
          <ac:chgData name="Тимофей Якубовский" userId="abb27480d32e2210" providerId="LiveId" clId="{CDEC4A09-E67F-42B2-A6DB-EAB7C0F9D16D}" dt="2023-12-11T13:10:44.219" v="1471" actId="26606"/>
          <ac:spMkLst>
            <pc:docMk/>
            <pc:sldMk cId="2795048727" sldId="305"/>
            <ac:spMk id="20" creationId="{83C98ABE-055B-441F-B07E-44F97F083C39}"/>
          </ac:spMkLst>
        </pc:spChg>
        <pc:spChg chg="add">
          <ac:chgData name="Тимофей Якубовский" userId="abb27480d32e2210" providerId="LiveId" clId="{CDEC4A09-E67F-42B2-A6DB-EAB7C0F9D16D}" dt="2023-12-11T13:10:44.219" v="1471" actId="26606"/>
          <ac:spMkLst>
            <pc:docMk/>
            <pc:sldMk cId="2795048727" sldId="305"/>
            <ac:spMk id="21" creationId="{3ECA69A1-7536-43AC-85EF-C7106179F5ED}"/>
          </ac:spMkLst>
        </pc:spChg>
        <pc:spChg chg="add">
          <ac:chgData name="Тимофей Якубовский" userId="abb27480d32e2210" providerId="LiveId" clId="{CDEC4A09-E67F-42B2-A6DB-EAB7C0F9D16D}" dt="2023-12-11T13:10:44.219" v="1471" actId="26606"/>
          <ac:spMkLst>
            <pc:docMk/>
            <pc:sldMk cId="2795048727" sldId="305"/>
            <ac:spMk id="22" creationId="{29FDB030-9B49-4CED-8CCD-4D99382388AC}"/>
          </ac:spMkLst>
        </pc:spChg>
        <pc:spChg chg="add">
          <ac:chgData name="Тимофей Якубовский" userId="abb27480d32e2210" providerId="LiveId" clId="{CDEC4A09-E67F-42B2-A6DB-EAB7C0F9D16D}" dt="2023-12-11T13:10:44.219" v="1471" actId="26606"/>
          <ac:spMkLst>
            <pc:docMk/>
            <pc:sldMk cId="2795048727" sldId="305"/>
            <ac:spMk id="23" creationId="{3783CA14-24A1-485C-8B30-D6A5D87987AD}"/>
          </ac:spMkLst>
        </pc:spChg>
        <pc:grpChg chg="add del">
          <ac:chgData name="Тимофей Якубовский" userId="abb27480d32e2210" providerId="LiveId" clId="{CDEC4A09-E67F-42B2-A6DB-EAB7C0F9D16D}" dt="2023-12-11T13:10:44.103" v="1469" actId="26606"/>
          <ac:grpSpMkLst>
            <pc:docMk/>
            <pc:sldMk cId="2795048727" sldId="305"/>
            <ac:grpSpMk id="15" creationId="{9D20816A-53A8-414B-9615-2877C1081698}"/>
          </ac:grpSpMkLst>
        </pc:grpChg>
        <pc:picChg chg="add">
          <ac:chgData name="Тимофей Якубовский" userId="abb27480d32e2210" providerId="LiveId" clId="{CDEC4A09-E67F-42B2-A6DB-EAB7C0F9D16D}" dt="2023-12-11T13:10:44.219" v="1471" actId="26606"/>
          <ac:picMkLst>
            <pc:docMk/>
            <pc:sldMk cId="2795048727" sldId="305"/>
            <ac:picMk id="4" creationId="{14B80AF1-6EE2-B6E4-4CDA-B628B5D7BD73}"/>
          </ac:picMkLst>
        </pc:picChg>
        <pc:picChg chg="add del">
          <ac:chgData name="Тимофей Якубовский" userId="abb27480d32e2210" providerId="LiveId" clId="{CDEC4A09-E67F-42B2-A6DB-EAB7C0F9D16D}" dt="2023-12-11T13:10:44.103" v="1469" actId="26606"/>
          <ac:picMkLst>
            <pc:docMk/>
            <pc:sldMk cId="2795048727" sldId="305"/>
            <ac:picMk id="4" creationId="{6DD8DCE6-60D8-41B9-9B64-5EACED357C62}"/>
          </ac:picMkLst>
        </pc:picChg>
        <pc:picChg chg="add del mod replId">
          <ac:chgData name="Тимофей Якубовский" userId="abb27480d32e2210" providerId="LiveId" clId="{CDEC4A09-E67F-42B2-A6DB-EAB7C0F9D16D}" dt="2023-12-11T13:10:44.219" v="1471" actId="26606"/>
          <ac:picMkLst>
            <pc:docMk/>
            <pc:sldMk cId="2795048727" sldId="305"/>
            <ac:picMk id="24" creationId="{FCA6DB75-915E-090E-6818-64A43542939F}"/>
          </ac:picMkLst>
        </pc:picChg>
        <pc:cxnChg chg="add del">
          <ac:chgData name="Тимофей Якубовский" userId="abb27480d32e2210" providerId="LiveId" clId="{CDEC4A09-E67F-42B2-A6DB-EAB7C0F9D16D}" dt="2023-12-11T13:10:44.103" v="1469" actId="26606"/>
          <ac:cxnSpMkLst>
            <pc:docMk/>
            <pc:sldMk cId="2795048727" sldId="305"/>
            <ac:cxnSpMk id="13" creationId="{DAE05351-315A-4BA9-A90A-FE5C949522D1}"/>
          </ac:cxnSpMkLst>
        </pc:cxnChg>
      </pc:sldChg>
      <pc:sldChg chg="addSp delSp modSp new mod setBg">
        <pc:chgData name="Тимофей Якубовский" userId="abb27480d32e2210" providerId="LiveId" clId="{CDEC4A09-E67F-42B2-A6DB-EAB7C0F9D16D}" dt="2023-12-11T14:07:23.956" v="2038" actId="26606"/>
        <pc:sldMkLst>
          <pc:docMk/>
          <pc:sldMk cId="4149935801" sldId="306"/>
        </pc:sldMkLst>
        <pc:spChg chg="add del">
          <ac:chgData name="Тимофей Якубовский" userId="abb27480d32e2210" providerId="LiveId" clId="{CDEC4A09-E67F-42B2-A6DB-EAB7C0F9D16D}" dt="2023-12-11T14:07:23.939" v="2036" actId="26606"/>
          <ac:spMkLst>
            <pc:docMk/>
            <pc:sldMk cId="4149935801" sldId="306"/>
            <ac:spMk id="2" creationId="{7ABC9646-0F58-177B-DAA6-A5E1596FEEF7}"/>
          </ac:spMkLst>
        </pc:spChg>
        <pc:spChg chg="add del">
          <ac:chgData name="Тимофей Якубовский" userId="abb27480d32e2210" providerId="LiveId" clId="{CDEC4A09-E67F-42B2-A6DB-EAB7C0F9D16D}" dt="2023-12-11T14:07:21.991" v="2033" actId="26606"/>
          <ac:spMkLst>
            <pc:docMk/>
            <pc:sldMk cId="4149935801" sldId="306"/>
            <ac:spMk id="2" creationId="{85AFC065-7D14-E0CD-D3DA-3DE06E6F4859}"/>
          </ac:spMkLst>
        </pc:spChg>
        <pc:spChg chg="add">
          <ac:chgData name="Тимофей Якубовский" userId="abb27480d32e2210" providerId="LiveId" clId="{CDEC4A09-E67F-42B2-A6DB-EAB7C0F9D16D}" dt="2023-12-11T14:07:23.956" v="2038" actId="26606"/>
          <ac:spMkLst>
            <pc:docMk/>
            <pc:sldMk cId="4149935801" sldId="306"/>
            <ac:spMk id="2" creationId="{D49FD629-6E98-EDCC-1385-9547CAA756A3}"/>
          </ac:spMkLst>
        </pc:spChg>
        <pc:spChg chg="del">
          <ac:chgData name="Тимофей Якубовский" userId="abb27480d32e2210" providerId="LiveId" clId="{CDEC4A09-E67F-42B2-A6DB-EAB7C0F9D16D}" dt="2023-12-11T13:11:10.326" v="1476"/>
          <ac:spMkLst>
            <pc:docMk/>
            <pc:sldMk cId="4149935801" sldId="306"/>
            <ac:spMk id="3" creationId="{021185DB-CB11-62B9-7BFE-247224670DD1}"/>
          </ac:spMkLst>
        </pc:spChg>
        <pc:spChg chg="del mod replId">
          <ac:chgData name="Тимофей Якубовский" userId="abb27480d32e2210" providerId="LiveId" clId="{CDEC4A09-E67F-42B2-A6DB-EAB7C0F9D16D}" dt="2023-12-11T13:11:15.306" v="1478" actId="26606"/>
          <ac:spMkLst>
            <pc:docMk/>
            <pc:sldMk cId="4149935801" sldId="306"/>
            <ac:spMk id="6" creationId="{45B2D6D7-CE0B-E9CE-7F53-EEC6C1F3F8F4}"/>
          </ac:spMkLst>
        </pc:spChg>
        <pc:spChg chg="add del">
          <ac:chgData name="Тимофей Якубовский" userId="abb27480d32e2210" providerId="LiveId" clId="{CDEC4A09-E67F-42B2-A6DB-EAB7C0F9D16D}" dt="2023-12-11T14:07:23.956" v="2038" actId="26606"/>
          <ac:spMkLst>
            <pc:docMk/>
            <pc:sldMk cId="4149935801" sldId="306"/>
            <ac:spMk id="9" creationId="{6C4028FD-8BAA-4A19-BFDE-594D991B7552}"/>
          </ac:spMkLst>
        </pc:spChg>
        <pc:spChg chg="add del">
          <ac:chgData name="Тимофей Якубовский" userId="abb27480d32e2210" providerId="LiveId" clId="{CDEC4A09-E67F-42B2-A6DB-EAB7C0F9D16D}" dt="2023-12-11T14:07:21.991" v="2033" actId="26606"/>
          <ac:spMkLst>
            <pc:docMk/>
            <pc:sldMk cId="4149935801" sldId="306"/>
            <ac:spMk id="14" creationId="{DA147E64-09BA-4471-96FB-AF6E5E40575E}"/>
          </ac:spMkLst>
        </pc:spChg>
        <pc:spChg chg="add del">
          <ac:chgData name="Тимофей Якубовский" userId="abb27480d32e2210" providerId="LiveId" clId="{CDEC4A09-E67F-42B2-A6DB-EAB7C0F9D16D}" dt="2023-12-11T14:07:21.991" v="2033" actId="26606"/>
          <ac:spMkLst>
            <pc:docMk/>
            <pc:sldMk cId="4149935801" sldId="306"/>
            <ac:spMk id="16" creationId="{8C146EA9-8DC6-4D4F-90C2-A5A6585044AF}"/>
          </ac:spMkLst>
        </pc:spChg>
        <pc:spChg chg="add del">
          <ac:chgData name="Тимофей Якубовский" userId="abb27480d32e2210" providerId="LiveId" clId="{CDEC4A09-E67F-42B2-A6DB-EAB7C0F9D16D}" dt="2023-12-11T14:07:21.991" v="2033" actId="26606"/>
          <ac:spMkLst>
            <pc:docMk/>
            <pc:sldMk cId="4149935801" sldId="306"/>
            <ac:spMk id="20" creationId="{987D0A7F-09CB-4E1C-ACF6-5ECF8B48104D}"/>
          </ac:spMkLst>
        </pc:spChg>
        <pc:spChg chg="add del">
          <ac:chgData name="Тимофей Якубовский" userId="abb27480d32e2210" providerId="LiveId" clId="{CDEC4A09-E67F-42B2-A6DB-EAB7C0F9D16D}" dt="2023-12-11T14:07:21.991" v="2033" actId="26606"/>
          <ac:spMkLst>
            <pc:docMk/>
            <pc:sldMk cId="4149935801" sldId="306"/>
            <ac:spMk id="22" creationId="{702CD586-96A0-4B88-B189-5652FA4DC848}"/>
          </ac:spMkLst>
        </pc:spChg>
        <pc:spChg chg="add del">
          <ac:chgData name="Тимофей Якубовский" userId="abb27480d32e2210" providerId="LiveId" clId="{CDEC4A09-E67F-42B2-A6DB-EAB7C0F9D16D}" dt="2023-12-11T14:07:23.939" v="2036" actId="26606"/>
          <ac:spMkLst>
            <pc:docMk/>
            <pc:sldMk cId="4149935801" sldId="306"/>
            <ac:spMk id="24" creationId="{8A94871E-96FC-4ADE-815B-41A636E34F1A}"/>
          </ac:spMkLst>
        </pc:spChg>
        <pc:spChg chg="add del">
          <ac:chgData name="Тимофей Якубовский" userId="abb27480d32e2210" providerId="LiveId" clId="{CDEC4A09-E67F-42B2-A6DB-EAB7C0F9D16D}" dt="2023-12-11T14:07:23.939" v="2036" actId="26606"/>
          <ac:spMkLst>
            <pc:docMk/>
            <pc:sldMk cId="4149935801" sldId="306"/>
            <ac:spMk id="25" creationId="{3FCFB1DE-0B7E-48CC-BA90-B2AB0889F9D6}"/>
          </ac:spMkLst>
        </pc:spChg>
        <pc:spChg chg="add">
          <ac:chgData name="Тимофей Якубовский" userId="abb27480d32e2210" providerId="LiveId" clId="{CDEC4A09-E67F-42B2-A6DB-EAB7C0F9D16D}" dt="2023-12-11T14:07:23.956" v="2038" actId="26606"/>
          <ac:spMkLst>
            <pc:docMk/>
            <pc:sldMk cId="4149935801" sldId="306"/>
            <ac:spMk id="28" creationId="{35DB3719-6FDC-4E5D-891D-FF40B7300F64}"/>
          </ac:spMkLst>
        </pc:spChg>
        <pc:spChg chg="add">
          <ac:chgData name="Тимофей Якубовский" userId="abb27480d32e2210" providerId="LiveId" clId="{CDEC4A09-E67F-42B2-A6DB-EAB7C0F9D16D}" dt="2023-12-11T14:07:23.956" v="2038" actId="26606"/>
          <ac:spMkLst>
            <pc:docMk/>
            <pc:sldMk cId="4149935801" sldId="306"/>
            <ac:spMk id="29" creationId="{E0CBAC23-2E3F-4A90-BA59-F8299F6A5439}"/>
          </ac:spMkLst>
        </pc:spChg>
        <pc:spChg chg="add del mod replId">
          <ac:chgData name="Тимофей Якубовский" userId="abb27480d32e2210" providerId="LiveId" clId="{CDEC4A09-E67F-42B2-A6DB-EAB7C0F9D16D}" dt="2023-12-11T14:07:23.956" v="2038" actId="26606"/>
          <ac:spMkLst>
            <pc:docMk/>
            <pc:sldMk cId="4149935801" sldId="306"/>
            <ac:spMk id="30" creationId="{C1AF706E-5A7D-6A29-CC2C-26AC495EEFD1}"/>
          </ac:spMkLst>
        </pc:spChg>
        <pc:graphicFrameChg chg="add del">
          <ac:chgData name="Тимофей Якубовский" userId="abb27480d32e2210" providerId="LiveId" clId="{CDEC4A09-E67F-42B2-A6DB-EAB7C0F9D16D}" dt="2023-12-11T14:07:23.939" v="2036" actId="26606"/>
          <ac:graphicFrameMkLst>
            <pc:docMk/>
            <pc:sldMk cId="4149935801" sldId="306"/>
            <ac:graphicFrameMk id="4" creationId="{32EBE979-8E26-9C2E-2B5B-2A596FD9110F}"/>
          </ac:graphicFrameMkLst>
        </pc:graphicFrameChg>
        <pc:graphicFrameChg chg="add">
          <ac:chgData name="Тимофей Якубовский" userId="abb27480d32e2210" providerId="LiveId" clId="{CDEC4A09-E67F-42B2-A6DB-EAB7C0F9D16D}" dt="2023-12-11T14:07:23.956" v="2038" actId="26606"/>
          <ac:graphicFrameMkLst>
            <pc:docMk/>
            <pc:sldMk cId="4149935801" sldId="306"/>
            <ac:graphicFrameMk id="4" creationId="{84C14AE3-316C-F62B-F8B7-7408A4DCC05D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4:07:21.991" v="2033" actId="26606"/>
          <ac:graphicFrameMkLst>
            <pc:docMk/>
            <pc:sldMk cId="4149935801" sldId="306"/>
            <ac:graphicFrameMk id="4" creationId="{9DC67735-2F2E-1FF1-99B0-1B3B0723363E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11:15.306" v="1478" actId="26606"/>
          <ac:graphicFrameMkLst>
            <pc:docMk/>
            <pc:sldMk cId="4149935801" sldId="306"/>
            <ac:graphicFrameMk id="7" creationId="{B2C765FA-DA4B-D2AA-D238-61F2F7192A1F}"/>
          </ac:graphicFrameMkLst>
        </pc:graphicFrameChg>
        <pc:graphicFrameChg chg="add del mod replId modGraphic">
          <ac:chgData name="Тимофей Якубовский" userId="abb27480d32e2210" providerId="LiveId" clId="{CDEC4A09-E67F-42B2-A6DB-EAB7C0F9D16D}" dt="2023-12-11T14:07:23.956" v="2038" actId="26606"/>
          <ac:graphicFrameMkLst>
            <pc:docMk/>
            <pc:sldMk cId="4149935801" sldId="306"/>
            <ac:graphicFrameMk id="31" creationId="{297D50E5-A8ED-5877-F759-14DB05CE7DC7}"/>
          </ac:graphicFrameMkLst>
        </pc:graphicFrameChg>
        <pc:picChg chg="add del">
          <ac:chgData name="Тимофей Якубовский" userId="abb27480d32e2210" providerId="LiveId" clId="{CDEC4A09-E67F-42B2-A6DB-EAB7C0F9D16D}" dt="2023-12-11T14:07:21.991" v="2033" actId="26606"/>
          <ac:picMkLst>
            <pc:docMk/>
            <pc:sldMk cId="4149935801" sldId="306"/>
            <ac:picMk id="18" creationId="{886309BE-2E90-40A5-BF91-70F0402C73A3}"/>
          </ac:picMkLst>
        </pc:picChg>
      </pc:sldChg>
      <pc:sldChg chg="addSp delSp modSp new mod setBg">
        <pc:chgData name="Тимофей Якубовский" userId="abb27480d32e2210" providerId="LiveId" clId="{CDEC4A09-E67F-42B2-A6DB-EAB7C0F9D16D}" dt="2023-12-11T13:48:54.840" v="1844" actId="255"/>
        <pc:sldMkLst>
          <pc:docMk/>
          <pc:sldMk cId="1238091704" sldId="307"/>
        </pc:sldMkLst>
        <pc:spChg chg="add del">
          <ac:chgData name="Тимофей Якубовский" userId="abb27480d32e2210" providerId="LiveId" clId="{CDEC4A09-E67F-42B2-A6DB-EAB7C0F9D16D}" dt="2023-12-11T13:11:56.713" v="1486" actId="26606"/>
          <ac:spMkLst>
            <pc:docMk/>
            <pc:sldMk cId="1238091704" sldId="307"/>
            <ac:spMk id="2" creationId="{801BAC11-0F2E-9341-68C1-B84417B869CE}"/>
          </ac:spMkLst>
        </pc:spChg>
        <pc:spChg chg="add mod">
          <ac:chgData name="Тимофей Якубовский" userId="abb27480d32e2210" providerId="LiveId" clId="{CDEC4A09-E67F-42B2-A6DB-EAB7C0F9D16D}" dt="2023-12-11T13:48:54.840" v="1844" actId="255"/>
          <ac:spMkLst>
            <pc:docMk/>
            <pc:sldMk cId="1238091704" sldId="307"/>
            <ac:spMk id="2" creationId="{ABCD7BAF-D176-11E6-88DF-A55FF3192776}"/>
          </ac:spMkLst>
        </pc:spChg>
        <pc:spChg chg="del">
          <ac:chgData name="Тимофей Якубовский" userId="abb27480d32e2210" providerId="LiveId" clId="{CDEC4A09-E67F-42B2-A6DB-EAB7C0F9D16D}" dt="2023-12-11T13:11:43.888" v="1483"/>
          <ac:spMkLst>
            <pc:docMk/>
            <pc:sldMk cId="1238091704" sldId="307"/>
            <ac:spMk id="3" creationId="{5311FE19-7E50-D4FC-1BC7-D2D8D8CD4B97}"/>
          </ac:spMkLst>
        </pc:spChg>
        <pc:spChg chg="add del">
          <ac:chgData name="Тимофей Якубовский" userId="abb27480d32e2210" providerId="LiveId" clId="{CDEC4A09-E67F-42B2-A6DB-EAB7C0F9D16D}" dt="2023-12-11T13:11:56.713" v="1486" actId="26606"/>
          <ac:spMkLst>
            <pc:docMk/>
            <pc:sldMk cId="1238091704" sldId="307"/>
            <ac:spMk id="9" creationId="{6C4028FD-8BAA-4A19-BFDE-594D991B7552}"/>
          </ac:spMkLst>
        </pc:spChg>
        <pc:spChg chg="add del mod replId">
          <ac:chgData name="Тимофей Якубовский" userId="abb27480d32e2210" providerId="LiveId" clId="{CDEC4A09-E67F-42B2-A6DB-EAB7C0F9D16D}" dt="2023-12-11T13:11:56.728" v="1488" actId="26606"/>
          <ac:spMkLst>
            <pc:docMk/>
            <pc:sldMk cId="1238091704" sldId="307"/>
            <ac:spMk id="12" creationId="{FC705ECF-B0CB-02C7-3F5E-CAA01CBD448B}"/>
          </ac:spMkLst>
        </pc:spChg>
        <pc:graphicFrameChg chg="add">
          <ac:chgData name="Тимофей Якубовский" userId="abb27480d32e2210" providerId="LiveId" clId="{CDEC4A09-E67F-42B2-A6DB-EAB7C0F9D16D}" dt="2023-12-11T13:11:56.728" v="1488" actId="26606"/>
          <ac:graphicFrameMkLst>
            <pc:docMk/>
            <pc:sldMk cId="1238091704" sldId="307"/>
            <ac:graphicFrameMk id="4" creationId="{3FCC3069-EFF5-2B65-848A-87EAB7D7465A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3:11:56.713" v="1486" actId="26606"/>
          <ac:graphicFrameMkLst>
            <pc:docMk/>
            <pc:sldMk cId="1238091704" sldId="307"/>
            <ac:graphicFrameMk id="4" creationId="{6846D1F8-43CD-E06B-CC96-C018DDBC38CB}"/>
          </ac:graphicFrameMkLst>
        </pc:graphicFrameChg>
        <pc:graphicFrameChg chg="add mod modGraphic">
          <ac:chgData name="Тимофей Якубовский" userId="abb27480d32e2210" providerId="LiveId" clId="{CDEC4A09-E67F-42B2-A6DB-EAB7C0F9D16D}" dt="2023-12-11T13:48:37.335" v="1839" actId="1076"/>
          <ac:graphicFrameMkLst>
            <pc:docMk/>
            <pc:sldMk cId="1238091704" sldId="307"/>
            <ac:graphicFrameMk id="5" creationId="{26E217DF-D333-FDE8-55C4-2BA56268CBB1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11:56.728" v="1488" actId="26606"/>
          <ac:graphicFrameMkLst>
            <pc:docMk/>
            <pc:sldMk cId="1238091704" sldId="307"/>
            <ac:graphicFrameMk id="13" creationId="{B996C6A2-F119-DC3A-DB49-9A18BF07DCC9}"/>
          </ac:graphicFrameMkLst>
        </pc:graphicFrameChg>
        <pc:cxnChg chg="add">
          <ac:chgData name="Тимофей Якубовский" userId="abb27480d32e2210" providerId="LiveId" clId="{CDEC4A09-E67F-42B2-A6DB-EAB7C0F9D16D}" dt="2023-12-11T13:11:56.728" v="1488" actId="26606"/>
          <ac:cxnSpMkLst>
            <pc:docMk/>
            <pc:sldMk cId="1238091704" sldId="307"/>
            <ac:cxnSpMk id="11" creationId="{FC23E3B9-5ABF-58B3-E2B0-E9A5DAA90037}"/>
          </ac:cxnSpMkLst>
        </pc:cxnChg>
      </pc:sldChg>
      <pc:sldChg chg="addSp delSp modSp new del mod setBg">
        <pc:chgData name="Тимофей Якубовский" userId="abb27480d32e2210" providerId="LiveId" clId="{CDEC4A09-E67F-42B2-A6DB-EAB7C0F9D16D}" dt="2023-12-11T13:48:57.477" v="1845" actId="47"/>
        <pc:sldMkLst>
          <pc:docMk/>
          <pc:sldMk cId="3832171464" sldId="308"/>
        </pc:sldMkLst>
        <pc:spChg chg="add">
          <ac:chgData name="Тимофей Якубовский" userId="abb27480d32e2210" providerId="LiveId" clId="{CDEC4A09-E67F-42B2-A6DB-EAB7C0F9D16D}" dt="2023-12-11T13:12:34.897" v="1494" actId="26606"/>
          <ac:spMkLst>
            <pc:docMk/>
            <pc:sldMk cId="3832171464" sldId="308"/>
            <ac:spMk id="2" creationId="{D3D2EF43-2786-FFA3-D840-6A934AF8858F}"/>
          </ac:spMkLst>
        </pc:spChg>
        <pc:spChg chg="del">
          <ac:chgData name="Тимофей Якубовский" userId="abb27480d32e2210" providerId="LiveId" clId="{CDEC4A09-E67F-42B2-A6DB-EAB7C0F9D16D}" dt="2023-12-11T13:12:22.226" v="1492"/>
          <ac:spMkLst>
            <pc:docMk/>
            <pc:sldMk cId="3832171464" sldId="308"/>
            <ac:spMk id="3" creationId="{287525EE-D86E-65B8-97AB-3DCFCFAF15BE}"/>
          </ac:spMkLst>
        </pc:spChg>
        <pc:spChg chg="del mod replId">
          <ac:chgData name="Тимофей Якубовский" userId="abb27480d32e2210" providerId="LiveId" clId="{CDEC4A09-E67F-42B2-A6DB-EAB7C0F9D16D}" dt="2023-12-11T13:12:34.897" v="1494" actId="26606"/>
          <ac:spMkLst>
            <pc:docMk/>
            <pc:sldMk cId="3832171464" sldId="308"/>
            <ac:spMk id="6" creationId="{2EF8FDC5-577F-DB90-56D7-9A70C0352DFD}"/>
          </ac:spMkLst>
        </pc:spChg>
        <pc:graphicFrameChg chg="add">
          <ac:chgData name="Тимофей Якубовский" userId="abb27480d32e2210" providerId="LiveId" clId="{CDEC4A09-E67F-42B2-A6DB-EAB7C0F9D16D}" dt="2023-12-11T13:12:34.897" v="1494" actId="26606"/>
          <ac:graphicFrameMkLst>
            <pc:docMk/>
            <pc:sldMk cId="3832171464" sldId="308"/>
            <ac:graphicFrameMk id="4" creationId="{9B344598-CE9C-A9AE-7A96-35F78D8C1EFC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12:34.897" v="1494" actId="26606"/>
          <ac:graphicFrameMkLst>
            <pc:docMk/>
            <pc:sldMk cId="3832171464" sldId="308"/>
            <ac:graphicFrameMk id="7" creationId="{F94F3B9C-6FB9-4AED-A9C0-DFF0ACEAD25D}"/>
          </ac:graphicFrameMkLst>
        </pc:graphicFrameChg>
        <pc:cxnChg chg="add">
          <ac:chgData name="Тимофей Якубовский" userId="abb27480d32e2210" providerId="LiveId" clId="{CDEC4A09-E67F-42B2-A6DB-EAB7C0F9D16D}" dt="2023-12-11T13:12:34.897" v="1494" actId="26606"/>
          <ac:cxnSpMkLst>
            <pc:docMk/>
            <pc:sldMk cId="3832171464" sldId="308"/>
            <ac:cxnSpMk id="9" creationId="{FC23E3B9-5ABF-58B3-E2B0-E9A5DAA90037}"/>
          </ac:cxnSpMkLst>
        </pc:cxnChg>
      </pc:sldChg>
      <pc:sldChg chg="addSp delSp modSp new mod setBg">
        <pc:chgData name="Тимофей Якубовский" userId="abb27480d32e2210" providerId="LiveId" clId="{CDEC4A09-E67F-42B2-A6DB-EAB7C0F9D16D}" dt="2023-12-18T10:38:53.865" v="2664" actId="1036"/>
        <pc:sldMkLst>
          <pc:docMk/>
          <pc:sldMk cId="243324328" sldId="309"/>
        </pc:sldMkLst>
        <pc:spChg chg="add del">
          <ac:chgData name="Тимофей Якубовский" userId="abb27480d32e2210" providerId="LiveId" clId="{CDEC4A09-E67F-42B2-A6DB-EAB7C0F9D16D}" dt="2023-12-11T14:10:05.396" v="2100" actId="26606"/>
          <ac:spMkLst>
            <pc:docMk/>
            <pc:sldMk cId="243324328" sldId="309"/>
            <ac:spMk id="2" creationId="{7D33E33E-04D2-DE52-0499-11B8933D7312}"/>
          </ac:spMkLst>
        </pc:spChg>
        <pc:spChg chg="add del mod replId">
          <ac:chgData name="Тимофей Якубовский" userId="abb27480d32e2210" providerId="LiveId" clId="{CDEC4A09-E67F-42B2-A6DB-EAB7C0F9D16D}" dt="2023-12-11T14:10:05.396" v="2100" actId="26606"/>
          <ac:spMkLst>
            <pc:docMk/>
            <pc:sldMk cId="243324328" sldId="309"/>
            <ac:spMk id="2" creationId="{A0FAFF44-38FA-91C3-851F-5FB13851AEB1}"/>
          </ac:spMkLst>
        </pc:spChg>
        <pc:spChg chg="add del">
          <ac:chgData name="Тимофей Якубовский" userId="abb27480d32e2210" providerId="LiveId" clId="{CDEC4A09-E67F-42B2-A6DB-EAB7C0F9D16D}" dt="2023-12-11T14:09:41.621" v="2086" actId="26606"/>
          <ac:spMkLst>
            <pc:docMk/>
            <pc:sldMk cId="243324328" sldId="309"/>
            <ac:spMk id="2" creationId="{BDDF5EA9-1DF9-748F-77DF-0AE58538EE73}"/>
          </ac:spMkLst>
        </pc:spChg>
        <pc:spChg chg="del">
          <ac:chgData name="Тимофей Якубовский" userId="abb27480d32e2210" providerId="LiveId" clId="{CDEC4A09-E67F-42B2-A6DB-EAB7C0F9D16D}" dt="2023-12-11T13:13:08.379" v="1499"/>
          <ac:spMkLst>
            <pc:docMk/>
            <pc:sldMk cId="243324328" sldId="309"/>
            <ac:spMk id="3" creationId="{5FEC32D2-7C0C-4E9B-01D9-6EE47AAB4645}"/>
          </ac:spMkLst>
        </pc:spChg>
        <pc:spChg chg="del mod replId">
          <ac:chgData name="Тимофей Якубовский" userId="abb27480d32e2210" providerId="LiveId" clId="{CDEC4A09-E67F-42B2-A6DB-EAB7C0F9D16D}" dt="2023-12-11T13:13:16.392" v="1501" actId="26606"/>
          <ac:spMkLst>
            <pc:docMk/>
            <pc:sldMk cId="243324328" sldId="309"/>
            <ac:spMk id="6" creationId="{3B1C099C-8451-1839-EEF0-60DF75E1E849}"/>
          </ac:spMkLst>
        </pc:spChg>
        <pc:spChg chg="add del mod">
          <ac:chgData name="Тимофей Якубовский" userId="abb27480d32e2210" providerId="LiveId" clId="{CDEC4A09-E67F-42B2-A6DB-EAB7C0F9D16D}" dt="2023-12-11T14:09:25.162" v="2080"/>
          <ac:spMkLst>
            <pc:docMk/>
            <pc:sldMk cId="243324328" sldId="309"/>
            <ac:spMk id="8" creationId="{8F7CFF29-1404-EBB0-CCE1-520B6FF896C9}"/>
          </ac:spMkLst>
        </pc:spChg>
        <pc:spChg chg="add del">
          <ac:chgData name="Тимофей Якубовский" userId="abb27480d32e2210" providerId="LiveId" clId="{CDEC4A09-E67F-42B2-A6DB-EAB7C0F9D16D}" dt="2023-12-11T14:09:40.487" v="2083" actId="26606"/>
          <ac:spMkLst>
            <pc:docMk/>
            <pc:sldMk cId="243324328" sldId="309"/>
            <ac:spMk id="18" creationId="{35DB3719-6FDC-4E5D-891D-FF40B7300F64}"/>
          </ac:spMkLst>
        </pc:spChg>
        <pc:spChg chg="add del">
          <ac:chgData name="Тимофей Якубовский" userId="abb27480d32e2210" providerId="LiveId" clId="{CDEC4A09-E67F-42B2-A6DB-EAB7C0F9D16D}" dt="2023-12-11T14:09:40.487" v="2083" actId="26606"/>
          <ac:spMkLst>
            <pc:docMk/>
            <pc:sldMk cId="243324328" sldId="309"/>
            <ac:spMk id="20" creationId="{E0CBAC23-2E3F-4A90-BA59-F8299F6A5439}"/>
          </ac:spMkLst>
        </pc:spChg>
        <pc:spChg chg="add del">
          <ac:chgData name="Тимофей Якубовский" userId="abb27480d32e2210" providerId="LiveId" clId="{CDEC4A09-E67F-42B2-A6DB-EAB7C0F9D16D}" dt="2023-12-11T14:09:41.621" v="2086" actId="26606"/>
          <ac:spMkLst>
            <pc:docMk/>
            <pc:sldMk cId="243324328" sldId="309"/>
            <ac:spMk id="22" creationId="{8A94871E-96FC-4ADE-815B-41A636E34F1A}"/>
          </ac:spMkLst>
        </pc:spChg>
        <pc:spChg chg="add del">
          <ac:chgData name="Тимофей Якубовский" userId="abb27480d32e2210" providerId="LiveId" clId="{CDEC4A09-E67F-42B2-A6DB-EAB7C0F9D16D}" dt="2023-12-11T14:09:41.621" v="2086" actId="26606"/>
          <ac:spMkLst>
            <pc:docMk/>
            <pc:sldMk cId="243324328" sldId="309"/>
            <ac:spMk id="23" creationId="{3FCFB1DE-0B7E-48CC-BA90-B2AB0889F9D6}"/>
          </ac:spMkLst>
        </pc:spChg>
        <pc:spChg chg="add del">
          <ac:chgData name="Тимофей Якубовский" userId="abb27480d32e2210" providerId="LiveId" clId="{CDEC4A09-E67F-42B2-A6DB-EAB7C0F9D16D}" dt="2023-12-11T14:10:05.396" v="2100" actId="26606"/>
          <ac:spMkLst>
            <pc:docMk/>
            <pc:sldMk cId="243324328" sldId="309"/>
            <ac:spMk id="26" creationId="{35DB3719-6FDC-4E5D-891D-FF40B7300F64}"/>
          </ac:spMkLst>
        </pc:spChg>
        <pc:spChg chg="add del">
          <ac:chgData name="Тимофей Якубовский" userId="abb27480d32e2210" providerId="LiveId" clId="{CDEC4A09-E67F-42B2-A6DB-EAB7C0F9D16D}" dt="2023-12-11T14:10:05.396" v="2100" actId="26606"/>
          <ac:spMkLst>
            <pc:docMk/>
            <pc:sldMk cId="243324328" sldId="309"/>
            <ac:spMk id="27" creationId="{E0CBAC23-2E3F-4A90-BA59-F8299F6A5439}"/>
          </ac:spMkLst>
        </pc:spChg>
        <pc:grpChg chg="add del">
          <ac:chgData name="Тимофей Якубовский" userId="abb27480d32e2210" providerId="LiveId" clId="{CDEC4A09-E67F-42B2-A6DB-EAB7C0F9D16D}" dt="2023-12-11T14:10:05.396" v="2100" actId="26606"/>
          <ac:grpSpMkLst>
            <pc:docMk/>
            <pc:sldMk cId="243324328" sldId="309"/>
            <ac:grpSpMk id="9" creationId="{1E5539EC-8CB8-002F-68C6-678840282659}"/>
          </ac:grpSpMkLst>
        </pc:grpChg>
        <pc:graphicFrameChg chg="add del mod modGraphic">
          <ac:chgData name="Тимофей Якубовский" userId="abb27480d32e2210" providerId="LiveId" clId="{CDEC4A09-E67F-42B2-A6DB-EAB7C0F9D16D}" dt="2023-12-11T14:09:09.519" v="2079" actId="478"/>
          <ac:graphicFrameMkLst>
            <pc:docMk/>
            <pc:sldMk cId="243324328" sldId="309"/>
            <ac:graphicFrameMk id="4" creationId="{F1561A8C-826B-B203-5181-48D238B9E490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13:16.392" v="1501" actId="26606"/>
          <ac:graphicFrameMkLst>
            <pc:docMk/>
            <pc:sldMk cId="243324328" sldId="309"/>
            <ac:graphicFrameMk id="7" creationId="{EEC6638F-FCA0-F632-0EF1-287904FEEA7F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4:09:41.621" v="2086" actId="26606"/>
          <ac:graphicFrameMkLst>
            <pc:docMk/>
            <pc:sldMk cId="243324328" sldId="309"/>
            <ac:graphicFrameMk id="13" creationId="{0EC7D8B1-1A63-8F57-A4DF-C1E39CB2A11F}"/>
          </ac:graphicFrameMkLst>
        </pc:graphicFrameChg>
        <pc:graphicFrameChg chg="add del modGraphic">
          <ac:chgData name="Тимофей Якубовский" userId="abb27480d32e2210" providerId="LiveId" clId="{CDEC4A09-E67F-42B2-A6DB-EAB7C0F9D16D}" dt="2023-12-11T14:10:05.396" v="2100" actId="26606"/>
          <ac:graphicFrameMkLst>
            <pc:docMk/>
            <pc:sldMk cId="243324328" sldId="309"/>
            <ac:graphicFrameMk id="13" creationId="{A8CC3008-D3BD-6951-03F1-A355F0FE791C}"/>
          </ac:graphicFrameMkLst>
        </pc:graphicFrameChg>
        <pc:graphicFrameChg chg="add del mod replId modGraphic">
          <ac:chgData name="Тимофей Якубовский" userId="abb27480d32e2210" providerId="LiveId" clId="{CDEC4A09-E67F-42B2-A6DB-EAB7C0F9D16D}" dt="2023-12-18T10:38:53.865" v="2664" actId="1036"/>
          <ac:graphicFrameMkLst>
            <pc:docMk/>
            <pc:sldMk cId="243324328" sldId="309"/>
            <ac:graphicFrameMk id="13" creationId="{D0D0D114-7CB9-30DF-32CD-7B3BDD91C1FF}"/>
          </ac:graphicFrameMkLst>
        </pc:graphicFrameChg>
      </pc:sldChg>
      <pc:sldChg chg="addSp delSp modSp new del mod setBg">
        <pc:chgData name="Тимофей Якубовский" userId="abb27480d32e2210" providerId="LiveId" clId="{CDEC4A09-E67F-42B2-A6DB-EAB7C0F9D16D}" dt="2023-12-18T10:18:33.141" v="2478" actId="47"/>
        <pc:sldMkLst>
          <pc:docMk/>
          <pc:sldMk cId="3211685367" sldId="310"/>
        </pc:sldMkLst>
        <pc:spChg chg="add mod">
          <ac:chgData name="Тимофей Якубовский" userId="abb27480d32e2210" providerId="LiveId" clId="{CDEC4A09-E67F-42B2-A6DB-EAB7C0F9D16D}" dt="2023-12-18T10:18:28.606" v="2477" actId="1076"/>
          <ac:spMkLst>
            <pc:docMk/>
            <pc:sldMk cId="3211685367" sldId="310"/>
            <ac:spMk id="2" creationId="{160B3D1B-5ADD-B576-527A-E1F762E888B6}"/>
          </ac:spMkLst>
        </pc:spChg>
        <pc:spChg chg="del">
          <ac:chgData name="Тимофей Якубовский" userId="abb27480d32e2210" providerId="LiveId" clId="{CDEC4A09-E67F-42B2-A6DB-EAB7C0F9D16D}" dt="2023-12-11T13:13:57.436" v="1511"/>
          <ac:spMkLst>
            <pc:docMk/>
            <pc:sldMk cId="3211685367" sldId="310"/>
            <ac:spMk id="3" creationId="{285BF66A-9A23-9FCF-4FCB-38B3B71F50AE}"/>
          </ac:spMkLst>
        </pc:spChg>
        <pc:spChg chg="del mod replId">
          <ac:chgData name="Тимофей Якубовский" userId="abb27480d32e2210" providerId="LiveId" clId="{CDEC4A09-E67F-42B2-A6DB-EAB7C0F9D16D}" dt="2023-12-11T13:14:02.425" v="1513" actId="26606"/>
          <ac:spMkLst>
            <pc:docMk/>
            <pc:sldMk cId="3211685367" sldId="310"/>
            <ac:spMk id="6" creationId="{772A4941-2880-26E9-9AA9-898B50146981}"/>
          </ac:spMkLst>
        </pc:spChg>
        <pc:spChg chg="add del mod replId">
          <ac:chgData name="Тимофей Якубовский" userId="abb27480d32e2210" providerId="LiveId" clId="{CDEC4A09-E67F-42B2-A6DB-EAB7C0F9D16D}" dt="2023-12-11T14:15:11.092" v="2184" actId="26606"/>
          <ac:spMkLst>
            <pc:docMk/>
            <pc:sldMk cId="3211685367" sldId="310"/>
            <ac:spMk id="14" creationId="{E385F605-EC25-F8CD-8258-C3058A77278D}"/>
          </ac:spMkLst>
        </pc:spChg>
        <pc:spChg chg="add">
          <ac:chgData name="Тимофей Якубовский" userId="abb27480d32e2210" providerId="LiveId" clId="{CDEC4A09-E67F-42B2-A6DB-EAB7C0F9D16D}" dt="2023-12-11T14:15:11.092" v="2184" actId="26606"/>
          <ac:spMkLst>
            <pc:docMk/>
            <pc:sldMk cId="3211685367" sldId="310"/>
            <ac:spMk id="17" creationId="{BA79A7CF-01AF-4178-9369-94E0C90EB046}"/>
          </ac:spMkLst>
        </pc:spChg>
        <pc:spChg chg="add">
          <ac:chgData name="Тимофей Якубовский" userId="abb27480d32e2210" providerId="LiveId" clId="{CDEC4A09-E67F-42B2-A6DB-EAB7C0F9D16D}" dt="2023-12-11T14:15:11.092" v="2184" actId="26606"/>
          <ac:spMkLst>
            <pc:docMk/>
            <pc:sldMk cId="3211685367" sldId="310"/>
            <ac:spMk id="19" creationId="{99413ED5-9ED4-4772-BCE4-2BCAE6B12E35}"/>
          </ac:spMkLst>
        </pc:spChg>
        <pc:spChg chg="add">
          <ac:chgData name="Тимофей Якубовский" userId="abb27480d32e2210" providerId="LiveId" clId="{CDEC4A09-E67F-42B2-A6DB-EAB7C0F9D16D}" dt="2023-12-11T14:15:11.092" v="2184" actId="26606"/>
          <ac:spMkLst>
            <pc:docMk/>
            <pc:sldMk cId="3211685367" sldId="310"/>
            <ac:spMk id="21" creationId="{04357C93-F0CB-4A1C-8F77-4E9063789819}"/>
          </ac:spMkLst>
        </pc:spChg>
        <pc:spChg chg="add">
          <ac:chgData name="Тимофей Якубовский" userId="abb27480d32e2210" providerId="LiveId" clId="{CDEC4A09-E67F-42B2-A6DB-EAB7C0F9D16D}" dt="2023-12-11T14:15:11.092" v="2184" actId="26606"/>
          <ac:spMkLst>
            <pc:docMk/>
            <pc:sldMk cId="3211685367" sldId="310"/>
            <ac:spMk id="23" creationId="{90F533E9-6690-41A8-A372-4C6C622D028D}"/>
          </ac:spMkLst>
        </pc:spChg>
        <pc:grpChg chg="add del">
          <ac:chgData name="Тимофей Якубовский" userId="abb27480d32e2210" providerId="LiveId" clId="{CDEC4A09-E67F-42B2-A6DB-EAB7C0F9D16D}" dt="2023-12-11T14:15:11.092" v="2184" actId="26606"/>
          <ac:grpSpMkLst>
            <pc:docMk/>
            <pc:sldMk cId="3211685367" sldId="310"/>
            <ac:grpSpMk id="9" creationId="{1E5539EC-8CB8-002F-68C6-678840282659}"/>
          </ac:grpSpMkLst>
        </pc:grpChg>
        <pc:graphicFrameChg chg="add modGraphic">
          <ac:chgData name="Тимофей Якубовский" userId="abb27480d32e2210" providerId="LiveId" clId="{CDEC4A09-E67F-42B2-A6DB-EAB7C0F9D16D}" dt="2023-12-11T14:15:23.702" v="2188" actId="20577"/>
          <ac:graphicFrameMkLst>
            <pc:docMk/>
            <pc:sldMk cId="3211685367" sldId="310"/>
            <ac:graphicFrameMk id="4" creationId="{77FCEB75-02C5-C6A8-89AB-FBE6FCAC9233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14:02.425" v="1513" actId="26606"/>
          <ac:graphicFrameMkLst>
            <pc:docMk/>
            <pc:sldMk cId="3211685367" sldId="310"/>
            <ac:graphicFrameMk id="7" creationId="{656641B3-1CAF-A3F3-B1C0-696D1D6C0609}"/>
          </ac:graphicFrameMkLst>
        </pc:graphicFrameChg>
        <pc:graphicFrameChg chg="add del mod replId modGraphic">
          <ac:chgData name="Тимофей Якубовский" userId="abb27480d32e2210" providerId="LiveId" clId="{CDEC4A09-E67F-42B2-A6DB-EAB7C0F9D16D}" dt="2023-12-11T14:15:11.092" v="2184" actId="26606"/>
          <ac:graphicFrameMkLst>
            <pc:docMk/>
            <pc:sldMk cId="3211685367" sldId="310"/>
            <ac:graphicFrameMk id="15" creationId="{CC62E67F-93EB-4C1F-A568-C16444E9A7E2}"/>
          </ac:graphicFrameMkLst>
        </pc:graphicFrameChg>
      </pc:sldChg>
      <pc:sldChg chg="addSp delSp modSp new mod setBg">
        <pc:chgData name="Тимофей Якубовский" userId="abb27480d32e2210" providerId="LiveId" clId="{CDEC4A09-E67F-42B2-A6DB-EAB7C0F9D16D}" dt="2023-12-11T14:16:09.390" v="2198" actId="1076"/>
        <pc:sldMkLst>
          <pc:docMk/>
          <pc:sldMk cId="544271369" sldId="311"/>
        </pc:sldMkLst>
        <pc:spChg chg="add">
          <ac:chgData name="Тимофей Якубовский" userId="abb27480d32e2210" providerId="LiveId" clId="{CDEC4A09-E67F-42B2-A6DB-EAB7C0F9D16D}" dt="2023-12-11T14:15:46.849" v="2193" actId="26606"/>
          <ac:spMkLst>
            <pc:docMk/>
            <pc:sldMk cId="544271369" sldId="311"/>
            <ac:spMk id="2" creationId="{76A4F141-F85B-A412-05C0-CF614A9E8C6C}"/>
          </ac:spMkLst>
        </pc:spChg>
        <pc:spChg chg="del">
          <ac:chgData name="Тимофей Якубовский" userId="abb27480d32e2210" providerId="LiveId" clId="{CDEC4A09-E67F-42B2-A6DB-EAB7C0F9D16D}" dt="2023-12-11T13:14:25.231" v="1518"/>
          <ac:spMkLst>
            <pc:docMk/>
            <pc:sldMk cId="544271369" sldId="311"/>
            <ac:spMk id="3" creationId="{92A8664F-CA1B-1311-9CF8-E735B22D033E}"/>
          </ac:spMkLst>
        </pc:spChg>
        <pc:spChg chg="del mod replId">
          <ac:chgData name="Тимофей Якубовский" userId="abb27480d32e2210" providerId="LiveId" clId="{CDEC4A09-E67F-42B2-A6DB-EAB7C0F9D16D}" dt="2023-12-11T13:14:32.443" v="1520" actId="26606"/>
          <ac:spMkLst>
            <pc:docMk/>
            <pc:sldMk cId="544271369" sldId="311"/>
            <ac:spMk id="6" creationId="{1E6A8905-500C-DE1D-F4AC-76CAFE2B439F}"/>
          </ac:spMkLst>
        </pc:spChg>
        <pc:spChg chg="add del mod replId">
          <ac:chgData name="Тимофей Якубовский" userId="abb27480d32e2210" providerId="LiveId" clId="{CDEC4A09-E67F-42B2-A6DB-EAB7C0F9D16D}" dt="2023-12-11T13:15:06.757" v="1526" actId="26606"/>
          <ac:spMkLst>
            <pc:docMk/>
            <pc:sldMk cId="544271369" sldId="311"/>
            <ac:spMk id="14" creationId="{1E7693B1-4394-89BF-9D5B-FC0F32D9632C}"/>
          </ac:spMkLst>
        </pc:spChg>
        <pc:spChg chg="add del">
          <ac:chgData name="Тимофей Якубовский" userId="abb27480d32e2210" providerId="LiveId" clId="{CDEC4A09-E67F-42B2-A6DB-EAB7C0F9D16D}" dt="2023-12-11T14:15:33.449" v="2190" actId="26606"/>
          <ac:spMkLst>
            <pc:docMk/>
            <pc:sldMk cId="544271369" sldId="311"/>
            <ac:spMk id="17" creationId="{53F29798-D584-4792-9B62-3F5F5C36D619}"/>
          </ac:spMkLst>
        </pc:spChg>
        <pc:spChg chg="add del mod replId">
          <ac:chgData name="Тимофей Якубовский" userId="abb27480d32e2210" providerId="LiveId" clId="{CDEC4A09-E67F-42B2-A6DB-EAB7C0F9D16D}" dt="2023-12-11T14:15:33.449" v="2190" actId="26606"/>
          <ac:spMkLst>
            <pc:docMk/>
            <pc:sldMk cId="544271369" sldId="311"/>
            <ac:spMk id="20" creationId="{97BA8F89-CFBC-61C7-783D-9CF38C9883AE}"/>
          </ac:spMkLst>
        </pc:spChg>
        <pc:spChg chg="add del">
          <ac:chgData name="Тимофей Якубовский" userId="abb27480d32e2210" providerId="LiveId" clId="{CDEC4A09-E67F-42B2-A6DB-EAB7C0F9D16D}" dt="2023-12-11T14:15:46.849" v="2193" actId="26606"/>
          <ac:spMkLst>
            <pc:docMk/>
            <pc:sldMk cId="544271369" sldId="311"/>
            <ac:spMk id="22" creationId="{3B47FC9C-2ED3-4100-A4EF-E8CDFEE106C9}"/>
          </ac:spMkLst>
        </pc:spChg>
        <pc:spChg chg="add del mod replId">
          <ac:chgData name="Тимофей Якубовский" userId="abb27480d32e2210" providerId="LiveId" clId="{CDEC4A09-E67F-42B2-A6DB-EAB7C0F9D16D}" dt="2023-12-11T14:15:46.849" v="2193" actId="26606"/>
          <ac:spMkLst>
            <pc:docMk/>
            <pc:sldMk cId="544271369" sldId="311"/>
            <ac:spMk id="24" creationId="{D3F6F3F4-8C7A-F545-224C-0750735A4BAD}"/>
          </ac:spMkLst>
        </pc:spChg>
        <pc:spChg chg="add del">
          <ac:chgData name="Тимофей Якубовский" userId="abb27480d32e2210" providerId="LiveId" clId="{CDEC4A09-E67F-42B2-A6DB-EAB7C0F9D16D}" dt="2023-12-11T14:15:51.263" v="2194" actId="478"/>
          <ac:spMkLst>
            <pc:docMk/>
            <pc:sldMk cId="544271369" sldId="311"/>
            <ac:spMk id="27" creationId="{D485AB03-E490-474B-E133-134015A454FC}"/>
          </ac:spMkLst>
        </pc:spChg>
        <pc:spChg chg="add">
          <ac:chgData name="Тимофей Якубовский" userId="abb27480d32e2210" providerId="LiveId" clId="{CDEC4A09-E67F-42B2-A6DB-EAB7C0F9D16D}" dt="2023-12-11T14:15:46.849" v="2193" actId="26606"/>
          <ac:spMkLst>
            <pc:docMk/>
            <pc:sldMk cId="544271369" sldId="311"/>
            <ac:spMk id="30" creationId="{DBC6133C-0615-4CE4-9132-37E609A9BDFA}"/>
          </ac:spMkLst>
        </pc:spChg>
        <pc:spChg chg="add">
          <ac:chgData name="Тимофей Якубовский" userId="abb27480d32e2210" providerId="LiveId" clId="{CDEC4A09-E67F-42B2-A6DB-EAB7C0F9D16D}" dt="2023-12-11T14:15:46.849" v="2193" actId="26606"/>
          <ac:spMkLst>
            <pc:docMk/>
            <pc:sldMk cId="544271369" sldId="311"/>
            <ac:spMk id="32" creationId="{169CC832-2974-4E8D-90ED-3E2941BA7336}"/>
          </ac:spMkLst>
        </pc:spChg>
        <pc:spChg chg="add">
          <ac:chgData name="Тимофей Якубовский" userId="abb27480d32e2210" providerId="LiveId" clId="{CDEC4A09-E67F-42B2-A6DB-EAB7C0F9D16D}" dt="2023-12-11T14:15:46.849" v="2193" actId="26606"/>
          <ac:spMkLst>
            <pc:docMk/>
            <pc:sldMk cId="544271369" sldId="311"/>
            <ac:spMk id="34" creationId="{55222F96-971A-4F90-B841-6BAB416C7AC1}"/>
          </ac:spMkLst>
        </pc:spChg>
        <pc:spChg chg="add">
          <ac:chgData name="Тимофей Якубовский" userId="abb27480d32e2210" providerId="LiveId" clId="{CDEC4A09-E67F-42B2-A6DB-EAB7C0F9D16D}" dt="2023-12-11T14:15:46.849" v="2193" actId="26606"/>
          <ac:spMkLst>
            <pc:docMk/>
            <pc:sldMk cId="544271369" sldId="311"/>
            <ac:spMk id="36" creationId="{08980754-6F4B-43C9-B9BE-127B6BED6586}"/>
          </ac:spMkLst>
        </pc:spChg>
        <pc:spChg chg="add">
          <ac:chgData name="Тимофей Якубовский" userId="abb27480d32e2210" providerId="LiveId" clId="{CDEC4A09-E67F-42B2-A6DB-EAB7C0F9D16D}" dt="2023-12-11T14:15:46.849" v="2193" actId="26606"/>
          <ac:spMkLst>
            <pc:docMk/>
            <pc:sldMk cId="544271369" sldId="311"/>
            <ac:spMk id="38" creationId="{2C1BBA94-3F40-40AA-8BB9-E69E25E537C1}"/>
          </ac:spMkLst>
        </pc:spChg>
        <pc:grpChg chg="add del">
          <ac:chgData name="Тимофей Якубовский" userId="abb27480d32e2210" providerId="LiveId" clId="{CDEC4A09-E67F-42B2-A6DB-EAB7C0F9D16D}" dt="2023-12-11T13:15:06.757" v="1526" actId="26606"/>
          <ac:grpSpMkLst>
            <pc:docMk/>
            <pc:sldMk cId="544271369" sldId="311"/>
            <ac:grpSpMk id="9" creationId="{1E5539EC-8CB8-002F-68C6-678840282659}"/>
          </ac:grpSpMkLst>
        </pc:grpChg>
        <pc:graphicFrameChg chg="add del">
          <ac:chgData name="Тимофей Якубовский" userId="abb27480d32e2210" providerId="LiveId" clId="{CDEC4A09-E67F-42B2-A6DB-EAB7C0F9D16D}" dt="2023-12-11T14:15:46.849" v="2193" actId="26606"/>
          <ac:graphicFrameMkLst>
            <pc:docMk/>
            <pc:sldMk cId="544271369" sldId="311"/>
            <ac:graphicFrameMk id="4" creationId="{96A90DCC-C7DB-92D0-7B8C-C9A6B6A2D83A}"/>
          </ac:graphicFrameMkLst>
        </pc:graphicFrameChg>
        <pc:graphicFrameChg chg="add del mod">
          <ac:chgData name="Тимофей Якубовский" userId="abb27480d32e2210" providerId="LiveId" clId="{CDEC4A09-E67F-42B2-A6DB-EAB7C0F9D16D}" dt="2023-12-11T13:14:55.334" v="1523" actId="478"/>
          <ac:graphicFrameMkLst>
            <pc:docMk/>
            <pc:sldMk cId="544271369" sldId="311"/>
            <ac:graphicFrameMk id="5" creationId="{583353B3-A114-9183-8B8D-AA4E4712A445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14:32.443" v="1520" actId="26606"/>
          <ac:graphicFrameMkLst>
            <pc:docMk/>
            <pc:sldMk cId="544271369" sldId="311"/>
            <ac:graphicFrameMk id="7" creationId="{0B193AC6-CF6E-8BF1-9940-9E4CBA162BD7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4:15:41.609" v="2191" actId="478"/>
          <ac:graphicFrameMkLst>
            <pc:docMk/>
            <pc:sldMk cId="544271369" sldId="311"/>
            <ac:graphicFrameMk id="8" creationId="{8D4DC02A-BD06-24FC-911D-F3C5F7BBD787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15:06.757" v="1526" actId="26606"/>
          <ac:graphicFrameMkLst>
            <pc:docMk/>
            <pc:sldMk cId="544271369" sldId="311"/>
            <ac:graphicFrameMk id="15" creationId="{495B546E-BD1D-7A78-E577-186E3508D44E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15:06.757" v="1526" actId="26606"/>
          <ac:graphicFrameMkLst>
            <pc:docMk/>
            <pc:sldMk cId="544271369" sldId="311"/>
            <ac:graphicFrameMk id="16" creationId="{40EF083D-8301-5B62-8746-F89470FBF06F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4:15:33.449" v="2190" actId="26606"/>
          <ac:graphicFrameMkLst>
            <pc:docMk/>
            <pc:sldMk cId="544271369" sldId="311"/>
            <ac:graphicFrameMk id="19" creationId="{B557423E-8EF9-2CA5-850D-2FF51A35D8F7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4:15:33.449" v="2190" actId="26606"/>
          <ac:graphicFrameMkLst>
            <pc:docMk/>
            <pc:sldMk cId="544271369" sldId="311"/>
            <ac:graphicFrameMk id="21" creationId="{BCABCBD7-D191-1E3C-5CB3-C45D873D4692}"/>
          </ac:graphicFrameMkLst>
        </pc:graphicFrameChg>
        <pc:graphicFrameChg chg="add mod modGraphic">
          <ac:chgData name="Тимофей Якубовский" userId="abb27480d32e2210" providerId="LiveId" clId="{CDEC4A09-E67F-42B2-A6DB-EAB7C0F9D16D}" dt="2023-12-11T14:16:09.390" v="2198" actId="1076"/>
          <ac:graphicFrameMkLst>
            <pc:docMk/>
            <pc:sldMk cId="544271369" sldId="311"/>
            <ac:graphicFrameMk id="25" creationId="{202DF979-3D6E-DA0D-A3E4-6D90FD1C5C64}"/>
          </ac:graphicFrameMkLst>
        </pc:graphicFrameChg>
      </pc:sldChg>
      <pc:sldChg chg="addSp delSp modSp new del mod setBg">
        <pc:chgData name="Тимофей Якубовский" userId="abb27480d32e2210" providerId="LiveId" clId="{CDEC4A09-E67F-42B2-A6DB-EAB7C0F9D16D}" dt="2023-12-11T13:50:08.153" v="1853" actId="47"/>
        <pc:sldMkLst>
          <pc:docMk/>
          <pc:sldMk cId="857605198" sldId="312"/>
        </pc:sldMkLst>
        <pc:spChg chg="add">
          <ac:chgData name="Тимофей Якубовский" userId="abb27480d32e2210" providerId="LiveId" clId="{CDEC4A09-E67F-42B2-A6DB-EAB7C0F9D16D}" dt="2023-12-11T13:18:23.908" v="1560" actId="26606"/>
          <ac:spMkLst>
            <pc:docMk/>
            <pc:sldMk cId="857605198" sldId="312"/>
            <ac:spMk id="2" creationId="{B9277B55-EE3A-FB0E-476B-86B5FB82CF5D}"/>
          </ac:spMkLst>
        </pc:spChg>
        <pc:spChg chg="add">
          <ac:chgData name="Тимофей Якубовский" userId="abb27480d32e2210" providerId="LiveId" clId="{CDEC4A09-E67F-42B2-A6DB-EAB7C0F9D16D}" dt="2023-12-11T13:18:23.908" v="1560" actId="26606"/>
          <ac:spMkLst>
            <pc:docMk/>
            <pc:sldMk cId="857605198" sldId="312"/>
            <ac:spMk id="3" creationId="{9CEC3083-7F6B-43BE-D335-2B2C2B80C2C5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5" creationId="{C8F3BE54-F27E-C103-08BA-44C69DE6C0B1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6" creationId="{CACE956B-3C59-95EB-EC62-6747111D6163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15" creationId="{89816FE2-86B6-50A0-89B6-99832397AF8C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16" creationId="{27CC8BD8-E75E-55AA-8B43-F95CFCAD22FD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17" creationId="{46B72361-CC78-834D-5FF8-3FBA4E24ACDB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18" creationId="{25D20F6E-6A92-C21C-E3C2-431661674D42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19" creationId="{384A7C23-B00E-40BB-E722-FC9397911730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20" creationId="{C38A90CD-52DE-7AC3-F567-6DE038A45DFA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21" creationId="{6D20EDF8-5C99-E9F2-5194-30B8DCD70957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22" creationId="{86283A46-028C-085D-23A4-DF734C7BBC7F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23" creationId="{F90A05FD-2555-7B62-6B77-893E0EEEBC87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24" creationId="{31F991D0-5644-47BB-1940-BA42EDA0D138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25" creationId="{7B217C80-A9B9-7DE3-C669-C41A60CBB901}"/>
          </ac:spMkLst>
        </pc:spChg>
        <pc:spChg chg="mod">
          <ac:chgData name="Тимофей Якубовский" userId="abb27480d32e2210" providerId="LiveId" clId="{CDEC4A09-E67F-42B2-A6DB-EAB7C0F9D16D}" dt="2023-12-11T13:17:51.634" v="1549" actId="1076"/>
          <ac:spMkLst>
            <pc:docMk/>
            <pc:sldMk cId="857605198" sldId="312"/>
            <ac:spMk id="26" creationId="{0BEA8634-8466-00D8-3815-F149BCB92B7A}"/>
          </ac:spMkLst>
        </pc:spChg>
        <pc:spChg chg="add del">
          <ac:chgData name="Тимофей Якубовский" userId="abb27480d32e2210" providerId="LiveId" clId="{CDEC4A09-E67F-42B2-A6DB-EAB7C0F9D16D}" dt="2023-12-11T13:17:51.997" v="1550"/>
          <ac:spMkLst>
            <pc:docMk/>
            <pc:sldMk cId="857605198" sldId="312"/>
            <ac:spMk id="27" creationId="{66AE551A-5E9E-CAC4-AB39-FD40CFFE094E}"/>
          </ac:spMkLst>
        </pc:spChg>
        <pc:spChg chg="add del">
          <ac:chgData name="Тимофей Якубовский" userId="abb27480d32e2210" providerId="LiveId" clId="{CDEC4A09-E67F-42B2-A6DB-EAB7C0F9D16D}" dt="2023-12-11T13:17:51.997" v="1550"/>
          <ac:spMkLst>
            <pc:docMk/>
            <pc:sldMk cId="857605198" sldId="312"/>
            <ac:spMk id="28" creationId="{0B0DB582-634E-6A2A-BA13-9ABE01C1D2B6}"/>
          </ac:spMkLst>
        </pc:spChg>
        <pc:spChg chg="add del">
          <ac:chgData name="Тимофей Якубовский" userId="abb27480d32e2210" providerId="LiveId" clId="{CDEC4A09-E67F-42B2-A6DB-EAB7C0F9D16D}" dt="2023-12-11T13:17:51.997" v="1550"/>
          <ac:spMkLst>
            <pc:docMk/>
            <pc:sldMk cId="857605198" sldId="312"/>
            <ac:spMk id="29" creationId="{61FCCD44-6764-6A67-0A99-9D77888F288E}"/>
          </ac:spMkLst>
        </pc:spChg>
        <pc:spChg chg="del mod replId">
          <ac:chgData name="Тимофей Якубовский" userId="abb27480d32e2210" providerId="LiveId" clId="{CDEC4A09-E67F-42B2-A6DB-EAB7C0F9D16D}" dt="2023-12-11T13:18:23.908" v="1560" actId="26606"/>
          <ac:spMkLst>
            <pc:docMk/>
            <pc:sldMk cId="857605198" sldId="312"/>
            <ac:spMk id="54" creationId="{2C4529E5-A889-AF08-43F0-C5B51C1557DC}"/>
          </ac:spMkLst>
        </pc:spChg>
        <pc:spChg chg="del mod replId">
          <ac:chgData name="Тимофей Якубовский" userId="abb27480d32e2210" providerId="LiveId" clId="{CDEC4A09-E67F-42B2-A6DB-EAB7C0F9D16D}" dt="2023-12-11T13:18:23.908" v="1560" actId="26606"/>
          <ac:spMkLst>
            <pc:docMk/>
            <pc:sldMk cId="857605198" sldId="312"/>
            <ac:spMk id="55" creationId="{C50ABC05-D43D-CE57-E8AD-9AFA9252EB72}"/>
          </ac:spMkLst>
        </pc:spChg>
        <pc:spChg chg="add">
          <ac:chgData name="Тимофей Якубовский" userId="abb27480d32e2210" providerId="LiveId" clId="{CDEC4A09-E67F-42B2-A6DB-EAB7C0F9D16D}" dt="2023-12-11T13:18:23.908" v="1560" actId="26606"/>
          <ac:spMkLst>
            <pc:docMk/>
            <pc:sldMk cId="857605198" sldId="312"/>
            <ac:spMk id="57" creationId="{058A14AF-9FB5-4CC7-BA35-E8E85D3EDF0E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58" creationId="{EF44CF32-05CF-1CB9-2641-CB9689D4AE33}"/>
          </ac:spMkLst>
        </pc:spChg>
        <pc:spChg chg="add">
          <ac:chgData name="Тимофей Якубовский" userId="abb27480d32e2210" providerId="LiveId" clId="{CDEC4A09-E67F-42B2-A6DB-EAB7C0F9D16D}" dt="2023-12-11T13:18:23.908" v="1560" actId="26606"/>
          <ac:spMkLst>
            <pc:docMk/>
            <pc:sldMk cId="857605198" sldId="312"/>
            <ac:spMk id="59" creationId="{3A9A4357-BD1D-4622-A4FE-766E6AB8DE84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60" creationId="{DB3D83D5-46BF-CA01-BC90-986C37FAFC83}"/>
          </ac:spMkLst>
        </pc:spChg>
        <pc:spChg chg="add">
          <ac:chgData name="Тимофей Якубовский" userId="abb27480d32e2210" providerId="LiveId" clId="{CDEC4A09-E67F-42B2-A6DB-EAB7C0F9D16D}" dt="2023-12-11T13:18:23.908" v="1560" actId="26606"/>
          <ac:spMkLst>
            <pc:docMk/>
            <pc:sldMk cId="857605198" sldId="312"/>
            <ac:spMk id="61" creationId="{E659831F-0D9A-4C63-9EBB-8435B85A440F}"/>
          </ac:spMkLst>
        </pc:spChg>
        <pc:spChg chg="add">
          <ac:chgData name="Тимофей Якубовский" userId="abb27480d32e2210" providerId="LiveId" clId="{CDEC4A09-E67F-42B2-A6DB-EAB7C0F9D16D}" dt="2023-12-11T13:18:23.908" v="1560" actId="26606"/>
          <ac:spMkLst>
            <pc:docMk/>
            <pc:sldMk cId="857605198" sldId="312"/>
            <ac:spMk id="63" creationId="{E6995CE5-F890-4ABA-82A2-26507CE8D2A3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71" creationId="{22AF4EB8-1BBB-5C1C-3BF9-6F3C676361F4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72" creationId="{AA8746D6-6A60-8AE2-B598-C6F32D8A1E53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73" creationId="{33E68144-749C-219A-2618-2DEB05F34797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74" creationId="{E98ACB05-2E19-08DA-B325-2E083238057C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75" creationId="{A2F2FA12-4367-2084-80F7-7301E89F6214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76" creationId="{86F40FE8-55A5-3EA8-D944-51657792E51B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77" creationId="{DC04A3C6-E512-C2CB-CAE6-E2A7CEC743B0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78" creationId="{B80A71F3-EE2F-E1B6-CAAE-B57AB9A74A2B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79" creationId="{762E9795-20AA-9798-BAD7-0659DE82BA47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80" creationId="{C3A6A053-EB32-3097-8F5A-C5B63559D4AD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81" creationId="{E26A7998-49B5-3AF5-01F6-D285FBD92E0B}"/>
          </ac:spMkLst>
        </pc:spChg>
        <pc:spChg chg="add mod replId">
          <ac:chgData name="Тимофей Якубовский" userId="abb27480d32e2210" providerId="LiveId" clId="{CDEC4A09-E67F-42B2-A6DB-EAB7C0F9D16D}" dt="2023-12-11T13:18:23.878" v="1559" actId="26606"/>
          <ac:spMkLst>
            <pc:docMk/>
            <pc:sldMk cId="857605198" sldId="312"/>
            <ac:spMk id="82" creationId="{B3335A50-3E0F-6797-7235-2EFA51361AB2}"/>
          </ac:spMkLst>
        </pc:spChg>
        <pc:grpChg chg="add del mod">
          <ac:chgData name="Тимофей Якубовский" userId="abb27480d32e2210" providerId="LiveId" clId="{CDEC4A09-E67F-42B2-A6DB-EAB7C0F9D16D}" dt="2023-12-11T13:17:51.997" v="1550"/>
          <ac:grpSpMkLst>
            <pc:docMk/>
            <pc:sldMk cId="857605198" sldId="312"/>
            <ac:grpSpMk id="4" creationId="{46CA887B-741C-421A-9C6F-18D808AC847B}"/>
          </ac:grpSpMkLst>
        </pc:grpChg>
        <pc:grpChg chg="add">
          <ac:chgData name="Тимофей Якубовский" userId="abb27480d32e2210" providerId="LiveId" clId="{CDEC4A09-E67F-42B2-A6DB-EAB7C0F9D16D}" dt="2023-12-11T13:18:23.908" v="1560" actId="26606"/>
          <ac:grpSpMkLst>
            <pc:docMk/>
            <pc:sldMk cId="857605198" sldId="312"/>
            <ac:grpSpMk id="30" creationId="{69225F64-8A23-9BC8-6078-E31125073A2D}"/>
          </ac:grpSpMkLst>
        </pc:grpChg>
        <pc:grpChg chg="add del mod replId">
          <ac:chgData name="Тимофей Якубовский" userId="abb27480d32e2210" providerId="LiveId" clId="{CDEC4A09-E67F-42B2-A6DB-EAB7C0F9D16D}" dt="2023-12-11T13:18:23.908" v="1560" actId="26606"/>
          <ac:grpSpMkLst>
            <pc:docMk/>
            <pc:sldMk cId="857605198" sldId="312"/>
            <ac:grpSpMk id="56" creationId="{52834896-5F15-CE4C-1361-A19042250052}"/>
          </ac:grpSpMkLst>
        </pc:grpChg>
        <pc:picChg chg="mod">
          <ac:chgData name="Тимофей Якубовский" userId="abb27480d32e2210" providerId="LiveId" clId="{CDEC4A09-E67F-42B2-A6DB-EAB7C0F9D16D}" dt="2023-12-11T13:17:51.634" v="1549" actId="1076"/>
          <ac:picMkLst>
            <pc:docMk/>
            <pc:sldMk cId="857605198" sldId="312"/>
            <ac:picMk id="7" creationId="{5D9AF386-F056-7896-92FF-DEE379C6E571}"/>
          </ac:picMkLst>
        </pc:picChg>
        <pc:picChg chg="mod">
          <ac:chgData name="Тимофей Якубовский" userId="abb27480d32e2210" providerId="LiveId" clId="{CDEC4A09-E67F-42B2-A6DB-EAB7C0F9D16D}" dt="2023-12-11T13:17:51.634" v="1549" actId="1076"/>
          <ac:picMkLst>
            <pc:docMk/>
            <pc:sldMk cId="857605198" sldId="312"/>
            <ac:picMk id="8" creationId="{16C3F2DB-7079-635C-5D04-12A610EAB8AC}"/>
          </ac:picMkLst>
        </pc:picChg>
        <pc:picChg chg="mod">
          <ac:chgData name="Тимофей Якубовский" userId="abb27480d32e2210" providerId="LiveId" clId="{CDEC4A09-E67F-42B2-A6DB-EAB7C0F9D16D}" dt="2023-12-11T13:17:51.634" v="1549" actId="1076"/>
          <ac:picMkLst>
            <pc:docMk/>
            <pc:sldMk cId="857605198" sldId="312"/>
            <ac:picMk id="9" creationId="{34E91F49-82A0-322A-C939-A56A46BC4531}"/>
          </ac:picMkLst>
        </pc:picChg>
        <pc:picChg chg="mod">
          <ac:chgData name="Тимофей Якубовский" userId="abb27480d32e2210" providerId="LiveId" clId="{CDEC4A09-E67F-42B2-A6DB-EAB7C0F9D16D}" dt="2023-12-11T13:17:51.634" v="1549" actId="1076"/>
          <ac:picMkLst>
            <pc:docMk/>
            <pc:sldMk cId="857605198" sldId="312"/>
            <ac:picMk id="10" creationId="{29DF5404-C5AE-88A5-AF26-DF8EFD5688CB}"/>
          </ac:picMkLst>
        </pc:picChg>
        <pc:picChg chg="mod">
          <ac:chgData name="Тимофей Якубовский" userId="abb27480d32e2210" providerId="LiveId" clId="{CDEC4A09-E67F-42B2-A6DB-EAB7C0F9D16D}" dt="2023-12-11T13:17:51.634" v="1549" actId="1076"/>
          <ac:picMkLst>
            <pc:docMk/>
            <pc:sldMk cId="857605198" sldId="312"/>
            <ac:picMk id="11" creationId="{38164A71-46C8-D7EC-8E03-F3DD35178D03}"/>
          </ac:picMkLst>
        </pc:picChg>
        <pc:picChg chg="mod">
          <ac:chgData name="Тимофей Якубовский" userId="abb27480d32e2210" providerId="LiveId" clId="{CDEC4A09-E67F-42B2-A6DB-EAB7C0F9D16D}" dt="2023-12-11T13:17:51.634" v="1549" actId="1076"/>
          <ac:picMkLst>
            <pc:docMk/>
            <pc:sldMk cId="857605198" sldId="312"/>
            <ac:picMk id="12" creationId="{225ABE3B-CC87-9F78-ECB6-76D8EF40C45A}"/>
          </ac:picMkLst>
        </pc:picChg>
        <pc:picChg chg="mod">
          <ac:chgData name="Тимофей Якубовский" userId="abb27480d32e2210" providerId="LiveId" clId="{CDEC4A09-E67F-42B2-A6DB-EAB7C0F9D16D}" dt="2023-12-11T13:17:51.634" v="1549" actId="1076"/>
          <ac:picMkLst>
            <pc:docMk/>
            <pc:sldMk cId="857605198" sldId="312"/>
            <ac:picMk id="13" creationId="{78E03542-AC11-BEFA-8667-28920FF568ED}"/>
          </ac:picMkLst>
        </pc:picChg>
        <pc:picChg chg="add mod replId">
          <ac:chgData name="Тимофей Якубовский" userId="abb27480d32e2210" providerId="LiveId" clId="{CDEC4A09-E67F-42B2-A6DB-EAB7C0F9D16D}" dt="2023-12-11T13:18:23.878" v="1559" actId="26606"/>
          <ac:picMkLst>
            <pc:docMk/>
            <pc:sldMk cId="857605198" sldId="312"/>
            <ac:picMk id="62" creationId="{6643C5E2-3C29-7F08-9E8D-7B0B901FE809}"/>
          </ac:picMkLst>
        </pc:picChg>
        <pc:picChg chg="add mod replId">
          <ac:chgData name="Тимофей Якубовский" userId="abb27480d32e2210" providerId="LiveId" clId="{CDEC4A09-E67F-42B2-A6DB-EAB7C0F9D16D}" dt="2023-12-11T13:18:23.878" v="1559" actId="26606"/>
          <ac:picMkLst>
            <pc:docMk/>
            <pc:sldMk cId="857605198" sldId="312"/>
            <ac:picMk id="64" creationId="{23802CA4-4032-5B55-0766-C574E0A792DE}"/>
          </ac:picMkLst>
        </pc:picChg>
        <pc:picChg chg="add mod replId">
          <ac:chgData name="Тимофей Якубовский" userId="abb27480d32e2210" providerId="LiveId" clId="{CDEC4A09-E67F-42B2-A6DB-EAB7C0F9D16D}" dt="2023-12-11T13:18:23.878" v="1559" actId="26606"/>
          <ac:picMkLst>
            <pc:docMk/>
            <pc:sldMk cId="857605198" sldId="312"/>
            <ac:picMk id="65" creationId="{BF035EA2-95C2-C16B-A079-7377AE02781F}"/>
          </ac:picMkLst>
        </pc:picChg>
        <pc:picChg chg="add mod replId">
          <ac:chgData name="Тимофей Якубовский" userId="abb27480d32e2210" providerId="LiveId" clId="{CDEC4A09-E67F-42B2-A6DB-EAB7C0F9D16D}" dt="2023-12-11T13:18:23.878" v="1559" actId="26606"/>
          <ac:picMkLst>
            <pc:docMk/>
            <pc:sldMk cId="857605198" sldId="312"/>
            <ac:picMk id="66" creationId="{192D9A3C-E6B5-D79E-9C79-E025AF1E33B2}"/>
          </ac:picMkLst>
        </pc:picChg>
        <pc:picChg chg="add mod replId">
          <ac:chgData name="Тимофей Якубовский" userId="abb27480d32e2210" providerId="LiveId" clId="{CDEC4A09-E67F-42B2-A6DB-EAB7C0F9D16D}" dt="2023-12-11T13:18:23.878" v="1559" actId="26606"/>
          <ac:picMkLst>
            <pc:docMk/>
            <pc:sldMk cId="857605198" sldId="312"/>
            <ac:picMk id="67" creationId="{79616BDA-88DB-DC6C-BC81-A7B8BF33248F}"/>
          </ac:picMkLst>
        </pc:picChg>
        <pc:picChg chg="add mod replId">
          <ac:chgData name="Тимофей Якубовский" userId="abb27480d32e2210" providerId="LiveId" clId="{CDEC4A09-E67F-42B2-A6DB-EAB7C0F9D16D}" dt="2023-12-11T13:18:23.878" v="1559" actId="26606"/>
          <ac:picMkLst>
            <pc:docMk/>
            <pc:sldMk cId="857605198" sldId="312"/>
            <ac:picMk id="68" creationId="{867F1175-C68B-D297-8BD7-E0DBC4A521D2}"/>
          </ac:picMkLst>
        </pc:picChg>
        <pc:picChg chg="add mod replId">
          <ac:chgData name="Тимофей Якубовский" userId="abb27480d32e2210" providerId="LiveId" clId="{CDEC4A09-E67F-42B2-A6DB-EAB7C0F9D16D}" dt="2023-12-11T13:18:23.878" v="1559" actId="26606"/>
          <ac:picMkLst>
            <pc:docMk/>
            <pc:sldMk cId="857605198" sldId="312"/>
            <ac:picMk id="69" creationId="{AC685BBB-C9A8-45FE-BCE3-21825891DA2E}"/>
          </ac:picMkLst>
        </pc:picChg>
        <pc:cxnChg chg="mod">
          <ac:chgData name="Тимофей Якубовский" userId="abb27480d32e2210" providerId="LiveId" clId="{CDEC4A09-E67F-42B2-A6DB-EAB7C0F9D16D}" dt="2023-12-11T13:17:51.634" v="1549" actId="1076"/>
          <ac:cxnSpMkLst>
            <pc:docMk/>
            <pc:sldMk cId="857605198" sldId="312"/>
            <ac:cxnSpMk id="14" creationId="{4B28D6E9-DC87-F882-AB17-2F1EF167B039}"/>
          </ac:cxnSpMkLst>
        </pc:cxnChg>
        <pc:cxnChg chg="add mod replId">
          <ac:chgData name="Тимофей Якубовский" userId="abb27480d32e2210" providerId="LiveId" clId="{CDEC4A09-E67F-42B2-A6DB-EAB7C0F9D16D}" dt="2023-12-11T13:18:23.878" v="1559" actId="26606"/>
          <ac:cxnSpMkLst>
            <pc:docMk/>
            <pc:sldMk cId="857605198" sldId="312"/>
            <ac:cxnSpMk id="70" creationId="{B8D4CCFE-3C11-A31E-E6FB-A85B85CB5E9A}"/>
          </ac:cxnSpMkLst>
        </pc:cxnChg>
      </pc:sldChg>
      <pc:sldChg chg="addSp delSp modSp new mod setBg">
        <pc:chgData name="Тимофей Якубовский" userId="abb27480d32e2210" providerId="LiveId" clId="{CDEC4A09-E67F-42B2-A6DB-EAB7C0F9D16D}" dt="2023-12-11T14:18:18.572" v="2312" actId="1076"/>
        <pc:sldMkLst>
          <pc:docMk/>
          <pc:sldMk cId="3259115558" sldId="313"/>
        </pc:sldMkLst>
        <pc:spChg chg="add del mod replId">
          <ac:chgData name="Тимофей Якубовский" userId="abb27480d32e2210" providerId="LiveId" clId="{CDEC4A09-E67F-42B2-A6DB-EAB7C0F9D16D}" dt="2023-12-11T14:18:09.889" v="2311" actId="26606"/>
          <ac:spMkLst>
            <pc:docMk/>
            <pc:sldMk cId="3259115558" sldId="313"/>
            <ac:spMk id="2" creationId="{0996098A-F883-4FEA-283B-834F257670B9}"/>
          </ac:spMkLst>
        </pc:spChg>
        <pc:spChg chg="add del">
          <ac:chgData name="Тимофей Якубовский" userId="abb27480d32e2210" providerId="LiveId" clId="{CDEC4A09-E67F-42B2-A6DB-EAB7C0F9D16D}" dt="2023-12-11T13:15:54.992" v="1534" actId="26606"/>
          <ac:spMkLst>
            <pc:docMk/>
            <pc:sldMk cId="3259115558" sldId="313"/>
            <ac:spMk id="2" creationId="{19F65FA7-1241-2BBA-4AB4-869EF01CE573}"/>
          </ac:spMkLst>
        </pc:spChg>
        <pc:spChg chg="add del">
          <ac:chgData name="Тимофей Якубовский" userId="abb27480d32e2210" providerId="LiveId" clId="{CDEC4A09-E67F-42B2-A6DB-EAB7C0F9D16D}" dt="2023-12-11T14:17:59.219" v="2291" actId="26606"/>
          <ac:spMkLst>
            <pc:docMk/>
            <pc:sldMk cId="3259115558" sldId="313"/>
            <ac:spMk id="2" creationId="{2EE03E3A-805C-5ED7-CD67-16DE56EA6662}"/>
          </ac:spMkLst>
        </pc:spChg>
        <pc:spChg chg="add del">
          <ac:chgData name="Тимофей Якубовский" userId="abb27480d32e2210" providerId="LiveId" clId="{CDEC4A09-E67F-42B2-A6DB-EAB7C0F9D16D}" dt="2023-12-11T14:18:03.684" v="2294" actId="26606"/>
          <ac:spMkLst>
            <pc:docMk/>
            <pc:sldMk cId="3259115558" sldId="313"/>
            <ac:spMk id="2" creationId="{8A7BC2FE-15FD-85EC-30AE-4B1C7B9134E8}"/>
          </ac:spMkLst>
        </pc:spChg>
        <pc:spChg chg="add del mod replId">
          <ac:chgData name="Тимофей Якубовский" userId="abb27480d32e2210" providerId="LiveId" clId="{CDEC4A09-E67F-42B2-A6DB-EAB7C0F9D16D}" dt="2023-12-11T14:18:09.889" v="2311" actId="26606"/>
          <ac:spMkLst>
            <pc:docMk/>
            <pc:sldMk cId="3259115558" sldId="313"/>
            <ac:spMk id="2" creationId="{C4C2C7B3-3366-07A4-D265-F75DA30ECA80}"/>
          </ac:spMkLst>
        </pc:spChg>
        <pc:spChg chg="del">
          <ac:chgData name="Тимофей Якубовский" userId="abb27480d32e2210" providerId="LiveId" clId="{CDEC4A09-E67F-42B2-A6DB-EAB7C0F9D16D}" dt="2023-12-11T13:15:35.850" v="1531"/>
          <ac:spMkLst>
            <pc:docMk/>
            <pc:sldMk cId="3259115558" sldId="313"/>
            <ac:spMk id="3" creationId="{A98481B9-E4EA-3B38-4B4A-34F1B3D6AE4D}"/>
          </ac:spMkLst>
        </pc:spChg>
        <pc:spChg chg="add del">
          <ac:chgData name="Тимофей Якубовский" userId="abb27480d32e2210" providerId="LiveId" clId="{CDEC4A09-E67F-42B2-A6DB-EAB7C0F9D16D}" dt="2023-12-11T13:15:54.992" v="1534" actId="26606"/>
          <ac:spMkLst>
            <pc:docMk/>
            <pc:sldMk cId="3259115558" sldId="313"/>
            <ac:spMk id="9" creationId="{BACC6370-2D7E-4714-9D71-7542949D7D5D}"/>
          </ac:spMkLst>
        </pc:spChg>
        <pc:spChg chg="add del">
          <ac:chgData name="Тимофей Якубовский" userId="abb27480d32e2210" providerId="LiveId" clId="{CDEC4A09-E67F-42B2-A6DB-EAB7C0F9D16D}" dt="2023-12-11T13:15:54.992" v="1534" actId="26606"/>
          <ac:spMkLst>
            <pc:docMk/>
            <pc:sldMk cId="3259115558" sldId="313"/>
            <ac:spMk id="11" creationId="{F68B3F68-107C-434F-AA38-110D5EA91B85}"/>
          </ac:spMkLst>
        </pc:spChg>
        <pc:spChg chg="add del">
          <ac:chgData name="Тимофей Якубовский" userId="abb27480d32e2210" providerId="LiveId" clId="{CDEC4A09-E67F-42B2-A6DB-EAB7C0F9D16D}" dt="2023-12-11T13:15:54.992" v="1534" actId="26606"/>
          <ac:spMkLst>
            <pc:docMk/>
            <pc:sldMk cId="3259115558" sldId="313"/>
            <ac:spMk id="13" creationId="{AAD0DBB9-1A4B-4391-81D4-CB19F9AB918A}"/>
          </ac:spMkLst>
        </pc:spChg>
        <pc:spChg chg="add del">
          <ac:chgData name="Тимофей Якубовский" userId="abb27480d32e2210" providerId="LiveId" clId="{CDEC4A09-E67F-42B2-A6DB-EAB7C0F9D16D}" dt="2023-12-11T13:15:54.992" v="1534" actId="26606"/>
          <ac:spMkLst>
            <pc:docMk/>
            <pc:sldMk cId="3259115558" sldId="313"/>
            <ac:spMk id="15" creationId="{063BBA22-50EA-4C4D-BE05-F1CE4E63AA56}"/>
          </ac:spMkLst>
        </pc:spChg>
        <pc:spChg chg="add del mod replId">
          <ac:chgData name="Тимофей Якубовский" userId="abb27480d32e2210" providerId="LiveId" clId="{CDEC4A09-E67F-42B2-A6DB-EAB7C0F9D16D}" dt="2023-12-11T13:15:55.002" v="1536" actId="26606"/>
          <ac:spMkLst>
            <pc:docMk/>
            <pc:sldMk cId="3259115558" sldId="313"/>
            <ac:spMk id="18" creationId="{1097443C-9019-64B3-3550-B1BCE56F807D}"/>
          </ac:spMkLst>
        </pc:spChg>
        <pc:spChg chg="add del">
          <ac:chgData name="Тимофей Якубовский" userId="abb27480d32e2210" providerId="LiveId" clId="{CDEC4A09-E67F-42B2-A6DB-EAB7C0F9D16D}" dt="2023-12-11T14:18:09.889" v="2311" actId="26606"/>
          <ac:spMkLst>
            <pc:docMk/>
            <pc:sldMk cId="3259115558" sldId="313"/>
            <ac:spMk id="22" creationId="{5ED8C94E-74C4-2613-0391-18267CC26E24}"/>
          </ac:spMkLst>
        </pc:spChg>
        <pc:spChg chg="add del">
          <ac:chgData name="Тимофей Якубовский" userId="abb27480d32e2210" providerId="LiveId" clId="{CDEC4A09-E67F-42B2-A6DB-EAB7C0F9D16D}" dt="2023-12-11T14:18:09.889" v="2311" actId="26606"/>
          <ac:spMkLst>
            <pc:docMk/>
            <pc:sldMk cId="3259115558" sldId="313"/>
            <ac:spMk id="25" creationId="{DBC6133C-0615-4CE4-9132-37E609A9BDFA}"/>
          </ac:spMkLst>
        </pc:spChg>
        <pc:spChg chg="add del">
          <ac:chgData name="Тимофей Якубовский" userId="abb27480d32e2210" providerId="LiveId" clId="{CDEC4A09-E67F-42B2-A6DB-EAB7C0F9D16D}" dt="2023-12-11T14:18:09.889" v="2311" actId="26606"/>
          <ac:spMkLst>
            <pc:docMk/>
            <pc:sldMk cId="3259115558" sldId="313"/>
            <ac:spMk id="27" creationId="{169CC832-2974-4E8D-90ED-3E2941BA7336}"/>
          </ac:spMkLst>
        </pc:spChg>
        <pc:spChg chg="add del">
          <ac:chgData name="Тимофей Якубовский" userId="abb27480d32e2210" providerId="LiveId" clId="{CDEC4A09-E67F-42B2-A6DB-EAB7C0F9D16D}" dt="2023-12-11T14:18:09.889" v="2311" actId="26606"/>
          <ac:spMkLst>
            <pc:docMk/>
            <pc:sldMk cId="3259115558" sldId="313"/>
            <ac:spMk id="29" creationId="{55222F96-971A-4F90-B841-6BAB416C7AC1}"/>
          </ac:spMkLst>
        </pc:spChg>
        <pc:spChg chg="add del">
          <ac:chgData name="Тимофей Якубовский" userId="abb27480d32e2210" providerId="LiveId" clId="{CDEC4A09-E67F-42B2-A6DB-EAB7C0F9D16D}" dt="2023-12-11T14:18:09.889" v="2311" actId="26606"/>
          <ac:spMkLst>
            <pc:docMk/>
            <pc:sldMk cId="3259115558" sldId="313"/>
            <ac:spMk id="31" creationId="{08980754-6F4B-43C9-B9BE-127B6BED6586}"/>
          </ac:spMkLst>
        </pc:spChg>
        <pc:spChg chg="add del">
          <ac:chgData name="Тимофей Якубовский" userId="abb27480d32e2210" providerId="LiveId" clId="{CDEC4A09-E67F-42B2-A6DB-EAB7C0F9D16D}" dt="2023-12-11T14:18:09.889" v="2311" actId="26606"/>
          <ac:spMkLst>
            <pc:docMk/>
            <pc:sldMk cId="3259115558" sldId="313"/>
            <ac:spMk id="33" creationId="{2C1BBA94-3F40-40AA-8BB9-E69E25E537C1}"/>
          </ac:spMkLst>
        </pc:spChg>
        <pc:spChg chg="add del">
          <ac:chgData name="Тимофей Якубовский" userId="abb27480d32e2210" providerId="LiveId" clId="{CDEC4A09-E67F-42B2-A6DB-EAB7C0F9D16D}" dt="2023-12-11T14:17:59.219" v="2291" actId="26606"/>
          <ac:spMkLst>
            <pc:docMk/>
            <pc:sldMk cId="3259115558" sldId="313"/>
            <ac:spMk id="38" creationId="{91DC6ABD-215C-4EA8-A483-CEF5B99AB385}"/>
          </ac:spMkLst>
        </pc:spChg>
        <pc:spChg chg="add del">
          <ac:chgData name="Тимофей Якубовский" userId="abb27480d32e2210" providerId="LiveId" clId="{CDEC4A09-E67F-42B2-A6DB-EAB7C0F9D16D}" dt="2023-12-11T14:17:59.219" v="2291" actId="26606"/>
          <ac:spMkLst>
            <pc:docMk/>
            <pc:sldMk cId="3259115558" sldId="313"/>
            <ac:spMk id="44" creationId="{04357C93-F0CB-4A1C-8F77-4E9063789819}"/>
          </ac:spMkLst>
        </pc:spChg>
        <pc:spChg chg="add del">
          <ac:chgData name="Тимофей Якубовский" userId="abb27480d32e2210" providerId="LiveId" clId="{CDEC4A09-E67F-42B2-A6DB-EAB7C0F9D16D}" dt="2023-12-11T14:18:03.684" v="2294" actId="26606"/>
          <ac:spMkLst>
            <pc:docMk/>
            <pc:sldMk cId="3259115558" sldId="313"/>
            <ac:spMk id="46" creationId="{BA79A7CF-01AF-4178-9369-94E0C90EB046}"/>
          </ac:spMkLst>
        </pc:spChg>
        <pc:spChg chg="add del">
          <ac:chgData name="Тимофей Якубовский" userId="abb27480d32e2210" providerId="LiveId" clId="{CDEC4A09-E67F-42B2-A6DB-EAB7C0F9D16D}" dt="2023-12-11T14:18:03.684" v="2294" actId="26606"/>
          <ac:spMkLst>
            <pc:docMk/>
            <pc:sldMk cId="3259115558" sldId="313"/>
            <ac:spMk id="47" creationId="{99413ED5-9ED4-4772-BCE4-2BCAE6B12E35}"/>
          </ac:spMkLst>
        </pc:spChg>
        <pc:spChg chg="add del">
          <ac:chgData name="Тимофей Якубовский" userId="abb27480d32e2210" providerId="LiveId" clId="{CDEC4A09-E67F-42B2-A6DB-EAB7C0F9D16D}" dt="2023-12-11T14:18:03.684" v="2294" actId="26606"/>
          <ac:spMkLst>
            <pc:docMk/>
            <pc:sldMk cId="3259115558" sldId="313"/>
            <ac:spMk id="48" creationId="{04357C93-F0CB-4A1C-8F77-4E9063789819}"/>
          </ac:spMkLst>
        </pc:spChg>
        <pc:spChg chg="add del">
          <ac:chgData name="Тимофей Якубовский" userId="abb27480d32e2210" providerId="LiveId" clId="{CDEC4A09-E67F-42B2-A6DB-EAB7C0F9D16D}" dt="2023-12-11T14:18:03.684" v="2294" actId="26606"/>
          <ac:spMkLst>
            <pc:docMk/>
            <pc:sldMk cId="3259115558" sldId="313"/>
            <ac:spMk id="49" creationId="{90F533E9-6690-41A8-A372-4C6C622D028D}"/>
          </ac:spMkLst>
        </pc:spChg>
        <pc:grpChg chg="add del">
          <ac:chgData name="Тимофей Якубовский" userId="abb27480d32e2210" providerId="LiveId" clId="{CDEC4A09-E67F-42B2-A6DB-EAB7C0F9D16D}" dt="2023-12-11T14:17:59.219" v="2291" actId="26606"/>
          <ac:grpSpMkLst>
            <pc:docMk/>
            <pc:sldMk cId="3259115558" sldId="313"/>
            <ac:grpSpMk id="40" creationId="{3AF6A671-C637-4547-85F4-51B6D1881399}"/>
          </ac:grpSpMkLst>
        </pc:grpChg>
        <pc:graphicFrameChg chg="add del">
          <ac:chgData name="Тимофей Якубовский" userId="abb27480d32e2210" providerId="LiveId" clId="{CDEC4A09-E67F-42B2-A6DB-EAB7C0F9D16D}" dt="2023-12-11T13:15:54.992" v="1534" actId="26606"/>
          <ac:graphicFrameMkLst>
            <pc:docMk/>
            <pc:sldMk cId="3259115558" sldId="313"/>
            <ac:graphicFrameMk id="4" creationId="{31DE0A79-E779-98DF-9A66-14A40ABF1621}"/>
          </ac:graphicFrameMkLst>
        </pc:graphicFrameChg>
        <pc:graphicFrameChg chg="add del mod modGraphic">
          <ac:chgData name="Тимофей Якубовский" userId="abb27480d32e2210" providerId="LiveId" clId="{CDEC4A09-E67F-42B2-A6DB-EAB7C0F9D16D}" dt="2023-12-11T14:18:18.572" v="2312" actId="1076"/>
          <ac:graphicFrameMkLst>
            <pc:docMk/>
            <pc:sldMk cId="3259115558" sldId="313"/>
            <ac:graphicFrameMk id="4" creationId="{F1724FAB-DA9D-9594-816B-5D87EF201867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15:55.002" v="1536" actId="26606"/>
          <ac:graphicFrameMkLst>
            <pc:docMk/>
            <pc:sldMk cId="3259115558" sldId="313"/>
            <ac:graphicFrameMk id="19" creationId="{E298104D-2F63-C2ED-B214-ABF852BC99A0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4:17:59.219" v="2291" actId="26606"/>
          <ac:graphicFrameMkLst>
            <pc:docMk/>
            <pc:sldMk cId="3259115558" sldId="313"/>
            <ac:graphicFrameMk id="20" creationId="{84F6258E-EDFB-B651-601E-4E843CFEF0C1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4:18:03.684" v="2294" actId="26606"/>
          <ac:graphicFrameMkLst>
            <pc:docMk/>
            <pc:sldMk cId="3259115558" sldId="313"/>
            <ac:graphicFrameMk id="20" creationId="{A4477EAF-D3C8-2931-3ADA-D2A602282889}"/>
          </ac:graphicFrameMkLst>
        </pc:graphicFrameChg>
        <pc:graphicFrameChg chg="add del mod replId modGraphic">
          <ac:chgData name="Тимофей Якубовский" userId="abb27480d32e2210" providerId="LiveId" clId="{CDEC4A09-E67F-42B2-A6DB-EAB7C0F9D16D}" dt="2023-12-11T14:18:09.889" v="2311" actId="26606"/>
          <ac:graphicFrameMkLst>
            <pc:docMk/>
            <pc:sldMk cId="3259115558" sldId="313"/>
            <ac:graphicFrameMk id="20" creationId="{CAB18BF2-8E4A-62D4-357E-E5820109E404}"/>
          </ac:graphicFrameMkLst>
        </pc:graphicFrameChg>
        <pc:cxnChg chg="add del">
          <ac:chgData name="Тимофей Якубовский" userId="abb27480d32e2210" providerId="LiveId" clId="{CDEC4A09-E67F-42B2-A6DB-EAB7C0F9D16D}" dt="2023-12-11T14:18:09.889" v="2311" actId="26606"/>
          <ac:cxnSpMkLst>
            <pc:docMk/>
            <pc:sldMk cId="3259115558" sldId="313"/>
            <ac:cxnSpMk id="17" creationId="{75EC1263-91AD-4CF8-16A7-79A7F263CDBD}"/>
          </ac:cxnSpMkLst>
        </pc:cxnChg>
      </pc:sldChg>
      <pc:sldChg chg="addSp delSp modSp new mod setBg">
        <pc:chgData name="Тимофей Якубовский" userId="abb27480d32e2210" providerId="LiveId" clId="{CDEC4A09-E67F-42B2-A6DB-EAB7C0F9D16D}" dt="2023-12-11T14:19:16.985" v="2322" actId="122"/>
        <pc:sldMkLst>
          <pc:docMk/>
          <pc:sldMk cId="205846401" sldId="314"/>
        </pc:sldMkLst>
        <pc:spChg chg="add mod">
          <ac:chgData name="Тимофей Якубовский" userId="abb27480d32e2210" providerId="LiveId" clId="{CDEC4A09-E67F-42B2-A6DB-EAB7C0F9D16D}" dt="2023-12-11T14:19:16.985" v="2322" actId="122"/>
          <ac:spMkLst>
            <pc:docMk/>
            <pc:sldMk cId="205846401" sldId="314"/>
            <ac:spMk id="2" creationId="{CC0100EA-55D8-2552-DA3F-DFB4CC24173B}"/>
          </ac:spMkLst>
        </pc:spChg>
        <pc:spChg chg="add del mod">
          <ac:chgData name="Тимофей Якубовский" userId="abb27480d32e2210" providerId="LiveId" clId="{CDEC4A09-E67F-42B2-A6DB-EAB7C0F9D16D}" dt="2023-12-11T13:50:00.206" v="1851" actId="478"/>
          <ac:spMkLst>
            <pc:docMk/>
            <pc:sldMk cId="205846401" sldId="314"/>
            <ac:spMk id="3" creationId="{FC361CFE-AFB0-C3D9-0EA1-AEED40ABDE8B}"/>
          </ac:spMkLst>
        </pc:spChg>
        <pc:spChg chg="mod">
          <ac:chgData name="Тимофей Якубовский" userId="abb27480d32e2210" providerId="LiveId" clId="{CDEC4A09-E67F-42B2-A6DB-EAB7C0F9D16D}" dt="2023-12-11T13:49:38.649" v="1846" actId="1076"/>
          <ac:spMkLst>
            <pc:docMk/>
            <pc:sldMk cId="205846401" sldId="314"/>
            <ac:spMk id="5" creationId="{42A0D758-D68A-E892-5EFD-5E731F9A07D2}"/>
          </ac:spMkLst>
        </pc:spChg>
        <pc:spChg chg="mod">
          <ac:chgData name="Тимофей Якубовский" userId="abb27480d32e2210" providerId="LiveId" clId="{CDEC4A09-E67F-42B2-A6DB-EAB7C0F9D16D}" dt="2023-12-11T13:49:38.649" v="1846" actId="1076"/>
          <ac:spMkLst>
            <pc:docMk/>
            <pc:sldMk cId="205846401" sldId="314"/>
            <ac:spMk id="6" creationId="{E2D89124-0EC1-AF7A-CB6C-238353C9013C}"/>
          </ac:spMkLst>
        </pc:spChg>
        <pc:spChg chg="mod">
          <ac:chgData name="Тимофей Якубовский" userId="abb27480d32e2210" providerId="LiveId" clId="{CDEC4A09-E67F-42B2-A6DB-EAB7C0F9D16D}" dt="2023-12-11T13:49:38.649" v="1846" actId="1076"/>
          <ac:spMkLst>
            <pc:docMk/>
            <pc:sldMk cId="205846401" sldId="314"/>
            <ac:spMk id="15" creationId="{CEA04576-DF5C-F8B7-BCC1-236A9B5FD4EB}"/>
          </ac:spMkLst>
        </pc:spChg>
        <pc:spChg chg="mod">
          <ac:chgData name="Тимофей Якубовский" userId="abb27480d32e2210" providerId="LiveId" clId="{CDEC4A09-E67F-42B2-A6DB-EAB7C0F9D16D}" dt="2023-12-11T13:49:38.649" v="1846" actId="1076"/>
          <ac:spMkLst>
            <pc:docMk/>
            <pc:sldMk cId="205846401" sldId="314"/>
            <ac:spMk id="16" creationId="{E5CF72AE-16D8-5511-FE20-FC47C45D034F}"/>
          </ac:spMkLst>
        </pc:spChg>
        <pc:spChg chg="mod">
          <ac:chgData name="Тимофей Якубовский" userId="abb27480d32e2210" providerId="LiveId" clId="{CDEC4A09-E67F-42B2-A6DB-EAB7C0F9D16D}" dt="2023-12-11T13:49:38.649" v="1846" actId="1076"/>
          <ac:spMkLst>
            <pc:docMk/>
            <pc:sldMk cId="205846401" sldId="314"/>
            <ac:spMk id="17" creationId="{465897DD-4AC5-74E2-6129-BAEDA334BA92}"/>
          </ac:spMkLst>
        </pc:spChg>
        <pc:spChg chg="mod">
          <ac:chgData name="Тимофей Якубовский" userId="abb27480d32e2210" providerId="LiveId" clId="{CDEC4A09-E67F-42B2-A6DB-EAB7C0F9D16D}" dt="2023-12-11T13:49:38.649" v="1846" actId="1076"/>
          <ac:spMkLst>
            <pc:docMk/>
            <pc:sldMk cId="205846401" sldId="314"/>
            <ac:spMk id="18" creationId="{EE913F20-F765-3DA8-4451-90EF23AC9BD8}"/>
          </ac:spMkLst>
        </pc:spChg>
        <pc:spChg chg="mod">
          <ac:chgData name="Тимофей Якубовский" userId="abb27480d32e2210" providerId="LiveId" clId="{CDEC4A09-E67F-42B2-A6DB-EAB7C0F9D16D}" dt="2023-12-11T13:49:38.649" v="1846" actId="1076"/>
          <ac:spMkLst>
            <pc:docMk/>
            <pc:sldMk cId="205846401" sldId="314"/>
            <ac:spMk id="19" creationId="{9290C056-D969-E42C-4385-0F23666A8DF1}"/>
          </ac:spMkLst>
        </pc:spChg>
        <pc:spChg chg="del mod replId">
          <ac:chgData name="Тимофей Якубовский" userId="abb27480d32e2210" providerId="LiveId" clId="{CDEC4A09-E67F-42B2-A6DB-EAB7C0F9D16D}" dt="2023-12-11T13:16:26.386" v="1542" actId="26606"/>
          <ac:spMkLst>
            <pc:docMk/>
            <pc:sldMk cId="205846401" sldId="314"/>
            <ac:spMk id="21" creationId="{D770571B-8DE1-B7D3-2791-107D24D50831}"/>
          </ac:spMkLst>
        </pc:spChg>
        <pc:spChg chg="del mod replId">
          <ac:chgData name="Тимофей Якубовский" userId="abb27480d32e2210" providerId="LiveId" clId="{CDEC4A09-E67F-42B2-A6DB-EAB7C0F9D16D}" dt="2023-12-11T13:16:26.386" v="1542" actId="26606"/>
          <ac:spMkLst>
            <pc:docMk/>
            <pc:sldMk cId="205846401" sldId="314"/>
            <ac:spMk id="22" creationId="{BCB3D380-8C32-3D74-56BA-929420A930E2}"/>
          </ac:spMkLst>
        </pc:spChg>
        <pc:spChg chg="add">
          <ac:chgData name="Тимофей Якубовский" userId="abb27480d32e2210" providerId="LiveId" clId="{CDEC4A09-E67F-42B2-A6DB-EAB7C0F9D16D}" dt="2023-12-11T13:16:26.386" v="1542" actId="26606"/>
          <ac:spMkLst>
            <pc:docMk/>
            <pc:sldMk cId="205846401" sldId="314"/>
            <ac:spMk id="24" creationId="{058A14AF-9FB5-4CC7-BA35-E8E85D3EDF0E}"/>
          </ac:spMkLst>
        </pc:spChg>
        <pc:spChg chg="add mod replId">
          <ac:chgData name="Тимофей Якубовский" userId="abb27480d32e2210" providerId="LiveId" clId="{CDEC4A09-E67F-42B2-A6DB-EAB7C0F9D16D}" dt="2023-12-11T13:16:26.365" v="1541" actId="26606"/>
          <ac:spMkLst>
            <pc:docMk/>
            <pc:sldMk cId="205846401" sldId="314"/>
            <ac:spMk id="25" creationId="{9E039097-C3E6-F164-FBE9-0D88586AEF08}"/>
          </ac:spMkLst>
        </pc:spChg>
        <pc:spChg chg="add">
          <ac:chgData name="Тимофей Якубовский" userId="abb27480d32e2210" providerId="LiveId" clId="{CDEC4A09-E67F-42B2-A6DB-EAB7C0F9D16D}" dt="2023-12-11T13:16:26.386" v="1542" actId="26606"/>
          <ac:spMkLst>
            <pc:docMk/>
            <pc:sldMk cId="205846401" sldId="314"/>
            <ac:spMk id="26" creationId="{3A9A4357-BD1D-4622-A4FE-766E6AB8DE84}"/>
          </ac:spMkLst>
        </pc:spChg>
        <pc:spChg chg="add mod replId">
          <ac:chgData name="Тимофей Якубовский" userId="abb27480d32e2210" providerId="LiveId" clId="{CDEC4A09-E67F-42B2-A6DB-EAB7C0F9D16D}" dt="2023-12-11T13:16:26.365" v="1541" actId="26606"/>
          <ac:spMkLst>
            <pc:docMk/>
            <pc:sldMk cId="205846401" sldId="314"/>
            <ac:spMk id="27" creationId="{C01C8CBD-873F-41BE-9A5F-552EB4206F99}"/>
          </ac:spMkLst>
        </pc:spChg>
        <pc:spChg chg="add">
          <ac:chgData name="Тимофей Якубовский" userId="abb27480d32e2210" providerId="LiveId" clId="{CDEC4A09-E67F-42B2-A6DB-EAB7C0F9D16D}" dt="2023-12-11T13:16:26.386" v="1542" actId="26606"/>
          <ac:spMkLst>
            <pc:docMk/>
            <pc:sldMk cId="205846401" sldId="314"/>
            <ac:spMk id="28" creationId="{E659831F-0D9A-4C63-9EBB-8435B85A440F}"/>
          </ac:spMkLst>
        </pc:spChg>
        <pc:spChg chg="add">
          <ac:chgData name="Тимофей Якубовский" userId="abb27480d32e2210" providerId="LiveId" clId="{CDEC4A09-E67F-42B2-A6DB-EAB7C0F9D16D}" dt="2023-12-11T13:16:26.386" v="1542" actId="26606"/>
          <ac:spMkLst>
            <pc:docMk/>
            <pc:sldMk cId="205846401" sldId="314"/>
            <ac:spMk id="30" creationId="{E6995CE5-F890-4ABA-82A2-26507CE8D2A3}"/>
          </ac:spMkLst>
        </pc:spChg>
        <pc:spChg chg="add mod replId">
          <ac:chgData name="Тимофей Якубовский" userId="abb27480d32e2210" providerId="LiveId" clId="{CDEC4A09-E67F-42B2-A6DB-EAB7C0F9D16D}" dt="2023-12-11T13:16:26.365" v="1541" actId="26606"/>
          <ac:spMkLst>
            <pc:docMk/>
            <pc:sldMk cId="205846401" sldId="314"/>
            <ac:spMk id="38" creationId="{AC93941E-19EA-0484-C3B4-7BDE6BAB3C6E}"/>
          </ac:spMkLst>
        </pc:spChg>
        <pc:spChg chg="add mod replId">
          <ac:chgData name="Тимофей Якубовский" userId="abb27480d32e2210" providerId="LiveId" clId="{CDEC4A09-E67F-42B2-A6DB-EAB7C0F9D16D}" dt="2023-12-11T13:16:26.365" v="1541" actId="26606"/>
          <ac:spMkLst>
            <pc:docMk/>
            <pc:sldMk cId="205846401" sldId="314"/>
            <ac:spMk id="39" creationId="{1A098BC5-0C09-512E-882E-9A263F0CEA3F}"/>
          </ac:spMkLst>
        </pc:spChg>
        <pc:spChg chg="add mod replId">
          <ac:chgData name="Тимофей Якубовский" userId="abb27480d32e2210" providerId="LiveId" clId="{CDEC4A09-E67F-42B2-A6DB-EAB7C0F9D16D}" dt="2023-12-11T13:16:26.365" v="1541" actId="26606"/>
          <ac:spMkLst>
            <pc:docMk/>
            <pc:sldMk cId="205846401" sldId="314"/>
            <ac:spMk id="40" creationId="{9C6B702C-BEBD-E668-CDC4-56C98CD31F31}"/>
          </ac:spMkLst>
        </pc:spChg>
        <pc:spChg chg="add mod replId">
          <ac:chgData name="Тимофей Якубовский" userId="abb27480d32e2210" providerId="LiveId" clId="{CDEC4A09-E67F-42B2-A6DB-EAB7C0F9D16D}" dt="2023-12-11T13:16:26.365" v="1541" actId="26606"/>
          <ac:spMkLst>
            <pc:docMk/>
            <pc:sldMk cId="205846401" sldId="314"/>
            <ac:spMk id="41" creationId="{A232D941-9540-C664-592C-F9870AF721C1}"/>
          </ac:spMkLst>
        </pc:spChg>
        <pc:spChg chg="add mod replId">
          <ac:chgData name="Тимофей Якубовский" userId="abb27480d32e2210" providerId="LiveId" clId="{CDEC4A09-E67F-42B2-A6DB-EAB7C0F9D16D}" dt="2023-12-11T13:16:26.365" v="1541" actId="26606"/>
          <ac:spMkLst>
            <pc:docMk/>
            <pc:sldMk cId="205846401" sldId="314"/>
            <ac:spMk id="42" creationId="{9E243C84-9DF6-D71F-2881-22A433EA51C3}"/>
          </ac:spMkLst>
        </pc:spChg>
        <pc:spChg chg="add del">
          <ac:chgData name="Тимофей Якубовский" userId="abb27480d32e2210" providerId="LiveId" clId="{CDEC4A09-E67F-42B2-A6DB-EAB7C0F9D16D}" dt="2023-12-11T13:16:52.349" v="1544"/>
          <ac:spMkLst>
            <pc:docMk/>
            <pc:sldMk cId="205846401" sldId="314"/>
            <ac:spMk id="65" creationId="{6B1F7141-2BE4-BB3C-8AD3-3A7E12C30237}"/>
          </ac:spMkLst>
        </pc:spChg>
        <pc:spChg chg="add del">
          <ac:chgData name="Тимофей Якубовский" userId="abb27480d32e2210" providerId="LiveId" clId="{CDEC4A09-E67F-42B2-A6DB-EAB7C0F9D16D}" dt="2023-12-11T13:16:52.349" v="1544"/>
          <ac:spMkLst>
            <pc:docMk/>
            <pc:sldMk cId="205846401" sldId="314"/>
            <ac:spMk id="66" creationId="{47D960C6-8258-A87B-8FE1-0C29F211B55C}"/>
          </ac:spMkLst>
        </pc:spChg>
        <pc:spChg chg="add del">
          <ac:chgData name="Тимофей Якубовский" userId="abb27480d32e2210" providerId="LiveId" clId="{CDEC4A09-E67F-42B2-A6DB-EAB7C0F9D16D}" dt="2023-12-11T13:16:52.349" v="1544"/>
          <ac:spMkLst>
            <pc:docMk/>
            <pc:sldMk cId="205846401" sldId="314"/>
            <ac:spMk id="67" creationId="{7FD6D82A-BBE6-D748-3A60-F989CEBCC791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69" creationId="{AF4E79A4-77A3-2F9B-1B98-7735A92F14B7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70" creationId="{3190A9C7-B76D-90D5-8461-9482B3B6FAC1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79" creationId="{47AA9AB3-EAFF-8E72-E064-50885B5A426E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80" creationId="{D446507E-CB54-997C-49F8-A52C7A895D34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81" creationId="{DD458C83-893C-9EAE-1137-B9825C5FF88D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82" creationId="{3DCFF900-3AB9-58DE-1123-0B4A72937F95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83" creationId="{7B80710D-10BA-8BE5-97F7-A7E33AECACAE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84" creationId="{B7DA5576-7DD0-5ECE-7441-BC6EF4D37FC5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85" creationId="{ECF60368-D83A-0244-B035-916AFBC93177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86" creationId="{58C7AF85-D279-0A09-C10A-DB271A6C325E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87" creationId="{A205B8A0-A8AF-23E9-A904-E6260AD9340A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88" creationId="{4626A94B-3CDA-2167-F5F8-463EA9C04771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89" creationId="{30DA7569-1C4A-A0F7-FF93-FB9A38A2DD84}"/>
          </ac:spMkLst>
        </pc:spChg>
        <pc:spChg chg="mod">
          <ac:chgData name="Тимофей Якубовский" userId="abb27480d32e2210" providerId="LiveId" clId="{CDEC4A09-E67F-42B2-A6DB-EAB7C0F9D16D}" dt="2023-12-11T13:50:02.754" v="1852" actId="1076"/>
          <ac:spMkLst>
            <pc:docMk/>
            <pc:sldMk cId="205846401" sldId="314"/>
            <ac:spMk id="90" creationId="{E16466F2-D069-B004-A8DC-16E99D421E99}"/>
          </ac:spMkLst>
        </pc:spChg>
        <pc:grpChg chg="add mod">
          <ac:chgData name="Тимофей Якубовский" userId="abb27480d32e2210" providerId="LiveId" clId="{CDEC4A09-E67F-42B2-A6DB-EAB7C0F9D16D}" dt="2023-12-11T13:49:38.649" v="1846" actId="1076"/>
          <ac:grpSpMkLst>
            <pc:docMk/>
            <pc:sldMk cId="205846401" sldId="314"/>
            <ac:grpSpMk id="4" creationId="{E9136436-8163-AAA4-1D69-DE7E14FE29E5}"/>
          </ac:grpSpMkLst>
        </pc:grpChg>
        <pc:grpChg chg="add del">
          <ac:chgData name="Тимофей Якубовский" userId="abb27480d32e2210" providerId="LiveId" clId="{CDEC4A09-E67F-42B2-A6DB-EAB7C0F9D16D}" dt="2023-12-11T13:16:52.349" v="1544"/>
          <ac:grpSpMkLst>
            <pc:docMk/>
            <pc:sldMk cId="205846401" sldId="314"/>
            <ac:grpSpMk id="20" creationId="{B4297A6A-9E7F-5274-1F33-F7E8003B8E5A}"/>
          </ac:grpSpMkLst>
        </pc:grpChg>
        <pc:grpChg chg="add del mod replId">
          <ac:chgData name="Тимофей Якубовский" userId="abb27480d32e2210" providerId="LiveId" clId="{CDEC4A09-E67F-42B2-A6DB-EAB7C0F9D16D}" dt="2023-12-11T13:16:26.386" v="1542" actId="26606"/>
          <ac:grpSpMkLst>
            <pc:docMk/>
            <pc:sldMk cId="205846401" sldId="314"/>
            <ac:grpSpMk id="23" creationId="{ADEFB395-FDBB-86B0-0C3A-9388801F9A0F}"/>
          </ac:grpSpMkLst>
        </pc:grpChg>
        <pc:grpChg chg="add mod">
          <ac:chgData name="Тимофей Якубовский" userId="abb27480d32e2210" providerId="LiveId" clId="{CDEC4A09-E67F-42B2-A6DB-EAB7C0F9D16D}" dt="2023-12-11T13:50:02.754" v="1852" actId="1076"/>
          <ac:grpSpMkLst>
            <pc:docMk/>
            <pc:sldMk cId="205846401" sldId="314"/>
            <ac:grpSpMk id="68" creationId="{DA9B5822-F23F-D624-5961-BE0909DCC357}"/>
          </ac:grpSpMkLst>
        </pc:grpChg>
        <pc:picChg chg="mod">
          <ac:chgData name="Тимофей Якубовский" userId="abb27480d32e2210" providerId="LiveId" clId="{CDEC4A09-E67F-42B2-A6DB-EAB7C0F9D16D}" dt="2023-12-11T13:49:38.649" v="1846" actId="1076"/>
          <ac:picMkLst>
            <pc:docMk/>
            <pc:sldMk cId="205846401" sldId="314"/>
            <ac:picMk id="7" creationId="{ADBBAC25-60FF-C545-F0B1-B3268BB46D7C}"/>
          </ac:picMkLst>
        </pc:picChg>
        <pc:picChg chg="mod">
          <ac:chgData name="Тимофей Якубовский" userId="abb27480d32e2210" providerId="LiveId" clId="{CDEC4A09-E67F-42B2-A6DB-EAB7C0F9D16D}" dt="2023-12-11T13:49:38.649" v="1846" actId="1076"/>
          <ac:picMkLst>
            <pc:docMk/>
            <pc:sldMk cId="205846401" sldId="314"/>
            <ac:picMk id="8" creationId="{F07196BE-F446-8A29-CA4C-8BB6BC0B4092}"/>
          </ac:picMkLst>
        </pc:picChg>
        <pc:picChg chg="mod">
          <ac:chgData name="Тимофей Якубовский" userId="abb27480d32e2210" providerId="LiveId" clId="{CDEC4A09-E67F-42B2-A6DB-EAB7C0F9D16D}" dt="2023-12-11T13:49:38.649" v="1846" actId="1076"/>
          <ac:picMkLst>
            <pc:docMk/>
            <pc:sldMk cId="205846401" sldId="314"/>
            <ac:picMk id="9" creationId="{C49B47A1-8CD7-34D5-9FE4-7A811550FE2A}"/>
          </ac:picMkLst>
        </pc:picChg>
        <pc:picChg chg="mod">
          <ac:chgData name="Тимофей Якубовский" userId="abb27480d32e2210" providerId="LiveId" clId="{CDEC4A09-E67F-42B2-A6DB-EAB7C0F9D16D}" dt="2023-12-11T13:49:38.649" v="1846" actId="1076"/>
          <ac:picMkLst>
            <pc:docMk/>
            <pc:sldMk cId="205846401" sldId="314"/>
            <ac:picMk id="10" creationId="{F01711DD-C215-73A8-4E43-7816CECDD15C}"/>
          </ac:picMkLst>
        </pc:picChg>
        <pc:picChg chg="mod">
          <ac:chgData name="Тимофей Якубовский" userId="abb27480d32e2210" providerId="LiveId" clId="{CDEC4A09-E67F-42B2-A6DB-EAB7C0F9D16D}" dt="2023-12-11T13:49:38.649" v="1846" actId="1076"/>
          <ac:picMkLst>
            <pc:docMk/>
            <pc:sldMk cId="205846401" sldId="314"/>
            <ac:picMk id="11" creationId="{E034A0CC-F11C-CF82-F0BD-181D9488C15A}"/>
          </ac:picMkLst>
        </pc:picChg>
        <pc:picChg chg="mod">
          <ac:chgData name="Тимофей Якубовский" userId="abb27480d32e2210" providerId="LiveId" clId="{CDEC4A09-E67F-42B2-A6DB-EAB7C0F9D16D}" dt="2023-12-11T13:49:38.649" v="1846" actId="1076"/>
          <ac:picMkLst>
            <pc:docMk/>
            <pc:sldMk cId="205846401" sldId="314"/>
            <ac:picMk id="12" creationId="{8A4CF8FB-EFDF-A2FA-0E98-734858047982}"/>
          </ac:picMkLst>
        </pc:picChg>
        <pc:picChg chg="mod">
          <ac:chgData name="Тимофей Якубовский" userId="abb27480d32e2210" providerId="LiveId" clId="{CDEC4A09-E67F-42B2-A6DB-EAB7C0F9D16D}" dt="2023-12-11T13:49:38.649" v="1846" actId="1076"/>
          <ac:picMkLst>
            <pc:docMk/>
            <pc:sldMk cId="205846401" sldId="314"/>
            <ac:picMk id="13" creationId="{001693AB-FEC1-F599-C3B1-E1F6E0E87E81}"/>
          </ac:picMkLst>
        </pc:picChg>
        <pc:picChg chg="add mod replId">
          <ac:chgData name="Тимофей Якубовский" userId="abb27480d32e2210" providerId="LiveId" clId="{CDEC4A09-E67F-42B2-A6DB-EAB7C0F9D16D}" dt="2023-12-11T13:16:26.365" v="1541" actId="26606"/>
          <ac:picMkLst>
            <pc:docMk/>
            <pc:sldMk cId="205846401" sldId="314"/>
            <ac:picMk id="29" creationId="{D790A552-9194-1FCE-2985-7E69BA9AEA21}"/>
          </ac:picMkLst>
        </pc:picChg>
        <pc:picChg chg="add mod replId">
          <ac:chgData name="Тимофей Якубовский" userId="abb27480d32e2210" providerId="LiveId" clId="{CDEC4A09-E67F-42B2-A6DB-EAB7C0F9D16D}" dt="2023-12-11T13:16:26.365" v="1541" actId="26606"/>
          <ac:picMkLst>
            <pc:docMk/>
            <pc:sldMk cId="205846401" sldId="314"/>
            <ac:picMk id="31" creationId="{586218B7-7913-6F42-D458-E6CE78EEC01A}"/>
          </ac:picMkLst>
        </pc:picChg>
        <pc:picChg chg="add mod replId">
          <ac:chgData name="Тимофей Якубовский" userId="abb27480d32e2210" providerId="LiveId" clId="{CDEC4A09-E67F-42B2-A6DB-EAB7C0F9D16D}" dt="2023-12-11T13:16:26.365" v="1541" actId="26606"/>
          <ac:picMkLst>
            <pc:docMk/>
            <pc:sldMk cId="205846401" sldId="314"/>
            <ac:picMk id="32" creationId="{99ACCD3D-2452-44CC-41E1-E686C75BBDB0}"/>
          </ac:picMkLst>
        </pc:picChg>
        <pc:picChg chg="add mod replId">
          <ac:chgData name="Тимофей Якубовский" userId="abb27480d32e2210" providerId="LiveId" clId="{CDEC4A09-E67F-42B2-A6DB-EAB7C0F9D16D}" dt="2023-12-11T13:16:26.365" v="1541" actId="26606"/>
          <ac:picMkLst>
            <pc:docMk/>
            <pc:sldMk cId="205846401" sldId="314"/>
            <ac:picMk id="33" creationId="{B3C632D4-4FCF-0B36-C17A-5DC7989BC69E}"/>
          </ac:picMkLst>
        </pc:picChg>
        <pc:picChg chg="add mod replId">
          <ac:chgData name="Тимофей Якубовский" userId="abb27480d32e2210" providerId="LiveId" clId="{CDEC4A09-E67F-42B2-A6DB-EAB7C0F9D16D}" dt="2023-12-11T13:16:26.365" v="1541" actId="26606"/>
          <ac:picMkLst>
            <pc:docMk/>
            <pc:sldMk cId="205846401" sldId="314"/>
            <ac:picMk id="34" creationId="{9FA25A9D-BBB3-1916-9F03-24CCC28AA06A}"/>
          </ac:picMkLst>
        </pc:picChg>
        <pc:picChg chg="add mod replId">
          <ac:chgData name="Тимофей Якубовский" userId="abb27480d32e2210" providerId="LiveId" clId="{CDEC4A09-E67F-42B2-A6DB-EAB7C0F9D16D}" dt="2023-12-11T13:16:26.365" v="1541" actId="26606"/>
          <ac:picMkLst>
            <pc:docMk/>
            <pc:sldMk cId="205846401" sldId="314"/>
            <ac:picMk id="35" creationId="{EFFB7953-2B3A-FF55-535A-BF023853A071}"/>
          </ac:picMkLst>
        </pc:picChg>
        <pc:picChg chg="add mod replId">
          <ac:chgData name="Тимофей Якубовский" userId="abb27480d32e2210" providerId="LiveId" clId="{CDEC4A09-E67F-42B2-A6DB-EAB7C0F9D16D}" dt="2023-12-11T13:16:26.365" v="1541" actId="26606"/>
          <ac:picMkLst>
            <pc:docMk/>
            <pc:sldMk cId="205846401" sldId="314"/>
            <ac:picMk id="36" creationId="{F7EB65D2-005B-AA6F-4E9E-EA45233E3340}"/>
          </ac:picMkLst>
        </pc:picChg>
        <pc:picChg chg="mod">
          <ac:chgData name="Тимофей Якубовский" userId="abb27480d32e2210" providerId="LiveId" clId="{CDEC4A09-E67F-42B2-A6DB-EAB7C0F9D16D}" dt="2023-12-11T13:50:02.754" v="1852" actId="1076"/>
          <ac:picMkLst>
            <pc:docMk/>
            <pc:sldMk cId="205846401" sldId="314"/>
            <ac:picMk id="71" creationId="{7E4EF6CB-8DBC-2D0F-7D67-60AE3F7177B5}"/>
          </ac:picMkLst>
        </pc:picChg>
        <pc:picChg chg="mod">
          <ac:chgData name="Тимофей Якубовский" userId="abb27480d32e2210" providerId="LiveId" clId="{CDEC4A09-E67F-42B2-A6DB-EAB7C0F9D16D}" dt="2023-12-11T13:50:02.754" v="1852" actId="1076"/>
          <ac:picMkLst>
            <pc:docMk/>
            <pc:sldMk cId="205846401" sldId="314"/>
            <ac:picMk id="72" creationId="{F867E896-38C8-51F8-0506-44D24A397068}"/>
          </ac:picMkLst>
        </pc:picChg>
        <pc:picChg chg="mod">
          <ac:chgData name="Тимофей Якубовский" userId="abb27480d32e2210" providerId="LiveId" clId="{CDEC4A09-E67F-42B2-A6DB-EAB7C0F9D16D}" dt="2023-12-11T13:50:02.754" v="1852" actId="1076"/>
          <ac:picMkLst>
            <pc:docMk/>
            <pc:sldMk cId="205846401" sldId="314"/>
            <ac:picMk id="73" creationId="{BD76C93D-E5B0-0B34-1089-A7B252600532}"/>
          </ac:picMkLst>
        </pc:picChg>
        <pc:picChg chg="mod">
          <ac:chgData name="Тимофей Якубовский" userId="abb27480d32e2210" providerId="LiveId" clId="{CDEC4A09-E67F-42B2-A6DB-EAB7C0F9D16D}" dt="2023-12-11T13:50:02.754" v="1852" actId="1076"/>
          <ac:picMkLst>
            <pc:docMk/>
            <pc:sldMk cId="205846401" sldId="314"/>
            <ac:picMk id="74" creationId="{5A2EDDAD-2DA0-468A-F88B-EF42C5BBE63A}"/>
          </ac:picMkLst>
        </pc:picChg>
        <pc:picChg chg="mod">
          <ac:chgData name="Тимофей Якубовский" userId="abb27480d32e2210" providerId="LiveId" clId="{CDEC4A09-E67F-42B2-A6DB-EAB7C0F9D16D}" dt="2023-12-11T13:50:02.754" v="1852" actId="1076"/>
          <ac:picMkLst>
            <pc:docMk/>
            <pc:sldMk cId="205846401" sldId="314"/>
            <ac:picMk id="75" creationId="{2423813E-BCA7-A052-185D-CA19A9CA5779}"/>
          </ac:picMkLst>
        </pc:picChg>
        <pc:picChg chg="mod">
          <ac:chgData name="Тимофей Якубовский" userId="abb27480d32e2210" providerId="LiveId" clId="{CDEC4A09-E67F-42B2-A6DB-EAB7C0F9D16D}" dt="2023-12-11T13:50:02.754" v="1852" actId="1076"/>
          <ac:picMkLst>
            <pc:docMk/>
            <pc:sldMk cId="205846401" sldId="314"/>
            <ac:picMk id="76" creationId="{FC7B6124-834B-432A-15CB-E6A770FD30B6}"/>
          </ac:picMkLst>
        </pc:picChg>
        <pc:picChg chg="mod">
          <ac:chgData name="Тимофей Якубовский" userId="abb27480d32e2210" providerId="LiveId" clId="{CDEC4A09-E67F-42B2-A6DB-EAB7C0F9D16D}" dt="2023-12-11T13:50:02.754" v="1852" actId="1076"/>
          <ac:picMkLst>
            <pc:docMk/>
            <pc:sldMk cId="205846401" sldId="314"/>
            <ac:picMk id="77" creationId="{93D17B6B-7FBB-A2D7-1712-1C3642A44857}"/>
          </ac:picMkLst>
        </pc:picChg>
        <pc:cxnChg chg="mod">
          <ac:chgData name="Тимофей Якубовский" userId="abb27480d32e2210" providerId="LiveId" clId="{CDEC4A09-E67F-42B2-A6DB-EAB7C0F9D16D}" dt="2023-12-11T13:49:38.649" v="1846" actId="1076"/>
          <ac:cxnSpMkLst>
            <pc:docMk/>
            <pc:sldMk cId="205846401" sldId="314"/>
            <ac:cxnSpMk id="14" creationId="{D14922D9-DA5D-1E7A-8512-4FDAC77FF2A5}"/>
          </ac:cxnSpMkLst>
        </pc:cxnChg>
        <pc:cxnChg chg="add mod replId">
          <ac:chgData name="Тимофей Якубовский" userId="abb27480d32e2210" providerId="LiveId" clId="{CDEC4A09-E67F-42B2-A6DB-EAB7C0F9D16D}" dt="2023-12-11T13:16:26.365" v="1541" actId="26606"/>
          <ac:cxnSpMkLst>
            <pc:docMk/>
            <pc:sldMk cId="205846401" sldId="314"/>
            <ac:cxnSpMk id="37" creationId="{FC990E16-952E-A596-7FD4-28120AD509FA}"/>
          </ac:cxnSpMkLst>
        </pc:cxnChg>
        <pc:cxnChg chg="mod">
          <ac:chgData name="Тимофей Якубовский" userId="abb27480d32e2210" providerId="LiveId" clId="{CDEC4A09-E67F-42B2-A6DB-EAB7C0F9D16D}" dt="2023-12-11T13:50:02.754" v="1852" actId="1076"/>
          <ac:cxnSpMkLst>
            <pc:docMk/>
            <pc:sldMk cId="205846401" sldId="314"/>
            <ac:cxnSpMk id="78" creationId="{2AA72AF2-D192-2686-A8D8-32C1127677D9}"/>
          </ac:cxnSpMkLst>
        </pc:cxnChg>
      </pc:sldChg>
      <pc:sldChg chg="addSp delSp modSp new del mod setBg">
        <pc:chgData name="Тимофей Якубовский" userId="abb27480d32e2210" providerId="LiveId" clId="{CDEC4A09-E67F-42B2-A6DB-EAB7C0F9D16D}" dt="2023-12-11T13:50:15.161" v="1854" actId="47"/>
        <pc:sldMkLst>
          <pc:docMk/>
          <pc:sldMk cId="2133738180" sldId="315"/>
        </pc:sldMkLst>
        <pc:spChg chg="add">
          <ac:chgData name="Тимофей Якубовский" userId="abb27480d32e2210" providerId="LiveId" clId="{CDEC4A09-E67F-42B2-A6DB-EAB7C0F9D16D}" dt="2023-12-11T13:19:02.584" v="1573" actId="26606"/>
          <ac:spMkLst>
            <pc:docMk/>
            <pc:sldMk cId="2133738180" sldId="315"/>
            <ac:spMk id="2" creationId="{0B2F1581-F866-47BE-650E-B4E6F21341D7}"/>
          </ac:spMkLst>
        </pc:spChg>
        <pc:spChg chg="add del">
          <ac:chgData name="Тимофей Якубовский" userId="abb27480d32e2210" providerId="LiveId" clId="{CDEC4A09-E67F-42B2-A6DB-EAB7C0F9D16D}" dt="2023-12-11T13:19:02.571" v="1571" actId="26606"/>
          <ac:spMkLst>
            <pc:docMk/>
            <pc:sldMk cId="2133738180" sldId="315"/>
            <ac:spMk id="2" creationId="{FBB7CE57-7171-7E42-7C6B-9A0F0A2EAF1B}"/>
          </ac:spMkLst>
        </pc:spChg>
        <pc:spChg chg="add del">
          <ac:chgData name="Тимофей Якубовский" userId="abb27480d32e2210" providerId="LiveId" clId="{CDEC4A09-E67F-42B2-A6DB-EAB7C0F9D16D}" dt="2023-12-11T13:19:00.207" v="1568" actId="26606"/>
          <ac:spMkLst>
            <pc:docMk/>
            <pc:sldMk cId="2133738180" sldId="315"/>
            <ac:spMk id="2" creationId="{FBEC79F5-48BE-2CB7-8F98-0ECB58E33FB6}"/>
          </ac:spMkLst>
        </pc:spChg>
        <pc:spChg chg="del">
          <ac:chgData name="Тимофей Якубовский" userId="abb27480d32e2210" providerId="LiveId" clId="{CDEC4A09-E67F-42B2-A6DB-EAB7C0F9D16D}" dt="2023-12-11T13:18:51.864" v="1565"/>
          <ac:spMkLst>
            <pc:docMk/>
            <pc:sldMk cId="2133738180" sldId="315"/>
            <ac:spMk id="3" creationId="{AD5843E6-5A6E-AAFB-4EE8-0DA323743222}"/>
          </ac:spMkLst>
        </pc:spChg>
        <pc:spChg chg="add del">
          <ac:chgData name="Тимофей Якубовский" userId="abb27480d32e2210" providerId="LiveId" clId="{CDEC4A09-E67F-42B2-A6DB-EAB7C0F9D16D}" dt="2023-12-11T13:19:00.207" v="1568" actId="26606"/>
          <ac:spMkLst>
            <pc:docMk/>
            <pc:sldMk cId="2133738180" sldId="315"/>
            <ac:spMk id="9" creationId="{4F80989A-8093-913F-056C-B8E7FD178DD8}"/>
          </ac:spMkLst>
        </pc:spChg>
        <pc:spChg chg="add del">
          <ac:chgData name="Тимофей Якубовский" userId="abb27480d32e2210" providerId="LiveId" clId="{CDEC4A09-E67F-42B2-A6DB-EAB7C0F9D16D}" dt="2023-12-11T13:19:00.207" v="1568" actId="26606"/>
          <ac:spMkLst>
            <pc:docMk/>
            <pc:sldMk cId="2133738180" sldId="315"/>
            <ac:spMk id="12" creationId="{058A14AF-9FB5-4CC7-BA35-E8E85D3EDF0E}"/>
          </ac:spMkLst>
        </pc:spChg>
        <pc:spChg chg="add">
          <ac:chgData name="Тимофей Якубовский" userId="abb27480d32e2210" providerId="LiveId" clId="{CDEC4A09-E67F-42B2-A6DB-EAB7C0F9D16D}" dt="2023-12-11T13:19:02.584" v="1573" actId="26606"/>
          <ac:spMkLst>
            <pc:docMk/>
            <pc:sldMk cId="2133738180" sldId="315"/>
            <ac:spMk id="13" creationId="{04357C93-F0CB-4A1C-8F77-4E9063789819}"/>
          </ac:spMkLst>
        </pc:spChg>
        <pc:spChg chg="add del">
          <ac:chgData name="Тимофей Якубовский" userId="abb27480d32e2210" providerId="LiveId" clId="{CDEC4A09-E67F-42B2-A6DB-EAB7C0F9D16D}" dt="2023-12-11T13:19:00.207" v="1568" actId="26606"/>
          <ac:spMkLst>
            <pc:docMk/>
            <pc:sldMk cId="2133738180" sldId="315"/>
            <ac:spMk id="14" creationId="{3A9A4357-BD1D-4622-A4FE-766E6AB8DE84}"/>
          </ac:spMkLst>
        </pc:spChg>
        <pc:spChg chg="add">
          <ac:chgData name="Тимофей Якубовский" userId="abb27480d32e2210" providerId="LiveId" clId="{CDEC4A09-E67F-42B2-A6DB-EAB7C0F9D16D}" dt="2023-12-11T13:19:02.584" v="1573" actId="26606"/>
          <ac:spMkLst>
            <pc:docMk/>
            <pc:sldMk cId="2133738180" sldId="315"/>
            <ac:spMk id="15" creationId="{90F533E9-6690-41A8-A372-4C6C622D028D}"/>
          </ac:spMkLst>
        </pc:spChg>
        <pc:spChg chg="add del">
          <ac:chgData name="Тимофей Якубовский" userId="abb27480d32e2210" providerId="LiveId" clId="{CDEC4A09-E67F-42B2-A6DB-EAB7C0F9D16D}" dt="2023-12-11T13:19:00.207" v="1568" actId="26606"/>
          <ac:spMkLst>
            <pc:docMk/>
            <pc:sldMk cId="2133738180" sldId="315"/>
            <ac:spMk id="16" creationId="{E659831F-0D9A-4C63-9EBB-8435B85A440F}"/>
          </ac:spMkLst>
        </pc:spChg>
        <pc:spChg chg="add del">
          <ac:chgData name="Тимофей Якубовский" userId="abb27480d32e2210" providerId="LiveId" clId="{CDEC4A09-E67F-42B2-A6DB-EAB7C0F9D16D}" dt="2023-12-11T13:19:00.207" v="1568" actId="26606"/>
          <ac:spMkLst>
            <pc:docMk/>
            <pc:sldMk cId="2133738180" sldId="315"/>
            <ac:spMk id="18" creationId="{E6995CE5-F890-4ABA-82A2-26507CE8D2A3}"/>
          </ac:spMkLst>
        </pc:spChg>
        <pc:spChg chg="add">
          <ac:chgData name="Тимофей Якубовский" userId="abb27480d32e2210" providerId="LiveId" clId="{CDEC4A09-E67F-42B2-A6DB-EAB7C0F9D16D}" dt="2023-12-11T13:19:02.584" v="1573" actId="26606"/>
          <ac:spMkLst>
            <pc:docMk/>
            <pc:sldMk cId="2133738180" sldId="315"/>
            <ac:spMk id="24" creationId="{BA79A7CF-01AF-4178-9369-94E0C90EB046}"/>
          </ac:spMkLst>
        </pc:spChg>
        <pc:spChg chg="add">
          <ac:chgData name="Тимофей Якубовский" userId="abb27480d32e2210" providerId="LiveId" clId="{CDEC4A09-E67F-42B2-A6DB-EAB7C0F9D16D}" dt="2023-12-11T13:19:02.584" v="1573" actId="26606"/>
          <ac:spMkLst>
            <pc:docMk/>
            <pc:sldMk cId="2133738180" sldId="315"/>
            <ac:spMk id="25" creationId="{99413ED5-9ED4-4772-BCE4-2BCAE6B12E35}"/>
          </ac:spMkLst>
        </pc:spChg>
        <pc:spChg chg="add del mod replId">
          <ac:chgData name="Тимофей Якубовский" userId="abb27480d32e2210" providerId="LiveId" clId="{CDEC4A09-E67F-42B2-A6DB-EAB7C0F9D16D}" dt="2023-12-11T13:19:02.584" v="1573" actId="26606"/>
          <ac:spMkLst>
            <pc:docMk/>
            <pc:sldMk cId="2133738180" sldId="315"/>
            <ac:spMk id="27" creationId="{E306BA9A-EFBE-3DF6-6841-F9FA7DC7669A}"/>
          </ac:spMkLst>
        </pc:spChg>
        <pc:grpChg chg="add del">
          <ac:chgData name="Тимофей Якубовский" userId="abb27480d32e2210" providerId="LiveId" clId="{CDEC4A09-E67F-42B2-A6DB-EAB7C0F9D16D}" dt="2023-12-11T13:19:02.571" v="1571" actId="26606"/>
          <ac:grpSpMkLst>
            <pc:docMk/>
            <pc:sldMk cId="2133738180" sldId="315"/>
            <ac:grpSpMk id="20" creationId="{1E5539EC-8CB8-002F-68C6-678840282659}"/>
          </ac:grpSpMkLst>
        </pc:grpChg>
        <pc:graphicFrameChg chg="add del mod">
          <ac:chgData name="Тимофей Якубовский" userId="abb27480d32e2210" providerId="LiveId" clId="{CDEC4A09-E67F-42B2-A6DB-EAB7C0F9D16D}" dt="2023-12-11T13:19:02.584" v="1573" actId="26606"/>
          <ac:graphicFrameMkLst>
            <pc:docMk/>
            <pc:sldMk cId="2133738180" sldId="315"/>
            <ac:graphicFrameMk id="4" creationId="{40D54F32-AE38-9E67-7057-598E651C81B4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3:19:00.207" v="1568" actId="26606"/>
          <ac:graphicFrameMkLst>
            <pc:docMk/>
            <pc:sldMk cId="2133738180" sldId="315"/>
            <ac:graphicFrameMk id="7" creationId="{2030F870-7AEC-3B5E-C44D-23ABB4692B95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3:19:02.571" v="1571" actId="26606"/>
          <ac:graphicFrameMkLst>
            <pc:docMk/>
            <pc:sldMk cId="2133738180" sldId="315"/>
            <ac:graphicFrameMk id="22" creationId="{86E11086-0CD8-7B7B-7DBA-B85336C13A69}"/>
          </ac:graphicFrameMkLst>
        </pc:graphicFrameChg>
        <pc:graphicFrameChg chg="add">
          <ac:chgData name="Тимофей Якубовский" userId="abb27480d32e2210" providerId="LiveId" clId="{CDEC4A09-E67F-42B2-A6DB-EAB7C0F9D16D}" dt="2023-12-11T13:19:02.584" v="1573" actId="26606"/>
          <ac:graphicFrameMkLst>
            <pc:docMk/>
            <pc:sldMk cId="2133738180" sldId="315"/>
            <ac:graphicFrameMk id="26" creationId="{A247CA3D-4861-1E75-056E-9AA34357753C}"/>
          </ac:graphicFrameMkLst>
        </pc:graphicFrameChg>
      </pc:sldChg>
      <pc:sldChg chg="addSp delSp modSp new del mod setBg">
        <pc:chgData name="Тимофей Якубовский" userId="abb27480d32e2210" providerId="LiveId" clId="{CDEC4A09-E67F-42B2-A6DB-EAB7C0F9D16D}" dt="2023-12-18T10:10:42.827" v="2403" actId="47"/>
        <pc:sldMkLst>
          <pc:docMk/>
          <pc:sldMk cId="1526087130" sldId="316"/>
        </pc:sldMkLst>
        <pc:spChg chg="add del">
          <ac:chgData name="Тимофей Якубовский" userId="abb27480d32e2210" providerId="LiveId" clId="{CDEC4A09-E67F-42B2-A6DB-EAB7C0F9D16D}" dt="2023-12-11T13:19:47.312" v="1585" actId="26606"/>
          <ac:spMkLst>
            <pc:docMk/>
            <pc:sldMk cId="1526087130" sldId="316"/>
            <ac:spMk id="2" creationId="{2570C6B4-4D44-01A7-A2C4-E4498E235D83}"/>
          </ac:spMkLst>
        </pc:spChg>
        <pc:spChg chg="add">
          <ac:chgData name="Тимофей Якубовский" userId="abb27480d32e2210" providerId="LiveId" clId="{CDEC4A09-E67F-42B2-A6DB-EAB7C0F9D16D}" dt="2023-12-11T13:19:50.677" v="1590" actId="26606"/>
          <ac:spMkLst>
            <pc:docMk/>
            <pc:sldMk cId="1526087130" sldId="316"/>
            <ac:spMk id="2" creationId="{BE6FD13A-3C03-CD65-696A-734FB156F9A5}"/>
          </ac:spMkLst>
        </pc:spChg>
        <pc:spChg chg="add del">
          <ac:chgData name="Тимофей Якубовский" userId="abb27480d32e2210" providerId="LiveId" clId="{CDEC4A09-E67F-42B2-A6DB-EAB7C0F9D16D}" dt="2023-12-11T13:19:50.645" v="1588" actId="26606"/>
          <ac:spMkLst>
            <pc:docMk/>
            <pc:sldMk cId="1526087130" sldId="316"/>
            <ac:spMk id="2" creationId="{D04FD295-1241-76D5-9230-B98CA34DAA35}"/>
          </ac:spMkLst>
        </pc:spChg>
        <pc:spChg chg="add del">
          <ac:chgData name="Тимофей Якубовский" userId="abb27480d32e2210" providerId="LiveId" clId="{CDEC4A09-E67F-42B2-A6DB-EAB7C0F9D16D}" dt="2023-12-11T13:19:47.312" v="1585" actId="26606"/>
          <ac:spMkLst>
            <pc:docMk/>
            <pc:sldMk cId="1526087130" sldId="316"/>
            <ac:spMk id="3" creationId="{96DA2735-A000-2F19-1E82-D95F38F88FB9}"/>
          </ac:spMkLst>
        </pc:spChg>
        <pc:spChg chg="add del">
          <ac:chgData name="Тимофей Якубовский" userId="abb27480d32e2210" providerId="LiveId" clId="{CDEC4A09-E67F-42B2-A6DB-EAB7C0F9D16D}" dt="2023-12-11T13:19:53.662" v="1591" actId="478"/>
          <ac:spMkLst>
            <pc:docMk/>
            <pc:sldMk cId="1526087130" sldId="316"/>
            <ac:spMk id="3" creationId="{AADCCFE0-5835-1B7E-1BFF-9E3D3E7BA593}"/>
          </ac:spMkLst>
        </pc:spChg>
        <pc:spChg chg="add del">
          <ac:chgData name="Тимофей Якубовский" userId="abb27480d32e2210" providerId="LiveId" clId="{CDEC4A09-E67F-42B2-A6DB-EAB7C0F9D16D}" dt="2023-12-11T13:19:50.645" v="1588" actId="26606"/>
          <ac:spMkLst>
            <pc:docMk/>
            <pc:sldMk cId="1526087130" sldId="316"/>
            <ac:spMk id="3" creationId="{F4C2D379-6707-5706-0BA6-BD391CF51E5F}"/>
          </ac:spMkLst>
        </pc:spChg>
        <pc:spChg chg="mod">
          <ac:chgData name="Тимофей Якубовский" userId="abb27480d32e2210" providerId="LiveId" clId="{CDEC4A09-E67F-42B2-A6DB-EAB7C0F9D16D}" dt="2023-12-11T14:20:52.527" v="2341" actId="14100"/>
          <ac:spMkLst>
            <pc:docMk/>
            <pc:sldMk cId="1526087130" sldId="316"/>
            <ac:spMk id="5" creationId="{5B414F81-4531-2752-D5DA-FEB1DEA5ABE4}"/>
          </ac:spMkLst>
        </pc:spChg>
        <pc:spChg chg="mod">
          <ac:chgData name="Тимофей Якубовский" userId="abb27480d32e2210" providerId="LiveId" clId="{CDEC4A09-E67F-42B2-A6DB-EAB7C0F9D16D}" dt="2023-12-11T14:20:52.527" v="2341" actId="14100"/>
          <ac:spMkLst>
            <pc:docMk/>
            <pc:sldMk cId="1526087130" sldId="316"/>
            <ac:spMk id="6" creationId="{B4E9E027-FC6B-165C-70CD-E4473E536913}"/>
          </ac:spMkLst>
        </pc:spChg>
        <pc:spChg chg="mod">
          <ac:chgData name="Тимофей Якубовский" userId="abb27480d32e2210" providerId="LiveId" clId="{CDEC4A09-E67F-42B2-A6DB-EAB7C0F9D16D}" dt="2023-12-11T14:20:52.527" v="2341" actId="14100"/>
          <ac:spMkLst>
            <pc:docMk/>
            <pc:sldMk cId="1526087130" sldId="316"/>
            <ac:spMk id="7" creationId="{FE681153-9E34-4A37-1971-FA9828B6B3BA}"/>
          </ac:spMkLst>
        </pc:spChg>
        <pc:spChg chg="mod">
          <ac:chgData name="Тимофей Якубовский" userId="abb27480d32e2210" providerId="LiveId" clId="{CDEC4A09-E67F-42B2-A6DB-EAB7C0F9D16D}" dt="2023-12-11T14:20:52.527" v="2341" actId="14100"/>
          <ac:spMkLst>
            <pc:docMk/>
            <pc:sldMk cId="1526087130" sldId="316"/>
            <ac:spMk id="18" creationId="{8D8C95AF-0A17-E7B8-9A90-FAFD88D4A420}"/>
          </ac:spMkLst>
        </pc:spChg>
        <pc:spChg chg="mod">
          <ac:chgData name="Тимофей Якубовский" userId="abb27480d32e2210" providerId="LiveId" clId="{CDEC4A09-E67F-42B2-A6DB-EAB7C0F9D16D}" dt="2023-12-11T14:20:52.527" v="2341" actId="14100"/>
          <ac:spMkLst>
            <pc:docMk/>
            <pc:sldMk cId="1526087130" sldId="316"/>
            <ac:spMk id="19" creationId="{F9BFB42A-BF8A-D81B-4202-43050148E534}"/>
          </ac:spMkLst>
        </pc:spChg>
        <pc:spChg chg="mod">
          <ac:chgData name="Тимофей Якубовский" userId="abb27480d32e2210" providerId="LiveId" clId="{CDEC4A09-E67F-42B2-A6DB-EAB7C0F9D16D}" dt="2023-12-11T14:20:52.527" v="2341" actId="14100"/>
          <ac:spMkLst>
            <pc:docMk/>
            <pc:sldMk cId="1526087130" sldId="316"/>
            <ac:spMk id="20" creationId="{74E2B419-D418-5DC6-901C-7A1E658C1FE0}"/>
          </ac:spMkLst>
        </pc:spChg>
        <pc:spChg chg="mod">
          <ac:chgData name="Тимофей Якубовский" userId="abb27480d32e2210" providerId="LiveId" clId="{CDEC4A09-E67F-42B2-A6DB-EAB7C0F9D16D}" dt="2023-12-11T14:20:52.527" v="2341" actId="14100"/>
          <ac:spMkLst>
            <pc:docMk/>
            <pc:sldMk cId="1526087130" sldId="316"/>
            <ac:spMk id="21" creationId="{6D5AFB15-473D-FC32-B821-B8F053E7E296}"/>
          </ac:spMkLst>
        </pc:spChg>
        <pc:spChg chg="mod">
          <ac:chgData name="Тимофей Якубовский" userId="abb27480d32e2210" providerId="LiveId" clId="{CDEC4A09-E67F-42B2-A6DB-EAB7C0F9D16D}" dt="2023-12-11T14:20:56.736" v="2342" actId="207"/>
          <ac:spMkLst>
            <pc:docMk/>
            <pc:sldMk cId="1526087130" sldId="316"/>
            <ac:spMk id="22" creationId="{7B4819B2-CB98-6301-040B-AD342DE933F1}"/>
          </ac:spMkLst>
        </pc:spChg>
        <pc:spChg chg="mod">
          <ac:chgData name="Тимофей Якубовский" userId="abb27480d32e2210" providerId="LiveId" clId="{CDEC4A09-E67F-42B2-A6DB-EAB7C0F9D16D}" dt="2023-12-11T14:20:59.302" v="2343" actId="207"/>
          <ac:spMkLst>
            <pc:docMk/>
            <pc:sldMk cId="1526087130" sldId="316"/>
            <ac:spMk id="23" creationId="{7F9E25C3-2011-3EFE-2C18-2D92D2A42CBA}"/>
          </ac:spMkLst>
        </pc:spChg>
        <pc:spChg chg="mod">
          <ac:chgData name="Тимофей Якубовский" userId="abb27480d32e2210" providerId="LiveId" clId="{CDEC4A09-E67F-42B2-A6DB-EAB7C0F9D16D}" dt="2023-12-11T14:21:01.769" v="2344" actId="207"/>
          <ac:spMkLst>
            <pc:docMk/>
            <pc:sldMk cId="1526087130" sldId="316"/>
            <ac:spMk id="24" creationId="{46DEBA8A-AA26-A7E4-3BB3-AB2DBCC38818}"/>
          </ac:spMkLst>
        </pc:spChg>
        <pc:spChg chg="mod">
          <ac:chgData name="Тимофей Якубовский" userId="abb27480d32e2210" providerId="LiveId" clId="{CDEC4A09-E67F-42B2-A6DB-EAB7C0F9D16D}" dt="2023-12-11T14:21:04.393" v="2345" actId="207"/>
          <ac:spMkLst>
            <pc:docMk/>
            <pc:sldMk cId="1526087130" sldId="316"/>
            <ac:spMk id="25" creationId="{C6B4753D-CBEE-2119-BA7C-193BFA3A7CAB}"/>
          </ac:spMkLst>
        </pc:spChg>
        <pc:spChg chg="mod">
          <ac:chgData name="Тимофей Якубовский" userId="abb27480d32e2210" providerId="LiveId" clId="{CDEC4A09-E67F-42B2-A6DB-EAB7C0F9D16D}" dt="2023-12-11T14:21:09.696" v="2346" actId="207"/>
          <ac:spMkLst>
            <pc:docMk/>
            <pc:sldMk cId="1526087130" sldId="316"/>
            <ac:spMk id="26" creationId="{EEA9305E-18E3-9F63-1C24-845E02188CFD}"/>
          </ac:spMkLst>
        </pc:spChg>
        <pc:spChg chg="mod">
          <ac:chgData name="Тимофей Якубовский" userId="abb27480d32e2210" providerId="LiveId" clId="{CDEC4A09-E67F-42B2-A6DB-EAB7C0F9D16D}" dt="2023-12-11T14:21:14.617" v="2347" actId="207"/>
          <ac:spMkLst>
            <pc:docMk/>
            <pc:sldMk cId="1526087130" sldId="316"/>
            <ac:spMk id="27" creationId="{97141EF8-3FC7-73E8-E6AD-2B031E4D2398}"/>
          </ac:spMkLst>
        </pc:spChg>
        <pc:spChg chg="add del">
          <ac:chgData name="Тимофей Якубовский" userId="abb27480d32e2210" providerId="LiveId" clId="{CDEC4A09-E67F-42B2-A6DB-EAB7C0F9D16D}" dt="2023-12-11T13:19:47.312" v="1585" actId="26606"/>
          <ac:spMkLst>
            <pc:docMk/>
            <pc:sldMk cId="1526087130" sldId="316"/>
            <ac:spMk id="32" creationId="{058A14AF-9FB5-4CC7-BA35-E8E85D3EDF0E}"/>
          </ac:spMkLst>
        </pc:spChg>
        <pc:spChg chg="add del">
          <ac:chgData name="Тимофей Якубовский" userId="abb27480d32e2210" providerId="LiveId" clId="{CDEC4A09-E67F-42B2-A6DB-EAB7C0F9D16D}" dt="2023-12-11T13:19:47.312" v="1585" actId="26606"/>
          <ac:spMkLst>
            <pc:docMk/>
            <pc:sldMk cId="1526087130" sldId="316"/>
            <ac:spMk id="34" creationId="{3A9A4357-BD1D-4622-A4FE-766E6AB8DE84}"/>
          </ac:spMkLst>
        </pc:spChg>
        <pc:spChg chg="add del">
          <ac:chgData name="Тимофей Якубовский" userId="abb27480d32e2210" providerId="LiveId" clId="{CDEC4A09-E67F-42B2-A6DB-EAB7C0F9D16D}" dt="2023-12-11T13:19:47.312" v="1585" actId="26606"/>
          <ac:spMkLst>
            <pc:docMk/>
            <pc:sldMk cId="1526087130" sldId="316"/>
            <ac:spMk id="36" creationId="{E659831F-0D9A-4C63-9EBB-8435B85A440F}"/>
          </ac:spMkLst>
        </pc:spChg>
        <pc:spChg chg="add del">
          <ac:chgData name="Тимофей Якубовский" userId="abb27480d32e2210" providerId="LiveId" clId="{CDEC4A09-E67F-42B2-A6DB-EAB7C0F9D16D}" dt="2023-12-11T13:19:47.312" v="1585" actId="26606"/>
          <ac:spMkLst>
            <pc:docMk/>
            <pc:sldMk cId="1526087130" sldId="316"/>
            <ac:spMk id="38" creationId="{E6995CE5-F890-4ABA-82A2-26507CE8D2A3}"/>
          </ac:spMkLst>
        </pc:spChg>
        <pc:spChg chg="add">
          <ac:chgData name="Тимофей Якубовский" userId="abb27480d32e2210" providerId="LiveId" clId="{CDEC4A09-E67F-42B2-A6DB-EAB7C0F9D16D}" dt="2023-12-11T13:19:50.677" v="1590" actId="26606"/>
          <ac:spMkLst>
            <pc:docMk/>
            <pc:sldMk cId="1526087130" sldId="316"/>
            <ac:spMk id="40" creationId="{2C1BBA94-3F40-40AA-8BB9-E69E25E537C1}"/>
          </ac:spMkLst>
        </pc:spChg>
        <pc:spChg chg="add del">
          <ac:chgData name="Тимофей Якубовский" userId="abb27480d32e2210" providerId="LiveId" clId="{CDEC4A09-E67F-42B2-A6DB-EAB7C0F9D16D}" dt="2023-12-11T13:19:50.645" v="1588" actId="26606"/>
          <ac:spMkLst>
            <pc:docMk/>
            <pc:sldMk cId="1526087130" sldId="316"/>
            <ac:spMk id="59" creationId="{743AA782-23D1-4521-8CAD-47662984AA08}"/>
          </ac:spMkLst>
        </pc:spChg>
        <pc:spChg chg="add del">
          <ac:chgData name="Тимофей Якубовский" userId="abb27480d32e2210" providerId="LiveId" clId="{CDEC4A09-E67F-42B2-A6DB-EAB7C0F9D16D}" dt="2023-12-11T13:19:50.645" v="1588" actId="26606"/>
          <ac:spMkLst>
            <pc:docMk/>
            <pc:sldMk cId="1526087130" sldId="316"/>
            <ac:spMk id="60" creationId="{71877DBC-BB60-40F0-AC93-2ACDBAAE60CE}"/>
          </ac:spMkLst>
        </pc:spChg>
        <pc:spChg chg="add">
          <ac:chgData name="Тимофей Якубовский" userId="abb27480d32e2210" providerId="LiveId" clId="{CDEC4A09-E67F-42B2-A6DB-EAB7C0F9D16D}" dt="2023-12-11T13:19:50.677" v="1590" actId="26606"/>
          <ac:spMkLst>
            <pc:docMk/>
            <pc:sldMk cId="1526087130" sldId="316"/>
            <ac:spMk id="87" creationId="{DBC6133C-0615-4CE4-9132-37E609A9BDFA}"/>
          </ac:spMkLst>
        </pc:spChg>
        <pc:spChg chg="add">
          <ac:chgData name="Тимофей Якубовский" userId="abb27480d32e2210" providerId="LiveId" clId="{CDEC4A09-E67F-42B2-A6DB-EAB7C0F9D16D}" dt="2023-12-11T13:19:50.677" v="1590" actId="26606"/>
          <ac:spMkLst>
            <pc:docMk/>
            <pc:sldMk cId="1526087130" sldId="316"/>
            <ac:spMk id="88" creationId="{169CC832-2974-4E8D-90ED-3E2941BA7336}"/>
          </ac:spMkLst>
        </pc:spChg>
        <pc:spChg chg="add">
          <ac:chgData name="Тимофей Якубовский" userId="abb27480d32e2210" providerId="LiveId" clId="{CDEC4A09-E67F-42B2-A6DB-EAB7C0F9D16D}" dt="2023-12-11T13:19:50.677" v="1590" actId="26606"/>
          <ac:spMkLst>
            <pc:docMk/>
            <pc:sldMk cId="1526087130" sldId="316"/>
            <ac:spMk id="89" creationId="{55222F96-971A-4F90-B841-6BAB416C7AC1}"/>
          </ac:spMkLst>
        </pc:spChg>
        <pc:spChg chg="add">
          <ac:chgData name="Тимофей Якубовский" userId="abb27480d32e2210" providerId="LiveId" clId="{CDEC4A09-E67F-42B2-A6DB-EAB7C0F9D16D}" dt="2023-12-11T13:19:50.677" v="1590" actId="26606"/>
          <ac:spMkLst>
            <pc:docMk/>
            <pc:sldMk cId="1526087130" sldId="316"/>
            <ac:spMk id="90" creationId="{08980754-6F4B-43C9-B9BE-127B6BED6586}"/>
          </ac:spMkLst>
        </pc:spChg>
        <pc:spChg chg="add del mod replId">
          <ac:chgData name="Тимофей Якубовский" userId="abb27480d32e2210" providerId="LiveId" clId="{CDEC4A09-E67F-42B2-A6DB-EAB7C0F9D16D}" dt="2023-12-11T13:19:50.677" v="1590" actId="26606"/>
          <ac:spMkLst>
            <pc:docMk/>
            <pc:sldMk cId="1526087130" sldId="316"/>
            <ac:spMk id="91" creationId="{305EDCF5-646B-754D-5C72-2BE025DC436E}"/>
          </ac:spMkLst>
        </pc:spChg>
        <pc:spChg chg="add del mod replId">
          <ac:chgData name="Тимофей Якубовский" userId="abb27480d32e2210" providerId="LiveId" clId="{CDEC4A09-E67F-42B2-A6DB-EAB7C0F9D16D}" dt="2023-12-11T13:19:50.677" v="1590" actId="26606"/>
          <ac:spMkLst>
            <pc:docMk/>
            <pc:sldMk cId="1526087130" sldId="316"/>
            <ac:spMk id="92" creationId="{C9437E1A-1D72-A754-4959-5AD1866BCC8B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94" creationId="{1F1756F7-5287-F0DB-9A91-CE33C62D897D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95" creationId="{23D395E0-573B-E8E7-7FF7-56A80276D254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96" creationId="{75EE9D78-193E-CFAD-9CE9-C81173C3BC35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107" creationId="{2E2403BE-21B4-068C-3CFD-9A500C65EB02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108" creationId="{4B418406-3C11-71B7-0B67-B05D4E435BC8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109" creationId="{AD229A6D-71D9-53D8-74A2-01022D0AC829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110" creationId="{8238CE45-D088-580D-7BD3-4D42B1FBE7F9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111" creationId="{CC6010CA-C531-1525-6822-8452C05CFC7B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112" creationId="{5C873135-1A17-EF5C-BD11-7CFDBEB15AEC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113" creationId="{96BFE855-96A5-8781-2313-29B8AE870D1B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114" creationId="{2704C6E1-28DB-6A2F-97C2-C4AABF9FBB27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115" creationId="{B5463ED9-E330-CE61-A5F9-9A90465BFE5D}"/>
          </ac:spMkLst>
        </pc:spChg>
        <pc:spChg chg="add mod replId">
          <ac:chgData name="Тимофей Якубовский" userId="abb27480d32e2210" providerId="LiveId" clId="{CDEC4A09-E67F-42B2-A6DB-EAB7C0F9D16D}" dt="2023-12-11T13:19:50.647" v="1589" actId="26606"/>
          <ac:spMkLst>
            <pc:docMk/>
            <pc:sldMk cId="1526087130" sldId="316"/>
            <ac:spMk id="116" creationId="{F2DB726B-1144-B3C1-09B5-BE2B22977C6D}"/>
          </ac:spMkLst>
        </pc:spChg>
        <pc:grpChg chg="add del">
          <ac:chgData name="Тимофей Якубовский" userId="abb27480d32e2210" providerId="LiveId" clId="{CDEC4A09-E67F-42B2-A6DB-EAB7C0F9D16D}" dt="2023-12-11T13:19:47.312" v="1585" actId="26606"/>
          <ac:grpSpMkLst>
            <pc:docMk/>
            <pc:sldMk cId="1526087130" sldId="316"/>
            <ac:grpSpMk id="4" creationId="{168D966D-E605-7A54-FCA5-3F0180116943}"/>
          </ac:grpSpMkLst>
        </pc:grpChg>
        <pc:grpChg chg="add del">
          <ac:chgData name="Тимофей Якубовский" userId="abb27480d32e2210" providerId="LiveId" clId="{CDEC4A09-E67F-42B2-A6DB-EAB7C0F9D16D}" dt="2023-12-11T13:19:50.645" v="1588" actId="26606"/>
          <ac:grpSpMkLst>
            <pc:docMk/>
            <pc:sldMk cId="1526087130" sldId="316"/>
            <ac:grpSpMk id="4" creationId="{D7B08944-96AF-1091-2DD1-B02DA2CF09CE}"/>
          </ac:grpSpMkLst>
        </pc:grpChg>
        <pc:grpChg chg="add mod">
          <ac:chgData name="Тимофей Якубовский" userId="abb27480d32e2210" providerId="LiveId" clId="{CDEC4A09-E67F-42B2-A6DB-EAB7C0F9D16D}" dt="2023-12-11T14:20:52.527" v="2341" actId="14100"/>
          <ac:grpSpMkLst>
            <pc:docMk/>
            <pc:sldMk cId="1526087130" sldId="316"/>
            <ac:grpSpMk id="4" creationId="{E4C392FE-1C4A-B2AB-D931-CB972DF45102}"/>
          </ac:grpSpMkLst>
        </pc:grpChg>
        <pc:grpChg chg="add del mod replId">
          <ac:chgData name="Тимофей Якубовский" userId="abb27480d32e2210" providerId="LiveId" clId="{CDEC4A09-E67F-42B2-A6DB-EAB7C0F9D16D}" dt="2023-12-11T13:19:50.677" v="1590" actId="26606"/>
          <ac:grpSpMkLst>
            <pc:docMk/>
            <pc:sldMk cId="1526087130" sldId="316"/>
            <ac:grpSpMk id="93" creationId="{3CA6B306-6032-15A1-FA07-6C92B24C1281}"/>
          </ac:grpSpMkLst>
        </pc:grpChg>
        <pc:picChg chg="mod">
          <ac:chgData name="Тимофей Якубовский" userId="abb27480d32e2210" providerId="LiveId" clId="{CDEC4A09-E67F-42B2-A6DB-EAB7C0F9D16D}" dt="2023-12-11T14:20:52.527" v="2341" actId="14100"/>
          <ac:picMkLst>
            <pc:docMk/>
            <pc:sldMk cId="1526087130" sldId="316"/>
            <ac:picMk id="8" creationId="{BC08B360-E7BA-8B26-8F41-370FA3F29A2B}"/>
          </ac:picMkLst>
        </pc:picChg>
        <pc:picChg chg="mod">
          <ac:chgData name="Тимофей Якубовский" userId="abb27480d32e2210" providerId="LiveId" clId="{CDEC4A09-E67F-42B2-A6DB-EAB7C0F9D16D}" dt="2023-12-11T14:20:52.527" v="2341" actId="14100"/>
          <ac:picMkLst>
            <pc:docMk/>
            <pc:sldMk cId="1526087130" sldId="316"/>
            <ac:picMk id="9" creationId="{D1664B37-83C7-200B-B92B-FDB9196C7372}"/>
          </ac:picMkLst>
        </pc:picChg>
        <pc:picChg chg="mod">
          <ac:chgData name="Тимофей Якубовский" userId="abb27480d32e2210" providerId="LiveId" clId="{CDEC4A09-E67F-42B2-A6DB-EAB7C0F9D16D}" dt="2023-12-11T14:20:52.527" v="2341" actId="14100"/>
          <ac:picMkLst>
            <pc:docMk/>
            <pc:sldMk cId="1526087130" sldId="316"/>
            <ac:picMk id="10" creationId="{3B889370-34CB-BF08-98A1-738C77EB25B2}"/>
          </ac:picMkLst>
        </pc:picChg>
        <pc:picChg chg="mod">
          <ac:chgData name="Тимофей Якубовский" userId="abb27480d32e2210" providerId="LiveId" clId="{CDEC4A09-E67F-42B2-A6DB-EAB7C0F9D16D}" dt="2023-12-11T14:20:52.527" v="2341" actId="14100"/>
          <ac:picMkLst>
            <pc:docMk/>
            <pc:sldMk cId="1526087130" sldId="316"/>
            <ac:picMk id="11" creationId="{C89E178E-048F-C197-3E70-8117AC765BB0}"/>
          </ac:picMkLst>
        </pc:picChg>
        <pc:picChg chg="mod">
          <ac:chgData name="Тимофей Якубовский" userId="abb27480d32e2210" providerId="LiveId" clId="{CDEC4A09-E67F-42B2-A6DB-EAB7C0F9D16D}" dt="2023-12-11T14:20:52.527" v="2341" actId="14100"/>
          <ac:picMkLst>
            <pc:docMk/>
            <pc:sldMk cId="1526087130" sldId="316"/>
            <ac:picMk id="12" creationId="{5734B32E-A682-BB1C-B978-2A297D748289}"/>
          </ac:picMkLst>
        </pc:picChg>
        <pc:picChg chg="mod">
          <ac:chgData name="Тимофей Якубовский" userId="abb27480d32e2210" providerId="LiveId" clId="{CDEC4A09-E67F-42B2-A6DB-EAB7C0F9D16D}" dt="2023-12-11T14:20:52.527" v="2341" actId="14100"/>
          <ac:picMkLst>
            <pc:docMk/>
            <pc:sldMk cId="1526087130" sldId="316"/>
            <ac:picMk id="13" creationId="{FBA9BE44-3144-B47E-FCBB-B334CB6813FC}"/>
          </ac:picMkLst>
        </pc:picChg>
        <pc:picChg chg="mod">
          <ac:chgData name="Тимофей Якубовский" userId="abb27480d32e2210" providerId="LiveId" clId="{CDEC4A09-E67F-42B2-A6DB-EAB7C0F9D16D}" dt="2023-12-11T14:20:52.527" v="2341" actId="14100"/>
          <ac:picMkLst>
            <pc:docMk/>
            <pc:sldMk cId="1526087130" sldId="316"/>
            <ac:picMk id="14" creationId="{84F4A4EA-971F-EF11-5227-2FED6E27B696}"/>
          </ac:picMkLst>
        </pc:picChg>
        <pc:picChg chg="mod">
          <ac:chgData name="Тимофей Якубовский" userId="abb27480d32e2210" providerId="LiveId" clId="{CDEC4A09-E67F-42B2-A6DB-EAB7C0F9D16D}" dt="2023-12-11T14:20:52.527" v="2341" actId="14100"/>
          <ac:picMkLst>
            <pc:docMk/>
            <pc:sldMk cId="1526087130" sldId="316"/>
            <ac:picMk id="15" creationId="{68198279-DAE4-3D12-AE15-1AA7C447BF91}"/>
          </ac:picMkLst>
        </pc:picChg>
        <pc:picChg chg="mod">
          <ac:chgData name="Тимофей Якубовский" userId="abb27480d32e2210" providerId="LiveId" clId="{CDEC4A09-E67F-42B2-A6DB-EAB7C0F9D16D}" dt="2023-12-11T14:20:52.527" v="2341" actId="14100"/>
          <ac:picMkLst>
            <pc:docMk/>
            <pc:sldMk cId="1526087130" sldId="316"/>
            <ac:picMk id="16" creationId="{330FFB62-2DEA-FFD6-CF42-56D47CF8B233}"/>
          </ac:picMkLst>
        </pc:picChg>
        <pc:picChg chg="mod">
          <ac:chgData name="Тимофей Якубовский" userId="abb27480d32e2210" providerId="LiveId" clId="{CDEC4A09-E67F-42B2-A6DB-EAB7C0F9D16D}" dt="2023-12-11T14:20:52.527" v="2341" actId="14100"/>
          <ac:picMkLst>
            <pc:docMk/>
            <pc:sldMk cId="1526087130" sldId="316"/>
            <ac:picMk id="17" creationId="{A12D9849-B838-E204-C996-17192B09F115}"/>
          </ac:picMkLst>
        </pc:picChg>
        <pc:picChg chg="add mod replId">
          <ac:chgData name="Тимофей Якубовский" userId="abb27480d32e2210" providerId="LiveId" clId="{CDEC4A09-E67F-42B2-A6DB-EAB7C0F9D16D}" dt="2023-12-11T13:19:50.647" v="1589" actId="26606"/>
          <ac:picMkLst>
            <pc:docMk/>
            <pc:sldMk cId="1526087130" sldId="316"/>
            <ac:picMk id="97" creationId="{F08B1B38-E1C6-24E7-230F-0246216955DA}"/>
          </ac:picMkLst>
        </pc:picChg>
        <pc:picChg chg="add mod replId">
          <ac:chgData name="Тимофей Якубовский" userId="abb27480d32e2210" providerId="LiveId" clId="{CDEC4A09-E67F-42B2-A6DB-EAB7C0F9D16D}" dt="2023-12-11T13:19:50.647" v="1589" actId="26606"/>
          <ac:picMkLst>
            <pc:docMk/>
            <pc:sldMk cId="1526087130" sldId="316"/>
            <ac:picMk id="98" creationId="{1C77A44C-E4CE-AD7A-DEEE-1A49CE5966BA}"/>
          </ac:picMkLst>
        </pc:picChg>
        <pc:picChg chg="add mod replId">
          <ac:chgData name="Тимофей Якубовский" userId="abb27480d32e2210" providerId="LiveId" clId="{CDEC4A09-E67F-42B2-A6DB-EAB7C0F9D16D}" dt="2023-12-11T13:19:50.647" v="1589" actId="26606"/>
          <ac:picMkLst>
            <pc:docMk/>
            <pc:sldMk cId="1526087130" sldId="316"/>
            <ac:picMk id="99" creationId="{9CF0AF09-C504-5A63-CEC4-FF20C4AFBE63}"/>
          </ac:picMkLst>
        </pc:picChg>
        <pc:picChg chg="add mod replId">
          <ac:chgData name="Тимофей Якубовский" userId="abb27480d32e2210" providerId="LiveId" clId="{CDEC4A09-E67F-42B2-A6DB-EAB7C0F9D16D}" dt="2023-12-11T13:19:50.647" v="1589" actId="26606"/>
          <ac:picMkLst>
            <pc:docMk/>
            <pc:sldMk cId="1526087130" sldId="316"/>
            <ac:picMk id="100" creationId="{2ACE7A38-4184-0A8A-E063-C25BABE4B86B}"/>
          </ac:picMkLst>
        </pc:picChg>
        <pc:picChg chg="add mod replId">
          <ac:chgData name="Тимофей Якубовский" userId="abb27480d32e2210" providerId="LiveId" clId="{CDEC4A09-E67F-42B2-A6DB-EAB7C0F9D16D}" dt="2023-12-11T13:19:50.647" v="1589" actId="26606"/>
          <ac:picMkLst>
            <pc:docMk/>
            <pc:sldMk cId="1526087130" sldId="316"/>
            <ac:picMk id="101" creationId="{30112736-FDD7-EE3C-4588-764E6C87D45D}"/>
          </ac:picMkLst>
        </pc:picChg>
        <pc:picChg chg="add mod replId">
          <ac:chgData name="Тимофей Якубовский" userId="abb27480d32e2210" providerId="LiveId" clId="{CDEC4A09-E67F-42B2-A6DB-EAB7C0F9D16D}" dt="2023-12-11T13:19:50.647" v="1589" actId="26606"/>
          <ac:picMkLst>
            <pc:docMk/>
            <pc:sldMk cId="1526087130" sldId="316"/>
            <ac:picMk id="102" creationId="{F893F1D7-2AFB-9BC3-9181-DF8278228EB2}"/>
          </ac:picMkLst>
        </pc:picChg>
        <pc:picChg chg="add mod replId">
          <ac:chgData name="Тимофей Якубовский" userId="abb27480d32e2210" providerId="LiveId" clId="{CDEC4A09-E67F-42B2-A6DB-EAB7C0F9D16D}" dt="2023-12-11T13:19:50.647" v="1589" actId="26606"/>
          <ac:picMkLst>
            <pc:docMk/>
            <pc:sldMk cId="1526087130" sldId="316"/>
            <ac:picMk id="103" creationId="{C72371AD-AE6D-415C-B623-E5ADDB4B9B8C}"/>
          </ac:picMkLst>
        </pc:picChg>
        <pc:picChg chg="add mod replId">
          <ac:chgData name="Тимофей Якубовский" userId="abb27480d32e2210" providerId="LiveId" clId="{CDEC4A09-E67F-42B2-A6DB-EAB7C0F9D16D}" dt="2023-12-11T13:19:50.647" v="1589" actId="26606"/>
          <ac:picMkLst>
            <pc:docMk/>
            <pc:sldMk cId="1526087130" sldId="316"/>
            <ac:picMk id="104" creationId="{A6AFA670-AF16-820D-2B14-7AF9D2F81BDE}"/>
          </ac:picMkLst>
        </pc:picChg>
        <pc:picChg chg="add mod replId">
          <ac:chgData name="Тимофей Якубовский" userId="abb27480d32e2210" providerId="LiveId" clId="{CDEC4A09-E67F-42B2-A6DB-EAB7C0F9D16D}" dt="2023-12-11T13:19:50.647" v="1589" actId="26606"/>
          <ac:picMkLst>
            <pc:docMk/>
            <pc:sldMk cId="1526087130" sldId="316"/>
            <ac:picMk id="105" creationId="{9DD52519-BF93-7690-C5AC-1FBE0171DAF3}"/>
          </ac:picMkLst>
        </pc:picChg>
        <pc:picChg chg="add mod replId">
          <ac:chgData name="Тимофей Якубовский" userId="abb27480d32e2210" providerId="LiveId" clId="{CDEC4A09-E67F-42B2-A6DB-EAB7C0F9D16D}" dt="2023-12-11T13:19:50.647" v="1589" actId="26606"/>
          <ac:picMkLst>
            <pc:docMk/>
            <pc:sldMk cId="1526087130" sldId="316"/>
            <ac:picMk id="106" creationId="{1103F1AA-86AB-0A34-FFF7-5BDFCE133FF3}"/>
          </ac:picMkLst>
        </pc:picChg>
      </pc:sldChg>
      <pc:sldChg chg="addSp delSp modSp new mod setBg">
        <pc:chgData name="Тимофей Якубовский" userId="abb27480d32e2210" providerId="LiveId" clId="{CDEC4A09-E67F-42B2-A6DB-EAB7C0F9D16D}" dt="2023-12-11T14:21:32.307" v="2349" actId="26606"/>
        <pc:sldMkLst>
          <pc:docMk/>
          <pc:sldMk cId="3520110075" sldId="317"/>
        </pc:sldMkLst>
        <pc:spChg chg="add del">
          <ac:chgData name="Тимофей Якубовский" userId="abb27480d32e2210" providerId="LiveId" clId="{CDEC4A09-E67F-42B2-A6DB-EAB7C0F9D16D}" dt="2023-12-11T13:20:50.879" v="1601" actId="26606"/>
          <ac:spMkLst>
            <pc:docMk/>
            <pc:sldMk cId="3520110075" sldId="317"/>
            <ac:spMk id="2" creationId="{3EEDBC5D-F607-B208-C8DF-0C49F38B6E89}"/>
          </ac:spMkLst>
        </pc:spChg>
        <pc:spChg chg="add">
          <ac:chgData name="Тимофей Якубовский" userId="abb27480d32e2210" providerId="LiveId" clId="{CDEC4A09-E67F-42B2-A6DB-EAB7C0F9D16D}" dt="2023-12-11T14:21:32.307" v="2349" actId="26606"/>
          <ac:spMkLst>
            <pc:docMk/>
            <pc:sldMk cId="3520110075" sldId="317"/>
            <ac:spMk id="2" creationId="{BB92E5C9-064C-B9B3-FBAA-B7C236B431DA}"/>
          </ac:spMkLst>
        </pc:spChg>
        <pc:spChg chg="del">
          <ac:chgData name="Тимофей Якубовский" userId="abb27480d32e2210" providerId="LiveId" clId="{CDEC4A09-E67F-42B2-A6DB-EAB7C0F9D16D}" dt="2023-12-11T13:20:33.545" v="1598"/>
          <ac:spMkLst>
            <pc:docMk/>
            <pc:sldMk cId="3520110075" sldId="317"/>
            <ac:spMk id="3" creationId="{7E67B731-B6D6-2F99-634F-7645FBD7EE13}"/>
          </ac:spMkLst>
        </pc:spChg>
        <pc:spChg chg="add del">
          <ac:chgData name="Тимофей Якубовский" userId="abb27480d32e2210" providerId="LiveId" clId="{CDEC4A09-E67F-42B2-A6DB-EAB7C0F9D16D}" dt="2023-12-11T13:20:50.879" v="1601" actId="26606"/>
          <ac:spMkLst>
            <pc:docMk/>
            <pc:sldMk cId="3520110075" sldId="317"/>
            <ac:spMk id="9" creationId="{50CEED20-A22C-4FC3-BC0E-F4FE53FDEB97}"/>
          </ac:spMkLst>
        </pc:spChg>
        <pc:spChg chg="add del">
          <ac:chgData name="Тимофей Якубовский" userId="abb27480d32e2210" providerId="LiveId" clId="{CDEC4A09-E67F-42B2-A6DB-EAB7C0F9D16D}" dt="2023-12-11T13:20:50.879" v="1601" actId="26606"/>
          <ac:spMkLst>
            <pc:docMk/>
            <pc:sldMk cId="3520110075" sldId="317"/>
            <ac:spMk id="16" creationId="{19C9EAEA-39D0-4B0E-A0EB-51E7B26740B1}"/>
          </ac:spMkLst>
        </pc:spChg>
        <pc:spChg chg="add del">
          <ac:chgData name="Тимофей Якубовский" userId="abb27480d32e2210" providerId="LiveId" clId="{CDEC4A09-E67F-42B2-A6DB-EAB7C0F9D16D}" dt="2023-12-11T13:20:50.879" v="1601" actId="26606"/>
          <ac:spMkLst>
            <pc:docMk/>
            <pc:sldMk cId="3520110075" sldId="317"/>
            <ac:spMk id="18" creationId="{3873B707-463F-40B0-8227-E8CC6C67EB25}"/>
          </ac:spMkLst>
        </pc:spChg>
        <pc:spChg chg="add del mod replId">
          <ac:chgData name="Тимофей Якубовский" userId="abb27480d32e2210" providerId="LiveId" clId="{CDEC4A09-E67F-42B2-A6DB-EAB7C0F9D16D}" dt="2023-12-11T13:20:50.889" v="1603" actId="26606"/>
          <ac:spMkLst>
            <pc:docMk/>
            <pc:sldMk cId="3520110075" sldId="317"/>
            <ac:spMk id="21" creationId="{11684A26-C4FE-8663-2879-2F2CA2AFAE36}"/>
          </ac:spMkLst>
        </pc:spChg>
        <pc:spChg chg="add del mod replId">
          <ac:chgData name="Тимофей Якубовский" userId="abb27480d32e2210" providerId="LiveId" clId="{CDEC4A09-E67F-42B2-A6DB-EAB7C0F9D16D}" dt="2023-12-11T14:21:32.307" v="2349" actId="26606"/>
          <ac:spMkLst>
            <pc:docMk/>
            <pc:sldMk cId="3520110075" sldId="317"/>
            <ac:spMk id="22" creationId="{91A0C065-C17F-C319-C329-74C4559B9A1A}"/>
          </ac:spMkLst>
        </pc:spChg>
        <pc:spChg chg="add">
          <ac:chgData name="Тимофей Якубовский" userId="abb27480d32e2210" providerId="LiveId" clId="{CDEC4A09-E67F-42B2-A6DB-EAB7C0F9D16D}" dt="2023-12-11T14:21:32.307" v="2349" actId="26606"/>
          <ac:spMkLst>
            <pc:docMk/>
            <pc:sldMk cId="3520110075" sldId="317"/>
            <ac:spMk id="25" creationId="{1574D71B-7917-4BD7-887C-1D652DB0DFC4}"/>
          </ac:spMkLst>
        </pc:spChg>
        <pc:spChg chg="add">
          <ac:chgData name="Тимофей Якубовский" userId="abb27480d32e2210" providerId="LiveId" clId="{CDEC4A09-E67F-42B2-A6DB-EAB7C0F9D16D}" dt="2023-12-11T14:21:32.307" v="2349" actId="26606"/>
          <ac:spMkLst>
            <pc:docMk/>
            <pc:sldMk cId="3520110075" sldId="317"/>
            <ac:spMk id="27" creationId="{99413ED5-9ED4-4772-BCE4-2BCAE6B12E35}"/>
          </ac:spMkLst>
        </pc:spChg>
        <pc:spChg chg="add">
          <ac:chgData name="Тимофей Якубовский" userId="abb27480d32e2210" providerId="LiveId" clId="{CDEC4A09-E67F-42B2-A6DB-EAB7C0F9D16D}" dt="2023-12-11T14:21:32.307" v="2349" actId="26606"/>
          <ac:spMkLst>
            <pc:docMk/>
            <pc:sldMk cId="3520110075" sldId="317"/>
            <ac:spMk id="29" creationId="{04357C93-F0CB-4A1C-8F77-4E9063789819}"/>
          </ac:spMkLst>
        </pc:spChg>
        <pc:spChg chg="add">
          <ac:chgData name="Тимофей Якубовский" userId="abb27480d32e2210" providerId="LiveId" clId="{CDEC4A09-E67F-42B2-A6DB-EAB7C0F9D16D}" dt="2023-12-11T14:21:32.307" v="2349" actId="26606"/>
          <ac:spMkLst>
            <pc:docMk/>
            <pc:sldMk cId="3520110075" sldId="317"/>
            <ac:spMk id="31" creationId="{6CF143E5-57C3-46A3-91A2-EDAA7A8E6A75}"/>
          </ac:spMkLst>
        </pc:spChg>
        <pc:grpChg chg="add del">
          <ac:chgData name="Тимофей Якубовский" userId="abb27480d32e2210" providerId="LiveId" clId="{CDEC4A09-E67F-42B2-A6DB-EAB7C0F9D16D}" dt="2023-12-11T13:20:50.879" v="1601" actId="26606"/>
          <ac:grpSpMkLst>
            <pc:docMk/>
            <pc:sldMk cId="3520110075" sldId="317"/>
            <ac:grpSpMk id="11" creationId="{032D8612-31EB-44CF-A1D0-14FD4C705424}"/>
          </ac:grpSpMkLst>
        </pc:grpChg>
        <pc:graphicFrameChg chg="add del">
          <ac:chgData name="Тимофей Якубовский" userId="abb27480d32e2210" providerId="LiveId" clId="{CDEC4A09-E67F-42B2-A6DB-EAB7C0F9D16D}" dt="2023-12-11T13:20:50.879" v="1601" actId="26606"/>
          <ac:graphicFrameMkLst>
            <pc:docMk/>
            <pc:sldMk cId="3520110075" sldId="317"/>
            <ac:graphicFrameMk id="4" creationId="{1C6B7CEC-837E-EF07-1B20-14AB3520FB71}"/>
          </ac:graphicFrameMkLst>
        </pc:graphicFrameChg>
        <pc:graphicFrameChg chg="add">
          <ac:chgData name="Тимофей Якубовский" userId="abb27480d32e2210" providerId="LiveId" clId="{CDEC4A09-E67F-42B2-A6DB-EAB7C0F9D16D}" dt="2023-12-11T14:21:32.307" v="2349" actId="26606"/>
          <ac:graphicFrameMkLst>
            <pc:docMk/>
            <pc:sldMk cId="3520110075" sldId="317"/>
            <ac:graphicFrameMk id="4" creationId="{FF0DFE64-7B71-39C5-A220-3FC7F15D3354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20:50.889" v="1603" actId="26606"/>
          <ac:graphicFrameMkLst>
            <pc:docMk/>
            <pc:sldMk cId="3520110075" sldId="317"/>
            <ac:graphicFrameMk id="22" creationId="{A1CE5E8E-3781-3CFA-DFCF-D99D0861F5BE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4:21:32.307" v="2349" actId="26606"/>
          <ac:graphicFrameMkLst>
            <pc:docMk/>
            <pc:sldMk cId="3520110075" sldId="317"/>
            <ac:graphicFrameMk id="23" creationId="{516553DA-0249-2CB5-B0E5-A38870D745F5}"/>
          </ac:graphicFrameMkLst>
        </pc:graphicFrameChg>
        <pc:cxnChg chg="add del">
          <ac:chgData name="Тимофей Якубовский" userId="abb27480d32e2210" providerId="LiveId" clId="{CDEC4A09-E67F-42B2-A6DB-EAB7C0F9D16D}" dt="2023-12-11T14:21:32.307" v="2349" actId="26606"/>
          <ac:cxnSpMkLst>
            <pc:docMk/>
            <pc:sldMk cId="3520110075" sldId="317"/>
            <ac:cxnSpMk id="20" creationId="{192712F8-36FA-35DF-0CE8-4098D93322A3}"/>
          </ac:cxnSpMkLst>
        </pc:cxnChg>
      </pc:sldChg>
      <pc:sldChg chg="addSp delSp modSp new del mod setBg">
        <pc:chgData name="Тимофей Якубовский" userId="abb27480d32e2210" providerId="LiveId" clId="{CDEC4A09-E67F-42B2-A6DB-EAB7C0F9D16D}" dt="2023-12-11T13:51:41.554" v="1860" actId="47"/>
        <pc:sldMkLst>
          <pc:docMk/>
          <pc:sldMk cId="265834440" sldId="318"/>
        </pc:sldMkLst>
        <pc:spChg chg="add del">
          <ac:chgData name="Тимофей Якубовский" userId="abb27480d32e2210" providerId="LiveId" clId="{CDEC4A09-E67F-42B2-A6DB-EAB7C0F9D16D}" dt="2023-12-11T13:21:53.218" v="1619" actId="26606"/>
          <ac:spMkLst>
            <pc:docMk/>
            <pc:sldMk cId="265834440" sldId="318"/>
            <ac:spMk id="2" creationId="{66DF8243-606B-FB8B-8F23-40D10DC0A6FB}"/>
          </ac:spMkLst>
        </pc:spChg>
        <pc:spChg chg="add">
          <ac:chgData name="Тимофей Якубовский" userId="abb27480d32e2210" providerId="LiveId" clId="{CDEC4A09-E67F-42B2-A6DB-EAB7C0F9D16D}" dt="2023-12-11T13:22:00.683" v="1621" actId="26606"/>
          <ac:spMkLst>
            <pc:docMk/>
            <pc:sldMk cId="265834440" sldId="318"/>
            <ac:spMk id="2" creationId="{68328C96-C307-BFD1-5A86-88CFEAF62A94}"/>
          </ac:spMkLst>
        </pc:spChg>
        <pc:spChg chg="add del">
          <ac:chgData name="Тимофей Якубовский" userId="abb27480d32e2210" providerId="LiveId" clId="{CDEC4A09-E67F-42B2-A6DB-EAB7C0F9D16D}" dt="2023-12-11T13:21:53.218" v="1619" actId="26606"/>
          <ac:spMkLst>
            <pc:docMk/>
            <pc:sldMk cId="265834440" sldId="318"/>
            <ac:spMk id="3" creationId="{F211AF24-B5AC-5AC5-2FFE-28BA78D0AB2B}"/>
          </ac:spMkLst>
        </pc:spChg>
        <pc:spChg chg="add del">
          <ac:chgData name="Тимофей Якубовский" userId="abb27480d32e2210" providerId="LiveId" clId="{CDEC4A09-E67F-42B2-A6DB-EAB7C0F9D16D}" dt="2023-12-11T13:22:03.302" v="1622" actId="478"/>
          <ac:spMkLst>
            <pc:docMk/>
            <pc:sldMk cId="265834440" sldId="318"/>
            <ac:spMk id="3" creationId="{FD3182E4-D669-BF1F-2ECE-D0E1F2EFA6B2}"/>
          </ac:spMkLst>
        </pc:spChg>
        <pc:spChg chg="mod">
          <ac:chgData name="Тимофей Якубовский" userId="abb27480d32e2210" providerId="LiveId" clId="{CDEC4A09-E67F-42B2-A6DB-EAB7C0F9D16D}" dt="2023-12-11T13:23:58.194" v="1643" actId="1076"/>
          <ac:spMkLst>
            <pc:docMk/>
            <pc:sldMk cId="265834440" sldId="318"/>
            <ac:spMk id="5" creationId="{07297D4C-35E9-C9C8-9E8A-7A016CA8533C}"/>
          </ac:spMkLst>
        </pc:spChg>
        <pc:spChg chg="mod">
          <ac:chgData name="Тимофей Якубовский" userId="abb27480d32e2210" providerId="LiveId" clId="{CDEC4A09-E67F-42B2-A6DB-EAB7C0F9D16D}" dt="2023-12-11T13:21:51.609" v="1617" actId="14100"/>
          <ac:spMkLst>
            <pc:docMk/>
            <pc:sldMk cId="265834440" sldId="318"/>
            <ac:spMk id="5" creationId="{698A31A6-C17F-4BC8-C717-B1FB720596E7}"/>
          </ac:spMkLst>
        </pc:spChg>
        <pc:spChg chg="mod">
          <ac:chgData name="Тимофей Якубовский" userId="abb27480d32e2210" providerId="LiveId" clId="{CDEC4A09-E67F-42B2-A6DB-EAB7C0F9D16D}" dt="2023-12-11T13:21:51.609" v="1617" actId="14100"/>
          <ac:spMkLst>
            <pc:docMk/>
            <pc:sldMk cId="265834440" sldId="318"/>
            <ac:spMk id="6" creationId="{45105F0C-7D89-3144-1630-FEE16021F0BC}"/>
          </ac:spMkLst>
        </pc:spChg>
        <pc:spChg chg="mod">
          <ac:chgData name="Тимофей Якубовский" userId="abb27480d32e2210" providerId="LiveId" clId="{CDEC4A09-E67F-42B2-A6DB-EAB7C0F9D16D}" dt="2023-12-11T13:23:58.194" v="1643" actId="1076"/>
          <ac:spMkLst>
            <pc:docMk/>
            <pc:sldMk cId="265834440" sldId="318"/>
            <ac:spMk id="6" creationId="{D9469D19-7D36-1296-30B1-0EA7B9CF52B3}"/>
          </ac:spMkLst>
        </pc:spChg>
        <pc:spChg chg="mod">
          <ac:chgData name="Тимофей Якубовский" userId="abb27480d32e2210" providerId="LiveId" clId="{CDEC4A09-E67F-42B2-A6DB-EAB7C0F9D16D}" dt="2023-12-11T13:23:58.194" v="1643" actId="1076"/>
          <ac:spMkLst>
            <pc:docMk/>
            <pc:sldMk cId="265834440" sldId="318"/>
            <ac:spMk id="7" creationId="{1DCE6E4C-70F4-BE14-0A67-CE0FB07086F0}"/>
          </ac:spMkLst>
        </pc:spChg>
        <pc:spChg chg="mod">
          <ac:chgData name="Тимофей Якубовский" userId="abb27480d32e2210" providerId="LiveId" clId="{CDEC4A09-E67F-42B2-A6DB-EAB7C0F9D16D}" dt="2023-12-11T13:21:51.609" v="1617" actId="14100"/>
          <ac:spMkLst>
            <pc:docMk/>
            <pc:sldMk cId="265834440" sldId="318"/>
            <ac:spMk id="7" creationId="{7B2FC5C1-F04B-BFAD-A194-0CC071422A71}"/>
          </ac:spMkLst>
        </pc:spChg>
        <pc:spChg chg="mod">
          <ac:chgData name="Тимофей Якубовский" userId="abb27480d32e2210" providerId="LiveId" clId="{CDEC4A09-E67F-42B2-A6DB-EAB7C0F9D16D}" dt="2023-12-11T13:23:58.194" v="1643" actId="1076"/>
          <ac:spMkLst>
            <pc:docMk/>
            <pc:sldMk cId="265834440" sldId="318"/>
            <ac:spMk id="8" creationId="{0A336156-2DB8-80C2-9DD6-3428E4E9260A}"/>
          </ac:spMkLst>
        </pc:spChg>
        <pc:spChg chg="mod">
          <ac:chgData name="Тимофей Якубовский" userId="abb27480d32e2210" providerId="LiveId" clId="{CDEC4A09-E67F-42B2-A6DB-EAB7C0F9D16D}" dt="2023-12-11T13:21:51.609" v="1617" actId="14100"/>
          <ac:spMkLst>
            <pc:docMk/>
            <pc:sldMk cId="265834440" sldId="318"/>
            <ac:spMk id="8" creationId="{19DF85D3-8E50-FDE8-4D17-BCFE47936E1A}"/>
          </ac:spMkLst>
        </pc:spChg>
        <pc:spChg chg="mod">
          <ac:chgData name="Тимофей Якубовский" userId="abb27480d32e2210" providerId="LiveId" clId="{CDEC4A09-E67F-42B2-A6DB-EAB7C0F9D16D}" dt="2023-12-11T13:21:51.609" v="1617" actId="14100"/>
          <ac:spMkLst>
            <pc:docMk/>
            <pc:sldMk cId="265834440" sldId="318"/>
            <ac:spMk id="9" creationId="{00562E22-14D9-B5B0-62DB-8F4B1D165738}"/>
          </ac:spMkLst>
        </pc:spChg>
        <pc:spChg chg="mod">
          <ac:chgData name="Тимофей Якубовский" userId="abb27480d32e2210" providerId="LiveId" clId="{CDEC4A09-E67F-42B2-A6DB-EAB7C0F9D16D}" dt="2023-12-11T13:23:58.194" v="1643" actId="1076"/>
          <ac:spMkLst>
            <pc:docMk/>
            <pc:sldMk cId="265834440" sldId="318"/>
            <ac:spMk id="9" creationId="{C09079EA-8C4E-0BAA-B234-6F8D70B8BFE7}"/>
          </ac:spMkLst>
        </pc:spChg>
        <pc:spChg chg="mod">
          <ac:chgData name="Тимофей Якубовский" userId="abb27480d32e2210" providerId="LiveId" clId="{CDEC4A09-E67F-42B2-A6DB-EAB7C0F9D16D}" dt="2023-12-11T13:23:58.194" v="1643" actId="1076"/>
          <ac:spMkLst>
            <pc:docMk/>
            <pc:sldMk cId="265834440" sldId="318"/>
            <ac:spMk id="10" creationId="{1810B406-0547-CDE6-EA02-0095F6A37E13}"/>
          </ac:spMkLst>
        </pc:spChg>
        <pc:spChg chg="mod">
          <ac:chgData name="Тимофей Якубовский" userId="abb27480d32e2210" providerId="LiveId" clId="{CDEC4A09-E67F-42B2-A6DB-EAB7C0F9D16D}" dt="2023-12-11T13:21:51.609" v="1617" actId="14100"/>
          <ac:spMkLst>
            <pc:docMk/>
            <pc:sldMk cId="265834440" sldId="318"/>
            <ac:spMk id="10" creationId="{D30EFF7A-A122-AAD1-6BE7-59500276BD19}"/>
          </ac:spMkLst>
        </pc:spChg>
        <pc:spChg chg="mod">
          <ac:chgData name="Тимофей Якубовский" userId="abb27480d32e2210" providerId="LiveId" clId="{CDEC4A09-E67F-42B2-A6DB-EAB7C0F9D16D}" dt="2023-12-11T13:21:51.609" v="1617" actId="14100"/>
          <ac:spMkLst>
            <pc:docMk/>
            <pc:sldMk cId="265834440" sldId="318"/>
            <ac:spMk id="11" creationId="{059749ED-11A8-9829-344B-A0E95BCBED81}"/>
          </ac:spMkLst>
        </pc:spChg>
        <pc:spChg chg="mod">
          <ac:chgData name="Тимофей Якубовский" userId="abb27480d32e2210" providerId="LiveId" clId="{CDEC4A09-E67F-42B2-A6DB-EAB7C0F9D16D}" dt="2023-12-11T13:23:58.194" v="1643" actId="1076"/>
          <ac:spMkLst>
            <pc:docMk/>
            <pc:sldMk cId="265834440" sldId="318"/>
            <ac:spMk id="11" creationId="{4F1F4E1D-7446-BD4A-A651-B913554E58D5}"/>
          </ac:spMkLst>
        </pc:spChg>
        <pc:spChg chg="mod">
          <ac:chgData name="Тимофей Якубовский" userId="abb27480d32e2210" providerId="LiveId" clId="{CDEC4A09-E67F-42B2-A6DB-EAB7C0F9D16D}" dt="2023-12-11T13:23:58.194" v="1643" actId="1076"/>
          <ac:spMkLst>
            <pc:docMk/>
            <pc:sldMk cId="265834440" sldId="318"/>
            <ac:spMk id="12" creationId="{103151E6-B8D7-001C-FA34-970AD756A734}"/>
          </ac:spMkLst>
        </pc:spChg>
        <pc:spChg chg="mod">
          <ac:chgData name="Тимофей Якубовский" userId="abb27480d32e2210" providerId="LiveId" clId="{CDEC4A09-E67F-42B2-A6DB-EAB7C0F9D16D}" dt="2023-12-11T13:21:51.609" v="1617" actId="14100"/>
          <ac:spMkLst>
            <pc:docMk/>
            <pc:sldMk cId="265834440" sldId="318"/>
            <ac:spMk id="12" creationId="{622438A2-B0CC-CE6F-AC69-F535DB44B210}"/>
          </ac:spMkLst>
        </pc:spChg>
        <pc:spChg chg="mod">
          <ac:chgData name="Тимофей Якубовский" userId="abb27480d32e2210" providerId="LiveId" clId="{CDEC4A09-E67F-42B2-A6DB-EAB7C0F9D16D}" dt="2023-12-11T13:23:58.194" v="1643" actId="1076"/>
          <ac:spMkLst>
            <pc:docMk/>
            <pc:sldMk cId="265834440" sldId="318"/>
            <ac:spMk id="13" creationId="{7DF86D0A-30D8-C2B4-54F3-1E4868BC8880}"/>
          </ac:spMkLst>
        </pc:spChg>
        <pc:spChg chg="mod">
          <ac:chgData name="Тимофей Якубовский" userId="abb27480d32e2210" providerId="LiveId" clId="{CDEC4A09-E67F-42B2-A6DB-EAB7C0F9D16D}" dt="2023-12-11T13:21:51.609" v="1617" actId="14100"/>
          <ac:spMkLst>
            <pc:docMk/>
            <pc:sldMk cId="265834440" sldId="318"/>
            <ac:spMk id="13" creationId="{E46AC36F-1B35-8FC9-DE07-4D0612057097}"/>
          </ac:spMkLst>
        </pc:spChg>
        <pc:spChg chg="add">
          <ac:chgData name="Тимофей Якубовский" userId="abb27480d32e2210" providerId="LiveId" clId="{CDEC4A09-E67F-42B2-A6DB-EAB7C0F9D16D}" dt="2023-12-11T13:22:00.683" v="1621" actId="26606"/>
          <ac:spMkLst>
            <pc:docMk/>
            <pc:sldMk cId="265834440" sldId="318"/>
            <ac:spMk id="16" creationId="{DF8BC164-E230-753F-2C7E-B4EE7BA77CF1}"/>
          </ac:spMkLst>
        </pc:spChg>
        <pc:spChg chg="add del mod replId">
          <ac:chgData name="Тимофей Якубовский" userId="abb27480d32e2210" providerId="LiveId" clId="{CDEC4A09-E67F-42B2-A6DB-EAB7C0F9D16D}" dt="2023-12-11T13:22:00.683" v="1621" actId="26606"/>
          <ac:spMkLst>
            <pc:docMk/>
            <pc:sldMk cId="265834440" sldId="318"/>
            <ac:spMk id="17" creationId="{24626AF9-ED48-70E3-6937-1E3F14F36C92}"/>
          </ac:spMkLst>
        </pc:spChg>
        <pc:spChg chg="add del mod replId">
          <ac:chgData name="Тимофей Якубовский" userId="abb27480d32e2210" providerId="LiveId" clId="{CDEC4A09-E67F-42B2-A6DB-EAB7C0F9D16D}" dt="2023-12-11T13:22:00.683" v="1621" actId="26606"/>
          <ac:spMkLst>
            <pc:docMk/>
            <pc:sldMk cId="265834440" sldId="318"/>
            <ac:spMk id="18" creationId="{7546E660-C2F1-A9E9-4A5A-9F5318C18F5D}"/>
          </ac:spMkLst>
        </pc:spChg>
        <pc:spChg chg="add del">
          <ac:chgData name="Тимофей Якубовский" userId="abb27480d32e2210" providerId="LiveId" clId="{CDEC4A09-E67F-42B2-A6DB-EAB7C0F9D16D}" dt="2023-12-11T13:21:53.218" v="1619" actId="26606"/>
          <ac:spMkLst>
            <pc:docMk/>
            <pc:sldMk cId="265834440" sldId="318"/>
            <ac:spMk id="18" creationId="{8D1AA55E-40D5-461B-A5A8-4AE8AAB71B08}"/>
          </ac:spMkLst>
        </pc:spChg>
        <pc:spChg chg="add mod replId">
          <ac:chgData name="Тимофей Якубовский" userId="abb27480d32e2210" providerId="LiveId" clId="{CDEC4A09-E67F-42B2-A6DB-EAB7C0F9D16D}" dt="2023-12-11T13:22:00.674" v="1620" actId="26606"/>
          <ac:spMkLst>
            <pc:docMk/>
            <pc:sldMk cId="265834440" sldId="318"/>
            <ac:spMk id="19" creationId="{089E27CC-C948-6CC4-51AA-0228EB3F3D87}"/>
          </ac:spMkLst>
        </pc:spChg>
        <pc:spChg chg="add mod replId">
          <ac:chgData name="Тимофей Якубовский" userId="abb27480d32e2210" providerId="LiveId" clId="{CDEC4A09-E67F-42B2-A6DB-EAB7C0F9D16D}" dt="2023-12-11T13:22:00.674" v="1620" actId="26606"/>
          <ac:spMkLst>
            <pc:docMk/>
            <pc:sldMk cId="265834440" sldId="318"/>
            <ac:spMk id="20" creationId="{5BA37662-A6AE-F234-A6EC-B77047115ADB}"/>
          </ac:spMkLst>
        </pc:spChg>
        <pc:spChg chg="add mod replId">
          <ac:chgData name="Тимофей Якубовский" userId="abb27480d32e2210" providerId="LiveId" clId="{CDEC4A09-E67F-42B2-A6DB-EAB7C0F9D16D}" dt="2023-12-11T13:22:00.674" v="1620" actId="26606"/>
          <ac:spMkLst>
            <pc:docMk/>
            <pc:sldMk cId="265834440" sldId="318"/>
            <ac:spMk id="21" creationId="{33F5834D-5651-D526-9345-DF29D25EE19D}"/>
          </ac:spMkLst>
        </pc:spChg>
        <pc:spChg chg="add del">
          <ac:chgData name="Тимофей Якубовский" userId="abb27480d32e2210" providerId="LiveId" clId="{CDEC4A09-E67F-42B2-A6DB-EAB7C0F9D16D}" dt="2023-12-11T13:21:53.218" v="1619" actId="26606"/>
          <ac:spMkLst>
            <pc:docMk/>
            <pc:sldMk cId="265834440" sldId="318"/>
            <ac:spMk id="22" creationId="{6CB927A4-E432-4310-9CD5-E89FF5063179}"/>
          </ac:spMkLst>
        </pc:spChg>
        <pc:spChg chg="add mod replId">
          <ac:chgData name="Тимофей Якубовский" userId="abb27480d32e2210" providerId="LiveId" clId="{CDEC4A09-E67F-42B2-A6DB-EAB7C0F9D16D}" dt="2023-12-11T13:22:00.674" v="1620" actId="26606"/>
          <ac:spMkLst>
            <pc:docMk/>
            <pc:sldMk cId="265834440" sldId="318"/>
            <ac:spMk id="22" creationId="{7B7F0EB6-BD4B-DF0A-4609-ECFA95A587B1}"/>
          </ac:spMkLst>
        </pc:spChg>
        <pc:spChg chg="add mod replId">
          <ac:chgData name="Тимофей Якубовский" userId="abb27480d32e2210" providerId="LiveId" clId="{CDEC4A09-E67F-42B2-A6DB-EAB7C0F9D16D}" dt="2023-12-11T13:22:00.674" v="1620" actId="26606"/>
          <ac:spMkLst>
            <pc:docMk/>
            <pc:sldMk cId="265834440" sldId="318"/>
            <ac:spMk id="23" creationId="{0A8226B2-56B9-9063-9EA9-D523B45178D6}"/>
          </ac:spMkLst>
        </pc:spChg>
        <pc:spChg chg="add del">
          <ac:chgData name="Тимофей Якубовский" userId="abb27480d32e2210" providerId="LiveId" clId="{CDEC4A09-E67F-42B2-A6DB-EAB7C0F9D16D}" dt="2023-12-11T13:21:53.218" v="1619" actId="26606"/>
          <ac:spMkLst>
            <pc:docMk/>
            <pc:sldMk cId="265834440" sldId="318"/>
            <ac:spMk id="24" creationId="{E3020543-B24B-4EC4-8FFC-8DD88EEA91A8}"/>
          </ac:spMkLst>
        </pc:spChg>
        <pc:spChg chg="add mod replId">
          <ac:chgData name="Тимофей Якубовский" userId="abb27480d32e2210" providerId="LiveId" clId="{CDEC4A09-E67F-42B2-A6DB-EAB7C0F9D16D}" dt="2023-12-11T13:22:00.674" v="1620" actId="26606"/>
          <ac:spMkLst>
            <pc:docMk/>
            <pc:sldMk cId="265834440" sldId="318"/>
            <ac:spMk id="25" creationId="{D1394316-4965-EF78-F6DF-90FC110CDF3D}"/>
          </ac:spMkLst>
        </pc:spChg>
        <pc:spChg chg="add mod replId">
          <ac:chgData name="Тимофей Якубовский" userId="abb27480d32e2210" providerId="LiveId" clId="{CDEC4A09-E67F-42B2-A6DB-EAB7C0F9D16D}" dt="2023-12-11T13:22:00.674" v="1620" actId="26606"/>
          <ac:spMkLst>
            <pc:docMk/>
            <pc:sldMk cId="265834440" sldId="318"/>
            <ac:spMk id="26" creationId="{98B6F657-1363-3A61-BE41-532D0EF9008B}"/>
          </ac:spMkLst>
        </pc:spChg>
        <pc:spChg chg="add mod replId">
          <ac:chgData name="Тимофей Якубовский" userId="abb27480d32e2210" providerId="LiveId" clId="{CDEC4A09-E67F-42B2-A6DB-EAB7C0F9D16D}" dt="2023-12-11T13:22:00.674" v="1620" actId="26606"/>
          <ac:spMkLst>
            <pc:docMk/>
            <pc:sldMk cId="265834440" sldId="318"/>
            <ac:spMk id="27" creationId="{60D88F52-18C3-BFFD-CEB9-D826338CE4D2}"/>
          </ac:spMkLst>
        </pc:spChg>
        <pc:spChg chg="add mod replId">
          <ac:chgData name="Тимофей Якубовский" userId="abb27480d32e2210" providerId="LiveId" clId="{CDEC4A09-E67F-42B2-A6DB-EAB7C0F9D16D}" dt="2023-12-11T13:22:00.674" v="1620" actId="26606"/>
          <ac:spMkLst>
            <pc:docMk/>
            <pc:sldMk cId="265834440" sldId="318"/>
            <ac:spMk id="28" creationId="{71DC302D-71A2-C96C-BC22-48EBE90D773C}"/>
          </ac:spMkLst>
        </pc:spChg>
        <pc:grpChg chg="add del mod">
          <ac:chgData name="Тимофей Якубовский" userId="abb27480d32e2210" providerId="LiveId" clId="{CDEC4A09-E67F-42B2-A6DB-EAB7C0F9D16D}" dt="2023-12-11T13:21:53.218" v="1619" actId="26606"/>
          <ac:grpSpMkLst>
            <pc:docMk/>
            <pc:sldMk cId="265834440" sldId="318"/>
            <ac:grpSpMk id="4" creationId="{7AC37E45-C87A-B953-1A48-6F05149BCA91}"/>
          </ac:grpSpMkLst>
        </pc:grpChg>
        <pc:grpChg chg="add mod">
          <ac:chgData name="Тимофей Якубовский" userId="abb27480d32e2210" providerId="LiveId" clId="{CDEC4A09-E67F-42B2-A6DB-EAB7C0F9D16D}" dt="2023-12-11T13:23:58.194" v="1643" actId="1076"/>
          <ac:grpSpMkLst>
            <pc:docMk/>
            <pc:sldMk cId="265834440" sldId="318"/>
            <ac:grpSpMk id="4" creationId="{A2746F79-3D58-5FB9-B45E-816855232941}"/>
          </ac:grpSpMkLst>
        </pc:grpChg>
        <pc:grpChg chg="add del mod replId">
          <ac:chgData name="Тимофей Якубовский" userId="abb27480d32e2210" providerId="LiveId" clId="{CDEC4A09-E67F-42B2-A6DB-EAB7C0F9D16D}" dt="2023-12-11T13:22:00.683" v="1621" actId="26606"/>
          <ac:grpSpMkLst>
            <pc:docMk/>
            <pc:sldMk cId="265834440" sldId="318"/>
            <ac:grpSpMk id="24" creationId="{267312B1-B689-1CA8-B8A4-7E8205BB96E9}"/>
          </ac:grpSpMkLst>
        </pc:grpChg>
        <pc:cxnChg chg="add">
          <ac:chgData name="Тимофей Якубовский" userId="abb27480d32e2210" providerId="LiveId" clId="{CDEC4A09-E67F-42B2-A6DB-EAB7C0F9D16D}" dt="2023-12-11T13:22:00.683" v="1621" actId="26606"/>
          <ac:cxnSpMkLst>
            <pc:docMk/>
            <pc:sldMk cId="265834440" sldId="318"/>
            <ac:cxnSpMk id="15" creationId="{FC23E3B9-5ABF-58B3-E2B0-E9A5DAA90037}"/>
          </ac:cxnSpMkLst>
        </pc:cxnChg>
        <pc:cxnChg chg="add del">
          <ac:chgData name="Тимофей Якубовский" userId="abb27480d32e2210" providerId="LiveId" clId="{CDEC4A09-E67F-42B2-A6DB-EAB7C0F9D16D}" dt="2023-12-11T13:21:53.218" v="1619" actId="26606"/>
          <ac:cxnSpMkLst>
            <pc:docMk/>
            <pc:sldMk cId="265834440" sldId="318"/>
            <ac:cxnSpMk id="20" creationId="{7EB498BD-8089-4626-91EA-4978EBEF535E}"/>
          </ac:cxnSpMkLst>
        </pc:cxnChg>
      </pc:sldChg>
      <pc:sldChg chg="addSp delSp modSp new mod setBg">
        <pc:chgData name="Тимофей Якубовский" userId="abb27480d32e2210" providerId="LiveId" clId="{CDEC4A09-E67F-42B2-A6DB-EAB7C0F9D16D}" dt="2023-12-11T13:24:47.303" v="1653" actId="26606"/>
        <pc:sldMkLst>
          <pc:docMk/>
          <pc:sldMk cId="3603321606" sldId="319"/>
        </pc:sldMkLst>
        <pc:spChg chg="add">
          <ac:chgData name="Тимофей Якубовский" userId="abb27480d32e2210" providerId="LiveId" clId="{CDEC4A09-E67F-42B2-A6DB-EAB7C0F9D16D}" dt="2023-12-11T13:24:47.303" v="1653" actId="26606"/>
          <ac:spMkLst>
            <pc:docMk/>
            <pc:sldMk cId="3603321606" sldId="319"/>
            <ac:spMk id="2" creationId="{2A69A8FB-9C11-30A9-9A40-A02F6FC66F96}"/>
          </ac:spMkLst>
        </pc:spChg>
        <pc:spChg chg="add del">
          <ac:chgData name="Тимофей Якубовский" userId="abb27480d32e2210" providerId="LiveId" clId="{CDEC4A09-E67F-42B2-A6DB-EAB7C0F9D16D}" dt="2023-12-11T13:24:47.292" v="1651" actId="26606"/>
          <ac:spMkLst>
            <pc:docMk/>
            <pc:sldMk cId="3603321606" sldId="319"/>
            <ac:spMk id="2" creationId="{52C29EFD-BF9C-17D7-48F4-41950851D36E}"/>
          </ac:spMkLst>
        </pc:spChg>
        <pc:spChg chg="del">
          <ac:chgData name="Тимофей Якубовский" userId="abb27480d32e2210" providerId="LiveId" clId="{CDEC4A09-E67F-42B2-A6DB-EAB7C0F9D16D}" dt="2023-12-11T13:24:35.857" v="1648"/>
          <ac:spMkLst>
            <pc:docMk/>
            <pc:sldMk cId="3603321606" sldId="319"/>
            <ac:spMk id="3" creationId="{CE704693-C021-BDE7-A8DE-0B46E6E822AE}"/>
          </ac:spMkLst>
        </pc:spChg>
        <pc:spChg chg="add del">
          <ac:chgData name="Тимофей Якубовский" userId="abb27480d32e2210" providerId="LiveId" clId="{CDEC4A09-E67F-42B2-A6DB-EAB7C0F9D16D}" dt="2023-12-11T13:24:47.292" v="1651" actId="26606"/>
          <ac:spMkLst>
            <pc:docMk/>
            <pc:sldMk cId="3603321606" sldId="319"/>
            <ac:spMk id="9" creationId="{8E84B073-7978-494F-BD69-3C15D2CBF8C9}"/>
          </ac:spMkLst>
        </pc:spChg>
        <pc:spChg chg="add del">
          <ac:chgData name="Тимофей Якубовский" userId="abb27480d32e2210" providerId="LiveId" clId="{CDEC4A09-E67F-42B2-A6DB-EAB7C0F9D16D}" dt="2023-12-11T13:24:47.292" v="1651" actId="26606"/>
          <ac:spMkLst>
            <pc:docMk/>
            <pc:sldMk cId="3603321606" sldId="319"/>
            <ac:spMk id="11" creationId="{96B05946-1FC4-49B3-AAEC-C8854CA8A2F3}"/>
          </ac:spMkLst>
        </pc:spChg>
        <pc:spChg chg="add del mod replId">
          <ac:chgData name="Тимофей Якубовский" userId="abb27480d32e2210" providerId="LiveId" clId="{CDEC4A09-E67F-42B2-A6DB-EAB7C0F9D16D}" dt="2023-12-11T13:24:47.303" v="1653" actId="26606"/>
          <ac:spMkLst>
            <pc:docMk/>
            <pc:sldMk cId="3603321606" sldId="319"/>
            <ac:spMk id="14" creationId="{3AB94B12-B73D-B1B1-F340-E656F4640BCD}"/>
          </ac:spMkLst>
        </pc:spChg>
        <pc:graphicFrameChg chg="add">
          <ac:chgData name="Тимофей Якубовский" userId="abb27480d32e2210" providerId="LiveId" clId="{CDEC4A09-E67F-42B2-A6DB-EAB7C0F9D16D}" dt="2023-12-11T13:24:47.303" v="1653" actId="26606"/>
          <ac:graphicFrameMkLst>
            <pc:docMk/>
            <pc:sldMk cId="3603321606" sldId="319"/>
            <ac:graphicFrameMk id="4" creationId="{159909B4-2EA4-6C19-3151-80FAFA271EAC}"/>
          </ac:graphicFrameMkLst>
        </pc:graphicFrameChg>
        <pc:graphicFrameChg chg="add del">
          <ac:chgData name="Тимофей Якубовский" userId="abb27480d32e2210" providerId="LiveId" clId="{CDEC4A09-E67F-42B2-A6DB-EAB7C0F9D16D}" dt="2023-12-11T13:24:47.292" v="1651" actId="26606"/>
          <ac:graphicFrameMkLst>
            <pc:docMk/>
            <pc:sldMk cId="3603321606" sldId="319"/>
            <ac:graphicFrameMk id="4" creationId="{3EDDBDDA-8BEA-28FD-E181-2938D6B54F7C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24:47.303" v="1653" actId="26606"/>
          <ac:graphicFrameMkLst>
            <pc:docMk/>
            <pc:sldMk cId="3603321606" sldId="319"/>
            <ac:graphicFrameMk id="15" creationId="{1AE6C490-5142-4128-B081-109965296264}"/>
          </ac:graphicFrameMkLst>
        </pc:graphicFrameChg>
        <pc:cxnChg chg="add">
          <ac:chgData name="Тимофей Якубовский" userId="abb27480d32e2210" providerId="LiveId" clId="{CDEC4A09-E67F-42B2-A6DB-EAB7C0F9D16D}" dt="2023-12-11T13:24:47.303" v="1653" actId="26606"/>
          <ac:cxnSpMkLst>
            <pc:docMk/>
            <pc:sldMk cId="3603321606" sldId="319"/>
            <ac:cxnSpMk id="13" creationId="{D2C4353C-C927-1758-0BEF-21E9E0D81614}"/>
          </ac:cxnSpMkLst>
        </pc:cxnChg>
      </pc:sldChg>
      <pc:sldChg chg="addSp delSp modSp new mod setBg">
        <pc:chgData name="Тимофей Якубовский" userId="abb27480d32e2210" providerId="LiveId" clId="{CDEC4A09-E67F-42B2-A6DB-EAB7C0F9D16D}" dt="2023-12-11T13:51:57.385" v="1862" actId="14734"/>
        <pc:sldMkLst>
          <pc:docMk/>
          <pc:sldMk cId="3846835333" sldId="320"/>
        </pc:sldMkLst>
        <pc:spChg chg="add">
          <ac:chgData name="Тимофей Якубовский" userId="abb27480d32e2210" providerId="LiveId" clId="{CDEC4A09-E67F-42B2-A6DB-EAB7C0F9D16D}" dt="2023-12-11T13:25:29.042" v="1661" actId="26606"/>
          <ac:spMkLst>
            <pc:docMk/>
            <pc:sldMk cId="3846835333" sldId="320"/>
            <ac:spMk id="2" creationId="{CAB2FC58-D882-74B6-7D14-9D5803F7B9E4}"/>
          </ac:spMkLst>
        </pc:spChg>
        <pc:spChg chg="del">
          <ac:chgData name="Тимофей Якубовский" userId="abb27480d32e2210" providerId="LiveId" clId="{CDEC4A09-E67F-42B2-A6DB-EAB7C0F9D16D}" dt="2023-12-11T13:25:22.600" v="1659"/>
          <ac:spMkLst>
            <pc:docMk/>
            <pc:sldMk cId="3846835333" sldId="320"/>
            <ac:spMk id="3" creationId="{2986E17D-0F8B-2673-75B5-E5CADB90E334}"/>
          </ac:spMkLst>
        </pc:spChg>
        <pc:spChg chg="del mod replId">
          <ac:chgData name="Тимофей Якубовский" userId="abb27480d32e2210" providerId="LiveId" clId="{CDEC4A09-E67F-42B2-A6DB-EAB7C0F9D16D}" dt="2023-12-11T13:25:29.042" v="1661" actId="26606"/>
          <ac:spMkLst>
            <pc:docMk/>
            <pc:sldMk cId="3846835333" sldId="320"/>
            <ac:spMk id="6" creationId="{9EEC7E64-D316-7EFD-11FB-823F8E84DEEA}"/>
          </ac:spMkLst>
        </pc:spChg>
        <pc:graphicFrameChg chg="add modGraphic">
          <ac:chgData name="Тимофей Якубовский" userId="abb27480d32e2210" providerId="LiveId" clId="{CDEC4A09-E67F-42B2-A6DB-EAB7C0F9D16D}" dt="2023-12-11T13:51:57.385" v="1862" actId="14734"/>
          <ac:graphicFrameMkLst>
            <pc:docMk/>
            <pc:sldMk cId="3846835333" sldId="320"/>
            <ac:graphicFrameMk id="4" creationId="{2C55834B-D9B1-F798-BD0E-2104B707D9DA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25:29.042" v="1661" actId="26606"/>
          <ac:graphicFrameMkLst>
            <pc:docMk/>
            <pc:sldMk cId="3846835333" sldId="320"/>
            <ac:graphicFrameMk id="7" creationId="{894B6557-C74E-6991-1922-25A56265791D}"/>
          </ac:graphicFrameMkLst>
        </pc:graphicFrameChg>
        <pc:cxnChg chg="add">
          <ac:chgData name="Тимофей Якубовский" userId="abb27480d32e2210" providerId="LiveId" clId="{CDEC4A09-E67F-42B2-A6DB-EAB7C0F9D16D}" dt="2023-12-11T13:25:29.042" v="1661" actId="26606"/>
          <ac:cxnSpMkLst>
            <pc:docMk/>
            <pc:sldMk cId="3846835333" sldId="320"/>
            <ac:cxnSpMk id="9" creationId="{33193FD5-6A49-7562-EA76-F15D42E15804}"/>
          </ac:cxnSpMkLst>
        </pc:cxnChg>
      </pc:sldChg>
      <pc:sldChg chg="addSp delSp modSp new del mod setBg">
        <pc:chgData name="Тимофей Якубовский" userId="abb27480d32e2210" providerId="LiveId" clId="{CDEC4A09-E67F-42B2-A6DB-EAB7C0F9D16D}" dt="2023-12-18T10:11:20.998" v="2404" actId="47"/>
        <pc:sldMkLst>
          <pc:docMk/>
          <pc:sldMk cId="331837712" sldId="321"/>
        </pc:sldMkLst>
        <pc:spChg chg="add">
          <ac:chgData name="Тимофей Якубовский" userId="abb27480d32e2210" providerId="LiveId" clId="{CDEC4A09-E67F-42B2-A6DB-EAB7C0F9D16D}" dt="2023-12-11T13:26:15.392" v="1668" actId="26606"/>
          <ac:spMkLst>
            <pc:docMk/>
            <pc:sldMk cId="331837712" sldId="321"/>
            <ac:spMk id="2" creationId="{A3A18B09-6EB1-9E5B-EAE3-3EBD9F5FABE6}"/>
          </ac:spMkLst>
        </pc:spChg>
        <pc:spChg chg="del">
          <ac:chgData name="Тимофей Якубовский" userId="abb27480d32e2210" providerId="LiveId" clId="{CDEC4A09-E67F-42B2-A6DB-EAB7C0F9D16D}" dt="2023-12-11T13:26:04.841" v="1666"/>
          <ac:spMkLst>
            <pc:docMk/>
            <pc:sldMk cId="331837712" sldId="321"/>
            <ac:spMk id="3" creationId="{304336E5-A32F-321C-7B06-E5D396908A67}"/>
          </ac:spMkLst>
        </pc:spChg>
        <pc:spChg chg="del mod replId">
          <ac:chgData name="Тимофей Якубовский" userId="abb27480d32e2210" providerId="LiveId" clId="{CDEC4A09-E67F-42B2-A6DB-EAB7C0F9D16D}" dt="2023-12-11T13:26:15.392" v="1668" actId="26606"/>
          <ac:spMkLst>
            <pc:docMk/>
            <pc:sldMk cId="331837712" sldId="321"/>
            <ac:spMk id="6" creationId="{81777497-7372-81F9-A869-CB165016BF2A}"/>
          </ac:spMkLst>
        </pc:spChg>
        <pc:graphicFrameChg chg="add">
          <ac:chgData name="Тимофей Якубовский" userId="abb27480d32e2210" providerId="LiveId" clId="{CDEC4A09-E67F-42B2-A6DB-EAB7C0F9D16D}" dt="2023-12-11T13:26:15.392" v="1668" actId="26606"/>
          <ac:graphicFrameMkLst>
            <pc:docMk/>
            <pc:sldMk cId="331837712" sldId="321"/>
            <ac:graphicFrameMk id="4" creationId="{1BABD5CB-8BCB-F140-B8CA-19F514A04FE6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26:15.392" v="1668" actId="26606"/>
          <ac:graphicFrameMkLst>
            <pc:docMk/>
            <pc:sldMk cId="331837712" sldId="321"/>
            <ac:graphicFrameMk id="7" creationId="{938AF0B4-EBFC-867E-4D44-39828713BB22}"/>
          </ac:graphicFrameMkLst>
        </pc:graphicFrameChg>
        <pc:cxnChg chg="add">
          <ac:chgData name="Тимофей Якубовский" userId="abb27480d32e2210" providerId="LiveId" clId="{CDEC4A09-E67F-42B2-A6DB-EAB7C0F9D16D}" dt="2023-12-11T13:26:15.392" v="1668" actId="26606"/>
          <ac:cxnSpMkLst>
            <pc:docMk/>
            <pc:sldMk cId="331837712" sldId="321"/>
            <ac:cxnSpMk id="9" creationId="{FC23E3B9-5ABF-58B3-E2B0-E9A5DAA90037}"/>
          </ac:cxnSpMkLst>
        </pc:cxnChg>
      </pc:sldChg>
      <pc:sldChg chg="addSp delSp modSp new del mod setBg">
        <pc:chgData name="Тимофей Якубовский" userId="abb27480d32e2210" providerId="LiveId" clId="{CDEC4A09-E67F-42B2-A6DB-EAB7C0F9D16D}" dt="2023-12-18T10:11:30.116" v="2405" actId="47"/>
        <pc:sldMkLst>
          <pc:docMk/>
          <pc:sldMk cId="267237732" sldId="322"/>
        </pc:sldMkLst>
        <pc:spChg chg="add">
          <ac:chgData name="Тимофей Якубовский" userId="abb27480d32e2210" providerId="LiveId" clId="{CDEC4A09-E67F-42B2-A6DB-EAB7C0F9D16D}" dt="2023-12-11T13:26:54.150" v="1675" actId="26606"/>
          <ac:spMkLst>
            <pc:docMk/>
            <pc:sldMk cId="267237732" sldId="322"/>
            <ac:spMk id="2" creationId="{3A1BF6E0-0C2B-140A-91CC-C8D8914945D1}"/>
          </ac:spMkLst>
        </pc:spChg>
        <pc:spChg chg="del">
          <ac:chgData name="Тимофей Якубовский" userId="abb27480d32e2210" providerId="LiveId" clId="{CDEC4A09-E67F-42B2-A6DB-EAB7C0F9D16D}" dt="2023-12-11T13:26:49.453" v="1673"/>
          <ac:spMkLst>
            <pc:docMk/>
            <pc:sldMk cId="267237732" sldId="322"/>
            <ac:spMk id="3" creationId="{7B20ADC6-8AD7-6E60-B125-DC47602E3622}"/>
          </ac:spMkLst>
        </pc:spChg>
        <pc:spChg chg="del mod replId">
          <ac:chgData name="Тимофей Якубовский" userId="abb27480d32e2210" providerId="LiveId" clId="{CDEC4A09-E67F-42B2-A6DB-EAB7C0F9D16D}" dt="2023-12-11T13:26:54.150" v="1675" actId="26606"/>
          <ac:spMkLst>
            <pc:docMk/>
            <pc:sldMk cId="267237732" sldId="322"/>
            <ac:spMk id="6" creationId="{2FC22703-2B81-7E92-8E77-2E9BCBE83E4A}"/>
          </ac:spMkLst>
        </pc:spChg>
        <pc:graphicFrameChg chg="add">
          <ac:chgData name="Тимофей Якубовский" userId="abb27480d32e2210" providerId="LiveId" clId="{CDEC4A09-E67F-42B2-A6DB-EAB7C0F9D16D}" dt="2023-12-11T13:26:54.150" v="1675" actId="26606"/>
          <ac:graphicFrameMkLst>
            <pc:docMk/>
            <pc:sldMk cId="267237732" sldId="322"/>
            <ac:graphicFrameMk id="4" creationId="{84D79E90-BB20-D247-FAD3-0CDFF5FC00CD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26:54.150" v="1675" actId="26606"/>
          <ac:graphicFrameMkLst>
            <pc:docMk/>
            <pc:sldMk cId="267237732" sldId="322"/>
            <ac:graphicFrameMk id="7" creationId="{51296C26-2B60-B293-8C55-C2A7803033A2}"/>
          </ac:graphicFrameMkLst>
        </pc:graphicFrameChg>
        <pc:cxnChg chg="add">
          <ac:chgData name="Тимофей Якубовский" userId="abb27480d32e2210" providerId="LiveId" clId="{CDEC4A09-E67F-42B2-A6DB-EAB7C0F9D16D}" dt="2023-12-11T13:26:54.150" v="1675" actId="26606"/>
          <ac:cxnSpMkLst>
            <pc:docMk/>
            <pc:sldMk cId="267237732" sldId="322"/>
            <ac:cxnSpMk id="9" creationId="{FC23E3B9-5ABF-58B3-E2B0-E9A5DAA90037}"/>
          </ac:cxnSpMkLst>
        </pc:cxnChg>
      </pc:sldChg>
      <pc:sldChg chg="addSp delSp modSp new del mod setBg">
        <pc:chgData name="Тимофей Якубовский" userId="abb27480d32e2210" providerId="LiveId" clId="{CDEC4A09-E67F-42B2-A6DB-EAB7C0F9D16D}" dt="2023-12-11T13:53:27.124" v="1866" actId="47"/>
        <pc:sldMkLst>
          <pc:docMk/>
          <pc:sldMk cId="1424733687" sldId="323"/>
        </pc:sldMkLst>
        <pc:spChg chg="add">
          <ac:chgData name="Тимофей Якубовский" userId="abb27480d32e2210" providerId="LiveId" clId="{CDEC4A09-E67F-42B2-A6DB-EAB7C0F9D16D}" dt="2023-12-11T13:27:32.451" v="1684" actId="26606"/>
          <ac:spMkLst>
            <pc:docMk/>
            <pc:sldMk cId="1424733687" sldId="323"/>
            <ac:spMk id="2" creationId="{15389B76-EF91-1AA7-67D9-213E9CB4723B}"/>
          </ac:spMkLst>
        </pc:spChg>
        <pc:spChg chg="add del">
          <ac:chgData name="Тимофей Якубовский" userId="abb27480d32e2210" providerId="LiveId" clId="{CDEC4A09-E67F-42B2-A6DB-EAB7C0F9D16D}" dt="2023-12-11T13:27:36.081" v="1685" actId="478"/>
          <ac:spMkLst>
            <pc:docMk/>
            <pc:sldMk cId="1424733687" sldId="323"/>
            <ac:spMk id="3" creationId="{C762F374-EE96-3EE3-B236-01D0B0618CEC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5" creationId="{2A47011C-489C-CF49-6E5F-A356D465118F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6" creationId="{2ACEDE60-520A-C6F9-A72D-8B1B1BF03024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7" creationId="{FBD051D0-19D5-22B9-1A64-9F9630FA2050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8" creationId="{9BD46FF5-5A3E-5B8E-8964-C7AE40EDB398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9" creationId="{B03D5205-CE61-F488-B62D-372E4A73D6AE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10" creationId="{D63C9187-0C18-992B-86EF-3641820DB3E3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11" creationId="{36AEFE9E-7692-50C0-4E2E-9CAC0EC49888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12" creationId="{FCD2A4B5-86EF-2AF9-B3C7-7B3AF37D0EDB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13" creationId="{044DA5B5-8453-3E09-EBB3-0E9E9CEF50BC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14" creationId="{1DCBF8BC-AAFF-F98F-BF83-1C9049E48ADD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15" creationId="{A49BBF70-FF7C-3CC0-71DE-22C7DCF9584D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16" creationId="{4B3E6EC7-565B-AC56-0BBD-A600E7E967DA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17" creationId="{DA43C7E9-F979-FCFC-68EB-5105C98EF7E1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18" creationId="{3328209A-1CC2-7AAB-66E6-17D452D1CF93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19" creationId="{0D721E07-1650-4805-EE5E-98524CE4788A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20" creationId="{227115D9-8CCE-E070-86D3-B54908FFE5E5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21" creationId="{39DD68F5-18B8-2A62-BF69-678C92C688DB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22" creationId="{0018F9BB-5D9D-96AF-8BF7-E471AC364883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23" creationId="{9CE9BD05-8A03-7301-3197-45CFC6A7FA5D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24" creationId="{D3D233B4-5CA2-6F6A-8688-83AE29C04BD7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25" creationId="{6A6BB6B7-2500-D7A1-0EF2-231264C2DC75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26" creationId="{82879DEB-454B-781D-2D7F-FEB34DEFF6C5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27" creationId="{2A3E201C-D285-F600-9F0A-3806918D4A33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28" creationId="{69AA6068-0AA1-9401-00F8-51EE04A9A0FC}"/>
          </ac:spMkLst>
        </pc:spChg>
        <pc:spChg chg="mod">
          <ac:chgData name="Тимофей Якубовский" userId="abb27480d32e2210" providerId="LiveId" clId="{CDEC4A09-E67F-42B2-A6DB-EAB7C0F9D16D}" dt="2023-12-11T13:53:20.453" v="1865" actId="207"/>
          <ac:spMkLst>
            <pc:docMk/>
            <pc:sldMk cId="1424733687" sldId="323"/>
            <ac:spMk id="29" creationId="{3D676691-F255-C601-DB20-27370A8631C9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30" creationId="{F7EEBDAC-B45B-C4B7-9A66-70CA34938E73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31" creationId="{5DAFA2F2-C533-FC83-75AB-A25F5DB43BE5}"/>
          </ac:spMkLst>
        </pc:spChg>
        <pc:spChg chg="mod">
          <ac:chgData name="Тимофей Якубовский" userId="abb27480d32e2210" providerId="LiveId" clId="{CDEC4A09-E67F-42B2-A6DB-EAB7C0F9D16D}" dt="2023-12-11T13:53:17.262" v="1864" actId="1076"/>
          <ac:spMkLst>
            <pc:docMk/>
            <pc:sldMk cId="1424733687" sldId="323"/>
            <ac:spMk id="32" creationId="{BE0E1175-1883-65B9-F430-430B7D77ACF9}"/>
          </ac:spMkLst>
        </pc:spChg>
        <pc:spChg chg="del mod replId">
          <ac:chgData name="Тимофей Якубовский" userId="abb27480d32e2210" providerId="LiveId" clId="{CDEC4A09-E67F-42B2-A6DB-EAB7C0F9D16D}" dt="2023-12-11T13:27:32.451" v="1684" actId="26606"/>
          <ac:spMkLst>
            <pc:docMk/>
            <pc:sldMk cId="1424733687" sldId="323"/>
            <ac:spMk id="34" creationId="{A64809A8-25B7-2630-CB66-C4B663893837}"/>
          </ac:spMkLst>
        </pc:spChg>
        <pc:spChg chg="del mod replId">
          <ac:chgData name="Тимофей Якубовский" userId="abb27480d32e2210" providerId="LiveId" clId="{CDEC4A09-E67F-42B2-A6DB-EAB7C0F9D16D}" dt="2023-12-11T13:27:32.451" v="1684" actId="26606"/>
          <ac:spMkLst>
            <pc:docMk/>
            <pc:sldMk cId="1424733687" sldId="323"/>
            <ac:spMk id="35" creationId="{D1562B61-8766-3D7C-3335-1FC0C45D5B3B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36" creationId="{8A357871-8107-647C-C2DE-0516A961E586}"/>
          </ac:spMkLst>
        </pc:spChg>
        <pc:spChg chg="add">
          <ac:chgData name="Тимофей Якубовский" userId="abb27480d32e2210" providerId="LiveId" clId="{CDEC4A09-E67F-42B2-A6DB-EAB7C0F9D16D}" dt="2023-12-11T13:27:32.451" v="1684" actId="26606"/>
          <ac:spMkLst>
            <pc:docMk/>
            <pc:sldMk cId="1424733687" sldId="323"/>
            <ac:spMk id="37" creationId="{2B97F24A-32CE-4C1C-A50D-3016B394DCFB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38" creationId="{79B9FCE4-C96E-A252-3F8E-805C166BAEA2}"/>
          </ac:spMkLst>
        </pc:spChg>
        <pc:spChg chg="add">
          <ac:chgData name="Тимофей Якубовский" userId="abb27480d32e2210" providerId="LiveId" clId="{CDEC4A09-E67F-42B2-A6DB-EAB7C0F9D16D}" dt="2023-12-11T13:27:32.451" v="1684" actId="26606"/>
          <ac:spMkLst>
            <pc:docMk/>
            <pc:sldMk cId="1424733687" sldId="323"/>
            <ac:spMk id="39" creationId="{CD8B4F24-440B-49E9-B85D-733523DC064B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40" creationId="{14B03FD3-58B0-DA14-F8E0-D27ECF15082A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41" creationId="{D491A6AA-580D-B381-50F0-076D04D41E3B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43" creationId="{2571329F-77AB-BB1C-1DB5-8876D37F0157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44" creationId="{1CEBC265-FED3-44B0-2452-F27F542B6F6C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45" creationId="{24BF54B3-ECFD-6C62-52D4-B68B8B977624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46" creationId="{B1F623F3-3D8E-DD23-00CC-FBBDFE1B6F35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47" creationId="{CF53F144-AD5C-ADFF-E177-0A2D63E429FA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48" creationId="{490C6A4F-0714-0165-4C57-B9C88D164328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49" creationId="{EEA12437-6C6F-29FF-F93E-C090A8107261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50" creationId="{CC9E9FC1-A803-C4A2-D2B3-0620F7223E10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51" creationId="{9FC27943-A5D8-80E8-5FB1-552398B80D92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52" creationId="{6C8C28CE-C8DA-843B-CD24-6C367E4A8763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53" creationId="{E5D50FE5-EFB7-B64A-B51F-5E6DFA856BA6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54" creationId="{6A5F2BA7-072A-F550-4536-28FD70C70599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55" creationId="{4C11D554-B441-7DDA-1F97-8CED5C40F88A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56" creationId="{AF4402C7-9BD2-C4EA-B377-449F241AC7E0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57" creationId="{3E1872A6-4280-5738-89C1-FFF2F3F04F60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58" creationId="{68EBE217-53BA-BB33-3B43-40AD9121042E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59" creationId="{D9AD19B1-C201-77C6-C07C-8BA679CAF248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60" creationId="{1750A698-5724-14B7-9F5F-35707936F026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61" creationId="{A11A42C8-3502-18E2-8954-73718873D01F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62" creationId="{79FB421D-45B0-9F61-AC0F-C206000C1EAA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63" creationId="{DC36A7F7-0C94-05E7-379D-AFF57DBEEEDB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64" creationId="{CDF5FAFA-B1F6-5CE7-6B78-874E4E2DC0B5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65" creationId="{42A42DAD-212C-8748-0D97-EA36A7A1F5B2}"/>
          </ac:spMkLst>
        </pc:spChg>
        <pc:spChg chg="add mod replId">
          <ac:chgData name="Тимофей Якубовский" userId="abb27480d32e2210" providerId="LiveId" clId="{CDEC4A09-E67F-42B2-A6DB-EAB7C0F9D16D}" dt="2023-12-11T13:27:32.432" v="1683" actId="26606"/>
          <ac:spMkLst>
            <pc:docMk/>
            <pc:sldMk cId="1424733687" sldId="323"/>
            <ac:spMk id="66" creationId="{8B84CCCA-11BA-00A7-D415-FD1238A3B290}"/>
          </ac:spMkLst>
        </pc:spChg>
        <pc:grpChg chg="add mod">
          <ac:chgData name="Тимофей Якубовский" userId="abb27480d32e2210" providerId="LiveId" clId="{CDEC4A09-E67F-42B2-A6DB-EAB7C0F9D16D}" dt="2023-12-11T13:53:17.262" v="1864" actId="1076"/>
          <ac:grpSpMkLst>
            <pc:docMk/>
            <pc:sldMk cId="1424733687" sldId="323"/>
            <ac:grpSpMk id="4" creationId="{0329E5D7-C470-5EEA-076A-700987C7D255}"/>
          </ac:grpSpMkLst>
        </pc:grpChg>
        <pc:grpChg chg="add del mod replId">
          <ac:chgData name="Тимофей Якубовский" userId="abb27480d32e2210" providerId="LiveId" clId="{CDEC4A09-E67F-42B2-A6DB-EAB7C0F9D16D}" dt="2023-12-11T13:27:32.451" v="1684" actId="26606"/>
          <ac:grpSpMkLst>
            <pc:docMk/>
            <pc:sldMk cId="1424733687" sldId="323"/>
            <ac:grpSpMk id="42" creationId="{2FBD0930-5ADC-2189-E98F-B6F5114B0B37}"/>
          </ac:grpSpMkLst>
        </pc:grpChg>
      </pc:sldChg>
      <pc:sldChg chg="addSp delSp modSp new del mod setBg">
        <pc:chgData name="Тимофей Якубовский" userId="abb27480d32e2210" providerId="LiveId" clId="{CDEC4A09-E67F-42B2-A6DB-EAB7C0F9D16D}" dt="2023-12-18T10:11:35.789" v="2406" actId="47"/>
        <pc:sldMkLst>
          <pc:docMk/>
          <pc:sldMk cId="1009544557" sldId="324"/>
        </pc:sldMkLst>
        <pc:spChg chg="add">
          <ac:chgData name="Тимофей Якубовский" userId="abb27480d32e2210" providerId="LiveId" clId="{CDEC4A09-E67F-42B2-A6DB-EAB7C0F9D16D}" dt="2023-12-11T13:28:17.980" v="1695" actId="26606"/>
          <ac:spMkLst>
            <pc:docMk/>
            <pc:sldMk cId="1009544557" sldId="324"/>
            <ac:spMk id="2" creationId="{48E67AB1-137A-B18E-8FE4-3F4984B75800}"/>
          </ac:spMkLst>
        </pc:spChg>
        <pc:spChg chg="add del">
          <ac:chgData name="Тимофей Якубовский" userId="abb27480d32e2210" providerId="LiveId" clId="{CDEC4A09-E67F-42B2-A6DB-EAB7C0F9D16D}" dt="2023-12-11T13:28:20.769" v="1696" actId="478"/>
          <ac:spMkLst>
            <pc:docMk/>
            <pc:sldMk cId="1009544557" sldId="324"/>
            <ac:spMk id="3" creationId="{E9E78302-0F8B-F292-37F5-2AB6F4698F3C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6" creationId="{EDE26CF5-3A3D-3CCA-A62F-1BEE275BC00C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7" creationId="{A6027214-E442-FC95-6F20-81A76534E024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8" creationId="{0E677EDA-748C-4B37-22BF-DB999B642962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9" creationId="{949F33E9-068F-27EA-644F-81CA3D113997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10" creationId="{61E08F16-A7A6-3DC8-4C22-7613D9F660FB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11" creationId="{DBE54A1F-8DC4-2D12-B9C6-C51FD9EF1721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12" creationId="{7930C1B0-DE6D-F91B-A703-4B6CDAB98B33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13" creationId="{8396C436-FA39-D4B5-89F8-51312020A41D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14" creationId="{1CF2FD3D-3B20-514D-F14A-D58D1678A3DA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15" creationId="{AA5E5DC6-ECBA-854D-E2EB-FF7DD7D84456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17" creationId="{055DA9FD-18BE-667F-9C7E-47F45E761E7A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18" creationId="{A5F0C8BF-7705-FA88-5EB1-385211FEC2F7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20" creationId="{0BFDEA43-A7A3-5825-1F52-37C8E50779E4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21" creationId="{AB40281C-7DAB-F5B6-5F65-93B2A3000512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22" creationId="{268CF27D-6A41-E7AA-0908-B813062463D1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23" creationId="{B75A4DB7-EDC5-E3BA-7726-B8A153FD1C23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24" creationId="{FB21F51B-C9BC-5E42-F186-C972ED3CA545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25" creationId="{1F005702-7935-16F0-FE00-EEC0B0FB53E2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26" creationId="{AE44177E-D844-785E-0815-B2153CA01870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27" creationId="{06F47D32-62DA-E610-C2F5-2B8E18A9BEE0}"/>
          </ac:spMkLst>
        </pc:spChg>
        <pc:spChg chg="mod">
          <ac:chgData name="Тимофей Якубовский" userId="abb27480d32e2210" providerId="LiveId" clId="{CDEC4A09-E67F-42B2-A6DB-EAB7C0F9D16D}" dt="2023-12-11T14:22:16.299" v="2354" actId="207"/>
          <ac:spMkLst>
            <pc:docMk/>
            <pc:sldMk cId="1009544557" sldId="324"/>
            <ac:spMk id="28" creationId="{2D3E98FF-BCCD-B744-6140-22169B29FA0C}"/>
          </ac:spMkLst>
        </pc:spChg>
        <pc:spChg chg="mod">
          <ac:chgData name="Тимофей Якубовский" userId="abb27480d32e2210" providerId="LiveId" clId="{CDEC4A09-E67F-42B2-A6DB-EAB7C0F9D16D}" dt="2023-12-11T14:22:11.362" v="2353" actId="207"/>
          <ac:spMkLst>
            <pc:docMk/>
            <pc:sldMk cId="1009544557" sldId="324"/>
            <ac:spMk id="29" creationId="{C4EB0DE6-1D98-2E96-C03E-C3EB5D006355}"/>
          </ac:spMkLst>
        </pc:spChg>
        <pc:spChg chg="mod">
          <ac:chgData name="Тимофей Якубовский" userId="abb27480d32e2210" providerId="LiveId" clId="{CDEC4A09-E67F-42B2-A6DB-EAB7C0F9D16D}" dt="2023-12-11T14:22:08.947" v="2352" actId="207"/>
          <ac:spMkLst>
            <pc:docMk/>
            <pc:sldMk cId="1009544557" sldId="324"/>
            <ac:spMk id="30" creationId="{E25BFBFC-7279-D166-1D60-9EDA9F15A412}"/>
          </ac:spMkLst>
        </pc:spChg>
        <pc:spChg chg="mod">
          <ac:chgData name="Тимофей Якубовский" userId="abb27480d32e2210" providerId="LiveId" clId="{CDEC4A09-E67F-42B2-A6DB-EAB7C0F9D16D}" dt="2023-12-11T14:22:05.030" v="2351" actId="1076"/>
          <ac:spMkLst>
            <pc:docMk/>
            <pc:sldMk cId="1009544557" sldId="324"/>
            <ac:spMk id="31" creationId="{76E4C83C-CB09-BF35-2373-BF327AC06B90}"/>
          </ac:spMkLst>
        </pc:spChg>
        <pc:spChg chg="mod">
          <ac:chgData name="Тимофей Якубовский" userId="abb27480d32e2210" providerId="LiveId" clId="{CDEC4A09-E67F-42B2-A6DB-EAB7C0F9D16D}" dt="2023-12-11T14:22:23.317" v="2355" actId="207"/>
          <ac:spMkLst>
            <pc:docMk/>
            <pc:sldMk cId="1009544557" sldId="324"/>
            <ac:spMk id="32" creationId="{80276080-375F-7A4C-F88F-8357971D2B84}"/>
          </ac:spMkLst>
        </pc:spChg>
        <pc:spChg chg="mod">
          <ac:chgData name="Тимофей Якубовский" userId="abb27480d32e2210" providerId="LiveId" clId="{CDEC4A09-E67F-42B2-A6DB-EAB7C0F9D16D}" dt="2023-12-11T14:22:26.250" v="2356" actId="207"/>
          <ac:spMkLst>
            <pc:docMk/>
            <pc:sldMk cId="1009544557" sldId="324"/>
            <ac:spMk id="33" creationId="{B710D221-53C0-D848-4049-A8D3D4FA2139}"/>
          </ac:spMkLst>
        </pc:spChg>
        <pc:spChg chg="mod">
          <ac:chgData name="Тимофей Якубовский" userId="abb27480d32e2210" providerId="LiveId" clId="{CDEC4A09-E67F-42B2-A6DB-EAB7C0F9D16D}" dt="2023-12-11T14:22:29.558" v="2357" actId="207"/>
          <ac:spMkLst>
            <pc:docMk/>
            <pc:sldMk cId="1009544557" sldId="324"/>
            <ac:spMk id="34" creationId="{2BCE8EED-745A-8190-D08E-DB1C2384AA46}"/>
          </ac:spMkLst>
        </pc:spChg>
        <pc:spChg chg="mod">
          <ac:chgData name="Тимофей Якубовский" userId="abb27480d32e2210" providerId="LiveId" clId="{CDEC4A09-E67F-42B2-A6DB-EAB7C0F9D16D}" dt="2023-12-11T14:22:31.779" v="2358" actId="207"/>
          <ac:spMkLst>
            <pc:docMk/>
            <pc:sldMk cId="1009544557" sldId="324"/>
            <ac:spMk id="35" creationId="{213B1CA3-DEDC-B3B8-CC97-DE04E6A1DB11}"/>
          </ac:spMkLst>
        </pc:spChg>
        <pc:spChg chg="mod">
          <ac:chgData name="Тимофей Якубовский" userId="abb27480d32e2210" providerId="LiveId" clId="{CDEC4A09-E67F-42B2-A6DB-EAB7C0F9D16D}" dt="2023-12-11T14:22:36.180" v="2359" actId="207"/>
          <ac:spMkLst>
            <pc:docMk/>
            <pc:sldMk cId="1009544557" sldId="324"/>
            <ac:spMk id="36" creationId="{0D339EE4-C8B8-4342-4DDB-18211C681A35}"/>
          </ac:spMkLst>
        </pc:spChg>
        <pc:spChg chg="mod">
          <ac:chgData name="Тимофей Якубовский" userId="abb27480d32e2210" providerId="LiveId" clId="{CDEC4A09-E67F-42B2-A6DB-EAB7C0F9D16D}" dt="2023-12-11T14:22:38.400" v="2360" actId="207"/>
          <ac:spMkLst>
            <pc:docMk/>
            <pc:sldMk cId="1009544557" sldId="324"/>
            <ac:spMk id="37" creationId="{F381B0AF-37C3-D398-74E8-68C68F48B1DF}"/>
          </ac:spMkLst>
        </pc:spChg>
        <pc:spChg chg="mod">
          <ac:chgData name="Тимофей Якубовский" userId="abb27480d32e2210" providerId="LiveId" clId="{CDEC4A09-E67F-42B2-A6DB-EAB7C0F9D16D}" dt="2023-12-11T14:22:41.851" v="2361" actId="207"/>
          <ac:spMkLst>
            <pc:docMk/>
            <pc:sldMk cId="1009544557" sldId="324"/>
            <ac:spMk id="38" creationId="{BD3A7D5D-BDF3-940E-7D92-4676E67505BD}"/>
          </ac:spMkLst>
        </pc:spChg>
        <pc:spChg chg="mod">
          <ac:chgData name="Тимофей Якубовский" userId="abb27480d32e2210" providerId="LiveId" clId="{CDEC4A09-E67F-42B2-A6DB-EAB7C0F9D16D}" dt="2023-12-11T14:22:44.037" v="2362" actId="207"/>
          <ac:spMkLst>
            <pc:docMk/>
            <pc:sldMk cId="1009544557" sldId="324"/>
            <ac:spMk id="39" creationId="{BDBAB6EA-F94B-4AE0-45AD-F20E2BF09F43}"/>
          </ac:spMkLst>
        </pc:spChg>
        <pc:spChg chg="mod">
          <ac:chgData name="Тимофей Якубовский" userId="abb27480d32e2210" providerId="LiveId" clId="{CDEC4A09-E67F-42B2-A6DB-EAB7C0F9D16D}" dt="2023-12-11T14:22:53.903" v="2364" actId="207"/>
          <ac:spMkLst>
            <pc:docMk/>
            <pc:sldMk cId="1009544557" sldId="324"/>
            <ac:spMk id="40" creationId="{FF549226-8456-75DF-12DE-2FE2568B0162}"/>
          </ac:spMkLst>
        </pc:spChg>
        <pc:spChg chg="mod">
          <ac:chgData name="Тимофей Якубовский" userId="abb27480d32e2210" providerId="LiveId" clId="{CDEC4A09-E67F-42B2-A6DB-EAB7C0F9D16D}" dt="2023-12-11T14:22:47.288" v="2363" actId="207"/>
          <ac:spMkLst>
            <pc:docMk/>
            <pc:sldMk cId="1009544557" sldId="324"/>
            <ac:spMk id="41" creationId="{BEC8BC13-53A8-5B32-9334-FB1639FFB508}"/>
          </ac:spMkLst>
        </pc:spChg>
        <pc:spChg chg="del mod replId">
          <ac:chgData name="Тимофей Якубовский" userId="abb27480d32e2210" providerId="LiveId" clId="{CDEC4A09-E67F-42B2-A6DB-EAB7C0F9D16D}" dt="2023-12-11T13:28:17.980" v="1695" actId="26606"/>
          <ac:spMkLst>
            <pc:docMk/>
            <pc:sldMk cId="1009544557" sldId="324"/>
            <ac:spMk id="43" creationId="{B70D6F14-098A-B81E-8126-773A96AE6D92}"/>
          </ac:spMkLst>
        </pc:spChg>
        <pc:spChg chg="del mod replId">
          <ac:chgData name="Тимофей Якубовский" userId="abb27480d32e2210" providerId="LiveId" clId="{CDEC4A09-E67F-42B2-A6DB-EAB7C0F9D16D}" dt="2023-12-11T13:28:17.980" v="1695" actId="26606"/>
          <ac:spMkLst>
            <pc:docMk/>
            <pc:sldMk cId="1009544557" sldId="324"/>
            <ac:spMk id="44" creationId="{B981FF5E-320D-1C55-4777-02E8F68CB15D}"/>
          </ac:spMkLst>
        </pc:spChg>
        <pc:spChg chg="add">
          <ac:chgData name="Тимофей Якубовский" userId="abb27480d32e2210" providerId="LiveId" clId="{CDEC4A09-E67F-42B2-A6DB-EAB7C0F9D16D}" dt="2023-12-11T13:28:17.980" v="1695" actId="26606"/>
          <ac:spMkLst>
            <pc:docMk/>
            <pc:sldMk cId="1009544557" sldId="324"/>
            <ac:spMk id="46" creationId="{2B97F24A-32CE-4C1C-A50D-3016B394DCFB}"/>
          </ac:spMkLst>
        </pc:spChg>
        <pc:spChg chg="add">
          <ac:chgData name="Тимофей Якубовский" userId="abb27480d32e2210" providerId="LiveId" clId="{CDEC4A09-E67F-42B2-A6DB-EAB7C0F9D16D}" dt="2023-12-11T13:28:17.980" v="1695" actId="26606"/>
          <ac:spMkLst>
            <pc:docMk/>
            <pc:sldMk cId="1009544557" sldId="324"/>
            <ac:spMk id="48" creationId="{CD8B4F24-440B-49E9-B85D-733523DC064B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49" creationId="{91179E61-8147-8D09-292E-2210B2F46E23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50" creationId="{24328B31-AFBD-60BF-8688-25354345A8EF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51" creationId="{B7F602F1-D862-DDF7-E269-5ABAEAC2F023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52" creationId="{8AB59D5A-DE04-76BA-7F21-486E907CFBBA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53" creationId="{D2B34587-852F-8305-C703-83594EEA54CC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54" creationId="{3728CCAF-7BEC-EE74-DE8E-EF9E91DF2AA0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55" creationId="{0C190E17-1125-928A-62A1-6C93B6D1E8F6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56" creationId="{9FEBB0B2-06EB-841E-FC3E-E7C8BFEA5FEB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57" creationId="{2F3B5575-6657-AEFE-39FB-045F01CE157C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58" creationId="{0F1DAEBA-62DD-1017-99A3-1B57C3A8FCAC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60" creationId="{1D0CB962-1129-BFEA-F28D-C952B40A7D92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61" creationId="{6E642305-F102-33B9-FD72-7CA0A92D9FEC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63" creationId="{F915FFCC-991A-A664-3D99-7EBEEC50D5E9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64" creationId="{D17583E2-241B-483D-79A0-E6CE332F6606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65" creationId="{417F37AF-F6B7-9EB6-A88A-EDD76E591A66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66" creationId="{72E84FAA-0C1D-A10D-06A1-C0B82FE2AF33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67" creationId="{D55DE829-75D3-808F-0401-6F2C297ABDA5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68" creationId="{2AF6DD86-8260-DE78-5FD4-01D618D7C419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69" creationId="{1C55DBE7-1D30-4C69-BA1D-562A758581B7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70" creationId="{7650C533-59D3-1C6C-600E-2185487F6052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71" creationId="{2A6CD525-22FC-A4EB-ADC1-D9989DCC7155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72" creationId="{2E437368-2B48-9A59-A287-70D587A8EC71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73" creationId="{319FD5A1-A5EA-0DEC-209A-FDA6829EC282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74" creationId="{481A0EBC-E1D7-613B-4D49-D483F23563FF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75" creationId="{2CEBB243-A519-6A04-6336-2716E4516EAA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76" creationId="{7649077F-FDF7-5739-AC08-B9028068C429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77" creationId="{041AC49E-0074-8301-C0AD-6E160C9ABEE3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78" creationId="{F6B6983F-3E5F-2C4D-2B71-85C6A4E71D47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79" creationId="{57021BAC-CA2D-5A30-3E3B-7697A708CFE8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80" creationId="{DB0E6C37-0B72-A0F2-0593-46F8888C0EF1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81" creationId="{6D10FA5E-5144-75F6-BD35-85129ED426F8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82" creationId="{545618F0-E658-3238-3111-EBB1A32941C8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83" creationId="{DD3CE4DE-5420-C12B-88F1-14483059EA27}"/>
          </ac:spMkLst>
        </pc:spChg>
        <pc:spChg chg="add mod replId">
          <ac:chgData name="Тимофей Якубовский" userId="abb27480d32e2210" providerId="LiveId" clId="{CDEC4A09-E67F-42B2-A6DB-EAB7C0F9D16D}" dt="2023-12-11T13:28:17.959" v="1694" actId="26606"/>
          <ac:spMkLst>
            <pc:docMk/>
            <pc:sldMk cId="1009544557" sldId="324"/>
            <ac:spMk id="84" creationId="{71B75DF0-4EA9-0056-8A74-A941C50C94EB}"/>
          </ac:spMkLst>
        </pc:spChg>
        <pc:grpChg chg="add mod">
          <ac:chgData name="Тимофей Якубовский" userId="abb27480d32e2210" providerId="LiveId" clId="{CDEC4A09-E67F-42B2-A6DB-EAB7C0F9D16D}" dt="2023-12-11T14:22:05.030" v="2351" actId="1076"/>
          <ac:grpSpMkLst>
            <pc:docMk/>
            <pc:sldMk cId="1009544557" sldId="324"/>
            <ac:grpSpMk id="4" creationId="{2A35E5A1-FBA6-388B-19DE-98BD320F5A2E}"/>
          </ac:grpSpMkLst>
        </pc:grpChg>
        <pc:grpChg chg="add del mod replId">
          <ac:chgData name="Тимофей Якубовский" userId="abb27480d32e2210" providerId="LiveId" clId="{CDEC4A09-E67F-42B2-A6DB-EAB7C0F9D16D}" dt="2023-12-11T13:28:17.980" v="1695" actId="26606"/>
          <ac:grpSpMkLst>
            <pc:docMk/>
            <pc:sldMk cId="1009544557" sldId="324"/>
            <ac:grpSpMk id="45" creationId="{9EAE3EAB-8D53-F7A2-1303-99D84C1063BA}"/>
          </ac:grpSpMkLst>
        </pc:grpChg>
        <pc:cxnChg chg="mod">
          <ac:chgData name="Тимофей Якубовский" userId="abb27480d32e2210" providerId="LiveId" clId="{CDEC4A09-E67F-42B2-A6DB-EAB7C0F9D16D}" dt="2023-12-11T14:22:05.030" v="2351" actId="1076"/>
          <ac:cxnSpMkLst>
            <pc:docMk/>
            <pc:sldMk cId="1009544557" sldId="324"/>
            <ac:cxnSpMk id="5" creationId="{47DCAA92-AACA-BE03-7166-070FB33691C7}"/>
          </ac:cxnSpMkLst>
        </pc:cxnChg>
        <pc:cxnChg chg="mod">
          <ac:chgData name="Тимофей Якубовский" userId="abb27480d32e2210" providerId="LiveId" clId="{CDEC4A09-E67F-42B2-A6DB-EAB7C0F9D16D}" dt="2023-12-11T14:22:05.030" v="2351" actId="1076"/>
          <ac:cxnSpMkLst>
            <pc:docMk/>
            <pc:sldMk cId="1009544557" sldId="324"/>
            <ac:cxnSpMk id="16" creationId="{78058AFF-71F8-9CDC-5DEB-39350B50161B}"/>
          </ac:cxnSpMkLst>
        </pc:cxnChg>
        <pc:cxnChg chg="mod">
          <ac:chgData name="Тимофей Якубовский" userId="abb27480d32e2210" providerId="LiveId" clId="{CDEC4A09-E67F-42B2-A6DB-EAB7C0F9D16D}" dt="2023-12-11T14:22:05.030" v="2351" actId="1076"/>
          <ac:cxnSpMkLst>
            <pc:docMk/>
            <pc:sldMk cId="1009544557" sldId="324"/>
            <ac:cxnSpMk id="19" creationId="{DEE8DEDE-25A8-7866-69F8-F4B9C34B27BF}"/>
          </ac:cxnSpMkLst>
        </pc:cxnChg>
        <pc:cxnChg chg="add mod replId">
          <ac:chgData name="Тимофей Якубовский" userId="abb27480d32e2210" providerId="LiveId" clId="{CDEC4A09-E67F-42B2-A6DB-EAB7C0F9D16D}" dt="2023-12-11T13:28:17.959" v="1694" actId="26606"/>
          <ac:cxnSpMkLst>
            <pc:docMk/>
            <pc:sldMk cId="1009544557" sldId="324"/>
            <ac:cxnSpMk id="47" creationId="{C26431C6-F6D3-5F40-DB07-AC143525F77F}"/>
          </ac:cxnSpMkLst>
        </pc:cxnChg>
        <pc:cxnChg chg="add mod replId">
          <ac:chgData name="Тимофей Якубовский" userId="abb27480d32e2210" providerId="LiveId" clId="{CDEC4A09-E67F-42B2-A6DB-EAB7C0F9D16D}" dt="2023-12-11T13:28:17.959" v="1694" actId="26606"/>
          <ac:cxnSpMkLst>
            <pc:docMk/>
            <pc:sldMk cId="1009544557" sldId="324"/>
            <ac:cxnSpMk id="59" creationId="{0C00B688-DB09-AA4B-4EB8-8681EA3CCF57}"/>
          </ac:cxnSpMkLst>
        </pc:cxnChg>
        <pc:cxnChg chg="add mod replId">
          <ac:chgData name="Тимофей Якубовский" userId="abb27480d32e2210" providerId="LiveId" clId="{CDEC4A09-E67F-42B2-A6DB-EAB7C0F9D16D}" dt="2023-12-11T13:28:17.959" v="1694" actId="26606"/>
          <ac:cxnSpMkLst>
            <pc:docMk/>
            <pc:sldMk cId="1009544557" sldId="324"/>
            <ac:cxnSpMk id="62" creationId="{A1960C37-CD21-E18F-3063-6C23CB4EA052}"/>
          </ac:cxnSpMkLst>
        </pc:cxnChg>
      </pc:sldChg>
      <pc:sldChg chg="addSp delSp modSp new del mod setBg">
        <pc:chgData name="Тимофей Якубовский" userId="abb27480d32e2210" providerId="LiveId" clId="{CDEC4A09-E67F-42B2-A6DB-EAB7C0F9D16D}" dt="2023-12-18T10:11:42.260" v="2407" actId="47"/>
        <pc:sldMkLst>
          <pc:docMk/>
          <pc:sldMk cId="3444477849" sldId="325"/>
        </pc:sldMkLst>
        <pc:spChg chg="add">
          <ac:chgData name="Тимофей Якубовский" userId="abb27480d32e2210" providerId="LiveId" clId="{CDEC4A09-E67F-42B2-A6DB-EAB7C0F9D16D}" dt="2023-12-11T13:29:15.043" v="1708" actId="26606"/>
          <ac:spMkLst>
            <pc:docMk/>
            <pc:sldMk cId="3444477849" sldId="325"/>
            <ac:spMk id="2" creationId="{398777BC-18AD-C16A-E215-0B9222A23A46}"/>
          </ac:spMkLst>
        </pc:spChg>
        <pc:spChg chg="add del">
          <ac:chgData name="Тимофей Якубовский" userId="abb27480d32e2210" providerId="LiveId" clId="{CDEC4A09-E67F-42B2-A6DB-EAB7C0F9D16D}" dt="2023-12-11T13:30:52.712" v="1711" actId="478"/>
          <ac:spMkLst>
            <pc:docMk/>
            <pc:sldMk cId="3444477849" sldId="325"/>
            <ac:spMk id="3" creationId="{73DAD408-BB7D-A17E-8D7F-4CDD06D3395F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6" creationId="{B494E7E4-9679-0E7D-539B-86BC765F73DA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7" creationId="{4ADFFBED-25CA-184E-DA8F-1E0810519A1C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8" creationId="{334E0632-4904-FCA0-6BF6-D77790541ED0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9" creationId="{6DB1BF9E-19F6-E04A-1D6E-7E78942D5977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11" creationId="{1E3C8D65-31BC-9F4D-AAF6-A1B8058E43E9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12" creationId="{F3A58867-2659-91E6-B61E-8056B62A62EF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14" creationId="{41C41A68-73C2-FF34-8267-310A195C312C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15" creationId="{DDE1C5AA-BEA2-73A8-6E52-C8CFFF59BBEC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16" creationId="{A41954C1-AFD7-48AB-E0A2-6667DF102E56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18" creationId="{CCB53FAC-18FF-9B5E-04DD-4BA9B789CFAD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19" creationId="{8BF8B0C1-E2D1-69F2-49E3-92A5959562FE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20" creationId="{FD54FE5D-0475-3E99-F889-35EA1B9BF920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21" creationId="{ED24872A-9001-8B19-1757-6E356A542EB3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22" creationId="{E81F24F1-D2F1-B586-5FF6-4958E9B8850D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23" creationId="{068D5A7C-C4D6-35E5-9C4A-B07EAC775F3F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24" creationId="{45ADF36B-E0DF-301F-6527-276587225567}"/>
          </ac:spMkLst>
        </pc:spChg>
        <pc:spChg chg="mod">
          <ac:chgData name="Тимофей Якубовский" userId="abb27480d32e2210" providerId="LiveId" clId="{CDEC4A09-E67F-42B2-A6DB-EAB7C0F9D16D}" dt="2023-12-11T13:53:53.637" v="1868" actId="1076"/>
          <ac:spMkLst>
            <pc:docMk/>
            <pc:sldMk cId="3444477849" sldId="325"/>
            <ac:spMk id="25" creationId="{5710DD4B-2B4C-35CD-199C-B162258A8D5B}"/>
          </ac:spMkLst>
        </pc:spChg>
        <pc:spChg chg="mod">
          <ac:chgData name="Тимофей Якубовский" userId="abb27480d32e2210" providerId="LiveId" clId="{CDEC4A09-E67F-42B2-A6DB-EAB7C0F9D16D}" dt="2023-12-11T14:23:09.602" v="2368" actId="207"/>
          <ac:spMkLst>
            <pc:docMk/>
            <pc:sldMk cId="3444477849" sldId="325"/>
            <ac:spMk id="26" creationId="{2C19B7A3-DD6D-52FD-766B-6FEB28C963EC}"/>
          </ac:spMkLst>
        </pc:spChg>
        <pc:spChg chg="mod">
          <ac:chgData name="Тимофей Якубовский" userId="abb27480d32e2210" providerId="LiveId" clId="{CDEC4A09-E67F-42B2-A6DB-EAB7C0F9D16D}" dt="2023-12-11T14:23:07.650" v="2367" actId="207"/>
          <ac:spMkLst>
            <pc:docMk/>
            <pc:sldMk cId="3444477849" sldId="325"/>
            <ac:spMk id="27" creationId="{7AA92EAE-53D5-147F-BDF9-6314C995BD16}"/>
          </ac:spMkLst>
        </pc:spChg>
        <pc:spChg chg="mod">
          <ac:chgData name="Тимофей Якубовский" userId="abb27480d32e2210" providerId="LiveId" clId="{CDEC4A09-E67F-42B2-A6DB-EAB7C0F9D16D}" dt="2023-12-11T14:23:03.774" v="2366" actId="207"/>
          <ac:spMkLst>
            <pc:docMk/>
            <pc:sldMk cId="3444477849" sldId="325"/>
            <ac:spMk id="28" creationId="{F13D13B4-503B-E2F6-D2E2-3A18FD034247}"/>
          </ac:spMkLst>
        </pc:spChg>
        <pc:spChg chg="mod">
          <ac:chgData name="Тимофей Якубовский" userId="abb27480d32e2210" providerId="LiveId" clId="{CDEC4A09-E67F-42B2-A6DB-EAB7C0F9D16D}" dt="2023-12-11T14:23:00.617" v="2365" actId="207"/>
          <ac:spMkLst>
            <pc:docMk/>
            <pc:sldMk cId="3444477849" sldId="325"/>
            <ac:spMk id="29" creationId="{1303012B-6BB2-AFBA-D8C2-D635E21B9173}"/>
          </ac:spMkLst>
        </pc:spChg>
        <pc:spChg chg="mod">
          <ac:chgData name="Тимофей Якубовский" userId="abb27480d32e2210" providerId="LiveId" clId="{CDEC4A09-E67F-42B2-A6DB-EAB7C0F9D16D}" dt="2023-12-11T14:23:14.123" v="2369" actId="207"/>
          <ac:spMkLst>
            <pc:docMk/>
            <pc:sldMk cId="3444477849" sldId="325"/>
            <ac:spMk id="30" creationId="{10072F5B-C800-C40E-08D9-CB8E7C5C23AD}"/>
          </ac:spMkLst>
        </pc:spChg>
        <pc:spChg chg="mod">
          <ac:chgData name="Тимофей Якубовский" userId="abb27480d32e2210" providerId="LiveId" clId="{CDEC4A09-E67F-42B2-A6DB-EAB7C0F9D16D}" dt="2023-12-11T14:23:19.612" v="2370" actId="207"/>
          <ac:spMkLst>
            <pc:docMk/>
            <pc:sldMk cId="3444477849" sldId="325"/>
            <ac:spMk id="31" creationId="{383EA169-A965-318A-A8D6-2203ABD8DA35}"/>
          </ac:spMkLst>
        </pc:spChg>
        <pc:spChg chg="mod">
          <ac:chgData name="Тимофей Якубовский" userId="abb27480d32e2210" providerId="LiveId" clId="{CDEC4A09-E67F-42B2-A6DB-EAB7C0F9D16D}" dt="2023-12-11T14:23:21.871" v="2371" actId="207"/>
          <ac:spMkLst>
            <pc:docMk/>
            <pc:sldMk cId="3444477849" sldId="325"/>
            <ac:spMk id="32" creationId="{E76AD9FD-4C5D-0F00-1350-D6DD5C2E8191}"/>
          </ac:spMkLst>
        </pc:spChg>
        <pc:spChg chg="mod">
          <ac:chgData name="Тимофей Якубовский" userId="abb27480d32e2210" providerId="LiveId" clId="{CDEC4A09-E67F-42B2-A6DB-EAB7C0F9D16D}" dt="2023-12-11T14:23:25.478" v="2372" actId="207"/>
          <ac:spMkLst>
            <pc:docMk/>
            <pc:sldMk cId="3444477849" sldId="325"/>
            <ac:spMk id="33" creationId="{4EADE593-DC8D-DFD3-C7A2-14DD3D96C5E0}"/>
          </ac:spMkLst>
        </pc:spChg>
        <pc:spChg chg="mod">
          <ac:chgData name="Тимофей Якубовский" userId="abb27480d32e2210" providerId="LiveId" clId="{CDEC4A09-E67F-42B2-A6DB-EAB7C0F9D16D}" dt="2023-12-11T14:23:28.299" v="2373" actId="207"/>
          <ac:spMkLst>
            <pc:docMk/>
            <pc:sldMk cId="3444477849" sldId="325"/>
            <ac:spMk id="34" creationId="{F612BA38-9461-10E9-0C71-B834A5592334}"/>
          </ac:spMkLst>
        </pc:spChg>
        <pc:spChg chg="mod">
          <ac:chgData name="Тимофей Якубовский" userId="abb27480d32e2210" providerId="LiveId" clId="{CDEC4A09-E67F-42B2-A6DB-EAB7C0F9D16D}" dt="2023-12-11T14:23:30.880" v="2374" actId="207"/>
          <ac:spMkLst>
            <pc:docMk/>
            <pc:sldMk cId="3444477849" sldId="325"/>
            <ac:spMk id="35" creationId="{77AD59A9-77F9-8C12-615B-F18A1D3011E1}"/>
          </ac:spMkLst>
        </pc:spChg>
        <pc:spChg chg="mod">
          <ac:chgData name="Тимофей Якубовский" userId="abb27480d32e2210" providerId="LiveId" clId="{CDEC4A09-E67F-42B2-A6DB-EAB7C0F9D16D}" dt="2023-12-11T14:23:34.261" v="2375" actId="207"/>
          <ac:spMkLst>
            <pc:docMk/>
            <pc:sldMk cId="3444477849" sldId="325"/>
            <ac:spMk id="36" creationId="{D63643EC-E0D4-EABF-BEC5-09C0807E3CC3}"/>
          </ac:spMkLst>
        </pc:spChg>
        <pc:spChg chg="mod">
          <ac:chgData name="Тимофей Якубовский" userId="abb27480d32e2210" providerId="LiveId" clId="{CDEC4A09-E67F-42B2-A6DB-EAB7C0F9D16D}" dt="2023-12-11T14:23:36.368" v="2376" actId="207"/>
          <ac:spMkLst>
            <pc:docMk/>
            <pc:sldMk cId="3444477849" sldId="325"/>
            <ac:spMk id="37" creationId="{028450A1-37F8-D6FB-4CDC-206D715826E1}"/>
          </ac:spMkLst>
        </pc:spChg>
        <pc:spChg chg="mod">
          <ac:chgData name="Тимофей Якубовский" userId="abb27480d32e2210" providerId="LiveId" clId="{CDEC4A09-E67F-42B2-A6DB-EAB7C0F9D16D}" dt="2023-12-11T14:23:38.792" v="2377" actId="207"/>
          <ac:spMkLst>
            <pc:docMk/>
            <pc:sldMk cId="3444477849" sldId="325"/>
            <ac:spMk id="38" creationId="{05D18278-F483-3279-0334-4B952ED04180}"/>
          </ac:spMkLst>
        </pc:spChg>
        <pc:spChg chg="del mod replId">
          <ac:chgData name="Тимофей Якубовский" userId="abb27480d32e2210" providerId="LiveId" clId="{CDEC4A09-E67F-42B2-A6DB-EAB7C0F9D16D}" dt="2023-12-11T13:29:15.043" v="1708" actId="26606"/>
          <ac:spMkLst>
            <pc:docMk/>
            <pc:sldMk cId="3444477849" sldId="325"/>
            <ac:spMk id="40" creationId="{66AD7C60-787A-0E36-3DA8-149321C64B4D}"/>
          </ac:spMkLst>
        </pc:spChg>
        <pc:spChg chg="del mod replId">
          <ac:chgData name="Тимофей Якубовский" userId="abb27480d32e2210" providerId="LiveId" clId="{CDEC4A09-E67F-42B2-A6DB-EAB7C0F9D16D}" dt="2023-12-11T13:29:15.043" v="1708" actId="26606"/>
          <ac:spMkLst>
            <pc:docMk/>
            <pc:sldMk cId="3444477849" sldId="325"/>
            <ac:spMk id="41" creationId="{CC87C47A-C666-06C8-3D0E-D0E3EA420DD7}"/>
          </ac:spMkLst>
        </pc:spChg>
        <pc:spChg chg="add">
          <ac:chgData name="Тимофей Якубовский" userId="abb27480d32e2210" providerId="LiveId" clId="{CDEC4A09-E67F-42B2-A6DB-EAB7C0F9D16D}" dt="2023-12-11T13:29:15.043" v="1708" actId="26606"/>
          <ac:spMkLst>
            <pc:docMk/>
            <pc:sldMk cId="3444477849" sldId="325"/>
            <ac:spMk id="43" creationId="{2B97F24A-32CE-4C1C-A50D-3016B394DCFB}"/>
          </ac:spMkLst>
        </pc:spChg>
        <pc:spChg chg="add">
          <ac:chgData name="Тимофей Якубовский" userId="abb27480d32e2210" providerId="LiveId" clId="{CDEC4A09-E67F-42B2-A6DB-EAB7C0F9D16D}" dt="2023-12-11T13:29:15.043" v="1708" actId="26606"/>
          <ac:spMkLst>
            <pc:docMk/>
            <pc:sldMk cId="3444477849" sldId="325"/>
            <ac:spMk id="45" creationId="{CD8B4F24-440B-49E9-B85D-733523DC064B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46" creationId="{DE3EB059-712B-0FED-5AF0-9B5CD3B30E42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47" creationId="{9CF720B2-0230-F6C1-7308-44FCE3029659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48" creationId="{5D9E2C69-2F1D-1C68-CDEC-BCE8CBAF77EC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49" creationId="{DC1B5A85-7351-EFD6-2AE1-A32A515EAEC9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51" creationId="{0014DAA1-EA55-83A0-6F35-06B74778B34C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52" creationId="{EF2C94B7-6C94-EB17-0E77-B0595B8D5303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54" creationId="{AB7D0979-26CF-8F2C-560C-59716F5D6AE5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55" creationId="{B664EFF1-B7FF-A24D-8706-902DD839DC19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56" creationId="{508EA46A-C81D-2484-72E8-145F80C9B716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58" creationId="{CFFAF713-9970-E6E2-26C0-7BD964F18D82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59" creationId="{1790C93E-7A3D-675E-3833-2D4FA4C8D3A5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60" creationId="{3B06192B-0149-CA3B-3184-5CB454997B1C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61" creationId="{70993DED-0CAA-6D36-E750-14F8A169B0CC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62" creationId="{BF980058-6782-B07F-27EC-4E1CB065573C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63" creationId="{C7596789-9EEA-A4DE-CF7B-7D60D24CDF46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64" creationId="{5CD1EFB3-AAC7-C195-F35C-E1EE258134BC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65" creationId="{09BB77B9-F2E9-7658-F80E-09D8A7F89542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66" creationId="{BD4D3A33-059A-2FD3-9926-2EAE06511CDF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67" creationId="{B675F78C-9D18-CB10-F097-E136EADB2243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68" creationId="{013D38C2-697A-F8DE-98C6-413A285C7853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69" creationId="{67EE6E66-CC5C-B7F7-E626-49EBB7A0B250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70" creationId="{B5FF4D79-7972-3403-A4CC-4AA526754641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71" creationId="{1EB04594-27E1-0468-8CFC-764ED2724148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72" creationId="{6FD10D67-3544-EDDD-E032-DC31084C0935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73" creationId="{54759EF1-0DBF-F856-50C5-ACF84E6A4920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74" creationId="{9FB3844B-1A2E-7031-E7A6-2523B4D20606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75" creationId="{A2B85323-B841-B74A-1014-4D6D7A041E3E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76" creationId="{AE43F51C-2DFD-5246-7450-519908E380B6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77" creationId="{05FBCC5F-7B03-F444-B8DF-00CD3EC4E7BD}"/>
          </ac:spMkLst>
        </pc:spChg>
        <pc:spChg chg="add mod replId">
          <ac:chgData name="Тимофей Якубовский" userId="abb27480d32e2210" providerId="LiveId" clId="{CDEC4A09-E67F-42B2-A6DB-EAB7C0F9D16D}" dt="2023-12-11T13:29:15.030" v="1707" actId="26606"/>
          <ac:spMkLst>
            <pc:docMk/>
            <pc:sldMk cId="3444477849" sldId="325"/>
            <ac:spMk id="78" creationId="{CE70B6CE-191C-7FE2-8F24-B4A9950A0E53}"/>
          </ac:spMkLst>
        </pc:spChg>
        <pc:grpChg chg="add mod">
          <ac:chgData name="Тимофей Якубовский" userId="abb27480d32e2210" providerId="LiveId" clId="{CDEC4A09-E67F-42B2-A6DB-EAB7C0F9D16D}" dt="2023-12-11T13:53:53.637" v="1868" actId="1076"/>
          <ac:grpSpMkLst>
            <pc:docMk/>
            <pc:sldMk cId="3444477849" sldId="325"/>
            <ac:grpSpMk id="4" creationId="{B0800F4F-769E-DBCE-8081-CAA6E6BDC130}"/>
          </ac:grpSpMkLst>
        </pc:grpChg>
        <pc:grpChg chg="add del mod replId">
          <ac:chgData name="Тимофей Якубовский" userId="abb27480d32e2210" providerId="LiveId" clId="{CDEC4A09-E67F-42B2-A6DB-EAB7C0F9D16D}" dt="2023-12-11T13:29:15.043" v="1708" actId="26606"/>
          <ac:grpSpMkLst>
            <pc:docMk/>
            <pc:sldMk cId="3444477849" sldId="325"/>
            <ac:grpSpMk id="42" creationId="{3DA5BA96-C560-98CA-4576-798D44092DEB}"/>
          </ac:grpSpMkLst>
        </pc:grpChg>
        <pc:cxnChg chg="mod">
          <ac:chgData name="Тимофей Якубовский" userId="abb27480d32e2210" providerId="LiveId" clId="{CDEC4A09-E67F-42B2-A6DB-EAB7C0F9D16D}" dt="2023-12-11T13:53:53.637" v="1868" actId="1076"/>
          <ac:cxnSpMkLst>
            <pc:docMk/>
            <pc:sldMk cId="3444477849" sldId="325"/>
            <ac:cxnSpMk id="5" creationId="{D5C3D5B0-CBFB-79BA-DC53-5465E01786BF}"/>
          </ac:cxnSpMkLst>
        </pc:cxnChg>
        <pc:cxnChg chg="mod">
          <ac:chgData name="Тимофей Якубовский" userId="abb27480d32e2210" providerId="LiveId" clId="{CDEC4A09-E67F-42B2-A6DB-EAB7C0F9D16D}" dt="2023-12-11T13:53:53.637" v="1868" actId="1076"/>
          <ac:cxnSpMkLst>
            <pc:docMk/>
            <pc:sldMk cId="3444477849" sldId="325"/>
            <ac:cxnSpMk id="10" creationId="{83FE6CC6-F8AE-12E2-4B1E-6C5AB163405A}"/>
          </ac:cxnSpMkLst>
        </pc:cxnChg>
        <pc:cxnChg chg="mod">
          <ac:chgData name="Тимофей Якубовский" userId="abb27480d32e2210" providerId="LiveId" clId="{CDEC4A09-E67F-42B2-A6DB-EAB7C0F9D16D}" dt="2023-12-11T13:53:53.637" v="1868" actId="1076"/>
          <ac:cxnSpMkLst>
            <pc:docMk/>
            <pc:sldMk cId="3444477849" sldId="325"/>
            <ac:cxnSpMk id="13" creationId="{ED366FF5-4E32-DAB9-8198-2EF1C69467DD}"/>
          </ac:cxnSpMkLst>
        </pc:cxnChg>
        <pc:cxnChg chg="mod">
          <ac:chgData name="Тимофей Якубовский" userId="abb27480d32e2210" providerId="LiveId" clId="{CDEC4A09-E67F-42B2-A6DB-EAB7C0F9D16D}" dt="2023-12-11T13:53:53.637" v="1868" actId="1076"/>
          <ac:cxnSpMkLst>
            <pc:docMk/>
            <pc:sldMk cId="3444477849" sldId="325"/>
            <ac:cxnSpMk id="17" creationId="{9964FC31-D6BD-2FCC-22B5-B594D34EE776}"/>
          </ac:cxnSpMkLst>
        </pc:cxnChg>
        <pc:cxnChg chg="add mod replId">
          <ac:chgData name="Тимофей Якубовский" userId="abb27480d32e2210" providerId="LiveId" clId="{CDEC4A09-E67F-42B2-A6DB-EAB7C0F9D16D}" dt="2023-12-11T13:29:15.030" v="1707" actId="26606"/>
          <ac:cxnSpMkLst>
            <pc:docMk/>
            <pc:sldMk cId="3444477849" sldId="325"/>
            <ac:cxnSpMk id="44" creationId="{7FD5917C-1509-450A-DEF8-EF1795955F19}"/>
          </ac:cxnSpMkLst>
        </pc:cxnChg>
        <pc:cxnChg chg="add mod replId">
          <ac:chgData name="Тимофей Якубовский" userId="abb27480d32e2210" providerId="LiveId" clId="{CDEC4A09-E67F-42B2-A6DB-EAB7C0F9D16D}" dt="2023-12-11T13:29:15.030" v="1707" actId="26606"/>
          <ac:cxnSpMkLst>
            <pc:docMk/>
            <pc:sldMk cId="3444477849" sldId="325"/>
            <ac:cxnSpMk id="50" creationId="{2E36BE0A-1935-FFB6-37CB-0941FCFC4A84}"/>
          </ac:cxnSpMkLst>
        </pc:cxnChg>
        <pc:cxnChg chg="add mod replId">
          <ac:chgData name="Тимофей Якубовский" userId="abb27480d32e2210" providerId="LiveId" clId="{CDEC4A09-E67F-42B2-A6DB-EAB7C0F9D16D}" dt="2023-12-11T13:29:15.030" v="1707" actId="26606"/>
          <ac:cxnSpMkLst>
            <pc:docMk/>
            <pc:sldMk cId="3444477849" sldId="325"/>
            <ac:cxnSpMk id="53" creationId="{965066E0-0D56-512E-71D2-B62AEEA6ECC4}"/>
          </ac:cxnSpMkLst>
        </pc:cxnChg>
        <pc:cxnChg chg="add mod replId">
          <ac:chgData name="Тимофей Якубовский" userId="abb27480d32e2210" providerId="LiveId" clId="{CDEC4A09-E67F-42B2-A6DB-EAB7C0F9D16D}" dt="2023-12-11T13:29:15.030" v="1707" actId="26606"/>
          <ac:cxnSpMkLst>
            <pc:docMk/>
            <pc:sldMk cId="3444477849" sldId="325"/>
            <ac:cxnSpMk id="57" creationId="{AE134662-6709-4A28-DB44-38EDF6C7A504}"/>
          </ac:cxnSpMkLst>
        </pc:cxnChg>
      </pc:sldChg>
      <pc:sldChg chg="addSp delSp modSp new del mod setBg">
        <pc:chgData name="Тимофей Якубовский" userId="abb27480d32e2210" providerId="LiveId" clId="{CDEC4A09-E67F-42B2-A6DB-EAB7C0F9D16D}" dt="2023-12-11T13:54:10.247" v="1869" actId="47"/>
        <pc:sldMkLst>
          <pc:docMk/>
          <pc:sldMk cId="4074309097" sldId="326"/>
        </pc:sldMkLst>
        <pc:spChg chg="add">
          <ac:chgData name="Тимофей Якубовский" userId="abb27480d32e2210" providerId="LiveId" clId="{CDEC4A09-E67F-42B2-A6DB-EAB7C0F9D16D}" dt="2023-12-11T13:31:56.473" v="1724" actId="26606"/>
          <ac:spMkLst>
            <pc:docMk/>
            <pc:sldMk cId="4074309097" sldId="326"/>
            <ac:spMk id="2" creationId="{DCDE8092-8ECC-EA32-2729-30C90416B80C}"/>
          </ac:spMkLst>
        </pc:spChg>
        <pc:spChg chg="del">
          <ac:chgData name="Тимофей Якубовский" userId="abb27480d32e2210" providerId="LiveId" clId="{CDEC4A09-E67F-42B2-A6DB-EAB7C0F9D16D}" dt="2023-12-11T13:31:50.515" v="1722"/>
          <ac:spMkLst>
            <pc:docMk/>
            <pc:sldMk cId="4074309097" sldId="326"/>
            <ac:spMk id="3" creationId="{EA6BD5A1-6A76-D2DC-D4BF-A197E8AF60E3}"/>
          </ac:spMkLst>
        </pc:spChg>
        <pc:spChg chg="del mod replId">
          <ac:chgData name="Тимофей Якубовский" userId="abb27480d32e2210" providerId="LiveId" clId="{CDEC4A09-E67F-42B2-A6DB-EAB7C0F9D16D}" dt="2023-12-11T13:31:56.473" v="1724" actId="26606"/>
          <ac:spMkLst>
            <pc:docMk/>
            <pc:sldMk cId="4074309097" sldId="326"/>
            <ac:spMk id="6" creationId="{06DF99F5-CFCD-E85B-524A-CDE389031A7F}"/>
          </ac:spMkLst>
        </pc:spChg>
        <pc:spChg chg="add">
          <ac:chgData name="Тимофей Якубовский" userId="abb27480d32e2210" providerId="LiveId" clId="{CDEC4A09-E67F-42B2-A6DB-EAB7C0F9D16D}" dt="2023-12-11T13:31:56.473" v="1724" actId="26606"/>
          <ac:spMkLst>
            <pc:docMk/>
            <pc:sldMk cId="4074309097" sldId="326"/>
            <ac:spMk id="9" creationId="{8E84B073-7978-494F-BD69-3C15D2CBF8C9}"/>
          </ac:spMkLst>
        </pc:spChg>
        <pc:spChg chg="add">
          <ac:chgData name="Тимофей Якубовский" userId="abb27480d32e2210" providerId="LiveId" clId="{CDEC4A09-E67F-42B2-A6DB-EAB7C0F9D16D}" dt="2023-12-11T13:31:56.473" v="1724" actId="26606"/>
          <ac:spMkLst>
            <pc:docMk/>
            <pc:sldMk cId="4074309097" sldId="326"/>
            <ac:spMk id="11" creationId="{96B05946-1FC4-49B3-AAEC-C8854CA8A2F3}"/>
          </ac:spMkLst>
        </pc:spChg>
        <pc:graphicFrameChg chg="add">
          <ac:chgData name="Тимофей Якубовский" userId="abb27480d32e2210" providerId="LiveId" clId="{CDEC4A09-E67F-42B2-A6DB-EAB7C0F9D16D}" dt="2023-12-11T13:31:56.473" v="1724" actId="26606"/>
          <ac:graphicFrameMkLst>
            <pc:docMk/>
            <pc:sldMk cId="4074309097" sldId="326"/>
            <ac:graphicFrameMk id="4" creationId="{D9CD843B-ED87-CE3D-733D-4468BC0EA2F4}"/>
          </ac:graphicFrameMkLst>
        </pc:graphicFrameChg>
        <pc:graphicFrameChg chg="add del mod replId">
          <ac:chgData name="Тимофей Якубовский" userId="abb27480d32e2210" providerId="LiveId" clId="{CDEC4A09-E67F-42B2-A6DB-EAB7C0F9D16D}" dt="2023-12-11T13:31:56.473" v="1724" actId="26606"/>
          <ac:graphicFrameMkLst>
            <pc:docMk/>
            <pc:sldMk cId="4074309097" sldId="326"/>
            <ac:graphicFrameMk id="7" creationId="{7E0F6C72-88B5-6278-9019-043CD9C5D99E}"/>
          </ac:graphicFrameMkLst>
        </pc:graphicFrameChg>
      </pc:sldChg>
      <pc:sldChg chg="delSp modSp new mod">
        <pc:chgData name="Тимофей Якубовский" userId="abb27480d32e2210" providerId="LiveId" clId="{CDEC4A09-E67F-42B2-A6DB-EAB7C0F9D16D}" dt="2023-12-11T13:54:38.768" v="1900" actId="113"/>
        <pc:sldMkLst>
          <pc:docMk/>
          <pc:sldMk cId="1331863064" sldId="327"/>
        </pc:sldMkLst>
        <pc:spChg chg="mod">
          <ac:chgData name="Тимофей Якубовский" userId="abb27480d32e2210" providerId="LiveId" clId="{CDEC4A09-E67F-42B2-A6DB-EAB7C0F9D16D}" dt="2023-12-11T13:54:38.768" v="1900" actId="113"/>
          <ac:spMkLst>
            <pc:docMk/>
            <pc:sldMk cId="1331863064" sldId="327"/>
            <ac:spMk id="2" creationId="{45DD678D-62BD-63DE-9FAD-B80EC92D7FAD}"/>
          </ac:spMkLst>
        </pc:spChg>
        <pc:spChg chg="del">
          <ac:chgData name="Тимофей Якубовский" userId="abb27480d32e2210" providerId="LiveId" clId="{CDEC4A09-E67F-42B2-A6DB-EAB7C0F9D16D}" dt="2023-12-11T13:33:53.637" v="1729" actId="478"/>
          <ac:spMkLst>
            <pc:docMk/>
            <pc:sldMk cId="1331863064" sldId="327"/>
            <ac:spMk id="3" creationId="{2EACA97D-5F5D-3C98-951E-1D93CCA85140}"/>
          </ac:spMkLst>
        </pc:spChg>
      </pc:sldChg>
      <pc:sldChg chg="addSp delSp modSp new mod setBg">
        <pc:chgData name="Тимофей Якубовский" userId="abb27480d32e2210" providerId="LiveId" clId="{CDEC4A09-E67F-42B2-A6DB-EAB7C0F9D16D}" dt="2023-12-18T10:20:56.904" v="2500" actId="255"/>
        <pc:sldMkLst>
          <pc:docMk/>
          <pc:sldMk cId="1572192828" sldId="328"/>
        </pc:sldMkLst>
        <pc:spChg chg="mod">
          <ac:chgData name="Тимофей Якубовский" userId="abb27480d32e2210" providerId="LiveId" clId="{CDEC4A09-E67F-42B2-A6DB-EAB7C0F9D16D}" dt="2023-12-18T10:20:56.904" v="2500" actId="255"/>
          <ac:spMkLst>
            <pc:docMk/>
            <pc:sldMk cId="1572192828" sldId="328"/>
            <ac:spMk id="2" creationId="{32AAD6FA-CD5E-0BC5-BF05-3B3606B51611}"/>
          </ac:spMkLst>
        </pc:spChg>
        <pc:spChg chg="del">
          <ac:chgData name="Тимофей Якубовский" userId="abb27480d32e2210" providerId="LiveId" clId="{CDEC4A09-E67F-42B2-A6DB-EAB7C0F9D16D}" dt="2023-12-18T10:18:51.034" v="2480"/>
          <ac:spMkLst>
            <pc:docMk/>
            <pc:sldMk cId="1572192828" sldId="328"/>
            <ac:spMk id="3" creationId="{06E2CB11-5259-5DE9-AAE3-08DB3337DD03}"/>
          </ac:spMkLst>
        </pc:spChg>
        <pc:spChg chg="add">
          <ac:chgData name="Тимофей Якубовский" userId="abb27480d32e2210" providerId="LiveId" clId="{CDEC4A09-E67F-42B2-A6DB-EAB7C0F9D16D}" dt="2023-12-18T10:18:56.724" v="2481" actId="26606"/>
          <ac:spMkLst>
            <pc:docMk/>
            <pc:sldMk cId="1572192828" sldId="328"/>
            <ac:spMk id="9" creationId="{955A2079-FA98-4876-80F0-72364A7D2EA4}"/>
          </ac:spMkLst>
        </pc:spChg>
        <pc:graphicFrameChg chg="add mod modGraphic">
          <ac:chgData name="Тимофей Якубовский" userId="abb27480d32e2210" providerId="LiveId" clId="{CDEC4A09-E67F-42B2-A6DB-EAB7C0F9D16D}" dt="2023-12-18T10:20:11.555" v="2498" actId="20577"/>
          <ac:graphicFrameMkLst>
            <pc:docMk/>
            <pc:sldMk cId="1572192828" sldId="328"/>
            <ac:graphicFrameMk id="4" creationId="{130D6E3B-DA27-B294-EAC9-CB52D08F6FAB}"/>
          </ac:graphicFrameMkLst>
        </pc:graphicFrameChg>
      </pc:sldChg>
      <pc:sldChg chg="addSp delSp modSp new mod setBg">
        <pc:chgData name="Тимофей Якубовский" userId="abb27480d32e2210" providerId="LiveId" clId="{CDEC4A09-E67F-42B2-A6DB-EAB7C0F9D16D}" dt="2023-12-18T10:29:16.094" v="2603" actId="255"/>
        <pc:sldMkLst>
          <pc:docMk/>
          <pc:sldMk cId="17833656" sldId="329"/>
        </pc:sldMkLst>
        <pc:spChg chg="mod">
          <ac:chgData name="Тимофей Якубовский" userId="abb27480d32e2210" providerId="LiveId" clId="{CDEC4A09-E67F-42B2-A6DB-EAB7C0F9D16D}" dt="2023-12-18T10:29:16.094" v="2603" actId="255"/>
          <ac:spMkLst>
            <pc:docMk/>
            <pc:sldMk cId="17833656" sldId="329"/>
            <ac:spMk id="2" creationId="{6E58092D-B99C-642B-D87B-9D36C0E1EB08}"/>
          </ac:spMkLst>
        </pc:spChg>
        <pc:spChg chg="del">
          <ac:chgData name="Тимофей Якубовский" userId="abb27480d32e2210" providerId="LiveId" clId="{CDEC4A09-E67F-42B2-A6DB-EAB7C0F9D16D}" dt="2023-12-18T10:28:56.165" v="2600"/>
          <ac:spMkLst>
            <pc:docMk/>
            <pc:sldMk cId="17833656" sldId="329"/>
            <ac:spMk id="3" creationId="{B3F2290E-9F70-427D-534B-3622E24158BC}"/>
          </ac:spMkLst>
        </pc:spChg>
        <pc:spChg chg="add">
          <ac:chgData name="Тимофей Якубовский" userId="abb27480d32e2210" providerId="LiveId" clId="{CDEC4A09-E67F-42B2-A6DB-EAB7C0F9D16D}" dt="2023-12-18T10:29:00.746" v="2601" actId="26606"/>
          <ac:spMkLst>
            <pc:docMk/>
            <pc:sldMk cId="17833656" sldId="329"/>
            <ac:spMk id="9" creationId="{955A2079-FA98-4876-80F0-72364A7D2EA4}"/>
          </ac:spMkLst>
        </pc:spChg>
        <pc:graphicFrameChg chg="add mod modGraphic">
          <ac:chgData name="Тимофей Якубовский" userId="abb27480d32e2210" providerId="LiveId" clId="{CDEC4A09-E67F-42B2-A6DB-EAB7C0F9D16D}" dt="2023-12-18T10:29:00.746" v="2601" actId="26606"/>
          <ac:graphicFrameMkLst>
            <pc:docMk/>
            <pc:sldMk cId="17833656" sldId="329"/>
            <ac:graphicFrameMk id="4" creationId="{586C20AB-AC01-E4CD-AB0C-860E354005B0}"/>
          </ac:graphicFrameMkLst>
        </pc:graphicFrameChg>
      </pc:sldChg>
      <pc:sldMasterChg chg="setBg">
        <pc:chgData name="Тимофей Якубовский" userId="abb27480d32e2210" providerId="LiveId" clId="{CDEC4A09-E67F-42B2-A6DB-EAB7C0F9D16D}" dt="2023-12-11T12:25:14.746" v="1074"/>
        <pc:sldMasterMkLst>
          <pc:docMk/>
          <pc:sldMasterMk cId="1927490406" sldId="2147483648"/>
        </pc:sldMasterMkLst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Relationship Id="rId4" Type="http://schemas.openxmlformats.org/officeDocument/2006/relationships/image" Target="../media/image12.jfi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Relationship Id="rId4" Type="http://schemas.openxmlformats.org/officeDocument/2006/relationships/image" Target="../media/image12.jf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FD7AC4-4100-4B78-8FB0-83DDDA1C63BA}" type="doc">
      <dgm:prSet loTypeId="urn:microsoft.com/office/officeart/2005/8/layout/vList3" loCatId="list" qsTypeId="urn:microsoft.com/office/officeart/2005/8/quickstyle/simple3" qsCatId="simple" csTypeId="urn:microsoft.com/office/officeart/2005/8/colors/accent1_4" csCatId="accent1" phldr="1"/>
      <dgm:spPr/>
    </dgm:pt>
    <dgm:pt modelId="{16F1FE87-39F4-4389-8BC1-A3D4B4E622BE}">
      <dgm:prSet phldrT="[Текст]" custT="1"/>
      <dgm:spPr/>
      <dgm:t>
        <a:bodyPr/>
        <a:lstStyle/>
        <a:p>
          <a:r>
            <a:rPr lang="ru-RU" sz="105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Підвищення</a:t>
          </a:r>
          <a:r>
            <a:rPr lang="ru-RU" sz="105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05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конкурентоспроможності</a:t>
          </a:r>
          <a:r>
            <a:rPr lang="ru-RU" sz="105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05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продукції</a:t>
          </a:r>
          <a:r>
            <a:rPr lang="ru-RU" sz="1050" dirty="0">
              <a:latin typeface="Times New Roman" panose="02020603050405020304" pitchFamily="18" charset="0"/>
              <a:cs typeface="Times New Roman" panose="02020603050405020304" pitchFamily="18" charset="0"/>
            </a:rPr>
            <a:t>:
</a:t>
          </a:r>
          <a:r>
            <a:rPr lang="ru-RU" sz="105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відповідність</a:t>
          </a:r>
          <a:r>
            <a:rPr lang="ru-RU" sz="105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05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якості</a:t>
          </a:r>
          <a:r>
            <a:rPr lang="ru-RU" sz="105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05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товарів</a:t>
          </a:r>
          <a:r>
            <a:rPr lang="ru-RU" sz="105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05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міжнародним</a:t>
          </a:r>
          <a:r>
            <a:rPr lang="ru-RU" sz="1050" dirty="0">
              <a:latin typeface="Times New Roman" panose="02020603050405020304" pitchFamily="18" charset="0"/>
              <a:cs typeface="Times New Roman" panose="02020603050405020304" pitchFamily="18" charset="0"/>
            </a:rPr>
            <a:t>
стандартам</a:t>
          </a:r>
        </a:p>
      </dgm:t>
    </dgm:pt>
    <dgm:pt modelId="{2D9A8D50-BC4E-45EB-8476-54A951613495}" type="parTrans" cxnId="{1C4D17C9-6C07-4EF9-A49E-68283CC3289C}">
      <dgm:prSet/>
      <dgm:spPr/>
      <dgm:t>
        <a:bodyPr/>
        <a:lstStyle/>
        <a:p>
          <a:endParaRPr lang="ru-RU"/>
        </a:p>
      </dgm:t>
    </dgm:pt>
    <dgm:pt modelId="{4363F6C7-5B00-4E8D-A439-CC3CC3AE59D1}" type="sibTrans" cxnId="{1C4D17C9-6C07-4EF9-A49E-68283CC3289C}">
      <dgm:prSet/>
      <dgm:spPr/>
      <dgm:t>
        <a:bodyPr/>
        <a:lstStyle/>
        <a:p>
          <a:endParaRPr lang="ru-RU"/>
        </a:p>
      </dgm:t>
    </dgm:pt>
    <dgm:pt modelId="{0D18CE5A-0D15-42AB-B11C-BA57CECC92FE}">
      <dgm:prSet phldrT="[Текст]" custT="1"/>
      <dgm:spPr/>
      <dgm:t>
        <a:bodyPr/>
        <a:lstStyle/>
        <a:p>
          <a:r>
            <a:rPr lang="ru-RU" sz="1050">
              <a:latin typeface="Times New Roman" panose="02020603050405020304" pitchFamily="18" charset="0"/>
              <a:cs typeface="Times New Roman" panose="02020603050405020304" pitchFamily="18" charset="0"/>
            </a:rPr>
            <a:t>Оновлення матеріально-технічної бази підприємства (застосування сучасних та безпечних технологій у виробництві продукції чи наданні послуг)</a:t>
          </a:r>
        </a:p>
      </dgm:t>
    </dgm:pt>
    <dgm:pt modelId="{26896B9A-8058-4C63-8DAC-73F1ED1E4875}" type="parTrans" cxnId="{4375BCB6-0759-457A-B6E3-B47F0B7C0FDF}">
      <dgm:prSet/>
      <dgm:spPr/>
      <dgm:t>
        <a:bodyPr/>
        <a:lstStyle/>
        <a:p>
          <a:endParaRPr lang="ru-RU"/>
        </a:p>
      </dgm:t>
    </dgm:pt>
    <dgm:pt modelId="{FBBF5422-CF72-43BA-97F5-64B398692CD8}" type="sibTrans" cxnId="{4375BCB6-0759-457A-B6E3-B47F0B7C0FDF}">
      <dgm:prSet/>
      <dgm:spPr/>
      <dgm:t>
        <a:bodyPr/>
        <a:lstStyle/>
        <a:p>
          <a:endParaRPr lang="ru-RU"/>
        </a:p>
      </dgm:t>
    </dgm:pt>
    <dgm:pt modelId="{797374F4-055F-4FD5-8C5D-D72D3A6E50D8}">
      <dgm:prSet phldrT="[Текст]" custT="1"/>
      <dgm:spPr/>
      <dgm:t>
        <a:bodyPr/>
        <a:lstStyle/>
        <a:p>
          <a:r>
            <a:rPr lang="ru-RU" sz="1050">
              <a:latin typeface="Times New Roman" panose="02020603050405020304" pitchFamily="18" charset="0"/>
              <a:cs typeface="Times New Roman" panose="02020603050405020304" pitchFamily="18" charset="0"/>
            </a:rPr>
            <a:t>Підвищення кваліфікації персоналу підприємства</a:t>
          </a:r>
        </a:p>
      </dgm:t>
    </dgm:pt>
    <dgm:pt modelId="{C8DB755B-5A36-440E-AE14-4C3C3F28E74F}" type="parTrans" cxnId="{89E32510-1189-4F6E-A175-0909BF2E7789}">
      <dgm:prSet/>
      <dgm:spPr/>
      <dgm:t>
        <a:bodyPr/>
        <a:lstStyle/>
        <a:p>
          <a:endParaRPr lang="ru-RU"/>
        </a:p>
      </dgm:t>
    </dgm:pt>
    <dgm:pt modelId="{721E3F21-AC19-403F-AA36-81598D83826D}" type="sibTrans" cxnId="{89E32510-1189-4F6E-A175-0909BF2E7789}">
      <dgm:prSet/>
      <dgm:spPr/>
      <dgm:t>
        <a:bodyPr/>
        <a:lstStyle/>
        <a:p>
          <a:endParaRPr lang="ru-RU"/>
        </a:p>
      </dgm:t>
    </dgm:pt>
    <dgm:pt modelId="{D497AF3C-DB65-4121-BABA-90D9958F2571}">
      <dgm:prSet custT="1"/>
      <dgm:spPr/>
      <dgm:t>
        <a:bodyPr/>
        <a:lstStyle/>
        <a:p>
          <a:r>
            <a:rPr lang="ru-RU" sz="1050">
              <a:latin typeface="Times New Roman" panose="02020603050405020304" pitchFamily="18" charset="0"/>
              <a:cs typeface="Times New Roman" panose="02020603050405020304" pitchFamily="18" charset="0"/>
            </a:rPr>
            <a:t>Застосування маркетингових методів нарощування
ефективності міжнародної економічної діяльності</a:t>
          </a:r>
        </a:p>
      </dgm:t>
    </dgm:pt>
    <dgm:pt modelId="{6EFC9DE8-BA71-44EA-9A89-FA6825347A0F}" type="parTrans" cxnId="{8882719B-8566-40CD-A480-9CE412FED89D}">
      <dgm:prSet/>
      <dgm:spPr/>
      <dgm:t>
        <a:bodyPr/>
        <a:lstStyle/>
        <a:p>
          <a:endParaRPr lang="ru-RU"/>
        </a:p>
      </dgm:t>
    </dgm:pt>
    <dgm:pt modelId="{8E153D52-CC98-43DD-8590-42EE1A3E11EC}" type="sibTrans" cxnId="{8882719B-8566-40CD-A480-9CE412FED89D}">
      <dgm:prSet/>
      <dgm:spPr/>
      <dgm:t>
        <a:bodyPr/>
        <a:lstStyle/>
        <a:p>
          <a:endParaRPr lang="ru-RU"/>
        </a:p>
      </dgm:t>
    </dgm:pt>
    <dgm:pt modelId="{E124B5EC-B0FE-4122-8B3E-39E6D7A23936}" type="pres">
      <dgm:prSet presAssocID="{ECFD7AC4-4100-4B78-8FB0-83DDDA1C63BA}" presName="linearFlow" presStyleCnt="0">
        <dgm:presLayoutVars>
          <dgm:dir/>
          <dgm:resizeHandles val="exact"/>
        </dgm:presLayoutVars>
      </dgm:prSet>
      <dgm:spPr/>
    </dgm:pt>
    <dgm:pt modelId="{21F0E6BA-D4D3-4182-962C-A2A9992E3348}" type="pres">
      <dgm:prSet presAssocID="{16F1FE87-39F4-4389-8BC1-A3D4B4E622BE}" presName="composite" presStyleCnt="0"/>
      <dgm:spPr/>
    </dgm:pt>
    <dgm:pt modelId="{705EB4E7-5DDB-4F9E-A6B8-24A8DE99D91A}" type="pres">
      <dgm:prSet presAssocID="{16F1FE87-39F4-4389-8BC1-A3D4B4E622BE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F14E5FE-F5FE-4EDE-8324-183BD84C0BDC}" type="pres">
      <dgm:prSet presAssocID="{16F1FE87-39F4-4389-8BC1-A3D4B4E622BE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5AF32F-2A2E-4F1E-898D-442A5CE9FE88}" type="pres">
      <dgm:prSet presAssocID="{4363F6C7-5B00-4E8D-A439-CC3CC3AE59D1}" presName="spacing" presStyleCnt="0"/>
      <dgm:spPr/>
    </dgm:pt>
    <dgm:pt modelId="{D95C4264-202A-431E-A7B7-9B874636B0F3}" type="pres">
      <dgm:prSet presAssocID="{0D18CE5A-0D15-42AB-B11C-BA57CECC92FE}" presName="composite" presStyleCnt="0"/>
      <dgm:spPr/>
    </dgm:pt>
    <dgm:pt modelId="{FB0DE1B5-31CC-479C-90B8-5F27AFFAD215}" type="pres">
      <dgm:prSet presAssocID="{0D18CE5A-0D15-42AB-B11C-BA57CECC92FE}" presName="imgShp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EA9D883-F19E-4AD0-8AE2-5CC851A55C1C}" type="pres">
      <dgm:prSet presAssocID="{0D18CE5A-0D15-42AB-B11C-BA57CECC92FE}" presName="txShp" presStyleLbl="node1" presStyleIdx="1" presStyleCnt="4" custScaleY="1110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2341D4-596E-4261-8FDA-DD642F0BB586}" type="pres">
      <dgm:prSet presAssocID="{FBBF5422-CF72-43BA-97F5-64B398692CD8}" presName="spacing" presStyleCnt="0"/>
      <dgm:spPr/>
    </dgm:pt>
    <dgm:pt modelId="{64A69D6B-3CDF-46A7-8F30-6C0E3FC2DB81}" type="pres">
      <dgm:prSet presAssocID="{797374F4-055F-4FD5-8C5D-D72D3A6E50D8}" presName="composite" presStyleCnt="0"/>
      <dgm:spPr/>
    </dgm:pt>
    <dgm:pt modelId="{1634EF92-21A2-43EE-BABD-FD1CDD1411F5}" type="pres">
      <dgm:prSet presAssocID="{797374F4-055F-4FD5-8C5D-D72D3A6E50D8}" presName="imgShp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22B3891-A1BD-40C5-8CA2-EE8C6A4B96BC}" type="pres">
      <dgm:prSet presAssocID="{797374F4-055F-4FD5-8C5D-D72D3A6E50D8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01B4FB-22A6-4450-B769-0CF365665243}" type="pres">
      <dgm:prSet presAssocID="{721E3F21-AC19-403F-AA36-81598D83826D}" presName="spacing" presStyleCnt="0"/>
      <dgm:spPr/>
    </dgm:pt>
    <dgm:pt modelId="{3634597B-D05F-4668-B85E-2F8435225EC0}" type="pres">
      <dgm:prSet presAssocID="{D497AF3C-DB65-4121-BABA-90D9958F2571}" presName="composite" presStyleCnt="0"/>
      <dgm:spPr/>
    </dgm:pt>
    <dgm:pt modelId="{833DBB4D-35D2-4F92-9154-412276962EBE}" type="pres">
      <dgm:prSet presAssocID="{D497AF3C-DB65-4121-BABA-90D9958F2571}" presName="imgShp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6666B0A-6AD7-412B-9CF0-3F3EE7F200D2}" type="pres">
      <dgm:prSet presAssocID="{D497AF3C-DB65-4121-BABA-90D9958F2571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82719B-8566-40CD-A480-9CE412FED89D}" srcId="{ECFD7AC4-4100-4B78-8FB0-83DDDA1C63BA}" destId="{D497AF3C-DB65-4121-BABA-90D9958F2571}" srcOrd="3" destOrd="0" parTransId="{6EFC9DE8-BA71-44EA-9A89-FA6825347A0F}" sibTransId="{8E153D52-CC98-43DD-8590-42EE1A3E11EC}"/>
    <dgm:cxn modelId="{89E32510-1189-4F6E-A175-0909BF2E7789}" srcId="{ECFD7AC4-4100-4B78-8FB0-83DDDA1C63BA}" destId="{797374F4-055F-4FD5-8C5D-D72D3A6E50D8}" srcOrd="2" destOrd="0" parTransId="{C8DB755B-5A36-440E-AE14-4C3C3F28E74F}" sibTransId="{721E3F21-AC19-403F-AA36-81598D83826D}"/>
    <dgm:cxn modelId="{A799A7DC-51F1-4466-91D6-8A3F9F0A4FC9}" type="presOf" srcId="{ECFD7AC4-4100-4B78-8FB0-83DDDA1C63BA}" destId="{E124B5EC-B0FE-4122-8B3E-39E6D7A23936}" srcOrd="0" destOrd="0" presId="urn:microsoft.com/office/officeart/2005/8/layout/vList3"/>
    <dgm:cxn modelId="{4E2FEC1D-14F0-4E3C-97DA-9D85362225B1}" type="presOf" srcId="{D497AF3C-DB65-4121-BABA-90D9958F2571}" destId="{E6666B0A-6AD7-412B-9CF0-3F3EE7F200D2}" srcOrd="0" destOrd="0" presId="urn:microsoft.com/office/officeart/2005/8/layout/vList3"/>
    <dgm:cxn modelId="{1C4D17C9-6C07-4EF9-A49E-68283CC3289C}" srcId="{ECFD7AC4-4100-4B78-8FB0-83DDDA1C63BA}" destId="{16F1FE87-39F4-4389-8BC1-A3D4B4E622BE}" srcOrd="0" destOrd="0" parTransId="{2D9A8D50-BC4E-45EB-8476-54A951613495}" sibTransId="{4363F6C7-5B00-4E8D-A439-CC3CC3AE59D1}"/>
    <dgm:cxn modelId="{09C7A56B-4921-4FB1-B657-1620FD85BC8A}" type="presOf" srcId="{0D18CE5A-0D15-42AB-B11C-BA57CECC92FE}" destId="{1EA9D883-F19E-4AD0-8AE2-5CC851A55C1C}" srcOrd="0" destOrd="0" presId="urn:microsoft.com/office/officeart/2005/8/layout/vList3"/>
    <dgm:cxn modelId="{FE4E3E47-3ED1-486C-8D16-A4AACFE8A2BD}" type="presOf" srcId="{797374F4-055F-4FD5-8C5D-D72D3A6E50D8}" destId="{B22B3891-A1BD-40C5-8CA2-EE8C6A4B96BC}" srcOrd="0" destOrd="0" presId="urn:microsoft.com/office/officeart/2005/8/layout/vList3"/>
    <dgm:cxn modelId="{30FC1D4A-72AA-4BBC-8D54-080CD454A48D}" type="presOf" srcId="{16F1FE87-39F4-4389-8BC1-A3D4B4E622BE}" destId="{1F14E5FE-F5FE-4EDE-8324-183BD84C0BDC}" srcOrd="0" destOrd="0" presId="urn:microsoft.com/office/officeart/2005/8/layout/vList3"/>
    <dgm:cxn modelId="{4375BCB6-0759-457A-B6E3-B47F0B7C0FDF}" srcId="{ECFD7AC4-4100-4B78-8FB0-83DDDA1C63BA}" destId="{0D18CE5A-0D15-42AB-B11C-BA57CECC92FE}" srcOrd="1" destOrd="0" parTransId="{26896B9A-8058-4C63-8DAC-73F1ED1E4875}" sibTransId="{FBBF5422-CF72-43BA-97F5-64B398692CD8}"/>
    <dgm:cxn modelId="{6EF572D1-68CD-43DF-BF0F-09D4EC90E2CA}" type="presParOf" srcId="{E124B5EC-B0FE-4122-8B3E-39E6D7A23936}" destId="{21F0E6BA-D4D3-4182-962C-A2A9992E3348}" srcOrd="0" destOrd="0" presId="urn:microsoft.com/office/officeart/2005/8/layout/vList3"/>
    <dgm:cxn modelId="{E2693AD9-762B-40DA-9DC4-4E07E1F9C286}" type="presParOf" srcId="{21F0E6BA-D4D3-4182-962C-A2A9992E3348}" destId="{705EB4E7-5DDB-4F9E-A6B8-24A8DE99D91A}" srcOrd="0" destOrd="0" presId="urn:microsoft.com/office/officeart/2005/8/layout/vList3"/>
    <dgm:cxn modelId="{08798396-3027-4AFA-9C50-038EB4E052D6}" type="presParOf" srcId="{21F0E6BA-D4D3-4182-962C-A2A9992E3348}" destId="{1F14E5FE-F5FE-4EDE-8324-183BD84C0BDC}" srcOrd="1" destOrd="0" presId="urn:microsoft.com/office/officeart/2005/8/layout/vList3"/>
    <dgm:cxn modelId="{90018139-526C-41BD-BA1B-A6B98285295F}" type="presParOf" srcId="{E124B5EC-B0FE-4122-8B3E-39E6D7A23936}" destId="{7E5AF32F-2A2E-4F1E-898D-442A5CE9FE88}" srcOrd="1" destOrd="0" presId="urn:microsoft.com/office/officeart/2005/8/layout/vList3"/>
    <dgm:cxn modelId="{006F2266-447A-46C9-9449-5DB8344BF2D5}" type="presParOf" srcId="{E124B5EC-B0FE-4122-8B3E-39E6D7A23936}" destId="{D95C4264-202A-431E-A7B7-9B874636B0F3}" srcOrd="2" destOrd="0" presId="urn:microsoft.com/office/officeart/2005/8/layout/vList3"/>
    <dgm:cxn modelId="{BAF16E62-11A9-4E08-A34F-2871D5C9E5B7}" type="presParOf" srcId="{D95C4264-202A-431E-A7B7-9B874636B0F3}" destId="{FB0DE1B5-31CC-479C-90B8-5F27AFFAD215}" srcOrd="0" destOrd="0" presId="urn:microsoft.com/office/officeart/2005/8/layout/vList3"/>
    <dgm:cxn modelId="{01598B68-B6EA-4308-95CD-5FDBF3526F68}" type="presParOf" srcId="{D95C4264-202A-431E-A7B7-9B874636B0F3}" destId="{1EA9D883-F19E-4AD0-8AE2-5CC851A55C1C}" srcOrd="1" destOrd="0" presId="urn:microsoft.com/office/officeart/2005/8/layout/vList3"/>
    <dgm:cxn modelId="{979C771E-CB2A-4F2E-BE55-8E3EEBC1D5ED}" type="presParOf" srcId="{E124B5EC-B0FE-4122-8B3E-39E6D7A23936}" destId="{F52341D4-596E-4261-8FDA-DD642F0BB586}" srcOrd="3" destOrd="0" presId="urn:microsoft.com/office/officeart/2005/8/layout/vList3"/>
    <dgm:cxn modelId="{1F5C1DD3-E8F9-49CF-B3C0-62EE2A5B6A02}" type="presParOf" srcId="{E124B5EC-B0FE-4122-8B3E-39E6D7A23936}" destId="{64A69D6B-3CDF-46A7-8F30-6C0E3FC2DB81}" srcOrd="4" destOrd="0" presId="urn:microsoft.com/office/officeart/2005/8/layout/vList3"/>
    <dgm:cxn modelId="{363ADF6A-4555-4269-8140-5CE1EA2AF49C}" type="presParOf" srcId="{64A69D6B-3CDF-46A7-8F30-6C0E3FC2DB81}" destId="{1634EF92-21A2-43EE-BABD-FD1CDD1411F5}" srcOrd="0" destOrd="0" presId="urn:microsoft.com/office/officeart/2005/8/layout/vList3"/>
    <dgm:cxn modelId="{7EFD4938-0F31-45EC-B45F-0DC30353E871}" type="presParOf" srcId="{64A69D6B-3CDF-46A7-8F30-6C0E3FC2DB81}" destId="{B22B3891-A1BD-40C5-8CA2-EE8C6A4B96BC}" srcOrd="1" destOrd="0" presId="urn:microsoft.com/office/officeart/2005/8/layout/vList3"/>
    <dgm:cxn modelId="{72CED1BB-64AA-42DE-BAF6-3FD7FABFC50B}" type="presParOf" srcId="{E124B5EC-B0FE-4122-8B3E-39E6D7A23936}" destId="{4301B4FB-22A6-4450-B769-0CF365665243}" srcOrd="5" destOrd="0" presId="urn:microsoft.com/office/officeart/2005/8/layout/vList3"/>
    <dgm:cxn modelId="{4B8A1741-4C16-4C01-82A4-B9047CF391FF}" type="presParOf" srcId="{E124B5EC-B0FE-4122-8B3E-39E6D7A23936}" destId="{3634597B-D05F-4668-B85E-2F8435225EC0}" srcOrd="6" destOrd="0" presId="urn:microsoft.com/office/officeart/2005/8/layout/vList3"/>
    <dgm:cxn modelId="{716CC59A-5BA5-4CE7-988C-C3BE12CE3F89}" type="presParOf" srcId="{3634597B-D05F-4668-B85E-2F8435225EC0}" destId="{833DBB4D-35D2-4F92-9154-412276962EBE}" srcOrd="0" destOrd="0" presId="urn:microsoft.com/office/officeart/2005/8/layout/vList3"/>
    <dgm:cxn modelId="{14FD688B-8215-41E8-BC67-29D21E86AD52}" type="presParOf" srcId="{3634597B-D05F-4668-B85E-2F8435225EC0}" destId="{E6666B0A-6AD7-412B-9CF0-3F3EE7F200D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614C0A-107E-43C6-8B83-05DB8BAFF2C2}" type="doc">
      <dgm:prSet loTypeId="urn:microsoft.com/office/officeart/2005/8/layout/radial4" loCatId="relationship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F4966BDC-2734-44EF-BE61-3159EEC9E159}">
      <dgm:prSet phldrT="[Текст]"/>
      <dgm:spPr/>
      <dgm:t>
        <a:bodyPr/>
        <a:lstStyle/>
        <a:p>
          <a:r>
            <a:rPr lang="ru-RU"/>
            <a:t>Підприємство</a:t>
          </a:r>
        </a:p>
      </dgm:t>
    </dgm:pt>
    <dgm:pt modelId="{1A5E67C6-AED0-4689-A84F-B5F281A1C57C}" type="parTrans" cxnId="{414FC058-C76D-4C43-B9F4-36ED2B333925}">
      <dgm:prSet/>
      <dgm:spPr/>
      <dgm:t>
        <a:bodyPr/>
        <a:lstStyle/>
        <a:p>
          <a:pPr algn="ctr"/>
          <a:endParaRPr lang="ru-RU"/>
        </a:p>
      </dgm:t>
    </dgm:pt>
    <dgm:pt modelId="{224C98FA-05FA-4F63-AD0B-BA032FC36222}" type="sibTrans" cxnId="{414FC058-C76D-4C43-B9F4-36ED2B333925}">
      <dgm:prSet/>
      <dgm:spPr/>
      <dgm:t>
        <a:bodyPr/>
        <a:lstStyle/>
        <a:p>
          <a:endParaRPr lang="ru-RU"/>
        </a:p>
      </dgm:t>
    </dgm:pt>
    <dgm:pt modelId="{2D2805E1-A46B-4C27-AA11-77E5FF286786}">
      <dgm:prSet phldrT="[Текст]"/>
      <dgm:spPr/>
      <dgm:t>
        <a:bodyPr/>
        <a:lstStyle/>
        <a:p>
          <a:r>
            <a:rPr lang="ru-RU"/>
            <a:t>Споживачі</a:t>
          </a:r>
        </a:p>
      </dgm:t>
    </dgm:pt>
    <dgm:pt modelId="{838E1341-C91D-46BB-8F53-FA7D15C142D6}" type="parTrans" cxnId="{9E838058-1CB6-4A13-A48C-55C764FA7B64}">
      <dgm:prSet/>
      <dgm:spPr/>
      <dgm:t>
        <a:bodyPr/>
        <a:lstStyle/>
        <a:p>
          <a:pPr algn="ctr"/>
          <a:endParaRPr lang="ru-RU"/>
        </a:p>
      </dgm:t>
    </dgm:pt>
    <dgm:pt modelId="{7DC450C0-6A68-4740-8662-BAF5445B9F52}" type="sibTrans" cxnId="{9E838058-1CB6-4A13-A48C-55C764FA7B64}">
      <dgm:prSet/>
      <dgm:spPr/>
      <dgm:t>
        <a:bodyPr/>
        <a:lstStyle/>
        <a:p>
          <a:endParaRPr lang="ru-RU"/>
        </a:p>
      </dgm:t>
    </dgm:pt>
    <dgm:pt modelId="{DFDD06F5-39A0-4F39-AC2C-355FDCC0C5F5}">
      <dgm:prSet phldrT="[Текст]"/>
      <dgm:spPr/>
      <dgm:t>
        <a:bodyPr/>
        <a:lstStyle/>
        <a:p>
          <a:r>
            <a:rPr lang="ru-RU"/>
            <a:t>Постачальники</a:t>
          </a:r>
        </a:p>
      </dgm:t>
    </dgm:pt>
    <dgm:pt modelId="{F5A5D6FB-694F-4064-BDF5-46674102AA38}" type="parTrans" cxnId="{8AB565AC-085A-4834-865A-B972F738F844}">
      <dgm:prSet/>
      <dgm:spPr/>
      <dgm:t>
        <a:bodyPr/>
        <a:lstStyle/>
        <a:p>
          <a:pPr algn="ctr"/>
          <a:endParaRPr lang="ru-RU"/>
        </a:p>
      </dgm:t>
    </dgm:pt>
    <dgm:pt modelId="{51ACAA1C-C1E7-4530-AEE5-7A359C814AA4}" type="sibTrans" cxnId="{8AB565AC-085A-4834-865A-B972F738F844}">
      <dgm:prSet/>
      <dgm:spPr/>
      <dgm:t>
        <a:bodyPr/>
        <a:lstStyle/>
        <a:p>
          <a:endParaRPr lang="ru-RU"/>
        </a:p>
      </dgm:t>
    </dgm:pt>
    <dgm:pt modelId="{39B41CAD-4193-4382-B772-B2A2E37F1740}">
      <dgm:prSet phldrT="[Текст]"/>
      <dgm:spPr/>
      <dgm:t>
        <a:bodyPr/>
        <a:lstStyle/>
        <a:p>
          <a:r>
            <a:rPr lang="ru-RU"/>
            <a:t>Політичні</a:t>
          </a:r>
        </a:p>
      </dgm:t>
    </dgm:pt>
    <dgm:pt modelId="{9499AE45-2396-4225-BF4E-DFF61CF7EE43}" type="parTrans" cxnId="{59938023-66C8-48A0-B5AE-7B8C9F0B508B}">
      <dgm:prSet/>
      <dgm:spPr/>
      <dgm:t>
        <a:bodyPr/>
        <a:lstStyle/>
        <a:p>
          <a:pPr algn="ctr"/>
          <a:endParaRPr lang="ru-RU"/>
        </a:p>
      </dgm:t>
    </dgm:pt>
    <dgm:pt modelId="{C1024595-B57A-4232-B893-2C8AA0299232}" type="sibTrans" cxnId="{59938023-66C8-48A0-B5AE-7B8C9F0B508B}">
      <dgm:prSet/>
      <dgm:spPr/>
      <dgm:t>
        <a:bodyPr/>
        <a:lstStyle/>
        <a:p>
          <a:endParaRPr lang="ru-RU"/>
        </a:p>
      </dgm:t>
    </dgm:pt>
    <dgm:pt modelId="{F002A10C-B263-4FE6-BF63-068317F0D800}">
      <dgm:prSet/>
      <dgm:spPr/>
      <dgm:t>
        <a:bodyPr/>
        <a:lstStyle/>
        <a:p>
          <a:r>
            <a:rPr lang="ru-RU"/>
            <a:t>Конкуренція</a:t>
          </a:r>
        </a:p>
      </dgm:t>
    </dgm:pt>
    <dgm:pt modelId="{FE616A6A-53FE-4251-BA20-B00CA2277273}" type="parTrans" cxnId="{FFC6F353-72E1-4FE1-B1A6-42A0F4A623DC}">
      <dgm:prSet/>
      <dgm:spPr/>
      <dgm:t>
        <a:bodyPr/>
        <a:lstStyle/>
        <a:p>
          <a:pPr algn="ctr"/>
          <a:endParaRPr lang="ru-RU"/>
        </a:p>
      </dgm:t>
    </dgm:pt>
    <dgm:pt modelId="{AA36DF9D-B8D2-4128-AC11-15F6F5DBA34B}" type="sibTrans" cxnId="{FFC6F353-72E1-4FE1-B1A6-42A0F4A623DC}">
      <dgm:prSet/>
      <dgm:spPr/>
      <dgm:t>
        <a:bodyPr/>
        <a:lstStyle/>
        <a:p>
          <a:endParaRPr lang="ru-RU"/>
        </a:p>
      </dgm:t>
    </dgm:pt>
    <dgm:pt modelId="{0AE34313-E89D-4AAD-9323-1C0DD0A68D75}">
      <dgm:prSet/>
      <dgm:spPr/>
      <dgm:t>
        <a:bodyPr/>
        <a:lstStyle/>
        <a:p>
          <a:r>
            <a:rPr lang="ru-RU"/>
            <a:t>Фінансово-кредитні установи</a:t>
          </a:r>
        </a:p>
      </dgm:t>
    </dgm:pt>
    <dgm:pt modelId="{7FDBF703-D254-46A3-B56F-AEEC33878CBE}" type="parTrans" cxnId="{20D7D51B-1CAB-4642-98F3-74497951ED26}">
      <dgm:prSet/>
      <dgm:spPr/>
      <dgm:t>
        <a:bodyPr/>
        <a:lstStyle/>
        <a:p>
          <a:pPr algn="ctr"/>
          <a:endParaRPr lang="ru-RU"/>
        </a:p>
      </dgm:t>
    </dgm:pt>
    <dgm:pt modelId="{6BCFB1A8-7865-4AEC-B761-DD779E466106}" type="sibTrans" cxnId="{20D7D51B-1CAB-4642-98F3-74497951ED26}">
      <dgm:prSet/>
      <dgm:spPr/>
      <dgm:t>
        <a:bodyPr/>
        <a:lstStyle/>
        <a:p>
          <a:endParaRPr lang="ru-RU"/>
        </a:p>
      </dgm:t>
    </dgm:pt>
    <dgm:pt modelId="{631F2BF6-F2C0-434C-8C3C-9FC94CDA4106}">
      <dgm:prSet/>
      <dgm:spPr/>
      <dgm:t>
        <a:bodyPr/>
        <a:lstStyle/>
        <a:p>
          <a:r>
            <a:rPr lang="ru-RU"/>
            <a:t>Міжнародні</a:t>
          </a:r>
        </a:p>
      </dgm:t>
    </dgm:pt>
    <dgm:pt modelId="{97AB34A5-88C3-4DA8-BD56-4BE9F2443625}" type="parTrans" cxnId="{02F39111-3612-4CD6-9A79-26B1DF951203}">
      <dgm:prSet/>
      <dgm:spPr/>
      <dgm:t>
        <a:bodyPr/>
        <a:lstStyle/>
        <a:p>
          <a:pPr algn="ctr"/>
          <a:endParaRPr lang="ru-RU"/>
        </a:p>
      </dgm:t>
    </dgm:pt>
    <dgm:pt modelId="{17EB2944-B9CF-47C0-A9CF-58897279EB8F}" type="sibTrans" cxnId="{02F39111-3612-4CD6-9A79-26B1DF951203}">
      <dgm:prSet/>
      <dgm:spPr/>
      <dgm:t>
        <a:bodyPr/>
        <a:lstStyle/>
        <a:p>
          <a:endParaRPr lang="ru-RU"/>
        </a:p>
      </dgm:t>
    </dgm:pt>
    <dgm:pt modelId="{3A05A883-DB3C-4FF1-899E-CF26A2031468}">
      <dgm:prSet/>
      <dgm:spPr/>
      <dgm:t>
        <a:bodyPr/>
        <a:lstStyle/>
        <a:p>
          <a:r>
            <a:rPr lang="ru-RU"/>
            <a:t>Науково-технічні</a:t>
          </a:r>
        </a:p>
      </dgm:t>
    </dgm:pt>
    <dgm:pt modelId="{C9925632-924B-48C1-9E5F-10AA3422A266}" type="parTrans" cxnId="{03C39017-6A4D-4E7E-96B6-1DB0A80B543D}">
      <dgm:prSet/>
      <dgm:spPr/>
      <dgm:t>
        <a:bodyPr/>
        <a:lstStyle/>
        <a:p>
          <a:pPr algn="ctr"/>
          <a:endParaRPr lang="ru-RU"/>
        </a:p>
      </dgm:t>
    </dgm:pt>
    <dgm:pt modelId="{AEE74A42-B802-4043-BC7E-9C7AE6CD8162}" type="sibTrans" cxnId="{03C39017-6A4D-4E7E-96B6-1DB0A80B543D}">
      <dgm:prSet/>
      <dgm:spPr/>
      <dgm:t>
        <a:bodyPr/>
        <a:lstStyle/>
        <a:p>
          <a:endParaRPr lang="ru-RU"/>
        </a:p>
      </dgm:t>
    </dgm:pt>
    <dgm:pt modelId="{942C7EB6-0BF6-45C2-9FDC-CBD8317253BF}">
      <dgm:prSet/>
      <dgm:spPr/>
      <dgm:t>
        <a:bodyPr/>
        <a:lstStyle/>
        <a:p>
          <a:r>
            <a:rPr lang="ru-RU"/>
            <a:t>Соціальні</a:t>
          </a:r>
        </a:p>
      </dgm:t>
    </dgm:pt>
    <dgm:pt modelId="{44182145-1D14-426F-86D9-74DF21E75AC2}" type="parTrans" cxnId="{EF905525-A0E9-4030-A5F8-DED3B74E5306}">
      <dgm:prSet/>
      <dgm:spPr/>
      <dgm:t>
        <a:bodyPr/>
        <a:lstStyle/>
        <a:p>
          <a:pPr algn="ctr"/>
          <a:endParaRPr lang="ru-RU"/>
        </a:p>
      </dgm:t>
    </dgm:pt>
    <dgm:pt modelId="{5C182AE1-0C68-4A40-B1DE-86A677AB768E}" type="sibTrans" cxnId="{EF905525-A0E9-4030-A5F8-DED3B74E5306}">
      <dgm:prSet/>
      <dgm:spPr/>
      <dgm:t>
        <a:bodyPr/>
        <a:lstStyle/>
        <a:p>
          <a:endParaRPr lang="ru-RU"/>
        </a:p>
      </dgm:t>
    </dgm:pt>
    <dgm:pt modelId="{9ACBD621-177A-4FD0-ADB0-DF98152576FB}" type="pres">
      <dgm:prSet presAssocID="{71614C0A-107E-43C6-8B83-05DB8BAFF2C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340AD4-DBD2-4801-BD75-0B6AC404C707}" type="pres">
      <dgm:prSet presAssocID="{F4966BDC-2734-44EF-BE61-3159EEC9E159}" presName="centerShape" presStyleLbl="node0" presStyleIdx="0" presStyleCnt="1"/>
      <dgm:spPr/>
      <dgm:t>
        <a:bodyPr/>
        <a:lstStyle/>
        <a:p>
          <a:endParaRPr lang="ru-RU"/>
        </a:p>
      </dgm:t>
    </dgm:pt>
    <dgm:pt modelId="{FA3F01DF-92A8-41F8-B398-4C1CA28E21C8}" type="pres">
      <dgm:prSet presAssocID="{838E1341-C91D-46BB-8F53-FA7D15C142D6}" presName="parTrans" presStyleLbl="bgSibTrans2D1" presStyleIdx="0" presStyleCnt="8"/>
      <dgm:spPr/>
      <dgm:t>
        <a:bodyPr/>
        <a:lstStyle/>
        <a:p>
          <a:endParaRPr lang="ru-RU"/>
        </a:p>
      </dgm:t>
    </dgm:pt>
    <dgm:pt modelId="{4FB6D8BC-15BD-4A4A-85C4-75DCFE3F5FC3}" type="pres">
      <dgm:prSet presAssocID="{2D2805E1-A46B-4C27-AA11-77E5FF286786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7FC945-10EB-4CA7-81F9-F16A999EEA55}" type="pres">
      <dgm:prSet presAssocID="{F5A5D6FB-694F-4064-BDF5-46674102AA38}" presName="parTrans" presStyleLbl="bgSibTrans2D1" presStyleIdx="1" presStyleCnt="8"/>
      <dgm:spPr/>
      <dgm:t>
        <a:bodyPr/>
        <a:lstStyle/>
        <a:p>
          <a:endParaRPr lang="ru-RU"/>
        </a:p>
      </dgm:t>
    </dgm:pt>
    <dgm:pt modelId="{4DE4B9CE-C00D-4568-8C43-365165D14E5E}" type="pres">
      <dgm:prSet presAssocID="{DFDD06F5-39A0-4F39-AC2C-355FDCC0C5F5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BC452-DB2A-46C8-BFD3-75CA9EE2EC5F}" type="pres">
      <dgm:prSet presAssocID="{FE616A6A-53FE-4251-BA20-B00CA2277273}" presName="parTrans" presStyleLbl="bgSibTrans2D1" presStyleIdx="2" presStyleCnt="8"/>
      <dgm:spPr/>
      <dgm:t>
        <a:bodyPr/>
        <a:lstStyle/>
        <a:p>
          <a:endParaRPr lang="ru-RU"/>
        </a:p>
      </dgm:t>
    </dgm:pt>
    <dgm:pt modelId="{06D0060E-B161-40D7-A935-19AEFD88D281}" type="pres">
      <dgm:prSet presAssocID="{F002A10C-B263-4FE6-BF63-068317F0D800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8FA50F-3883-431C-B00A-F03D27A48559}" type="pres">
      <dgm:prSet presAssocID="{7FDBF703-D254-46A3-B56F-AEEC33878CBE}" presName="parTrans" presStyleLbl="bgSibTrans2D1" presStyleIdx="3" presStyleCnt="8"/>
      <dgm:spPr/>
      <dgm:t>
        <a:bodyPr/>
        <a:lstStyle/>
        <a:p>
          <a:endParaRPr lang="ru-RU"/>
        </a:p>
      </dgm:t>
    </dgm:pt>
    <dgm:pt modelId="{6608A151-3373-44FE-86F1-C273EBD7C5AA}" type="pres">
      <dgm:prSet presAssocID="{0AE34313-E89D-4AAD-9323-1C0DD0A68D75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A6D606-7FBC-4D2E-AFC6-48F72BEADC43}" type="pres">
      <dgm:prSet presAssocID="{97AB34A5-88C3-4DA8-BD56-4BE9F2443625}" presName="parTrans" presStyleLbl="bgSibTrans2D1" presStyleIdx="4" presStyleCnt="8"/>
      <dgm:spPr/>
      <dgm:t>
        <a:bodyPr/>
        <a:lstStyle/>
        <a:p>
          <a:endParaRPr lang="ru-RU"/>
        </a:p>
      </dgm:t>
    </dgm:pt>
    <dgm:pt modelId="{A4926551-7561-4538-9674-AF61BF41552B}" type="pres">
      <dgm:prSet presAssocID="{631F2BF6-F2C0-434C-8C3C-9FC94CDA4106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10FE89-B2C5-41BA-B251-94BFC50353D4}" type="pres">
      <dgm:prSet presAssocID="{C9925632-924B-48C1-9E5F-10AA3422A266}" presName="parTrans" presStyleLbl="bgSibTrans2D1" presStyleIdx="5" presStyleCnt="8"/>
      <dgm:spPr/>
      <dgm:t>
        <a:bodyPr/>
        <a:lstStyle/>
        <a:p>
          <a:endParaRPr lang="ru-RU"/>
        </a:p>
      </dgm:t>
    </dgm:pt>
    <dgm:pt modelId="{49C328C9-6C0A-43B8-9095-2A137D55E6CC}" type="pres">
      <dgm:prSet presAssocID="{3A05A883-DB3C-4FF1-899E-CF26A203146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2FEC91-E1AA-4C26-8AA9-FEC26E921022}" type="pres">
      <dgm:prSet presAssocID="{44182145-1D14-426F-86D9-74DF21E75AC2}" presName="parTrans" presStyleLbl="bgSibTrans2D1" presStyleIdx="6" presStyleCnt="8"/>
      <dgm:spPr/>
      <dgm:t>
        <a:bodyPr/>
        <a:lstStyle/>
        <a:p>
          <a:endParaRPr lang="ru-RU"/>
        </a:p>
      </dgm:t>
    </dgm:pt>
    <dgm:pt modelId="{76F9D02C-8337-488B-BB24-AEFA93FDCCED}" type="pres">
      <dgm:prSet presAssocID="{942C7EB6-0BF6-45C2-9FDC-CBD8317253BF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FC3909-1611-4B7D-8D16-B9C7458A15AC}" type="pres">
      <dgm:prSet presAssocID="{9499AE45-2396-4225-BF4E-DFF61CF7EE43}" presName="parTrans" presStyleLbl="bgSibTrans2D1" presStyleIdx="7" presStyleCnt="8"/>
      <dgm:spPr/>
      <dgm:t>
        <a:bodyPr/>
        <a:lstStyle/>
        <a:p>
          <a:endParaRPr lang="ru-RU"/>
        </a:p>
      </dgm:t>
    </dgm:pt>
    <dgm:pt modelId="{EA00CE58-E68C-4A90-BECE-A7796E773C1A}" type="pres">
      <dgm:prSet presAssocID="{39B41CAD-4193-4382-B772-B2A2E37F1740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C6F353-72E1-4FE1-B1A6-42A0F4A623DC}" srcId="{F4966BDC-2734-44EF-BE61-3159EEC9E159}" destId="{F002A10C-B263-4FE6-BF63-068317F0D800}" srcOrd="2" destOrd="0" parTransId="{FE616A6A-53FE-4251-BA20-B00CA2277273}" sibTransId="{AA36DF9D-B8D2-4128-AC11-15F6F5DBA34B}"/>
    <dgm:cxn modelId="{796F686C-2FDF-46AF-8772-02A8998F0470}" type="presOf" srcId="{71614C0A-107E-43C6-8B83-05DB8BAFF2C2}" destId="{9ACBD621-177A-4FD0-ADB0-DF98152576FB}" srcOrd="0" destOrd="0" presId="urn:microsoft.com/office/officeart/2005/8/layout/radial4"/>
    <dgm:cxn modelId="{A4B40997-B919-4661-B0DB-E1BA80724D5B}" type="presOf" srcId="{0AE34313-E89D-4AAD-9323-1C0DD0A68D75}" destId="{6608A151-3373-44FE-86F1-C273EBD7C5AA}" srcOrd="0" destOrd="0" presId="urn:microsoft.com/office/officeart/2005/8/layout/radial4"/>
    <dgm:cxn modelId="{03C39017-6A4D-4E7E-96B6-1DB0A80B543D}" srcId="{F4966BDC-2734-44EF-BE61-3159EEC9E159}" destId="{3A05A883-DB3C-4FF1-899E-CF26A2031468}" srcOrd="5" destOrd="0" parTransId="{C9925632-924B-48C1-9E5F-10AA3422A266}" sibTransId="{AEE74A42-B802-4043-BC7E-9C7AE6CD8162}"/>
    <dgm:cxn modelId="{D40AAC21-6488-4A3C-B0B3-C5B2B2396CBE}" type="presOf" srcId="{44182145-1D14-426F-86D9-74DF21E75AC2}" destId="{1E2FEC91-E1AA-4C26-8AA9-FEC26E921022}" srcOrd="0" destOrd="0" presId="urn:microsoft.com/office/officeart/2005/8/layout/radial4"/>
    <dgm:cxn modelId="{EF905525-A0E9-4030-A5F8-DED3B74E5306}" srcId="{F4966BDC-2734-44EF-BE61-3159EEC9E159}" destId="{942C7EB6-0BF6-45C2-9FDC-CBD8317253BF}" srcOrd="6" destOrd="0" parTransId="{44182145-1D14-426F-86D9-74DF21E75AC2}" sibTransId="{5C182AE1-0C68-4A40-B1DE-86A677AB768E}"/>
    <dgm:cxn modelId="{3C27D1DC-7CF0-49E7-B9B3-59D0D2D141B5}" type="presOf" srcId="{9499AE45-2396-4225-BF4E-DFF61CF7EE43}" destId="{B1FC3909-1611-4B7D-8D16-B9C7458A15AC}" srcOrd="0" destOrd="0" presId="urn:microsoft.com/office/officeart/2005/8/layout/radial4"/>
    <dgm:cxn modelId="{9E838058-1CB6-4A13-A48C-55C764FA7B64}" srcId="{F4966BDC-2734-44EF-BE61-3159EEC9E159}" destId="{2D2805E1-A46B-4C27-AA11-77E5FF286786}" srcOrd="0" destOrd="0" parTransId="{838E1341-C91D-46BB-8F53-FA7D15C142D6}" sibTransId="{7DC450C0-6A68-4740-8662-BAF5445B9F52}"/>
    <dgm:cxn modelId="{EA930C37-5C04-4E17-BFE5-CFA58FD4A6A7}" type="presOf" srcId="{2D2805E1-A46B-4C27-AA11-77E5FF286786}" destId="{4FB6D8BC-15BD-4A4A-85C4-75DCFE3F5FC3}" srcOrd="0" destOrd="0" presId="urn:microsoft.com/office/officeart/2005/8/layout/radial4"/>
    <dgm:cxn modelId="{5DBDEDD2-47DE-4EB1-87BE-7ED3DAB72F9B}" type="presOf" srcId="{942C7EB6-0BF6-45C2-9FDC-CBD8317253BF}" destId="{76F9D02C-8337-488B-BB24-AEFA93FDCCED}" srcOrd="0" destOrd="0" presId="urn:microsoft.com/office/officeart/2005/8/layout/radial4"/>
    <dgm:cxn modelId="{1417786A-BFA8-4F38-9DE5-A2066132FF76}" type="presOf" srcId="{97AB34A5-88C3-4DA8-BD56-4BE9F2443625}" destId="{8CA6D606-7FBC-4D2E-AFC6-48F72BEADC43}" srcOrd="0" destOrd="0" presId="urn:microsoft.com/office/officeart/2005/8/layout/radial4"/>
    <dgm:cxn modelId="{0F3DFA58-38D5-4987-BB4C-6135E5E5B000}" type="presOf" srcId="{631F2BF6-F2C0-434C-8C3C-9FC94CDA4106}" destId="{A4926551-7561-4538-9674-AF61BF41552B}" srcOrd="0" destOrd="0" presId="urn:microsoft.com/office/officeart/2005/8/layout/radial4"/>
    <dgm:cxn modelId="{2543702B-0812-49AF-B226-479DAB01FABD}" type="presOf" srcId="{3A05A883-DB3C-4FF1-899E-CF26A2031468}" destId="{49C328C9-6C0A-43B8-9095-2A137D55E6CC}" srcOrd="0" destOrd="0" presId="urn:microsoft.com/office/officeart/2005/8/layout/radial4"/>
    <dgm:cxn modelId="{20D7D51B-1CAB-4642-98F3-74497951ED26}" srcId="{F4966BDC-2734-44EF-BE61-3159EEC9E159}" destId="{0AE34313-E89D-4AAD-9323-1C0DD0A68D75}" srcOrd="3" destOrd="0" parTransId="{7FDBF703-D254-46A3-B56F-AEEC33878CBE}" sibTransId="{6BCFB1A8-7865-4AEC-B761-DD779E466106}"/>
    <dgm:cxn modelId="{CE9BAEAB-A812-4831-A3F4-36698309CB9B}" type="presOf" srcId="{FE616A6A-53FE-4251-BA20-B00CA2277273}" destId="{8F2BC452-DB2A-46C8-BFD3-75CA9EE2EC5F}" srcOrd="0" destOrd="0" presId="urn:microsoft.com/office/officeart/2005/8/layout/radial4"/>
    <dgm:cxn modelId="{F3A127C0-7DC6-49D5-A4E2-2F1DAE4D07E8}" type="presOf" srcId="{F002A10C-B263-4FE6-BF63-068317F0D800}" destId="{06D0060E-B161-40D7-A935-19AEFD88D281}" srcOrd="0" destOrd="0" presId="urn:microsoft.com/office/officeart/2005/8/layout/radial4"/>
    <dgm:cxn modelId="{8E262D39-8D68-418C-94B5-488AD9C930CA}" type="presOf" srcId="{DFDD06F5-39A0-4F39-AC2C-355FDCC0C5F5}" destId="{4DE4B9CE-C00D-4568-8C43-365165D14E5E}" srcOrd="0" destOrd="0" presId="urn:microsoft.com/office/officeart/2005/8/layout/radial4"/>
    <dgm:cxn modelId="{4747F2E1-DE27-4B10-BF9C-4BD4FC40969E}" type="presOf" srcId="{39B41CAD-4193-4382-B772-B2A2E37F1740}" destId="{EA00CE58-E68C-4A90-BECE-A7796E773C1A}" srcOrd="0" destOrd="0" presId="urn:microsoft.com/office/officeart/2005/8/layout/radial4"/>
    <dgm:cxn modelId="{92D7F4BC-2272-45D1-BD2A-B85673ECE0B4}" type="presOf" srcId="{F4966BDC-2734-44EF-BE61-3159EEC9E159}" destId="{B1340AD4-DBD2-4801-BD75-0B6AC404C707}" srcOrd="0" destOrd="0" presId="urn:microsoft.com/office/officeart/2005/8/layout/radial4"/>
    <dgm:cxn modelId="{FE3CCB3A-D661-4D8E-8225-DD974FC66738}" type="presOf" srcId="{7FDBF703-D254-46A3-B56F-AEEC33878CBE}" destId="{3E8FA50F-3883-431C-B00A-F03D27A48559}" srcOrd="0" destOrd="0" presId="urn:microsoft.com/office/officeart/2005/8/layout/radial4"/>
    <dgm:cxn modelId="{6F9931DA-4B1E-4971-B929-E71133F17892}" type="presOf" srcId="{F5A5D6FB-694F-4064-BDF5-46674102AA38}" destId="{067FC945-10EB-4CA7-81F9-F16A999EEA55}" srcOrd="0" destOrd="0" presId="urn:microsoft.com/office/officeart/2005/8/layout/radial4"/>
    <dgm:cxn modelId="{A8DA445B-5709-42EB-89B6-740B18A44798}" type="presOf" srcId="{C9925632-924B-48C1-9E5F-10AA3422A266}" destId="{7D10FE89-B2C5-41BA-B251-94BFC50353D4}" srcOrd="0" destOrd="0" presId="urn:microsoft.com/office/officeart/2005/8/layout/radial4"/>
    <dgm:cxn modelId="{59938023-66C8-48A0-B5AE-7B8C9F0B508B}" srcId="{F4966BDC-2734-44EF-BE61-3159EEC9E159}" destId="{39B41CAD-4193-4382-B772-B2A2E37F1740}" srcOrd="7" destOrd="0" parTransId="{9499AE45-2396-4225-BF4E-DFF61CF7EE43}" sibTransId="{C1024595-B57A-4232-B893-2C8AA0299232}"/>
    <dgm:cxn modelId="{414FC058-C76D-4C43-B9F4-36ED2B333925}" srcId="{71614C0A-107E-43C6-8B83-05DB8BAFF2C2}" destId="{F4966BDC-2734-44EF-BE61-3159EEC9E159}" srcOrd="0" destOrd="0" parTransId="{1A5E67C6-AED0-4689-A84F-B5F281A1C57C}" sibTransId="{224C98FA-05FA-4F63-AD0B-BA032FC36222}"/>
    <dgm:cxn modelId="{02F39111-3612-4CD6-9A79-26B1DF951203}" srcId="{F4966BDC-2734-44EF-BE61-3159EEC9E159}" destId="{631F2BF6-F2C0-434C-8C3C-9FC94CDA4106}" srcOrd="4" destOrd="0" parTransId="{97AB34A5-88C3-4DA8-BD56-4BE9F2443625}" sibTransId="{17EB2944-B9CF-47C0-A9CF-58897279EB8F}"/>
    <dgm:cxn modelId="{8AB565AC-085A-4834-865A-B972F738F844}" srcId="{F4966BDC-2734-44EF-BE61-3159EEC9E159}" destId="{DFDD06F5-39A0-4F39-AC2C-355FDCC0C5F5}" srcOrd="1" destOrd="0" parTransId="{F5A5D6FB-694F-4064-BDF5-46674102AA38}" sibTransId="{51ACAA1C-C1E7-4530-AEE5-7A359C814AA4}"/>
    <dgm:cxn modelId="{A2123EED-0686-43B5-B384-7966F9064A0D}" type="presOf" srcId="{838E1341-C91D-46BB-8F53-FA7D15C142D6}" destId="{FA3F01DF-92A8-41F8-B398-4C1CA28E21C8}" srcOrd="0" destOrd="0" presId="urn:microsoft.com/office/officeart/2005/8/layout/radial4"/>
    <dgm:cxn modelId="{5666AA92-3C58-48F7-A9A6-CE753F3CBD5E}" type="presParOf" srcId="{9ACBD621-177A-4FD0-ADB0-DF98152576FB}" destId="{B1340AD4-DBD2-4801-BD75-0B6AC404C707}" srcOrd="0" destOrd="0" presId="urn:microsoft.com/office/officeart/2005/8/layout/radial4"/>
    <dgm:cxn modelId="{7B56CC55-B8C8-48C6-BD6F-F2C44E622B5B}" type="presParOf" srcId="{9ACBD621-177A-4FD0-ADB0-DF98152576FB}" destId="{FA3F01DF-92A8-41F8-B398-4C1CA28E21C8}" srcOrd="1" destOrd="0" presId="urn:microsoft.com/office/officeart/2005/8/layout/radial4"/>
    <dgm:cxn modelId="{3EB72099-989B-4F98-9DA0-DB97CC314C45}" type="presParOf" srcId="{9ACBD621-177A-4FD0-ADB0-DF98152576FB}" destId="{4FB6D8BC-15BD-4A4A-85C4-75DCFE3F5FC3}" srcOrd="2" destOrd="0" presId="urn:microsoft.com/office/officeart/2005/8/layout/radial4"/>
    <dgm:cxn modelId="{E7B5BE81-07D7-4177-A5D5-683BBB6FBC34}" type="presParOf" srcId="{9ACBD621-177A-4FD0-ADB0-DF98152576FB}" destId="{067FC945-10EB-4CA7-81F9-F16A999EEA55}" srcOrd="3" destOrd="0" presId="urn:microsoft.com/office/officeart/2005/8/layout/radial4"/>
    <dgm:cxn modelId="{8F1AA28D-7F8A-4139-8C64-2FBBA06CF0E5}" type="presParOf" srcId="{9ACBD621-177A-4FD0-ADB0-DF98152576FB}" destId="{4DE4B9CE-C00D-4568-8C43-365165D14E5E}" srcOrd="4" destOrd="0" presId="urn:microsoft.com/office/officeart/2005/8/layout/radial4"/>
    <dgm:cxn modelId="{77134404-9686-433A-9DBC-27CE599EE260}" type="presParOf" srcId="{9ACBD621-177A-4FD0-ADB0-DF98152576FB}" destId="{8F2BC452-DB2A-46C8-BFD3-75CA9EE2EC5F}" srcOrd="5" destOrd="0" presId="urn:microsoft.com/office/officeart/2005/8/layout/radial4"/>
    <dgm:cxn modelId="{8EAD0AB0-53E5-4026-946E-CA02AA4C9AD1}" type="presParOf" srcId="{9ACBD621-177A-4FD0-ADB0-DF98152576FB}" destId="{06D0060E-B161-40D7-A935-19AEFD88D281}" srcOrd="6" destOrd="0" presId="urn:microsoft.com/office/officeart/2005/8/layout/radial4"/>
    <dgm:cxn modelId="{FC58B4EB-BB17-482D-9838-C977EC877B07}" type="presParOf" srcId="{9ACBD621-177A-4FD0-ADB0-DF98152576FB}" destId="{3E8FA50F-3883-431C-B00A-F03D27A48559}" srcOrd="7" destOrd="0" presId="urn:microsoft.com/office/officeart/2005/8/layout/radial4"/>
    <dgm:cxn modelId="{1F079847-EE38-42BF-BDED-C14D359363ED}" type="presParOf" srcId="{9ACBD621-177A-4FD0-ADB0-DF98152576FB}" destId="{6608A151-3373-44FE-86F1-C273EBD7C5AA}" srcOrd="8" destOrd="0" presId="urn:microsoft.com/office/officeart/2005/8/layout/radial4"/>
    <dgm:cxn modelId="{A3781E5C-1B8B-44DE-8BAC-C11AE2F0998C}" type="presParOf" srcId="{9ACBD621-177A-4FD0-ADB0-DF98152576FB}" destId="{8CA6D606-7FBC-4D2E-AFC6-48F72BEADC43}" srcOrd="9" destOrd="0" presId="urn:microsoft.com/office/officeart/2005/8/layout/radial4"/>
    <dgm:cxn modelId="{EE89A5C9-D2BA-421B-84D8-98E40B6C687C}" type="presParOf" srcId="{9ACBD621-177A-4FD0-ADB0-DF98152576FB}" destId="{A4926551-7561-4538-9674-AF61BF41552B}" srcOrd="10" destOrd="0" presId="urn:microsoft.com/office/officeart/2005/8/layout/radial4"/>
    <dgm:cxn modelId="{004F747B-84B3-4C0B-9730-FA70AF451A1B}" type="presParOf" srcId="{9ACBD621-177A-4FD0-ADB0-DF98152576FB}" destId="{7D10FE89-B2C5-41BA-B251-94BFC50353D4}" srcOrd="11" destOrd="0" presId="urn:microsoft.com/office/officeart/2005/8/layout/radial4"/>
    <dgm:cxn modelId="{9EA4BC6B-988F-4854-A51F-C85BAB6CD593}" type="presParOf" srcId="{9ACBD621-177A-4FD0-ADB0-DF98152576FB}" destId="{49C328C9-6C0A-43B8-9095-2A137D55E6CC}" srcOrd="12" destOrd="0" presId="urn:microsoft.com/office/officeart/2005/8/layout/radial4"/>
    <dgm:cxn modelId="{E5FCC7F1-487C-42EE-B6D8-D86ACA15847D}" type="presParOf" srcId="{9ACBD621-177A-4FD0-ADB0-DF98152576FB}" destId="{1E2FEC91-E1AA-4C26-8AA9-FEC26E921022}" srcOrd="13" destOrd="0" presId="urn:microsoft.com/office/officeart/2005/8/layout/radial4"/>
    <dgm:cxn modelId="{9C594AC3-392F-4531-9296-FAE1EA415365}" type="presParOf" srcId="{9ACBD621-177A-4FD0-ADB0-DF98152576FB}" destId="{76F9D02C-8337-488B-BB24-AEFA93FDCCED}" srcOrd="14" destOrd="0" presId="urn:microsoft.com/office/officeart/2005/8/layout/radial4"/>
    <dgm:cxn modelId="{190CFC26-8C74-49C7-88F9-AD0D33499F44}" type="presParOf" srcId="{9ACBD621-177A-4FD0-ADB0-DF98152576FB}" destId="{B1FC3909-1611-4B7D-8D16-B9C7458A15AC}" srcOrd="15" destOrd="0" presId="urn:microsoft.com/office/officeart/2005/8/layout/radial4"/>
    <dgm:cxn modelId="{AD82DEB6-374B-48FE-B274-C8EF181E008E}" type="presParOf" srcId="{9ACBD621-177A-4FD0-ADB0-DF98152576FB}" destId="{EA00CE58-E68C-4A90-BECE-A7796E773C1A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6A6CC0-4B69-4A7F-88A0-6C63169CC4AB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2CE06F7C-6EFE-4653-83D9-9695B391C536}">
      <dgm:prSet phldrT="[Текст]"/>
      <dgm:spPr/>
      <dgm:t>
        <a:bodyPr/>
        <a:lstStyle/>
        <a:p>
          <a:r>
            <a:rPr lang="ru-RU"/>
            <a:t>Системи фінансового аналізу</a:t>
          </a:r>
        </a:p>
      </dgm:t>
    </dgm:pt>
    <dgm:pt modelId="{42C9622C-A7CA-4E32-8C68-9B83B890A399}" type="parTrans" cxnId="{9033EC8E-53BB-4673-8313-495BB1AC04B8}">
      <dgm:prSet/>
      <dgm:spPr/>
      <dgm:t>
        <a:bodyPr/>
        <a:lstStyle/>
        <a:p>
          <a:pPr algn="ctr"/>
          <a:endParaRPr lang="ru-RU" sz="1400"/>
        </a:p>
      </dgm:t>
    </dgm:pt>
    <dgm:pt modelId="{1C88F147-499A-4231-94C5-A6084B104E07}" type="sibTrans" cxnId="{9033EC8E-53BB-4673-8313-495BB1AC04B8}">
      <dgm:prSet/>
      <dgm:spPr/>
      <dgm:t>
        <a:bodyPr/>
        <a:lstStyle/>
        <a:p>
          <a:endParaRPr lang="ru-RU"/>
        </a:p>
      </dgm:t>
    </dgm:pt>
    <dgm:pt modelId="{1E8BE6AF-B567-438D-91EF-02987EC2B9B6}" type="asst">
      <dgm:prSet phldrT="[Текст]"/>
      <dgm:spPr/>
      <dgm:t>
        <a:bodyPr/>
        <a:lstStyle/>
        <a:p>
          <a:r>
            <a:rPr lang="ru-RU"/>
            <a:t>Вертикальний</a:t>
          </a:r>
        </a:p>
      </dgm:t>
    </dgm:pt>
    <dgm:pt modelId="{F4C2ED7E-5982-4671-A381-F0F180550FC5}" type="parTrans" cxnId="{E93E2404-6BB7-4A32-8159-4DCDBC22BE84}">
      <dgm:prSet/>
      <dgm:spPr/>
      <dgm:t>
        <a:bodyPr/>
        <a:lstStyle/>
        <a:p>
          <a:pPr algn="ctr"/>
          <a:endParaRPr lang="ru-RU" sz="1400"/>
        </a:p>
      </dgm:t>
    </dgm:pt>
    <dgm:pt modelId="{255BF58F-8B9F-4E04-9342-B24FEE96265C}" type="sibTrans" cxnId="{E93E2404-6BB7-4A32-8159-4DCDBC22BE84}">
      <dgm:prSet/>
      <dgm:spPr/>
      <dgm:t>
        <a:bodyPr/>
        <a:lstStyle/>
        <a:p>
          <a:endParaRPr lang="ru-RU"/>
        </a:p>
      </dgm:t>
    </dgm:pt>
    <dgm:pt modelId="{D007C47B-F084-4460-93BB-BB63453E0536}">
      <dgm:prSet phldrT="[Текст]"/>
      <dgm:spPr/>
      <dgm:t>
        <a:bodyPr/>
        <a:lstStyle/>
        <a:p>
          <a:r>
            <a:rPr lang="ru-RU"/>
            <a:t>Аналіз коефіцієнтів</a:t>
          </a:r>
        </a:p>
      </dgm:t>
    </dgm:pt>
    <dgm:pt modelId="{9C160BE9-623A-4294-A307-043E90ADC456}" type="parTrans" cxnId="{FC2DF25A-78CC-459F-B15B-82B7380138C4}">
      <dgm:prSet/>
      <dgm:spPr/>
      <dgm:t>
        <a:bodyPr/>
        <a:lstStyle/>
        <a:p>
          <a:pPr algn="ctr"/>
          <a:endParaRPr lang="ru-RU" sz="1400"/>
        </a:p>
      </dgm:t>
    </dgm:pt>
    <dgm:pt modelId="{50687713-69FD-44CA-BED8-9BF83ABC8B38}" type="sibTrans" cxnId="{FC2DF25A-78CC-459F-B15B-82B7380138C4}">
      <dgm:prSet/>
      <dgm:spPr/>
      <dgm:t>
        <a:bodyPr/>
        <a:lstStyle/>
        <a:p>
          <a:endParaRPr lang="ru-RU"/>
        </a:p>
      </dgm:t>
    </dgm:pt>
    <dgm:pt modelId="{FCD1CA0D-CC02-43F1-BAF9-BCD81775B56E}">
      <dgm:prSet phldrT="[Текст]"/>
      <dgm:spPr/>
      <dgm:t>
        <a:bodyPr/>
        <a:lstStyle/>
        <a:p>
          <a:r>
            <a:rPr lang="ru-RU"/>
            <a:t>Змішана форма</a:t>
          </a:r>
        </a:p>
      </dgm:t>
    </dgm:pt>
    <dgm:pt modelId="{2F28364B-6EE9-4142-989B-6ED0C9F21F0B}" type="parTrans" cxnId="{7E81AB13-D210-48C9-99C0-1C91E6CB61CE}">
      <dgm:prSet/>
      <dgm:spPr/>
      <dgm:t>
        <a:bodyPr/>
        <a:lstStyle/>
        <a:p>
          <a:pPr algn="ctr"/>
          <a:endParaRPr lang="ru-RU" sz="1400"/>
        </a:p>
      </dgm:t>
    </dgm:pt>
    <dgm:pt modelId="{1A10BEDA-7A18-48D8-BB41-40661A41DF7A}" type="sibTrans" cxnId="{7E81AB13-D210-48C9-99C0-1C91E6CB61CE}">
      <dgm:prSet/>
      <dgm:spPr/>
      <dgm:t>
        <a:bodyPr/>
        <a:lstStyle/>
        <a:p>
          <a:endParaRPr lang="ru-RU"/>
        </a:p>
      </dgm:t>
    </dgm:pt>
    <dgm:pt modelId="{E811CE05-7174-4A7B-AF17-11C43DC49C8D}">
      <dgm:prSet phldrT="[Текст]"/>
      <dgm:spPr/>
      <dgm:t>
        <a:bodyPr/>
        <a:lstStyle/>
        <a:p>
          <a:r>
            <a:rPr lang="ru-RU"/>
            <a:t>Порівняльний</a:t>
          </a:r>
        </a:p>
      </dgm:t>
    </dgm:pt>
    <dgm:pt modelId="{B0900678-5C59-426E-9903-12CF794E70A1}" type="parTrans" cxnId="{0BDF7CF9-C3FF-4413-A53E-95A380944727}">
      <dgm:prSet/>
      <dgm:spPr/>
      <dgm:t>
        <a:bodyPr/>
        <a:lstStyle/>
        <a:p>
          <a:pPr algn="ctr"/>
          <a:endParaRPr lang="ru-RU" sz="1400"/>
        </a:p>
      </dgm:t>
    </dgm:pt>
    <dgm:pt modelId="{408FD623-F28D-4235-BAD0-F37690B5BDB8}" type="sibTrans" cxnId="{0BDF7CF9-C3FF-4413-A53E-95A380944727}">
      <dgm:prSet/>
      <dgm:spPr/>
      <dgm:t>
        <a:bodyPr/>
        <a:lstStyle/>
        <a:p>
          <a:endParaRPr lang="ru-RU"/>
        </a:p>
      </dgm:t>
    </dgm:pt>
    <dgm:pt modelId="{674A0010-B770-4502-BB4C-BA3EF1E5C98B}" type="asst">
      <dgm:prSet/>
      <dgm:spPr/>
      <dgm:t>
        <a:bodyPr/>
        <a:lstStyle/>
        <a:p>
          <a:r>
            <a:rPr lang="ru-RU"/>
            <a:t>Горизонтальний (трендовий)</a:t>
          </a:r>
        </a:p>
      </dgm:t>
    </dgm:pt>
    <dgm:pt modelId="{02493378-8CB7-4C02-9F2D-C750C7F97506}" type="parTrans" cxnId="{7BEBF0E8-2DCF-4E51-8821-BF3A3613F8DE}">
      <dgm:prSet/>
      <dgm:spPr/>
      <dgm:t>
        <a:bodyPr/>
        <a:lstStyle/>
        <a:p>
          <a:pPr algn="ctr"/>
          <a:endParaRPr lang="ru-RU" sz="1400"/>
        </a:p>
      </dgm:t>
    </dgm:pt>
    <dgm:pt modelId="{49B5DFEE-5C75-4EBA-8DCF-9BDB9CE24213}" type="sibTrans" cxnId="{7BEBF0E8-2DCF-4E51-8821-BF3A3613F8DE}">
      <dgm:prSet/>
      <dgm:spPr/>
      <dgm:t>
        <a:bodyPr/>
        <a:lstStyle/>
        <a:p>
          <a:endParaRPr lang="ru-RU"/>
        </a:p>
      </dgm:t>
    </dgm:pt>
    <dgm:pt modelId="{AD3D57C1-20EF-4369-8269-31A6E4FDC1C6}" type="pres">
      <dgm:prSet presAssocID="{C56A6CC0-4B69-4A7F-88A0-6C63169CC4A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C9D4D68-454F-467E-85FB-7AF4A1976648}" type="pres">
      <dgm:prSet presAssocID="{2CE06F7C-6EFE-4653-83D9-9695B391C536}" presName="hierRoot1" presStyleCnt="0">
        <dgm:presLayoutVars>
          <dgm:hierBranch val="init"/>
        </dgm:presLayoutVars>
      </dgm:prSet>
      <dgm:spPr/>
    </dgm:pt>
    <dgm:pt modelId="{347237FA-3F91-455F-BF95-B9C367BADA44}" type="pres">
      <dgm:prSet presAssocID="{2CE06F7C-6EFE-4653-83D9-9695B391C536}" presName="rootComposite1" presStyleCnt="0"/>
      <dgm:spPr/>
    </dgm:pt>
    <dgm:pt modelId="{58A9CFF9-E853-44AF-A388-3625A13E8C13}" type="pres">
      <dgm:prSet presAssocID="{2CE06F7C-6EFE-4653-83D9-9695B391C53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5D8210-6291-4F06-A27E-2AE2592D553F}" type="pres">
      <dgm:prSet presAssocID="{2CE06F7C-6EFE-4653-83D9-9695B391C53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0BEF311-21D6-4241-AF82-70FE5087C6DC}" type="pres">
      <dgm:prSet presAssocID="{2CE06F7C-6EFE-4653-83D9-9695B391C536}" presName="hierChild2" presStyleCnt="0"/>
      <dgm:spPr/>
    </dgm:pt>
    <dgm:pt modelId="{30491D23-8E16-4726-AB0E-680EE9A1A51D}" type="pres">
      <dgm:prSet presAssocID="{9C160BE9-623A-4294-A307-043E90ADC456}" presName="Name37" presStyleLbl="parChTrans1D2" presStyleIdx="0" presStyleCnt="5"/>
      <dgm:spPr/>
      <dgm:t>
        <a:bodyPr/>
        <a:lstStyle/>
        <a:p>
          <a:endParaRPr lang="ru-RU"/>
        </a:p>
      </dgm:t>
    </dgm:pt>
    <dgm:pt modelId="{B220E510-7CD7-4907-BC32-9AE2E2442AE0}" type="pres">
      <dgm:prSet presAssocID="{D007C47B-F084-4460-93BB-BB63453E0536}" presName="hierRoot2" presStyleCnt="0">
        <dgm:presLayoutVars>
          <dgm:hierBranch val="init"/>
        </dgm:presLayoutVars>
      </dgm:prSet>
      <dgm:spPr/>
    </dgm:pt>
    <dgm:pt modelId="{5E6F202A-E77E-40C3-8D13-881225BE4DDA}" type="pres">
      <dgm:prSet presAssocID="{D007C47B-F084-4460-93BB-BB63453E0536}" presName="rootComposite" presStyleCnt="0"/>
      <dgm:spPr/>
    </dgm:pt>
    <dgm:pt modelId="{6B6F4460-3941-460A-B539-AC90DBBE9F8E}" type="pres">
      <dgm:prSet presAssocID="{D007C47B-F084-4460-93BB-BB63453E053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0A27F2-AACB-4E76-A8CB-32B15FDBC056}" type="pres">
      <dgm:prSet presAssocID="{D007C47B-F084-4460-93BB-BB63453E0536}" presName="rootConnector" presStyleLbl="node2" presStyleIdx="0" presStyleCnt="3"/>
      <dgm:spPr/>
      <dgm:t>
        <a:bodyPr/>
        <a:lstStyle/>
        <a:p>
          <a:endParaRPr lang="ru-RU"/>
        </a:p>
      </dgm:t>
    </dgm:pt>
    <dgm:pt modelId="{0865CDD6-DC32-46BC-814F-197D44E54B4E}" type="pres">
      <dgm:prSet presAssocID="{D007C47B-F084-4460-93BB-BB63453E0536}" presName="hierChild4" presStyleCnt="0"/>
      <dgm:spPr/>
    </dgm:pt>
    <dgm:pt modelId="{07930412-DCEA-4D7C-9B6B-901DDE3EA6FD}" type="pres">
      <dgm:prSet presAssocID="{D007C47B-F084-4460-93BB-BB63453E0536}" presName="hierChild5" presStyleCnt="0"/>
      <dgm:spPr/>
    </dgm:pt>
    <dgm:pt modelId="{56F658BE-F6F4-425A-BF61-C70959FF1DB9}" type="pres">
      <dgm:prSet presAssocID="{2F28364B-6EE9-4142-989B-6ED0C9F21F0B}" presName="Name37" presStyleLbl="parChTrans1D2" presStyleIdx="1" presStyleCnt="5"/>
      <dgm:spPr/>
      <dgm:t>
        <a:bodyPr/>
        <a:lstStyle/>
        <a:p>
          <a:endParaRPr lang="ru-RU"/>
        </a:p>
      </dgm:t>
    </dgm:pt>
    <dgm:pt modelId="{5529C191-782A-45E7-8A8A-A11CAB4E7CFE}" type="pres">
      <dgm:prSet presAssocID="{FCD1CA0D-CC02-43F1-BAF9-BCD81775B56E}" presName="hierRoot2" presStyleCnt="0">
        <dgm:presLayoutVars>
          <dgm:hierBranch val="init"/>
        </dgm:presLayoutVars>
      </dgm:prSet>
      <dgm:spPr/>
    </dgm:pt>
    <dgm:pt modelId="{3B61EE98-DFD2-4B7C-8A35-BBF24AFC0149}" type="pres">
      <dgm:prSet presAssocID="{FCD1CA0D-CC02-43F1-BAF9-BCD81775B56E}" presName="rootComposite" presStyleCnt="0"/>
      <dgm:spPr/>
    </dgm:pt>
    <dgm:pt modelId="{F6021B1E-8C09-4CDF-9079-9305403A8107}" type="pres">
      <dgm:prSet presAssocID="{FCD1CA0D-CC02-43F1-BAF9-BCD81775B56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DE7B1E-62E9-4B89-AA9D-E73C95776227}" type="pres">
      <dgm:prSet presAssocID="{FCD1CA0D-CC02-43F1-BAF9-BCD81775B56E}" presName="rootConnector" presStyleLbl="node2" presStyleIdx="1" presStyleCnt="3"/>
      <dgm:spPr/>
      <dgm:t>
        <a:bodyPr/>
        <a:lstStyle/>
        <a:p>
          <a:endParaRPr lang="ru-RU"/>
        </a:p>
      </dgm:t>
    </dgm:pt>
    <dgm:pt modelId="{6C233765-D930-4379-B0E1-25B48F8E1B5D}" type="pres">
      <dgm:prSet presAssocID="{FCD1CA0D-CC02-43F1-BAF9-BCD81775B56E}" presName="hierChild4" presStyleCnt="0"/>
      <dgm:spPr/>
    </dgm:pt>
    <dgm:pt modelId="{07F318C7-7F3C-45B9-9D3A-7EF9376D4226}" type="pres">
      <dgm:prSet presAssocID="{FCD1CA0D-CC02-43F1-BAF9-BCD81775B56E}" presName="hierChild5" presStyleCnt="0"/>
      <dgm:spPr/>
    </dgm:pt>
    <dgm:pt modelId="{E46521C0-2599-4646-A8B3-F823B6B11018}" type="pres">
      <dgm:prSet presAssocID="{B0900678-5C59-426E-9903-12CF794E70A1}" presName="Name37" presStyleLbl="parChTrans1D2" presStyleIdx="2" presStyleCnt="5"/>
      <dgm:spPr/>
      <dgm:t>
        <a:bodyPr/>
        <a:lstStyle/>
        <a:p>
          <a:endParaRPr lang="ru-RU"/>
        </a:p>
      </dgm:t>
    </dgm:pt>
    <dgm:pt modelId="{7AAC4709-A9DF-4210-8E90-CCF4B7196AC4}" type="pres">
      <dgm:prSet presAssocID="{E811CE05-7174-4A7B-AF17-11C43DC49C8D}" presName="hierRoot2" presStyleCnt="0">
        <dgm:presLayoutVars>
          <dgm:hierBranch val="init"/>
        </dgm:presLayoutVars>
      </dgm:prSet>
      <dgm:spPr/>
    </dgm:pt>
    <dgm:pt modelId="{AAB9F76A-96FE-415E-97F5-C1AD4B7F7223}" type="pres">
      <dgm:prSet presAssocID="{E811CE05-7174-4A7B-AF17-11C43DC49C8D}" presName="rootComposite" presStyleCnt="0"/>
      <dgm:spPr/>
    </dgm:pt>
    <dgm:pt modelId="{B18DEAB3-E9B7-4AA6-8391-72D624E97A22}" type="pres">
      <dgm:prSet presAssocID="{E811CE05-7174-4A7B-AF17-11C43DC49C8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DE96E6-474F-4862-816A-A2F484757DA1}" type="pres">
      <dgm:prSet presAssocID="{E811CE05-7174-4A7B-AF17-11C43DC49C8D}" presName="rootConnector" presStyleLbl="node2" presStyleIdx="2" presStyleCnt="3"/>
      <dgm:spPr/>
      <dgm:t>
        <a:bodyPr/>
        <a:lstStyle/>
        <a:p>
          <a:endParaRPr lang="ru-RU"/>
        </a:p>
      </dgm:t>
    </dgm:pt>
    <dgm:pt modelId="{81CA3E65-736C-4851-996D-9BA5B689924A}" type="pres">
      <dgm:prSet presAssocID="{E811CE05-7174-4A7B-AF17-11C43DC49C8D}" presName="hierChild4" presStyleCnt="0"/>
      <dgm:spPr/>
    </dgm:pt>
    <dgm:pt modelId="{12E2080B-FB1C-4DD3-B660-8A6B59C1ECFC}" type="pres">
      <dgm:prSet presAssocID="{E811CE05-7174-4A7B-AF17-11C43DC49C8D}" presName="hierChild5" presStyleCnt="0"/>
      <dgm:spPr/>
    </dgm:pt>
    <dgm:pt modelId="{681B2745-08BF-4922-AF66-812AF8FB3517}" type="pres">
      <dgm:prSet presAssocID="{2CE06F7C-6EFE-4653-83D9-9695B391C536}" presName="hierChild3" presStyleCnt="0"/>
      <dgm:spPr/>
    </dgm:pt>
    <dgm:pt modelId="{0D2F3355-4CFE-47CA-AE30-07A39A7AEFB7}" type="pres">
      <dgm:prSet presAssocID="{F4C2ED7E-5982-4671-A381-F0F180550FC5}" presName="Name111" presStyleLbl="parChTrans1D2" presStyleIdx="3" presStyleCnt="5"/>
      <dgm:spPr/>
      <dgm:t>
        <a:bodyPr/>
        <a:lstStyle/>
        <a:p>
          <a:endParaRPr lang="ru-RU"/>
        </a:p>
      </dgm:t>
    </dgm:pt>
    <dgm:pt modelId="{55A144A0-0CDA-4B54-89DB-84A9F75E5E9A}" type="pres">
      <dgm:prSet presAssocID="{1E8BE6AF-B567-438D-91EF-02987EC2B9B6}" presName="hierRoot3" presStyleCnt="0">
        <dgm:presLayoutVars>
          <dgm:hierBranch val="init"/>
        </dgm:presLayoutVars>
      </dgm:prSet>
      <dgm:spPr/>
    </dgm:pt>
    <dgm:pt modelId="{410477F3-300D-4AAA-8D8B-1B146CB8518F}" type="pres">
      <dgm:prSet presAssocID="{1E8BE6AF-B567-438D-91EF-02987EC2B9B6}" presName="rootComposite3" presStyleCnt="0"/>
      <dgm:spPr/>
    </dgm:pt>
    <dgm:pt modelId="{87873B73-7AAC-46A1-8291-0037D48ACE11}" type="pres">
      <dgm:prSet presAssocID="{1E8BE6AF-B567-438D-91EF-02987EC2B9B6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83CE71-B12E-43CB-9911-8D401E47A67C}" type="pres">
      <dgm:prSet presAssocID="{1E8BE6AF-B567-438D-91EF-02987EC2B9B6}" presName="rootConnector3" presStyleLbl="asst1" presStyleIdx="0" presStyleCnt="2"/>
      <dgm:spPr/>
      <dgm:t>
        <a:bodyPr/>
        <a:lstStyle/>
        <a:p>
          <a:endParaRPr lang="ru-RU"/>
        </a:p>
      </dgm:t>
    </dgm:pt>
    <dgm:pt modelId="{0FAE9414-5D40-4C85-8CFF-8BC1066FC266}" type="pres">
      <dgm:prSet presAssocID="{1E8BE6AF-B567-438D-91EF-02987EC2B9B6}" presName="hierChild6" presStyleCnt="0"/>
      <dgm:spPr/>
    </dgm:pt>
    <dgm:pt modelId="{B49D0443-5BC4-4F71-A681-7E2307E31BD4}" type="pres">
      <dgm:prSet presAssocID="{1E8BE6AF-B567-438D-91EF-02987EC2B9B6}" presName="hierChild7" presStyleCnt="0"/>
      <dgm:spPr/>
    </dgm:pt>
    <dgm:pt modelId="{9773C82F-A71A-489C-BD08-18C789D4DE32}" type="pres">
      <dgm:prSet presAssocID="{02493378-8CB7-4C02-9F2D-C750C7F97506}" presName="Name111" presStyleLbl="parChTrans1D2" presStyleIdx="4" presStyleCnt="5"/>
      <dgm:spPr/>
      <dgm:t>
        <a:bodyPr/>
        <a:lstStyle/>
        <a:p>
          <a:endParaRPr lang="ru-RU"/>
        </a:p>
      </dgm:t>
    </dgm:pt>
    <dgm:pt modelId="{B5F3F39A-3783-44BA-A841-27AC53386C3C}" type="pres">
      <dgm:prSet presAssocID="{674A0010-B770-4502-BB4C-BA3EF1E5C98B}" presName="hierRoot3" presStyleCnt="0">
        <dgm:presLayoutVars>
          <dgm:hierBranch val="init"/>
        </dgm:presLayoutVars>
      </dgm:prSet>
      <dgm:spPr/>
    </dgm:pt>
    <dgm:pt modelId="{5E18DC35-4E53-43A2-82F6-4B2A4413F98F}" type="pres">
      <dgm:prSet presAssocID="{674A0010-B770-4502-BB4C-BA3EF1E5C98B}" presName="rootComposite3" presStyleCnt="0"/>
      <dgm:spPr/>
    </dgm:pt>
    <dgm:pt modelId="{62EFEEC0-7CBE-4EB4-A91C-665DA96A7133}" type="pres">
      <dgm:prSet presAssocID="{674A0010-B770-4502-BB4C-BA3EF1E5C98B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20D79F-82E5-4DBE-9315-05C818F8A91E}" type="pres">
      <dgm:prSet presAssocID="{674A0010-B770-4502-BB4C-BA3EF1E5C98B}" presName="rootConnector3" presStyleLbl="asst1" presStyleIdx="1" presStyleCnt="2"/>
      <dgm:spPr/>
      <dgm:t>
        <a:bodyPr/>
        <a:lstStyle/>
        <a:p>
          <a:endParaRPr lang="ru-RU"/>
        </a:p>
      </dgm:t>
    </dgm:pt>
    <dgm:pt modelId="{A40963F7-651A-40A3-8EB5-73B974E5CF98}" type="pres">
      <dgm:prSet presAssocID="{674A0010-B770-4502-BB4C-BA3EF1E5C98B}" presName="hierChild6" presStyleCnt="0"/>
      <dgm:spPr/>
    </dgm:pt>
    <dgm:pt modelId="{3651360E-5D08-4E38-98DE-649C14682861}" type="pres">
      <dgm:prSet presAssocID="{674A0010-B770-4502-BB4C-BA3EF1E5C98B}" presName="hierChild7" presStyleCnt="0"/>
      <dgm:spPr/>
    </dgm:pt>
  </dgm:ptLst>
  <dgm:cxnLst>
    <dgm:cxn modelId="{093C0944-D7EE-4115-8F4A-5951E02B2DC9}" type="presOf" srcId="{2CE06F7C-6EFE-4653-83D9-9695B391C536}" destId="{535D8210-6291-4F06-A27E-2AE2592D553F}" srcOrd="1" destOrd="0" presId="urn:microsoft.com/office/officeart/2005/8/layout/orgChart1"/>
    <dgm:cxn modelId="{7AD07CE5-3B91-4C6E-8EB4-284F5C0896C5}" type="presOf" srcId="{E811CE05-7174-4A7B-AF17-11C43DC49C8D}" destId="{89DE96E6-474F-4862-816A-A2F484757DA1}" srcOrd="1" destOrd="0" presId="urn:microsoft.com/office/officeart/2005/8/layout/orgChart1"/>
    <dgm:cxn modelId="{8C9238A7-F80F-464D-A433-66DACDAE38B5}" type="presOf" srcId="{FCD1CA0D-CC02-43F1-BAF9-BCD81775B56E}" destId="{6EDE7B1E-62E9-4B89-AA9D-E73C95776227}" srcOrd="1" destOrd="0" presId="urn:microsoft.com/office/officeart/2005/8/layout/orgChart1"/>
    <dgm:cxn modelId="{C27DCF8D-CA8E-4233-9B30-EFF3349A60B3}" type="presOf" srcId="{674A0010-B770-4502-BB4C-BA3EF1E5C98B}" destId="{62EFEEC0-7CBE-4EB4-A91C-665DA96A7133}" srcOrd="0" destOrd="0" presId="urn:microsoft.com/office/officeart/2005/8/layout/orgChart1"/>
    <dgm:cxn modelId="{708CF4EF-B87B-463D-8454-56CD33003641}" type="presOf" srcId="{2F28364B-6EE9-4142-989B-6ED0C9F21F0B}" destId="{56F658BE-F6F4-425A-BF61-C70959FF1DB9}" srcOrd="0" destOrd="0" presId="urn:microsoft.com/office/officeart/2005/8/layout/orgChart1"/>
    <dgm:cxn modelId="{E93E2404-6BB7-4A32-8159-4DCDBC22BE84}" srcId="{2CE06F7C-6EFE-4653-83D9-9695B391C536}" destId="{1E8BE6AF-B567-438D-91EF-02987EC2B9B6}" srcOrd="0" destOrd="0" parTransId="{F4C2ED7E-5982-4671-A381-F0F180550FC5}" sibTransId="{255BF58F-8B9F-4E04-9342-B24FEE96265C}"/>
    <dgm:cxn modelId="{7BEBF0E8-2DCF-4E51-8821-BF3A3613F8DE}" srcId="{2CE06F7C-6EFE-4653-83D9-9695B391C536}" destId="{674A0010-B770-4502-BB4C-BA3EF1E5C98B}" srcOrd="4" destOrd="0" parTransId="{02493378-8CB7-4C02-9F2D-C750C7F97506}" sibTransId="{49B5DFEE-5C75-4EBA-8DCF-9BDB9CE24213}"/>
    <dgm:cxn modelId="{BDAE538C-4581-473C-B834-8AD8DCD69201}" type="presOf" srcId="{B0900678-5C59-426E-9903-12CF794E70A1}" destId="{E46521C0-2599-4646-A8B3-F823B6B11018}" srcOrd="0" destOrd="0" presId="urn:microsoft.com/office/officeart/2005/8/layout/orgChart1"/>
    <dgm:cxn modelId="{7BEAF4E7-56F3-490A-ABF5-0EFF00976015}" type="presOf" srcId="{1E8BE6AF-B567-438D-91EF-02987EC2B9B6}" destId="{87873B73-7AAC-46A1-8291-0037D48ACE11}" srcOrd="0" destOrd="0" presId="urn:microsoft.com/office/officeart/2005/8/layout/orgChart1"/>
    <dgm:cxn modelId="{1CF06750-4750-4D3E-9CD1-73B53BF18D94}" type="presOf" srcId="{1E8BE6AF-B567-438D-91EF-02987EC2B9B6}" destId="{4A83CE71-B12E-43CB-9911-8D401E47A67C}" srcOrd="1" destOrd="0" presId="urn:microsoft.com/office/officeart/2005/8/layout/orgChart1"/>
    <dgm:cxn modelId="{FC2DF25A-78CC-459F-B15B-82B7380138C4}" srcId="{2CE06F7C-6EFE-4653-83D9-9695B391C536}" destId="{D007C47B-F084-4460-93BB-BB63453E0536}" srcOrd="1" destOrd="0" parTransId="{9C160BE9-623A-4294-A307-043E90ADC456}" sibTransId="{50687713-69FD-44CA-BED8-9BF83ABC8B38}"/>
    <dgm:cxn modelId="{D6CD4831-EF43-4E0A-A634-34ABCDFE42A5}" type="presOf" srcId="{C56A6CC0-4B69-4A7F-88A0-6C63169CC4AB}" destId="{AD3D57C1-20EF-4369-8269-31A6E4FDC1C6}" srcOrd="0" destOrd="0" presId="urn:microsoft.com/office/officeart/2005/8/layout/orgChart1"/>
    <dgm:cxn modelId="{1F795C4C-4D05-4FE1-B923-295F7AE31C0D}" type="presOf" srcId="{D007C47B-F084-4460-93BB-BB63453E0536}" destId="{6C0A27F2-AACB-4E76-A8CB-32B15FDBC056}" srcOrd="1" destOrd="0" presId="urn:microsoft.com/office/officeart/2005/8/layout/orgChart1"/>
    <dgm:cxn modelId="{B76BF4FD-CB9D-47FF-85DC-EF808AC83C69}" type="presOf" srcId="{2CE06F7C-6EFE-4653-83D9-9695B391C536}" destId="{58A9CFF9-E853-44AF-A388-3625A13E8C13}" srcOrd="0" destOrd="0" presId="urn:microsoft.com/office/officeart/2005/8/layout/orgChart1"/>
    <dgm:cxn modelId="{4599BE0D-F8F8-4E03-B8F3-A0A18A4EC283}" type="presOf" srcId="{02493378-8CB7-4C02-9F2D-C750C7F97506}" destId="{9773C82F-A71A-489C-BD08-18C789D4DE32}" srcOrd="0" destOrd="0" presId="urn:microsoft.com/office/officeart/2005/8/layout/orgChart1"/>
    <dgm:cxn modelId="{C29153B0-0FD1-4835-8643-73A7904348F8}" type="presOf" srcId="{D007C47B-F084-4460-93BB-BB63453E0536}" destId="{6B6F4460-3941-460A-B539-AC90DBBE9F8E}" srcOrd="0" destOrd="0" presId="urn:microsoft.com/office/officeart/2005/8/layout/orgChart1"/>
    <dgm:cxn modelId="{2652D0AA-90B2-4597-BAB0-DA27F9598611}" type="presOf" srcId="{FCD1CA0D-CC02-43F1-BAF9-BCD81775B56E}" destId="{F6021B1E-8C09-4CDF-9079-9305403A8107}" srcOrd="0" destOrd="0" presId="urn:microsoft.com/office/officeart/2005/8/layout/orgChart1"/>
    <dgm:cxn modelId="{8809F523-7EED-4158-A8D9-C87FB6F5BB10}" type="presOf" srcId="{9C160BE9-623A-4294-A307-043E90ADC456}" destId="{30491D23-8E16-4726-AB0E-680EE9A1A51D}" srcOrd="0" destOrd="0" presId="urn:microsoft.com/office/officeart/2005/8/layout/orgChart1"/>
    <dgm:cxn modelId="{7E81AB13-D210-48C9-99C0-1C91E6CB61CE}" srcId="{2CE06F7C-6EFE-4653-83D9-9695B391C536}" destId="{FCD1CA0D-CC02-43F1-BAF9-BCD81775B56E}" srcOrd="2" destOrd="0" parTransId="{2F28364B-6EE9-4142-989B-6ED0C9F21F0B}" sibTransId="{1A10BEDA-7A18-48D8-BB41-40661A41DF7A}"/>
    <dgm:cxn modelId="{26F3AF2F-2B5C-40DE-968A-951853104F96}" type="presOf" srcId="{674A0010-B770-4502-BB4C-BA3EF1E5C98B}" destId="{8020D79F-82E5-4DBE-9315-05C818F8A91E}" srcOrd="1" destOrd="0" presId="urn:microsoft.com/office/officeart/2005/8/layout/orgChart1"/>
    <dgm:cxn modelId="{01D2D191-DF62-4750-9340-CF6778C3891A}" type="presOf" srcId="{E811CE05-7174-4A7B-AF17-11C43DC49C8D}" destId="{B18DEAB3-E9B7-4AA6-8391-72D624E97A22}" srcOrd="0" destOrd="0" presId="urn:microsoft.com/office/officeart/2005/8/layout/orgChart1"/>
    <dgm:cxn modelId="{0BDF7CF9-C3FF-4413-A53E-95A380944727}" srcId="{2CE06F7C-6EFE-4653-83D9-9695B391C536}" destId="{E811CE05-7174-4A7B-AF17-11C43DC49C8D}" srcOrd="3" destOrd="0" parTransId="{B0900678-5C59-426E-9903-12CF794E70A1}" sibTransId="{408FD623-F28D-4235-BAD0-F37690B5BDB8}"/>
    <dgm:cxn modelId="{9033EC8E-53BB-4673-8313-495BB1AC04B8}" srcId="{C56A6CC0-4B69-4A7F-88A0-6C63169CC4AB}" destId="{2CE06F7C-6EFE-4653-83D9-9695B391C536}" srcOrd="0" destOrd="0" parTransId="{42C9622C-A7CA-4E32-8C68-9B83B890A399}" sibTransId="{1C88F147-499A-4231-94C5-A6084B104E07}"/>
    <dgm:cxn modelId="{61EF2029-FAB0-4067-A7F2-55C569F7310D}" type="presOf" srcId="{F4C2ED7E-5982-4671-A381-F0F180550FC5}" destId="{0D2F3355-4CFE-47CA-AE30-07A39A7AEFB7}" srcOrd="0" destOrd="0" presId="urn:microsoft.com/office/officeart/2005/8/layout/orgChart1"/>
    <dgm:cxn modelId="{C0D9DB95-6681-46A7-90DB-8C55A33727E1}" type="presParOf" srcId="{AD3D57C1-20EF-4369-8269-31A6E4FDC1C6}" destId="{EC9D4D68-454F-467E-85FB-7AF4A1976648}" srcOrd="0" destOrd="0" presId="urn:microsoft.com/office/officeart/2005/8/layout/orgChart1"/>
    <dgm:cxn modelId="{A78F21FE-F806-4ADE-8084-E86A588B33C4}" type="presParOf" srcId="{EC9D4D68-454F-467E-85FB-7AF4A1976648}" destId="{347237FA-3F91-455F-BF95-B9C367BADA44}" srcOrd="0" destOrd="0" presId="urn:microsoft.com/office/officeart/2005/8/layout/orgChart1"/>
    <dgm:cxn modelId="{9EFBEF3B-CDEE-4FA5-918C-B56CA3A33FD2}" type="presParOf" srcId="{347237FA-3F91-455F-BF95-B9C367BADA44}" destId="{58A9CFF9-E853-44AF-A388-3625A13E8C13}" srcOrd="0" destOrd="0" presId="urn:microsoft.com/office/officeart/2005/8/layout/orgChart1"/>
    <dgm:cxn modelId="{AFB4ABE2-A91F-440B-97B8-D864EFDB7383}" type="presParOf" srcId="{347237FA-3F91-455F-BF95-B9C367BADA44}" destId="{535D8210-6291-4F06-A27E-2AE2592D553F}" srcOrd="1" destOrd="0" presId="urn:microsoft.com/office/officeart/2005/8/layout/orgChart1"/>
    <dgm:cxn modelId="{95517855-0A92-4C83-A9C5-584AEBE11EA2}" type="presParOf" srcId="{EC9D4D68-454F-467E-85FB-7AF4A1976648}" destId="{A0BEF311-21D6-4241-AF82-70FE5087C6DC}" srcOrd="1" destOrd="0" presId="urn:microsoft.com/office/officeart/2005/8/layout/orgChart1"/>
    <dgm:cxn modelId="{3AF47D0A-7EF0-47F4-B14C-02A847EE9803}" type="presParOf" srcId="{A0BEF311-21D6-4241-AF82-70FE5087C6DC}" destId="{30491D23-8E16-4726-AB0E-680EE9A1A51D}" srcOrd="0" destOrd="0" presId="urn:microsoft.com/office/officeart/2005/8/layout/orgChart1"/>
    <dgm:cxn modelId="{48C6A30A-9524-4446-A770-261BACB81632}" type="presParOf" srcId="{A0BEF311-21D6-4241-AF82-70FE5087C6DC}" destId="{B220E510-7CD7-4907-BC32-9AE2E2442AE0}" srcOrd="1" destOrd="0" presId="urn:microsoft.com/office/officeart/2005/8/layout/orgChart1"/>
    <dgm:cxn modelId="{DC05A5ED-86C0-4DFF-A844-B5C36CC1EEC9}" type="presParOf" srcId="{B220E510-7CD7-4907-BC32-9AE2E2442AE0}" destId="{5E6F202A-E77E-40C3-8D13-881225BE4DDA}" srcOrd="0" destOrd="0" presId="urn:microsoft.com/office/officeart/2005/8/layout/orgChart1"/>
    <dgm:cxn modelId="{722327A6-1C26-4D9D-8DD5-0FBEEFD63B77}" type="presParOf" srcId="{5E6F202A-E77E-40C3-8D13-881225BE4DDA}" destId="{6B6F4460-3941-460A-B539-AC90DBBE9F8E}" srcOrd="0" destOrd="0" presId="urn:microsoft.com/office/officeart/2005/8/layout/orgChart1"/>
    <dgm:cxn modelId="{9F1D74C1-A5AD-4509-AFB6-2B9DBEAF5DE7}" type="presParOf" srcId="{5E6F202A-E77E-40C3-8D13-881225BE4DDA}" destId="{6C0A27F2-AACB-4E76-A8CB-32B15FDBC056}" srcOrd="1" destOrd="0" presId="urn:microsoft.com/office/officeart/2005/8/layout/orgChart1"/>
    <dgm:cxn modelId="{74EBE554-C644-4130-B2C4-451DDE3E60E1}" type="presParOf" srcId="{B220E510-7CD7-4907-BC32-9AE2E2442AE0}" destId="{0865CDD6-DC32-46BC-814F-197D44E54B4E}" srcOrd="1" destOrd="0" presId="urn:microsoft.com/office/officeart/2005/8/layout/orgChart1"/>
    <dgm:cxn modelId="{5189C605-CC3E-4F63-9150-C846EE2B3CB7}" type="presParOf" srcId="{B220E510-7CD7-4907-BC32-9AE2E2442AE0}" destId="{07930412-DCEA-4D7C-9B6B-901DDE3EA6FD}" srcOrd="2" destOrd="0" presId="urn:microsoft.com/office/officeart/2005/8/layout/orgChart1"/>
    <dgm:cxn modelId="{4C4DB5A6-619D-46F7-AAC1-62D24EAE26F8}" type="presParOf" srcId="{A0BEF311-21D6-4241-AF82-70FE5087C6DC}" destId="{56F658BE-F6F4-425A-BF61-C70959FF1DB9}" srcOrd="2" destOrd="0" presId="urn:microsoft.com/office/officeart/2005/8/layout/orgChart1"/>
    <dgm:cxn modelId="{E66EE6EB-C2CB-4DFB-8AB3-6F0EFA5EC425}" type="presParOf" srcId="{A0BEF311-21D6-4241-AF82-70FE5087C6DC}" destId="{5529C191-782A-45E7-8A8A-A11CAB4E7CFE}" srcOrd="3" destOrd="0" presId="urn:microsoft.com/office/officeart/2005/8/layout/orgChart1"/>
    <dgm:cxn modelId="{E0B551E9-3746-4DE4-89AF-3E5E30782DB1}" type="presParOf" srcId="{5529C191-782A-45E7-8A8A-A11CAB4E7CFE}" destId="{3B61EE98-DFD2-4B7C-8A35-BBF24AFC0149}" srcOrd="0" destOrd="0" presId="urn:microsoft.com/office/officeart/2005/8/layout/orgChart1"/>
    <dgm:cxn modelId="{DFF2FC6E-DE56-47A2-9DA7-B75CFA6A680A}" type="presParOf" srcId="{3B61EE98-DFD2-4B7C-8A35-BBF24AFC0149}" destId="{F6021B1E-8C09-4CDF-9079-9305403A8107}" srcOrd="0" destOrd="0" presId="urn:microsoft.com/office/officeart/2005/8/layout/orgChart1"/>
    <dgm:cxn modelId="{5E8DFC5E-DBEA-421C-9F77-E1ACA3FD5BB7}" type="presParOf" srcId="{3B61EE98-DFD2-4B7C-8A35-BBF24AFC0149}" destId="{6EDE7B1E-62E9-4B89-AA9D-E73C95776227}" srcOrd="1" destOrd="0" presId="urn:microsoft.com/office/officeart/2005/8/layout/orgChart1"/>
    <dgm:cxn modelId="{B528162B-6349-44C3-8375-66AA377DA6CC}" type="presParOf" srcId="{5529C191-782A-45E7-8A8A-A11CAB4E7CFE}" destId="{6C233765-D930-4379-B0E1-25B48F8E1B5D}" srcOrd="1" destOrd="0" presId="urn:microsoft.com/office/officeart/2005/8/layout/orgChart1"/>
    <dgm:cxn modelId="{6D717EC6-287A-4993-B5C8-FB207E426F18}" type="presParOf" srcId="{5529C191-782A-45E7-8A8A-A11CAB4E7CFE}" destId="{07F318C7-7F3C-45B9-9D3A-7EF9376D4226}" srcOrd="2" destOrd="0" presId="urn:microsoft.com/office/officeart/2005/8/layout/orgChart1"/>
    <dgm:cxn modelId="{90D768FA-ED39-4EC4-AD34-99253B4BE3D2}" type="presParOf" srcId="{A0BEF311-21D6-4241-AF82-70FE5087C6DC}" destId="{E46521C0-2599-4646-A8B3-F823B6B11018}" srcOrd="4" destOrd="0" presId="urn:microsoft.com/office/officeart/2005/8/layout/orgChart1"/>
    <dgm:cxn modelId="{C1B729AC-FBE8-41F6-BB12-B6C9563FD404}" type="presParOf" srcId="{A0BEF311-21D6-4241-AF82-70FE5087C6DC}" destId="{7AAC4709-A9DF-4210-8E90-CCF4B7196AC4}" srcOrd="5" destOrd="0" presId="urn:microsoft.com/office/officeart/2005/8/layout/orgChart1"/>
    <dgm:cxn modelId="{F5A1BAE6-919E-42F5-99A2-876FC62F1F79}" type="presParOf" srcId="{7AAC4709-A9DF-4210-8E90-CCF4B7196AC4}" destId="{AAB9F76A-96FE-415E-97F5-C1AD4B7F7223}" srcOrd="0" destOrd="0" presId="urn:microsoft.com/office/officeart/2005/8/layout/orgChart1"/>
    <dgm:cxn modelId="{DBDE71DB-EB8E-4182-920B-266B4A97A160}" type="presParOf" srcId="{AAB9F76A-96FE-415E-97F5-C1AD4B7F7223}" destId="{B18DEAB3-E9B7-4AA6-8391-72D624E97A22}" srcOrd="0" destOrd="0" presId="urn:microsoft.com/office/officeart/2005/8/layout/orgChart1"/>
    <dgm:cxn modelId="{6CCDFB74-7A38-4537-9632-ADE81DEEE38B}" type="presParOf" srcId="{AAB9F76A-96FE-415E-97F5-C1AD4B7F7223}" destId="{89DE96E6-474F-4862-816A-A2F484757DA1}" srcOrd="1" destOrd="0" presId="urn:microsoft.com/office/officeart/2005/8/layout/orgChart1"/>
    <dgm:cxn modelId="{0684CED6-AA18-41F9-ACBA-6E4980A1DA3E}" type="presParOf" srcId="{7AAC4709-A9DF-4210-8E90-CCF4B7196AC4}" destId="{81CA3E65-736C-4851-996D-9BA5B689924A}" srcOrd="1" destOrd="0" presId="urn:microsoft.com/office/officeart/2005/8/layout/orgChart1"/>
    <dgm:cxn modelId="{D01CC6B3-F917-4A49-8634-47F970635DF4}" type="presParOf" srcId="{7AAC4709-A9DF-4210-8E90-CCF4B7196AC4}" destId="{12E2080B-FB1C-4DD3-B660-8A6B59C1ECFC}" srcOrd="2" destOrd="0" presId="urn:microsoft.com/office/officeart/2005/8/layout/orgChart1"/>
    <dgm:cxn modelId="{6F04AE29-77CE-40E4-935C-57528880130B}" type="presParOf" srcId="{EC9D4D68-454F-467E-85FB-7AF4A1976648}" destId="{681B2745-08BF-4922-AF66-812AF8FB3517}" srcOrd="2" destOrd="0" presId="urn:microsoft.com/office/officeart/2005/8/layout/orgChart1"/>
    <dgm:cxn modelId="{22DA375F-6DDF-43F3-97EB-CE78CABFEB48}" type="presParOf" srcId="{681B2745-08BF-4922-AF66-812AF8FB3517}" destId="{0D2F3355-4CFE-47CA-AE30-07A39A7AEFB7}" srcOrd="0" destOrd="0" presId="urn:microsoft.com/office/officeart/2005/8/layout/orgChart1"/>
    <dgm:cxn modelId="{B6EF93C1-ED1F-49D1-AB47-4DEEAEF5EA84}" type="presParOf" srcId="{681B2745-08BF-4922-AF66-812AF8FB3517}" destId="{55A144A0-0CDA-4B54-89DB-84A9F75E5E9A}" srcOrd="1" destOrd="0" presId="urn:microsoft.com/office/officeart/2005/8/layout/orgChart1"/>
    <dgm:cxn modelId="{69171DE9-2616-4625-BB32-CFC1B6D86B0B}" type="presParOf" srcId="{55A144A0-0CDA-4B54-89DB-84A9F75E5E9A}" destId="{410477F3-300D-4AAA-8D8B-1B146CB8518F}" srcOrd="0" destOrd="0" presId="urn:microsoft.com/office/officeart/2005/8/layout/orgChart1"/>
    <dgm:cxn modelId="{5F7C9B36-319F-403D-B7E0-31C68A78353D}" type="presParOf" srcId="{410477F3-300D-4AAA-8D8B-1B146CB8518F}" destId="{87873B73-7AAC-46A1-8291-0037D48ACE11}" srcOrd="0" destOrd="0" presId="urn:microsoft.com/office/officeart/2005/8/layout/orgChart1"/>
    <dgm:cxn modelId="{7BFD2A6C-D963-4829-874A-57A80D39EBBC}" type="presParOf" srcId="{410477F3-300D-4AAA-8D8B-1B146CB8518F}" destId="{4A83CE71-B12E-43CB-9911-8D401E47A67C}" srcOrd="1" destOrd="0" presId="urn:microsoft.com/office/officeart/2005/8/layout/orgChart1"/>
    <dgm:cxn modelId="{FF134065-B173-4F6D-8B09-CF9A8561DCB8}" type="presParOf" srcId="{55A144A0-0CDA-4B54-89DB-84A9F75E5E9A}" destId="{0FAE9414-5D40-4C85-8CFF-8BC1066FC266}" srcOrd="1" destOrd="0" presId="urn:microsoft.com/office/officeart/2005/8/layout/orgChart1"/>
    <dgm:cxn modelId="{BB40FF5B-331E-4268-B804-30755ACAB7C2}" type="presParOf" srcId="{55A144A0-0CDA-4B54-89DB-84A9F75E5E9A}" destId="{B49D0443-5BC4-4F71-A681-7E2307E31BD4}" srcOrd="2" destOrd="0" presId="urn:microsoft.com/office/officeart/2005/8/layout/orgChart1"/>
    <dgm:cxn modelId="{CE826FB0-CC2F-409D-B2E3-74ADCDCAC382}" type="presParOf" srcId="{681B2745-08BF-4922-AF66-812AF8FB3517}" destId="{9773C82F-A71A-489C-BD08-18C789D4DE32}" srcOrd="2" destOrd="0" presId="urn:microsoft.com/office/officeart/2005/8/layout/orgChart1"/>
    <dgm:cxn modelId="{C488A7D3-6009-42EC-AFBE-1855CE666110}" type="presParOf" srcId="{681B2745-08BF-4922-AF66-812AF8FB3517}" destId="{B5F3F39A-3783-44BA-A841-27AC53386C3C}" srcOrd="3" destOrd="0" presId="urn:microsoft.com/office/officeart/2005/8/layout/orgChart1"/>
    <dgm:cxn modelId="{ED6EE5E9-8CA3-46DA-9EF9-619EFF04F20E}" type="presParOf" srcId="{B5F3F39A-3783-44BA-A841-27AC53386C3C}" destId="{5E18DC35-4E53-43A2-82F6-4B2A4413F98F}" srcOrd="0" destOrd="0" presId="urn:microsoft.com/office/officeart/2005/8/layout/orgChart1"/>
    <dgm:cxn modelId="{EC46B2FB-85CE-4D51-8A6D-08B4B0562A50}" type="presParOf" srcId="{5E18DC35-4E53-43A2-82F6-4B2A4413F98F}" destId="{62EFEEC0-7CBE-4EB4-A91C-665DA96A7133}" srcOrd="0" destOrd="0" presId="urn:microsoft.com/office/officeart/2005/8/layout/orgChart1"/>
    <dgm:cxn modelId="{F3C8F14E-1822-4F8D-AEF7-2C7078A7C3F8}" type="presParOf" srcId="{5E18DC35-4E53-43A2-82F6-4B2A4413F98F}" destId="{8020D79F-82E5-4DBE-9315-05C818F8A91E}" srcOrd="1" destOrd="0" presId="urn:microsoft.com/office/officeart/2005/8/layout/orgChart1"/>
    <dgm:cxn modelId="{EF1BDCD7-C5BC-4212-AE7A-CD652F58C968}" type="presParOf" srcId="{B5F3F39A-3783-44BA-A841-27AC53386C3C}" destId="{A40963F7-651A-40A3-8EB5-73B974E5CF98}" srcOrd="1" destOrd="0" presId="urn:microsoft.com/office/officeart/2005/8/layout/orgChart1"/>
    <dgm:cxn modelId="{70BAA674-2F33-4139-A801-E783E3FACD4E}" type="presParOf" srcId="{B5F3F39A-3783-44BA-A841-27AC53386C3C}" destId="{3651360E-5D08-4E38-98DE-649C1468286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14E5FE-F5FE-4EDE-8324-183BD84C0BDC}">
      <dsp:nvSpPr>
        <dsp:cNvPr id="0" name=""/>
        <dsp:cNvSpPr/>
      </dsp:nvSpPr>
      <dsp:spPr>
        <a:xfrm rot="10800000">
          <a:off x="1192104" y="947"/>
          <a:ext cx="3844077" cy="895437"/>
        </a:xfrm>
        <a:prstGeom prst="homePlat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4863" tIns="41910" rIns="78232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Підвищення</a:t>
          </a:r>
          <a:r>
            <a:rPr lang="ru-RU" sz="105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05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конкурентоспроможності</a:t>
          </a:r>
          <a:r>
            <a:rPr lang="ru-RU" sz="105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05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продукції</a:t>
          </a:r>
          <a:r>
            <a:rPr lang="ru-RU" sz="105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:
</a:t>
          </a:r>
          <a:r>
            <a:rPr lang="ru-RU" sz="105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відповідність</a:t>
          </a:r>
          <a:r>
            <a:rPr lang="ru-RU" sz="105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05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якості</a:t>
          </a:r>
          <a:r>
            <a:rPr lang="ru-RU" sz="105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05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товарів</a:t>
          </a:r>
          <a:r>
            <a:rPr lang="ru-RU" sz="105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05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міжнародним</a:t>
          </a:r>
          <a:r>
            <a:rPr lang="ru-RU" sz="105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
стандартам</a:t>
          </a:r>
        </a:p>
      </dsp:txBody>
      <dsp:txXfrm rot="10800000">
        <a:off x="1415963" y="947"/>
        <a:ext cx="3620218" cy="895437"/>
      </dsp:txXfrm>
    </dsp:sp>
    <dsp:sp modelId="{705EB4E7-5DDB-4F9E-A6B8-24A8DE99D91A}">
      <dsp:nvSpPr>
        <dsp:cNvPr id="0" name=""/>
        <dsp:cNvSpPr/>
      </dsp:nvSpPr>
      <dsp:spPr>
        <a:xfrm>
          <a:off x="744385" y="947"/>
          <a:ext cx="895437" cy="89543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EA9D883-F19E-4AD0-8AE2-5CC851A55C1C}">
      <dsp:nvSpPr>
        <dsp:cNvPr id="0" name=""/>
        <dsp:cNvSpPr/>
      </dsp:nvSpPr>
      <dsp:spPr>
        <a:xfrm rot="10800000">
          <a:off x="1192104" y="1163680"/>
          <a:ext cx="3844077" cy="994705"/>
        </a:xfrm>
        <a:prstGeom prst="homePlate">
          <a:avLst/>
        </a:prstGeom>
        <a:gradFill rotWithShape="0">
          <a:gsLst>
            <a:gs pos="0">
              <a:schemeClr val="accent1">
                <a:shade val="50000"/>
                <a:hueOff val="201247"/>
                <a:satOff val="-4901"/>
                <a:lumOff val="2144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201247"/>
                <a:satOff val="-4901"/>
                <a:lumOff val="2144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201247"/>
                <a:satOff val="-4901"/>
                <a:lumOff val="2144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4863" tIns="41910" rIns="78232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>
              <a:latin typeface="Times New Roman" panose="02020603050405020304" pitchFamily="18" charset="0"/>
              <a:cs typeface="Times New Roman" panose="02020603050405020304" pitchFamily="18" charset="0"/>
            </a:rPr>
            <a:t>Оновлення матеріально-технічної бази підприємства (застосування сучасних та безпечних технологій у виробництві продукції чи наданні послуг)</a:t>
          </a:r>
        </a:p>
      </dsp:txBody>
      <dsp:txXfrm rot="10800000">
        <a:off x="1440780" y="1163680"/>
        <a:ext cx="3595401" cy="994705"/>
      </dsp:txXfrm>
    </dsp:sp>
    <dsp:sp modelId="{FB0DE1B5-31CC-479C-90B8-5F27AFFAD215}">
      <dsp:nvSpPr>
        <dsp:cNvPr id="0" name=""/>
        <dsp:cNvSpPr/>
      </dsp:nvSpPr>
      <dsp:spPr>
        <a:xfrm>
          <a:off x="744385" y="1213314"/>
          <a:ext cx="895437" cy="89543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22B3891-A1BD-40C5-8CA2-EE8C6A4B96BC}">
      <dsp:nvSpPr>
        <dsp:cNvPr id="0" name=""/>
        <dsp:cNvSpPr/>
      </dsp:nvSpPr>
      <dsp:spPr>
        <a:xfrm rot="10800000">
          <a:off x="1192104" y="2425680"/>
          <a:ext cx="3844077" cy="895437"/>
        </a:xfrm>
        <a:prstGeom prst="homePlate">
          <a:avLst/>
        </a:prstGeom>
        <a:gradFill rotWithShape="0">
          <a:gsLst>
            <a:gs pos="0">
              <a:schemeClr val="accent1">
                <a:shade val="50000"/>
                <a:hueOff val="402493"/>
                <a:satOff val="-9802"/>
                <a:lumOff val="4289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402493"/>
                <a:satOff val="-9802"/>
                <a:lumOff val="4289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402493"/>
                <a:satOff val="-9802"/>
                <a:lumOff val="4289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4863" tIns="41910" rIns="78232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>
              <a:latin typeface="Times New Roman" panose="02020603050405020304" pitchFamily="18" charset="0"/>
              <a:cs typeface="Times New Roman" panose="02020603050405020304" pitchFamily="18" charset="0"/>
            </a:rPr>
            <a:t>Підвищення кваліфікації персоналу підприємства</a:t>
          </a:r>
        </a:p>
      </dsp:txBody>
      <dsp:txXfrm rot="10800000">
        <a:off x="1415963" y="2425680"/>
        <a:ext cx="3620218" cy="895437"/>
      </dsp:txXfrm>
    </dsp:sp>
    <dsp:sp modelId="{1634EF92-21A2-43EE-BABD-FD1CDD1411F5}">
      <dsp:nvSpPr>
        <dsp:cNvPr id="0" name=""/>
        <dsp:cNvSpPr/>
      </dsp:nvSpPr>
      <dsp:spPr>
        <a:xfrm>
          <a:off x="744385" y="2425680"/>
          <a:ext cx="895437" cy="89543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6666B0A-6AD7-412B-9CF0-3F3EE7F200D2}">
      <dsp:nvSpPr>
        <dsp:cNvPr id="0" name=""/>
        <dsp:cNvSpPr/>
      </dsp:nvSpPr>
      <dsp:spPr>
        <a:xfrm rot="10800000">
          <a:off x="1192104" y="3588412"/>
          <a:ext cx="3844077" cy="895437"/>
        </a:xfrm>
        <a:prstGeom prst="homePlate">
          <a:avLst/>
        </a:prstGeom>
        <a:gradFill rotWithShape="0">
          <a:gsLst>
            <a:gs pos="0">
              <a:schemeClr val="accent1">
                <a:shade val="50000"/>
                <a:hueOff val="201247"/>
                <a:satOff val="-4901"/>
                <a:lumOff val="2144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201247"/>
                <a:satOff val="-4901"/>
                <a:lumOff val="2144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201247"/>
                <a:satOff val="-4901"/>
                <a:lumOff val="2144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4863" tIns="41910" rIns="78232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>
              <a:latin typeface="Times New Roman" panose="02020603050405020304" pitchFamily="18" charset="0"/>
              <a:cs typeface="Times New Roman" panose="02020603050405020304" pitchFamily="18" charset="0"/>
            </a:rPr>
            <a:t>Застосування маркетингових методів нарощування
ефективності міжнародної економічної діяльності</a:t>
          </a:r>
        </a:p>
      </dsp:txBody>
      <dsp:txXfrm rot="10800000">
        <a:off x="1415963" y="3588412"/>
        <a:ext cx="3620218" cy="895437"/>
      </dsp:txXfrm>
    </dsp:sp>
    <dsp:sp modelId="{833DBB4D-35D2-4F92-9154-412276962EBE}">
      <dsp:nvSpPr>
        <dsp:cNvPr id="0" name=""/>
        <dsp:cNvSpPr/>
      </dsp:nvSpPr>
      <dsp:spPr>
        <a:xfrm>
          <a:off x="744385" y="3588412"/>
          <a:ext cx="895437" cy="895437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340AD4-DBD2-4801-BD75-0B6AC404C707}">
      <dsp:nvSpPr>
        <dsp:cNvPr id="0" name=""/>
        <dsp:cNvSpPr/>
      </dsp:nvSpPr>
      <dsp:spPr>
        <a:xfrm>
          <a:off x="2482618" y="2538775"/>
          <a:ext cx="1412588" cy="141258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Підприємство</a:t>
          </a:r>
        </a:p>
      </dsp:txBody>
      <dsp:txXfrm>
        <a:off x="2689487" y="2745644"/>
        <a:ext cx="998850" cy="998850"/>
      </dsp:txXfrm>
    </dsp:sp>
    <dsp:sp modelId="{FA3F01DF-92A8-41F8-B398-4C1CA28E21C8}">
      <dsp:nvSpPr>
        <dsp:cNvPr id="0" name=""/>
        <dsp:cNvSpPr/>
      </dsp:nvSpPr>
      <dsp:spPr>
        <a:xfrm rot="10800000">
          <a:off x="496965" y="3043776"/>
          <a:ext cx="1876441" cy="402587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FB6D8BC-15BD-4A4A-85C4-75DCFE3F5FC3}">
      <dsp:nvSpPr>
        <dsp:cNvPr id="0" name=""/>
        <dsp:cNvSpPr/>
      </dsp:nvSpPr>
      <dsp:spPr>
        <a:xfrm>
          <a:off x="2559" y="2849545"/>
          <a:ext cx="988812" cy="7910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Споживачі</a:t>
          </a:r>
        </a:p>
      </dsp:txBody>
      <dsp:txXfrm>
        <a:off x="25728" y="2872714"/>
        <a:ext cx="942474" cy="744711"/>
      </dsp:txXfrm>
    </dsp:sp>
    <dsp:sp modelId="{067FC945-10EB-4CA7-81F9-F16A999EEA55}">
      <dsp:nvSpPr>
        <dsp:cNvPr id="0" name=""/>
        <dsp:cNvSpPr/>
      </dsp:nvSpPr>
      <dsp:spPr>
        <a:xfrm rot="12342857">
          <a:off x="670638" y="2282862"/>
          <a:ext cx="1876441" cy="402587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DE4B9CE-C00D-4568-8C43-365165D14E5E}">
      <dsp:nvSpPr>
        <dsp:cNvPr id="0" name=""/>
        <dsp:cNvSpPr/>
      </dsp:nvSpPr>
      <dsp:spPr>
        <a:xfrm>
          <a:off x="269146" y="1681553"/>
          <a:ext cx="988812" cy="7910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Постачальники</a:t>
          </a:r>
        </a:p>
      </dsp:txBody>
      <dsp:txXfrm>
        <a:off x="292315" y="1704722"/>
        <a:ext cx="942474" cy="744711"/>
      </dsp:txXfrm>
    </dsp:sp>
    <dsp:sp modelId="{8F2BC452-DB2A-46C8-BFD3-75CA9EE2EC5F}">
      <dsp:nvSpPr>
        <dsp:cNvPr id="0" name=""/>
        <dsp:cNvSpPr/>
      </dsp:nvSpPr>
      <dsp:spPr>
        <a:xfrm rot="13885714">
          <a:off x="1157261" y="1672657"/>
          <a:ext cx="1876441" cy="402587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6D0060E-B161-40D7-A935-19AEFD88D281}">
      <dsp:nvSpPr>
        <dsp:cNvPr id="0" name=""/>
        <dsp:cNvSpPr/>
      </dsp:nvSpPr>
      <dsp:spPr>
        <a:xfrm>
          <a:off x="1016104" y="744896"/>
          <a:ext cx="988812" cy="7910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Конкуренція</a:t>
          </a:r>
        </a:p>
      </dsp:txBody>
      <dsp:txXfrm>
        <a:off x="1039273" y="768065"/>
        <a:ext cx="942474" cy="744711"/>
      </dsp:txXfrm>
    </dsp:sp>
    <dsp:sp modelId="{3E8FA50F-3883-431C-B00A-F03D27A48559}">
      <dsp:nvSpPr>
        <dsp:cNvPr id="0" name=""/>
        <dsp:cNvSpPr/>
      </dsp:nvSpPr>
      <dsp:spPr>
        <a:xfrm rot="15428571">
          <a:off x="1860450" y="1334019"/>
          <a:ext cx="1876441" cy="402587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608A151-3373-44FE-86F1-C273EBD7C5AA}">
      <dsp:nvSpPr>
        <dsp:cNvPr id="0" name=""/>
        <dsp:cNvSpPr/>
      </dsp:nvSpPr>
      <dsp:spPr>
        <a:xfrm>
          <a:off x="2095491" y="225090"/>
          <a:ext cx="988812" cy="7910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Фінансово-кредитні установи</a:t>
          </a:r>
        </a:p>
      </dsp:txBody>
      <dsp:txXfrm>
        <a:off x="2118660" y="248259"/>
        <a:ext cx="942474" cy="744711"/>
      </dsp:txXfrm>
    </dsp:sp>
    <dsp:sp modelId="{8CA6D606-7FBC-4D2E-AFC6-48F72BEADC43}">
      <dsp:nvSpPr>
        <dsp:cNvPr id="0" name=""/>
        <dsp:cNvSpPr/>
      </dsp:nvSpPr>
      <dsp:spPr>
        <a:xfrm rot="16971429">
          <a:off x="2640932" y="1334019"/>
          <a:ext cx="1876441" cy="402587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4926551-7561-4538-9674-AF61BF41552B}">
      <dsp:nvSpPr>
        <dsp:cNvPr id="0" name=""/>
        <dsp:cNvSpPr/>
      </dsp:nvSpPr>
      <dsp:spPr>
        <a:xfrm>
          <a:off x="3293521" y="225090"/>
          <a:ext cx="988812" cy="7910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Міжнародні</a:t>
          </a:r>
        </a:p>
      </dsp:txBody>
      <dsp:txXfrm>
        <a:off x="3316690" y="248259"/>
        <a:ext cx="942474" cy="744711"/>
      </dsp:txXfrm>
    </dsp:sp>
    <dsp:sp modelId="{7D10FE89-B2C5-41BA-B251-94BFC50353D4}">
      <dsp:nvSpPr>
        <dsp:cNvPr id="0" name=""/>
        <dsp:cNvSpPr/>
      </dsp:nvSpPr>
      <dsp:spPr>
        <a:xfrm rot="18514286">
          <a:off x="3344121" y="1672657"/>
          <a:ext cx="1876441" cy="402587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9C328C9-6C0A-43B8-9095-2A137D55E6CC}">
      <dsp:nvSpPr>
        <dsp:cNvPr id="0" name=""/>
        <dsp:cNvSpPr/>
      </dsp:nvSpPr>
      <dsp:spPr>
        <a:xfrm>
          <a:off x="4372908" y="744896"/>
          <a:ext cx="988812" cy="7910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Науково-технічні</a:t>
          </a:r>
        </a:p>
      </dsp:txBody>
      <dsp:txXfrm>
        <a:off x="4396077" y="768065"/>
        <a:ext cx="942474" cy="744711"/>
      </dsp:txXfrm>
    </dsp:sp>
    <dsp:sp modelId="{1E2FEC91-E1AA-4C26-8AA9-FEC26E921022}">
      <dsp:nvSpPr>
        <dsp:cNvPr id="0" name=""/>
        <dsp:cNvSpPr/>
      </dsp:nvSpPr>
      <dsp:spPr>
        <a:xfrm rot="20057143">
          <a:off x="3830744" y="2282862"/>
          <a:ext cx="1876441" cy="402587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6F9D02C-8337-488B-BB24-AEFA93FDCCED}">
      <dsp:nvSpPr>
        <dsp:cNvPr id="0" name=""/>
        <dsp:cNvSpPr/>
      </dsp:nvSpPr>
      <dsp:spPr>
        <a:xfrm>
          <a:off x="5119866" y="1681553"/>
          <a:ext cx="988812" cy="7910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Соціальні</a:t>
          </a:r>
        </a:p>
      </dsp:txBody>
      <dsp:txXfrm>
        <a:off x="5143035" y="1704722"/>
        <a:ext cx="942474" cy="744711"/>
      </dsp:txXfrm>
    </dsp:sp>
    <dsp:sp modelId="{B1FC3909-1611-4B7D-8D16-B9C7458A15AC}">
      <dsp:nvSpPr>
        <dsp:cNvPr id="0" name=""/>
        <dsp:cNvSpPr/>
      </dsp:nvSpPr>
      <dsp:spPr>
        <a:xfrm>
          <a:off x="4004417" y="3043776"/>
          <a:ext cx="1876441" cy="402587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00CE58-E68C-4A90-BECE-A7796E773C1A}">
      <dsp:nvSpPr>
        <dsp:cNvPr id="0" name=""/>
        <dsp:cNvSpPr/>
      </dsp:nvSpPr>
      <dsp:spPr>
        <a:xfrm>
          <a:off x="5386453" y="2849545"/>
          <a:ext cx="988812" cy="7910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Політичні</a:t>
          </a:r>
        </a:p>
      </dsp:txBody>
      <dsp:txXfrm>
        <a:off x="5409622" y="2872714"/>
        <a:ext cx="942474" cy="7447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3C82F-A71A-489C-BD08-18C789D4DE32}">
      <dsp:nvSpPr>
        <dsp:cNvPr id="0" name=""/>
        <dsp:cNvSpPr/>
      </dsp:nvSpPr>
      <dsp:spPr>
        <a:xfrm>
          <a:off x="5254751" y="757223"/>
          <a:ext cx="158782" cy="695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5619"/>
              </a:lnTo>
              <a:lnTo>
                <a:pt x="158782" y="69561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2F3355-4CFE-47CA-AE30-07A39A7AEFB7}">
      <dsp:nvSpPr>
        <dsp:cNvPr id="0" name=""/>
        <dsp:cNvSpPr/>
      </dsp:nvSpPr>
      <dsp:spPr>
        <a:xfrm>
          <a:off x="5095969" y="757223"/>
          <a:ext cx="158782" cy="695619"/>
        </a:xfrm>
        <a:custGeom>
          <a:avLst/>
          <a:gdLst/>
          <a:ahLst/>
          <a:cxnLst/>
          <a:rect l="0" t="0" r="0" b="0"/>
          <a:pathLst>
            <a:path>
              <a:moveTo>
                <a:pt x="158782" y="0"/>
              </a:moveTo>
              <a:lnTo>
                <a:pt x="158782" y="695619"/>
              </a:lnTo>
              <a:lnTo>
                <a:pt x="0" y="69561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6521C0-2599-4646-A8B3-F823B6B11018}">
      <dsp:nvSpPr>
        <dsp:cNvPr id="0" name=""/>
        <dsp:cNvSpPr/>
      </dsp:nvSpPr>
      <dsp:spPr>
        <a:xfrm>
          <a:off x="5254751" y="757223"/>
          <a:ext cx="1829782" cy="13912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456"/>
              </a:lnTo>
              <a:lnTo>
                <a:pt x="1829782" y="1232456"/>
              </a:lnTo>
              <a:lnTo>
                <a:pt x="1829782" y="139123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F658BE-F6F4-425A-BF61-C70959FF1DB9}">
      <dsp:nvSpPr>
        <dsp:cNvPr id="0" name=""/>
        <dsp:cNvSpPr/>
      </dsp:nvSpPr>
      <dsp:spPr>
        <a:xfrm>
          <a:off x="5209031" y="757223"/>
          <a:ext cx="91440" cy="13912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9123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91D23-8E16-4726-AB0E-680EE9A1A51D}">
      <dsp:nvSpPr>
        <dsp:cNvPr id="0" name=""/>
        <dsp:cNvSpPr/>
      </dsp:nvSpPr>
      <dsp:spPr>
        <a:xfrm>
          <a:off x="3424969" y="757223"/>
          <a:ext cx="1829782" cy="1391239"/>
        </a:xfrm>
        <a:custGeom>
          <a:avLst/>
          <a:gdLst/>
          <a:ahLst/>
          <a:cxnLst/>
          <a:rect l="0" t="0" r="0" b="0"/>
          <a:pathLst>
            <a:path>
              <a:moveTo>
                <a:pt x="1829782" y="0"/>
              </a:moveTo>
              <a:lnTo>
                <a:pt x="1829782" y="1232456"/>
              </a:lnTo>
              <a:lnTo>
                <a:pt x="0" y="1232456"/>
              </a:lnTo>
              <a:lnTo>
                <a:pt x="0" y="139123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A9CFF9-E853-44AF-A388-3625A13E8C13}">
      <dsp:nvSpPr>
        <dsp:cNvPr id="0" name=""/>
        <dsp:cNvSpPr/>
      </dsp:nvSpPr>
      <dsp:spPr>
        <a:xfrm>
          <a:off x="4498643" y="1115"/>
          <a:ext cx="1512216" cy="7561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/>
            <a:t>Системи фінансового аналізу</a:t>
          </a:r>
        </a:p>
      </dsp:txBody>
      <dsp:txXfrm>
        <a:off x="4498643" y="1115"/>
        <a:ext cx="1512216" cy="756108"/>
      </dsp:txXfrm>
    </dsp:sp>
    <dsp:sp modelId="{6B6F4460-3941-460A-B539-AC90DBBE9F8E}">
      <dsp:nvSpPr>
        <dsp:cNvPr id="0" name=""/>
        <dsp:cNvSpPr/>
      </dsp:nvSpPr>
      <dsp:spPr>
        <a:xfrm>
          <a:off x="2668861" y="2148462"/>
          <a:ext cx="1512216" cy="7561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/>
            <a:t>Аналіз коефіцієнтів</a:t>
          </a:r>
        </a:p>
      </dsp:txBody>
      <dsp:txXfrm>
        <a:off x="2668861" y="2148462"/>
        <a:ext cx="1512216" cy="756108"/>
      </dsp:txXfrm>
    </dsp:sp>
    <dsp:sp modelId="{F6021B1E-8C09-4CDF-9079-9305403A8107}">
      <dsp:nvSpPr>
        <dsp:cNvPr id="0" name=""/>
        <dsp:cNvSpPr/>
      </dsp:nvSpPr>
      <dsp:spPr>
        <a:xfrm>
          <a:off x="4498643" y="2148462"/>
          <a:ext cx="1512216" cy="7561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/>
            <a:t>Змішана форма</a:t>
          </a:r>
        </a:p>
      </dsp:txBody>
      <dsp:txXfrm>
        <a:off x="4498643" y="2148462"/>
        <a:ext cx="1512216" cy="756108"/>
      </dsp:txXfrm>
    </dsp:sp>
    <dsp:sp modelId="{B18DEAB3-E9B7-4AA6-8391-72D624E97A22}">
      <dsp:nvSpPr>
        <dsp:cNvPr id="0" name=""/>
        <dsp:cNvSpPr/>
      </dsp:nvSpPr>
      <dsp:spPr>
        <a:xfrm>
          <a:off x="6328425" y="2148462"/>
          <a:ext cx="1512216" cy="7561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/>
            <a:t>Порівняльний</a:t>
          </a:r>
        </a:p>
      </dsp:txBody>
      <dsp:txXfrm>
        <a:off x="6328425" y="2148462"/>
        <a:ext cx="1512216" cy="756108"/>
      </dsp:txXfrm>
    </dsp:sp>
    <dsp:sp modelId="{87873B73-7AAC-46A1-8291-0037D48ACE11}">
      <dsp:nvSpPr>
        <dsp:cNvPr id="0" name=""/>
        <dsp:cNvSpPr/>
      </dsp:nvSpPr>
      <dsp:spPr>
        <a:xfrm>
          <a:off x="3583752" y="1074788"/>
          <a:ext cx="1512216" cy="7561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/>
            <a:t>Вертикальний</a:t>
          </a:r>
        </a:p>
      </dsp:txBody>
      <dsp:txXfrm>
        <a:off x="3583752" y="1074788"/>
        <a:ext cx="1512216" cy="756108"/>
      </dsp:txXfrm>
    </dsp:sp>
    <dsp:sp modelId="{62EFEEC0-7CBE-4EB4-A91C-665DA96A7133}">
      <dsp:nvSpPr>
        <dsp:cNvPr id="0" name=""/>
        <dsp:cNvSpPr/>
      </dsp:nvSpPr>
      <dsp:spPr>
        <a:xfrm>
          <a:off x="5413534" y="1074788"/>
          <a:ext cx="1512216" cy="7561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/>
            <a:t>Горизонтальний (трендовий)</a:t>
          </a:r>
        </a:p>
      </dsp:txBody>
      <dsp:txXfrm>
        <a:off x="5413534" y="1074788"/>
        <a:ext cx="1512216" cy="756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4946C-6772-4449-AE55-6C95AF26E0A9}" type="datetimeFigureOut">
              <a:rPr lang="LID4096" smtClean="0"/>
              <a:t>12/19/2023</a:t>
            </a:fld>
            <a:endParaRPr lang="LID4096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71027-821C-4440-BDDB-F1CA35611F8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99961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71027-821C-4440-BDDB-F1CA35611F85}" type="slidenum">
              <a:rPr lang="LID4096" smtClean="0"/>
              <a:t>10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26570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24BE7-5C99-01F8-EF95-0A9695815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7A3D567-972B-F297-BD5E-AC6DD3AE8F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CA77D4-451D-62FB-2711-24F8662DB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FC37-F719-473A-A3E5-079982D50345}" type="datetime1">
              <a:rPr lang="LID4096" smtClean="0"/>
              <a:t>12/19/2023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8A2C03-EA26-CFB9-B933-2EE616C47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C5F0F2-BFAB-A16F-C6BC-6CA5F0CAD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10214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7FBB57-0264-AF5F-00B4-9241D7714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E029874-2E10-71B7-ADB8-EC481A6880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954412-1D02-D8BF-821F-1FA8AAFC5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CC480-A9A6-47CB-AF58-1E19AD8AEDEA}" type="datetime1">
              <a:rPr lang="LID4096" smtClean="0"/>
              <a:t>12/19/2023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FBF9AB-9D54-A664-5AEC-02720BCB8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3D7E00-22C7-525D-5A61-EA7A05F12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95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6365D0A-703B-2D27-86B4-FAE78202B9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A3C88B1-4668-9BB9-5955-62EC543A9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D1BB28-907D-3092-70AF-31FFCB7C7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09936-AB6F-4E8A-9912-F6E4A0C26294}" type="datetime1">
              <a:rPr lang="LID4096" smtClean="0"/>
              <a:t>12/19/2023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2AE54A-F98E-0944-07CE-B458CB674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0464F5-B729-71A3-1C23-DCC230F3A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6395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1BFC2B-8467-9BAD-CE8F-F44FB6DA5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64AD6A-64AE-8597-DE87-D3FB6E300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0187BB-C27F-163F-4FBD-C6E6BB518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A73C2-67BF-4310-AD0B-9BC179547FE4}" type="datetime1">
              <a:rPr lang="LID4096" smtClean="0"/>
              <a:t>12/19/2023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DCEEA7-89A4-ED1B-9CAF-00FCA0E18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E6ADED-8B66-5BF2-A5B5-90AAFFEC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2698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DE0DAD-E5F3-F903-4315-726DA1D0C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DAE78C-4001-B5B4-1733-43DFD0113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28CC72-A9B0-50C0-CC9C-ECF343C0F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0E51-3319-4FD2-9345-DC3FF220C8D0}" type="datetime1">
              <a:rPr lang="LID4096" smtClean="0"/>
              <a:t>12/19/2023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60389B-CDC1-103F-838B-AF3E156C0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9B6A36-1768-86C5-A2BD-DE3A999F7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54791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611001-95E9-E178-9FD3-BEEBF6007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E164D5-7F8F-C503-996E-A10697FCB5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43D3679-BBE5-52C3-5484-522F0DD520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59B9E2-7E7E-78B1-46A7-67D09DD9C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A7E8-5BCF-4C55-B382-352EF19ACD69}" type="datetime1">
              <a:rPr lang="LID4096" smtClean="0"/>
              <a:t>12/19/2023</a:t>
            </a:fld>
            <a:endParaRPr lang="LID4096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BEFFA9-4047-1E44-6143-A8D893059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E1368C-1752-8A79-A82C-75DC37871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60438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F4471E-C815-D080-C0E7-1D1BCA06D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627A75-061A-3CD0-D3E9-FF035E55B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12B73D-2892-47BA-26E2-21B077A333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D5317FA-2662-2C71-CCB8-ADB713B618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7978E91-DD42-8224-C088-B76EC11956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9258D31-218C-0A49-2D38-9FD26F081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0EA0-24CF-4719-BE87-E441882E1F99}" type="datetime1">
              <a:rPr lang="LID4096" smtClean="0"/>
              <a:t>12/19/2023</a:t>
            </a:fld>
            <a:endParaRPr lang="LID4096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106CA56-14D4-E67C-80F2-8A149B5FB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504A8EE-FD10-9878-8678-6DB95A36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2867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A0C0A9-7678-1050-060E-E5EA63E38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C53D528-71F9-8156-0994-634A3573C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9FAD-91B0-47CE-BA43-DE1484EF706C}" type="datetime1">
              <a:rPr lang="LID4096" smtClean="0"/>
              <a:t>12/19/2023</a:t>
            </a:fld>
            <a:endParaRPr lang="LID4096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410735F-D858-79DC-DBCA-FEAB09944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BF705BC-28D8-6409-BF6B-4831CE33B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9140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D912C72-F139-07FD-58EF-BF92A5820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4C7C-374D-4BDA-B5B8-E72B7E243675}" type="datetime1">
              <a:rPr lang="LID4096" smtClean="0"/>
              <a:t>12/19/2023</a:t>
            </a:fld>
            <a:endParaRPr lang="LID4096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08A54FC-A42C-2DF7-685A-A6E58F6E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0D322E2-DF08-B993-D5C0-A04F26235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52552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087FC1-BF6F-7226-0273-461071EFD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8B0CB2-B469-7199-CC67-D7689DEB9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7256A04-0ADB-7C6D-16A4-DFDB2027BF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4D88E2C-0400-DA09-718D-963FD2732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F576-3601-4370-808D-82775D5AF6DD}" type="datetime1">
              <a:rPr lang="LID4096" smtClean="0"/>
              <a:t>12/19/2023</a:t>
            </a:fld>
            <a:endParaRPr lang="LID4096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3A19FD-F247-A94E-4B38-50A079922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81E9ED-507B-C5C1-3E16-2120CD87C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1185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04B9AA-70AA-07B0-FBE2-49292F274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5D9D606-DC3C-05FD-4E68-8F73C387F6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4E444B0-2A3A-4162-8217-B223D913E5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55580C-C487-F2DE-03A5-F1CA5C190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13C2-7524-4B87-B3DA-4A9069EC97B1}" type="datetime1">
              <a:rPr lang="LID4096" smtClean="0"/>
              <a:t>12/19/2023</a:t>
            </a:fld>
            <a:endParaRPr lang="LID4096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D79EEA6-F6F9-D418-6304-5E61C9949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214E0D-F100-D57B-1EFB-F70399708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83314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D879D8-6739-84F3-9484-F1CBC9B65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B705BB-2569-07FF-FF27-5E19DC96C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354765-0F17-4024-E6AA-7E55A8308A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4A166-1905-48F6-93B6-9DBE135F06C3}" type="datetime1">
              <a:rPr lang="LID4096" smtClean="0"/>
              <a:t>12/19/2023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141F4F-B3AD-3211-0082-E846372BA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0300DD-C5BE-2436-BCB2-12349E1235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88B15-12E0-4720-81AE-3FF73F601F2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274904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391" name="Rectangle 16390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BA26EC4-4F5B-5886-4741-6EC0E324AF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320040"/>
            <a:ext cx="6692827" cy="3892669"/>
          </a:xfrm>
        </p:spPr>
        <p:txBody>
          <a:bodyPr>
            <a:normAutofit/>
          </a:bodyPr>
          <a:lstStyle/>
          <a:p>
            <a:pPr algn="l"/>
            <a:r>
              <a:rPr lang="uk-UA" sz="3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УДОСКОНАЛЕННЯ МІЖНАРОДНОЇ ЕКОНОМІЧНОЇ ДІЯЛЬНОСТІ ПІДПРИЄМСТВА ВИРОБНИКА БУДІВЕЛЬНИХ МАТЕРІАЛІВ</a:t>
            </a:r>
            <a:endParaRPr lang="LID4096" sz="3600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4EBF57D7-5983-75D6-4BE3-4E2880E066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1" y="4631161"/>
            <a:ext cx="5455920" cy="1281179"/>
          </a:xfrm>
        </p:spPr>
        <p:txBody>
          <a:bodyPr>
            <a:normAutofit/>
          </a:bodyPr>
          <a:lstStyle/>
          <a:p>
            <a:pPr algn="l"/>
            <a:r>
              <a:rPr lang="ru-RU" i="1" dirty="0" err="1"/>
              <a:t>Підготував</a:t>
            </a:r>
            <a:r>
              <a:rPr lang="ru-RU" i="1" dirty="0"/>
              <a:t> студент зЕП-61 Остапенко Владислав </a:t>
            </a:r>
            <a:r>
              <a:rPr lang="ru-RU" i="1" dirty="0" err="1"/>
              <a:t>Юрійович</a:t>
            </a:r>
            <a:endParaRPr lang="LID4096" i="1" dirty="0"/>
          </a:p>
        </p:txBody>
      </p:sp>
      <p:sp>
        <p:nvSpPr>
          <p:cNvPr id="16393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6" name="Picture 2" descr="Удосконалення міжнародної економічної діяльності підприємства виробника будівельних матеріалів. Изображение 1 из 4">
            <a:extLst>
              <a:ext uri="{FF2B5EF4-FFF2-40B4-BE49-F238E27FC236}">
                <a16:creationId xmlns:a16="http://schemas.microsoft.com/office/drawing/2014/main" id="{FE047226-DFC4-7EE5-D418-F23192D62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81544" y="1267079"/>
            <a:ext cx="4087368" cy="408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E162AC7-D1D1-CACF-D110-7D28D941C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75036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9A320C9-9735-4D13-8279-C1C6748413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2544CF4-9B52-4A7B-A4B3-88C72729B7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7126"/>
            <a:ext cx="11167447" cy="2018806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E75862C5-5C00-4421-BC7B-9B7B86DBC8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656022-AE9B-C498-B8E1-B6400E5C8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pPr algn="ctr"/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Порівняння планів та результатів «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Henkel Group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 за функціональними групами 2022 року,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%</a:t>
            </a:r>
            <a:endParaRPr lang="LID4096" sz="4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9440EF-9BE9-4AE9-8C28-00B02296CD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C0DF490-0C7F-F6FF-1970-F09B5A3761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3723548"/>
              </p:ext>
            </p:extLst>
          </p:nvPr>
        </p:nvGraphicFramePr>
        <p:xfrm>
          <a:off x="1115568" y="2503736"/>
          <a:ext cx="10168129" cy="39442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1253">
                  <a:extLst>
                    <a:ext uri="{9D8B030D-6E8A-4147-A177-3AD203B41FA5}">
                      <a16:colId xmlns:a16="http://schemas.microsoft.com/office/drawing/2014/main" val="449252533"/>
                    </a:ext>
                  </a:extLst>
                </a:gridCol>
                <a:gridCol w="1530186">
                  <a:extLst>
                    <a:ext uri="{9D8B030D-6E8A-4147-A177-3AD203B41FA5}">
                      <a16:colId xmlns:a16="http://schemas.microsoft.com/office/drawing/2014/main" val="906678504"/>
                    </a:ext>
                  </a:extLst>
                </a:gridCol>
                <a:gridCol w="1530186">
                  <a:extLst>
                    <a:ext uri="{9D8B030D-6E8A-4147-A177-3AD203B41FA5}">
                      <a16:colId xmlns:a16="http://schemas.microsoft.com/office/drawing/2014/main" val="755682989"/>
                    </a:ext>
                  </a:extLst>
                </a:gridCol>
                <a:gridCol w="1530186">
                  <a:extLst>
                    <a:ext uri="{9D8B030D-6E8A-4147-A177-3AD203B41FA5}">
                      <a16:colId xmlns:a16="http://schemas.microsoft.com/office/drawing/2014/main" val="297007412"/>
                    </a:ext>
                  </a:extLst>
                </a:gridCol>
                <a:gridCol w="1541579">
                  <a:extLst>
                    <a:ext uri="{9D8B030D-6E8A-4147-A177-3AD203B41FA5}">
                      <a16:colId xmlns:a16="http://schemas.microsoft.com/office/drawing/2014/main" val="233689828"/>
                    </a:ext>
                  </a:extLst>
                </a:gridCol>
                <a:gridCol w="1714739">
                  <a:extLst>
                    <a:ext uri="{9D8B030D-6E8A-4147-A177-3AD203B41FA5}">
                      <a16:colId xmlns:a16="http://schemas.microsoft.com/office/drawing/2014/main" val="3415923182"/>
                    </a:ext>
                  </a:extLst>
                </a:gridCol>
              </a:tblGrid>
              <a:tr h="774298">
                <a:tc>
                  <a:txBody>
                    <a:bodyPr/>
                    <a:lstStyle/>
                    <a:p>
                      <a:r>
                        <a:rPr lang="uk-UA" sz="1600">
                          <a:effectLst/>
                        </a:rPr>
                        <a:t>%</a:t>
                      </a:r>
                      <a:endParaRPr lang="uk-UA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Оригінальне керівництво на 2021 рік</a:t>
                      </a: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uk-UA" sz="1600">
                          <a:effectLst/>
                        </a:rPr>
                        <a:t>Інструкції оновлені 6 травня</a:t>
                      </a:r>
                      <a:endParaRPr lang="uk-UA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uk-UA" sz="1600">
                          <a:effectLst/>
                        </a:rPr>
                        <a:t>Інструкції оновлені 12 серпня</a:t>
                      </a:r>
                      <a:endParaRPr lang="uk-UA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uk-UA" sz="1600">
                          <a:effectLst/>
                        </a:rPr>
                        <a:t>Інструкції оновлені 8 листопада</a:t>
                      </a:r>
                      <a:endParaRPr lang="uk-UA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uk-UA" sz="1600">
                          <a:effectLst/>
                        </a:rPr>
                        <a:t>Результати 2022 року</a:t>
                      </a:r>
                      <a:endParaRPr lang="uk-UA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extLst>
                  <a:ext uri="{0D108BD9-81ED-4DB2-BD59-A6C34878D82A}">
                    <a16:rowId xmlns:a16="http://schemas.microsoft.com/office/drawing/2014/main" val="3488522437"/>
                  </a:ext>
                </a:extLst>
              </a:tr>
              <a:tr h="1255500">
                <a:tc>
                  <a:txBody>
                    <a:bodyPr/>
                    <a:lstStyle/>
                    <a:p>
                      <a:r>
                        <a:rPr lang="ru-RU" sz="1600" dirty="0" err="1">
                          <a:effectLst/>
                        </a:rPr>
                        <a:t>Органічне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зростання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 smtClean="0">
                          <a:effectLst/>
                        </a:rPr>
                        <a:t>продажів</a:t>
                      </a:r>
                      <a:endParaRPr lang="en-US" sz="1600" dirty="0" smtClean="0">
                        <a:effectLst/>
                      </a:endParaRPr>
                    </a:p>
                    <a:p>
                      <a:r>
                        <a:rPr lang="ru-RU" sz="1600" dirty="0" err="1" smtClean="0">
                          <a:effectLst/>
                        </a:rPr>
                        <a:t>Клейові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 err="1" smtClean="0">
                          <a:effectLst/>
                        </a:rPr>
                        <a:t>технології</a:t>
                      </a:r>
                      <a:endParaRPr lang="en-US" sz="1600" dirty="0" smtClean="0">
                        <a:effectLst/>
                      </a:endParaRPr>
                    </a:p>
                    <a:p>
                      <a:r>
                        <a:rPr lang="ru-RU" sz="1600" dirty="0" smtClean="0">
                          <a:effectLst/>
                        </a:rPr>
                        <a:t>Догляд </a:t>
                      </a:r>
                      <a:r>
                        <a:rPr lang="ru-RU" sz="1600" dirty="0">
                          <a:effectLst/>
                        </a:rPr>
                        <a:t>за </a:t>
                      </a:r>
                      <a:r>
                        <a:rPr lang="ru-RU" sz="1600" dirty="0" smtClean="0">
                          <a:effectLst/>
                        </a:rPr>
                        <a:t>красою</a:t>
                      </a:r>
                      <a:endParaRPr lang="en-US" sz="1600" dirty="0" smtClean="0">
                        <a:effectLst/>
                      </a:endParaRPr>
                    </a:p>
                    <a:p>
                      <a:r>
                        <a:rPr lang="ru-RU" sz="1600" dirty="0" err="1" smtClean="0">
                          <a:effectLst/>
                        </a:rPr>
                        <a:t>Прання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та догляд за домом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2 до 5 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2 до 6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2 до 6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 до 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4 до 6 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7 до 9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2 до 6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 до 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6 до 8 </a:t>
                      </a:r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10 до 12 </a:t>
                      </a:r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2 до 4 </a:t>
                      </a:r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2 до 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6 до 8 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10 до 12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2 до 4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2 до 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effectLst/>
                        </a:rPr>
                        <a:t>7.8</a:t>
                      </a:r>
                    </a:p>
                    <a:p>
                      <a:r>
                        <a:rPr lang="uk-UA" sz="1600" dirty="0" smtClean="0">
                          <a:effectLst/>
                        </a:rPr>
                        <a:t>13.4</a:t>
                      </a:r>
                      <a:endParaRPr lang="uk-UA" sz="1600" dirty="0">
                        <a:effectLst/>
                      </a:endParaRPr>
                    </a:p>
                    <a:p>
                      <a:r>
                        <a:rPr lang="uk-UA" sz="1600" dirty="0">
                          <a:effectLst/>
                        </a:rPr>
                        <a:t>1.4</a:t>
                      </a:r>
                    </a:p>
                    <a:p>
                      <a:r>
                        <a:rPr lang="uk-UA" sz="1600" dirty="0">
                          <a:effectLst/>
                        </a:rPr>
                        <a:t>3.9</a:t>
                      </a:r>
                      <a:endParaRPr lang="uk-UA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extLst>
                  <a:ext uri="{0D108BD9-81ED-4DB2-BD59-A6C34878D82A}">
                    <a16:rowId xmlns:a16="http://schemas.microsoft.com/office/drawing/2014/main" val="110220663"/>
                  </a:ext>
                </a:extLst>
              </a:tr>
              <a:tr h="1496101">
                <a:tc>
                  <a:txBody>
                    <a:bodyPr/>
                    <a:lstStyle/>
                    <a:p>
                      <a:r>
                        <a:rPr lang="ru-RU" sz="1600" dirty="0" err="1">
                          <a:effectLst/>
                        </a:rPr>
                        <a:t>Скоригована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рентабельність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 smtClean="0">
                          <a:effectLst/>
                        </a:rPr>
                        <a:t>продажів</a:t>
                      </a:r>
                      <a:endParaRPr lang="en-US" sz="1600" dirty="0" smtClean="0">
                        <a:effectLst/>
                      </a:endParaRPr>
                    </a:p>
                    <a:p>
                      <a:r>
                        <a:rPr lang="ru-RU" sz="1600" dirty="0" err="1" smtClean="0">
                          <a:effectLst/>
                        </a:rPr>
                        <a:t>Клейові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 err="1" smtClean="0">
                          <a:effectLst/>
                        </a:rPr>
                        <a:t>технології</a:t>
                      </a:r>
                      <a:endParaRPr lang="en-US" sz="1600" dirty="0" smtClean="0">
                        <a:effectLst/>
                      </a:endParaRPr>
                    </a:p>
                    <a:p>
                      <a:r>
                        <a:rPr lang="ru-RU" sz="1600" dirty="0" smtClean="0">
                          <a:effectLst/>
                        </a:rPr>
                        <a:t>Догляд </a:t>
                      </a:r>
                      <a:r>
                        <a:rPr lang="ru-RU" sz="1600" dirty="0">
                          <a:effectLst/>
                        </a:rPr>
                        <a:t>за </a:t>
                      </a:r>
                      <a:r>
                        <a:rPr lang="ru-RU" sz="1600" dirty="0" smtClean="0">
                          <a:effectLst/>
                        </a:rPr>
                        <a:t>красою</a:t>
                      </a:r>
                      <a:endParaRPr lang="en-US" sz="1600" dirty="0" smtClean="0">
                        <a:effectLst/>
                      </a:endParaRPr>
                    </a:p>
                    <a:p>
                      <a:r>
                        <a:rPr lang="ru-RU" sz="1600" dirty="0" err="1" smtClean="0">
                          <a:effectLst/>
                        </a:rPr>
                        <a:t>Прання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та догляд за домом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13.5 до 14.5 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15.5 до 16.5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10.5 до 12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15 до 16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14 до 15 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16 до 17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10.5 до 12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14.5 до 15.5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13.5 до 14.5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16 до 17 </a:t>
                      </a:r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9.5 до 10.5 </a:t>
                      </a:r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14 до 15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err="1">
                          <a:effectLst/>
                        </a:rPr>
                        <a:t>Близько</a:t>
                      </a:r>
                      <a:r>
                        <a:rPr lang="ru-RU" sz="1600" dirty="0">
                          <a:effectLst/>
                        </a:rPr>
                        <a:t> 13.5 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Близько</a:t>
                      </a:r>
                      <a:r>
                        <a:rPr lang="ru-RU" sz="1600" dirty="0">
                          <a:effectLst/>
                        </a:rPr>
                        <a:t> 16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Близько</a:t>
                      </a:r>
                      <a:r>
                        <a:rPr lang="ru-RU" sz="1600" dirty="0">
                          <a:effectLst/>
                        </a:rPr>
                        <a:t> 9.5</a:t>
                      </a:r>
                    </a:p>
                    <a:p>
                      <a:r>
                        <a:rPr lang="ru-RU" sz="1600" dirty="0" err="1">
                          <a:effectLst/>
                        </a:rPr>
                        <a:t>Близько</a:t>
                      </a:r>
                      <a:r>
                        <a:rPr lang="ru-RU" sz="1600" dirty="0">
                          <a:effectLst/>
                        </a:rPr>
                        <a:t> 14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effectLst/>
                        </a:rPr>
                        <a:t>13.4 </a:t>
                      </a:r>
                    </a:p>
                    <a:p>
                      <a:r>
                        <a:rPr lang="uk-UA" sz="1600" dirty="0">
                          <a:effectLst/>
                        </a:rPr>
                        <a:t>16.2</a:t>
                      </a:r>
                    </a:p>
                    <a:p>
                      <a:r>
                        <a:rPr lang="uk-UA" sz="1600" dirty="0">
                          <a:effectLst/>
                        </a:rPr>
                        <a:t>9.5</a:t>
                      </a:r>
                    </a:p>
                    <a:p>
                      <a:r>
                        <a:rPr lang="uk-UA" sz="1600" dirty="0">
                          <a:effectLst/>
                        </a:rPr>
                        <a:t>13.7</a:t>
                      </a:r>
                      <a:endParaRPr lang="uk-UA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28" marR="98428" marT="0" marB="0"/>
                </a:tc>
                <a:extLst>
                  <a:ext uri="{0D108BD9-81ED-4DB2-BD59-A6C34878D82A}">
                    <a16:rowId xmlns:a16="http://schemas.microsoft.com/office/drawing/2014/main" val="2958797733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795729D-E5AB-6980-CFF7-35630DA82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10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44911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DA147E64-09BA-4471-96FB-AF6E5E4057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C146EA9-8DC6-4D4F-90C2-A5A6585044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133600" y="685800"/>
            <a:ext cx="10058400" cy="54864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886309BE-2E90-40A5-BF91-70F0402C73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5400000">
            <a:off x="3366236" y="-2655252"/>
            <a:ext cx="5486400" cy="12188952"/>
          </a:xfrm>
          <a:prstGeom prst="rect">
            <a:avLst/>
          </a:prstGeom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31CAD484-894B-9B48-9A73-1C4014B80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927" y="157089"/>
            <a:ext cx="9398119" cy="194284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32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Кредитні</a:t>
            </a:r>
            <a:r>
              <a:rPr lang="en-US" sz="32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рейтинги</a:t>
            </a:r>
            <a:r>
              <a:rPr lang="en-US" sz="32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підприємства</a:t>
            </a:r>
            <a:r>
              <a:rPr lang="en-US" sz="32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в 2022 </a:t>
            </a:r>
            <a:r>
              <a:rPr lang="en-US" sz="32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році</a:t>
            </a:r>
            <a:r>
              <a:rPr lang="uk-UA" sz="32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.</a:t>
            </a:r>
            <a:r>
              <a:rPr lang="en-US" sz="32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uk-UA" sz="32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uk-UA" sz="32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 прибутковості використовуваного капіталу (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ROCE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за відділеннями, 2021-2022. </a:t>
            </a:r>
            <a:r>
              <a:rPr lang="uk-UA" sz="46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uk-UA" sz="46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4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87D0A7F-09CB-4E1C-ACF6-5ECF8B4810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9764" y="685797"/>
            <a:ext cx="118872" cy="15504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02CD586-96A0-4B88-B189-5652FA4DC8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73128" y="6172201"/>
            <a:ext cx="118872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F36996C-341E-BCF6-09AA-0D93084F4DBB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2306793"/>
              </p:ext>
            </p:extLst>
          </p:nvPr>
        </p:nvGraphicFramePr>
        <p:xfrm>
          <a:off x="226277" y="2398967"/>
          <a:ext cx="11565229" cy="15821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33733">
                  <a:extLst>
                    <a:ext uri="{9D8B030D-6E8A-4147-A177-3AD203B41FA5}">
                      <a16:colId xmlns:a16="http://schemas.microsoft.com/office/drawing/2014/main" val="3434605756"/>
                    </a:ext>
                  </a:extLst>
                </a:gridCol>
                <a:gridCol w="3465748">
                  <a:extLst>
                    <a:ext uri="{9D8B030D-6E8A-4147-A177-3AD203B41FA5}">
                      <a16:colId xmlns:a16="http://schemas.microsoft.com/office/drawing/2014/main" val="205401922"/>
                    </a:ext>
                  </a:extLst>
                </a:gridCol>
                <a:gridCol w="3465748">
                  <a:extLst>
                    <a:ext uri="{9D8B030D-6E8A-4147-A177-3AD203B41FA5}">
                      <a16:colId xmlns:a16="http://schemas.microsoft.com/office/drawing/2014/main" val="2691238818"/>
                    </a:ext>
                  </a:extLst>
                </a:gridCol>
              </a:tblGrid>
              <a:tr h="619811">
                <a:tc>
                  <a:txBody>
                    <a:bodyPr/>
                    <a:lstStyle/>
                    <a:p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effectLst/>
                        </a:rPr>
                        <a:t>Standard &amp; Poor's</a:t>
                      </a:r>
                      <a:endParaRPr lang="en-US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effectLst/>
                        </a:rPr>
                        <a:t>Moody's</a:t>
                      </a:r>
                      <a:endParaRPr lang="en-US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extLst>
                  <a:ext uri="{0D108BD9-81ED-4DB2-BD59-A6C34878D82A}">
                    <a16:rowId xmlns:a16="http://schemas.microsoft.com/office/drawing/2014/main" val="470094068"/>
                  </a:ext>
                </a:extLst>
              </a:tr>
              <a:tr h="320780"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Довготривалі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А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А2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extLst>
                  <a:ext uri="{0D108BD9-81ED-4DB2-BD59-A6C34878D82A}">
                    <a16:rowId xmlns:a16="http://schemas.microsoft.com/office/drawing/2014/main" val="2180056719"/>
                  </a:ext>
                </a:extLst>
              </a:tr>
              <a:tr h="320780"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Прогноз росту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Стабільний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Стабільний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extLst>
                  <a:ext uri="{0D108BD9-81ED-4DB2-BD59-A6C34878D82A}">
                    <a16:rowId xmlns:a16="http://schemas.microsoft.com/office/drawing/2014/main" val="3316222762"/>
                  </a:ext>
                </a:extLst>
              </a:tr>
              <a:tr h="320780"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Короткострокові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tc>
                  <a:txBody>
                    <a:bodyPr/>
                    <a:lstStyle/>
                    <a:p>
                      <a:r>
                        <a:rPr lang="uk-UA" sz="2000" dirty="0">
                          <a:effectLst/>
                        </a:rPr>
                        <a:t>А-1</a:t>
                      </a:r>
                      <a:endParaRPr lang="uk-UA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tc>
                  <a:txBody>
                    <a:bodyPr/>
                    <a:lstStyle/>
                    <a:p>
                      <a:r>
                        <a:rPr lang="uk-UA" sz="2000" dirty="0">
                          <a:effectLst/>
                        </a:rPr>
                        <a:t>Р1</a:t>
                      </a:r>
                      <a:endParaRPr lang="uk-UA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37" marR="112137" marT="0" marB="0"/>
                </a:tc>
                <a:extLst>
                  <a:ext uri="{0D108BD9-81ED-4DB2-BD59-A6C34878D82A}">
                    <a16:rowId xmlns:a16="http://schemas.microsoft.com/office/drawing/2014/main" val="974485869"/>
                  </a:ext>
                </a:extLst>
              </a:tr>
            </a:tbl>
          </a:graphicData>
        </a:graphic>
      </p:graphicFrame>
      <p:graphicFrame>
        <p:nvGraphicFramePr>
          <p:cNvPr id="2" name="Объект 3">
            <a:extLst>
              <a:ext uri="{FF2B5EF4-FFF2-40B4-BE49-F238E27FC236}">
                <a16:creationId xmlns:a16="http://schemas.microsoft.com/office/drawing/2014/main" id="{37634717-8BBE-7C64-5894-74E8CA9FFA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7281737"/>
              </p:ext>
            </p:extLst>
          </p:nvPr>
        </p:nvGraphicFramePr>
        <p:xfrm>
          <a:off x="226277" y="4143834"/>
          <a:ext cx="11565229" cy="24702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8735">
                  <a:extLst>
                    <a:ext uri="{9D8B030D-6E8A-4147-A177-3AD203B41FA5}">
                      <a16:colId xmlns:a16="http://schemas.microsoft.com/office/drawing/2014/main" val="827174049"/>
                    </a:ext>
                  </a:extLst>
                </a:gridCol>
                <a:gridCol w="2500260">
                  <a:extLst>
                    <a:ext uri="{9D8B030D-6E8A-4147-A177-3AD203B41FA5}">
                      <a16:colId xmlns:a16="http://schemas.microsoft.com/office/drawing/2014/main" val="954337140"/>
                    </a:ext>
                  </a:extLst>
                </a:gridCol>
                <a:gridCol w="1261583">
                  <a:extLst>
                    <a:ext uri="{9D8B030D-6E8A-4147-A177-3AD203B41FA5}">
                      <a16:colId xmlns:a16="http://schemas.microsoft.com/office/drawing/2014/main" val="2099508068"/>
                    </a:ext>
                  </a:extLst>
                </a:gridCol>
                <a:gridCol w="1551940">
                  <a:extLst>
                    <a:ext uri="{9D8B030D-6E8A-4147-A177-3AD203B41FA5}">
                      <a16:colId xmlns:a16="http://schemas.microsoft.com/office/drawing/2014/main" val="819060001"/>
                    </a:ext>
                  </a:extLst>
                </a:gridCol>
                <a:gridCol w="2223221">
                  <a:extLst>
                    <a:ext uri="{9D8B030D-6E8A-4147-A177-3AD203B41FA5}">
                      <a16:colId xmlns:a16="http://schemas.microsoft.com/office/drawing/2014/main" val="2617327183"/>
                    </a:ext>
                  </a:extLst>
                </a:gridCol>
                <a:gridCol w="1349490">
                  <a:extLst>
                    <a:ext uri="{9D8B030D-6E8A-4147-A177-3AD203B41FA5}">
                      <a16:colId xmlns:a16="http://schemas.microsoft.com/office/drawing/2014/main" val="832164344"/>
                    </a:ext>
                  </a:extLst>
                </a:gridCol>
              </a:tblGrid>
              <a:tr h="823423">
                <a:tc>
                  <a:txBody>
                    <a:bodyPr/>
                    <a:lstStyle/>
                    <a:p>
                      <a:r>
                        <a:rPr lang="uk-UA" sz="1800" dirty="0">
                          <a:effectLst/>
                        </a:rPr>
                        <a:t>%</a:t>
                      </a:r>
                      <a:endParaRPr lang="uk-UA" sz="1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Клейовітехнології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Догляд за красою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Побутова хімія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Корпоративний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</a:rPr>
                        <a:t>«Henkel Group»</a:t>
                      </a:r>
                      <a:endParaRPr lang="en-US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extLst>
                  <a:ext uri="{0D108BD9-81ED-4DB2-BD59-A6C34878D82A}">
                    <a16:rowId xmlns:a16="http://schemas.microsoft.com/office/drawing/2014/main" val="2256499053"/>
                  </a:ext>
                </a:extLst>
              </a:tr>
              <a:tr h="823423">
                <a:tc>
                  <a:txBody>
                    <a:bodyPr/>
                    <a:lstStyle/>
                    <a:p>
                      <a:r>
                        <a:rPr lang="ru-RU" sz="1800" dirty="0" err="1">
                          <a:effectLst/>
                        </a:rPr>
                        <a:t>Прибутковість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використовуваного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капіталу</a:t>
                      </a:r>
                      <a:r>
                        <a:rPr lang="ru-RU" sz="1800" dirty="0">
                          <a:effectLst/>
                        </a:rPr>
                        <a:t> (ROCE) 2022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17.2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1.8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11.4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-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11.0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extLst>
                  <a:ext uri="{0D108BD9-81ED-4DB2-BD59-A6C34878D82A}">
                    <a16:rowId xmlns:a16="http://schemas.microsoft.com/office/drawing/2014/main" val="1157311015"/>
                  </a:ext>
                </a:extLst>
              </a:tr>
              <a:tr h="823423">
                <a:tc>
                  <a:txBody>
                    <a:bodyPr/>
                    <a:lstStyle/>
                    <a:p>
                      <a:r>
                        <a:rPr lang="ru-RU" sz="1800">
                          <a:effectLst/>
                        </a:rPr>
                        <a:t>Прибутковість використовуваного капіталу (ROCE) 2021</a:t>
                      </a:r>
                      <a:endParaRPr lang="ru-RU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13.4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6.2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9.3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>
                          <a:effectLst/>
                        </a:rPr>
                        <a:t>-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tc>
                  <a:txBody>
                    <a:bodyPr/>
                    <a:lstStyle/>
                    <a:p>
                      <a:r>
                        <a:rPr lang="uk-UA" sz="1800" dirty="0">
                          <a:effectLst/>
                        </a:rPr>
                        <a:t>9.6</a:t>
                      </a:r>
                      <a:endParaRPr lang="uk-UA" sz="1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4542" marR="104542" marT="0" marB="0"/>
                </a:tc>
                <a:extLst>
                  <a:ext uri="{0D108BD9-81ED-4DB2-BD59-A6C34878D82A}">
                    <a16:rowId xmlns:a16="http://schemas.microsoft.com/office/drawing/2014/main" val="892733681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8823A75-45FA-C92F-7B0C-483BF013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11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33464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C6DD42-7203-FCAB-B6F6-1BC273D94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anchor="ctr">
            <a:normAutofit/>
          </a:bodyPr>
          <a:lstStyle/>
          <a:p>
            <a:pPr algn="ctr"/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Боргові показники підприємства за 2021-2022 роки </a:t>
            </a:r>
            <a:endParaRPr lang="LID4096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F76D052-85DA-11F4-C474-DAF93DBF758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7150" y="1737360"/>
          <a:ext cx="10368557" cy="45354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8861">
                  <a:extLst>
                    <a:ext uri="{9D8B030D-6E8A-4147-A177-3AD203B41FA5}">
                      <a16:colId xmlns:a16="http://schemas.microsoft.com/office/drawing/2014/main" val="720710578"/>
                    </a:ext>
                  </a:extLst>
                </a:gridCol>
                <a:gridCol w="1996860">
                  <a:extLst>
                    <a:ext uri="{9D8B030D-6E8A-4147-A177-3AD203B41FA5}">
                      <a16:colId xmlns:a16="http://schemas.microsoft.com/office/drawing/2014/main" val="1939879823"/>
                    </a:ext>
                  </a:extLst>
                </a:gridCol>
                <a:gridCol w="2097440">
                  <a:extLst>
                    <a:ext uri="{9D8B030D-6E8A-4147-A177-3AD203B41FA5}">
                      <a16:colId xmlns:a16="http://schemas.microsoft.com/office/drawing/2014/main" val="774050094"/>
                    </a:ext>
                  </a:extLst>
                </a:gridCol>
                <a:gridCol w="2195396">
                  <a:extLst>
                    <a:ext uri="{9D8B030D-6E8A-4147-A177-3AD203B41FA5}">
                      <a16:colId xmlns:a16="http://schemas.microsoft.com/office/drawing/2014/main" val="912039505"/>
                    </a:ext>
                  </a:extLst>
                </a:gridCol>
              </a:tblGrid>
              <a:tr h="656443">
                <a:tc rowSpan="2"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Показник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 gridSpan="2"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Розрахункове значення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Нормативне значення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extLst>
                  <a:ext uri="{0D108BD9-81ED-4DB2-BD59-A6C34878D82A}">
                    <a16:rowId xmlns:a16="http://schemas.microsoft.com/office/drawing/2014/main" val="3515188351"/>
                  </a:ext>
                </a:extLst>
              </a:tr>
              <a:tr h="358060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2022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2021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 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extLst>
                  <a:ext uri="{0D108BD9-81ED-4DB2-BD59-A6C34878D82A}">
                    <a16:rowId xmlns:a16="http://schemas.microsoft.com/office/drawing/2014/main" val="3619836132"/>
                  </a:ext>
                </a:extLst>
              </a:tr>
              <a:tr h="880231"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Коефіцієнт поточної ліквідності (</a:t>
                      </a:r>
                      <a:r>
                        <a:rPr lang="en-US" sz="2000">
                          <a:effectLst/>
                        </a:rPr>
                        <a:t>CR)</a:t>
                      </a:r>
                      <a:endParaRPr lang="en-US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1.12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1.11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effectLst/>
                        </a:rPr>
                        <a:t>Прийнятний показник має бути в межах 1 - 3.</a:t>
                      </a: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extLst>
                  <a:ext uri="{0D108BD9-81ED-4DB2-BD59-A6C34878D82A}">
                    <a16:rowId xmlns:a16="http://schemas.microsoft.com/office/drawing/2014/main" val="2410670642"/>
                  </a:ext>
                </a:extLst>
              </a:tr>
              <a:tr h="880231"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Коефіцієнт «швидкої ліквідності» (</a:t>
                      </a:r>
                      <a:r>
                        <a:rPr lang="en-US" sz="2000">
                          <a:effectLst/>
                        </a:rPr>
                        <a:t>QR)</a:t>
                      </a:r>
                      <a:endParaRPr lang="en-US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0.84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0.85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effectLst/>
                        </a:rPr>
                        <a:t>Прийнятний показник має бути в межах 0.6 - 0.8.</a:t>
                      </a: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extLst>
                  <a:ext uri="{0D108BD9-81ED-4DB2-BD59-A6C34878D82A}">
                    <a16:rowId xmlns:a16="http://schemas.microsoft.com/office/drawing/2014/main" val="510217052"/>
                  </a:ext>
                </a:extLst>
              </a:tr>
              <a:tr h="880231"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Коефіцієнт заборгованості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effectLst/>
                        </a:rPr>
                        <a:t>2.54</a:t>
                      </a:r>
                      <a:endParaRPr lang="en-US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effectLst/>
                        </a:rPr>
                        <a:t>2.45</a:t>
                      </a:r>
                      <a:endParaRPr lang="en-US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effectLst/>
                        </a:rPr>
                        <a:t>Прийнятний показник має бути в межах 0.4 - 0.6.</a:t>
                      </a: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extLst>
                  <a:ext uri="{0D108BD9-81ED-4DB2-BD59-A6C34878D82A}">
                    <a16:rowId xmlns:a16="http://schemas.microsoft.com/office/drawing/2014/main" val="1147518975"/>
                  </a:ext>
                </a:extLst>
              </a:tr>
              <a:tr h="880231"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Забезпеченість відсотків (</a:t>
                      </a:r>
                      <a:r>
                        <a:rPr lang="en-US" sz="2000">
                          <a:effectLst/>
                        </a:rPr>
                        <a:t>IC)</a:t>
                      </a:r>
                      <a:endParaRPr lang="en-US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48.1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</a:rPr>
                        <a:t>28.84</a:t>
                      </a:r>
                      <a:endParaRPr lang="uk-UA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tc>
                  <a:txBody>
                    <a:bodyPr/>
                    <a:lstStyle/>
                    <a:p>
                      <a:r>
                        <a:rPr lang="ru-RU" sz="1800" err="1">
                          <a:effectLst/>
                        </a:rPr>
                        <a:t>Прийнятний</a:t>
                      </a:r>
                      <a:r>
                        <a:rPr lang="ru-RU" sz="1800">
                          <a:effectLst/>
                        </a:rPr>
                        <a:t> </a:t>
                      </a:r>
                      <a:r>
                        <a:rPr lang="ru-RU" sz="1800" err="1">
                          <a:effectLst/>
                        </a:rPr>
                        <a:t>показник</a:t>
                      </a:r>
                      <a:r>
                        <a:rPr lang="ru-RU" sz="1800">
                          <a:effectLst/>
                        </a:rPr>
                        <a:t> </a:t>
                      </a:r>
                      <a:r>
                        <a:rPr lang="ru-RU" sz="1800" err="1">
                          <a:effectLst/>
                        </a:rPr>
                        <a:t>має</a:t>
                      </a:r>
                      <a:r>
                        <a:rPr lang="ru-RU" sz="1800">
                          <a:effectLst/>
                        </a:rPr>
                        <a:t> бути </a:t>
                      </a:r>
                      <a:r>
                        <a:rPr lang="ru-RU" sz="1800" err="1">
                          <a:effectLst/>
                        </a:rPr>
                        <a:t>від</a:t>
                      </a:r>
                      <a:r>
                        <a:rPr lang="ru-RU" sz="1800">
                          <a:effectLst/>
                        </a:rPr>
                        <a:t> 1.5 й </a:t>
                      </a:r>
                      <a:r>
                        <a:rPr lang="ru-RU" sz="1800" err="1">
                          <a:effectLst/>
                        </a:rPr>
                        <a:t>вище</a:t>
                      </a:r>
                      <a:r>
                        <a:rPr lang="ru-RU" sz="1800">
                          <a:effectLst/>
                        </a:rPr>
                        <a:t>.</a:t>
                      </a: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1894" marR="111894" marT="0" marB="0"/>
                </a:tc>
                <a:extLst>
                  <a:ext uri="{0D108BD9-81ED-4DB2-BD59-A6C34878D82A}">
                    <a16:rowId xmlns:a16="http://schemas.microsoft.com/office/drawing/2014/main" val="2532204159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FD5086A-FAB6-E926-7F8B-C5E55F27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12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68220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C97E26-2D2A-2545-8241-C50C88E94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anchor="ctr">
            <a:normAutofit/>
          </a:bodyPr>
          <a:lstStyle/>
          <a:p>
            <a:pPr algn="ctr"/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прибутковості підприємства за 2021-2022 роки </a:t>
            </a:r>
            <a:endParaRPr lang="LID4096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A376450-318C-DFEC-E0D6-03F275AF3B7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10716" y="1737360"/>
          <a:ext cx="10361426" cy="45354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33369">
                  <a:extLst>
                    <a:ext uri="{9D8B030D-6E8A-4147-A177-3AD203B41FA5}">
                      <a16:colId xmlns:a16="http://schemas.microsoft.com/office/drawing/2014/main" val="4047946059"/>
                    </a:ext>
                  </a:extLst>
                </a:gridCol>
                <a:gridCol w="1389034">
                  <a:extLst>
                    <a:ext uri="{9D8B030D-6E8A-4147-A177-3AD203B41FA5}">
                      <a16:colId xmlns:a16="http://schemas.microsoft.com/office/drawing/2014/main" val="317137210"/>
                    </a:ext>
                  </a:extLst>
                </a:gridCol>
                <a:gridCol w="1389034">
                  <a:extLst>
                    <a:ext uri="{9D8B030D-6E8A-4147-A177-3AD203B41FA5}">
                      <a16:colId xmlns:a16="http://schemas.microsoft.com/office/drawing/2014/main" val="3284616087"/>
                    </a:ext>
                  </a:extLst>
                </a:gridCol>
                <a:gridCol w="3849989">
                  <a:extLst>
                    <a:ext uri="{9D8B030D-6E8A-4147-A177-3AD203B41FA5}">
                      <a16:colId xmlns:a16="http://schemas.microsoft.com/office/drawing/2014/main" val="1606055579"/>
                    </a:ext>
                  </a:extLst>
                </a:gridCol>
              </a:tblGrid>
              <a:tr h="319195">
                <a:tc rowSpan="2"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Показник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 gridSpan="2"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Розрахункове значення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Нормативне значення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extLst>
                  <a:ext uri="{0D108BD9-81ED-4DB2-BD59-A6C34878D82A}">
                    <a16:rowId xmlns:a16="http://schemas.microsoft.com/office/drawing/2014/main" val="3670537392"/>
                  </a:ext>
                </a:extLst>
              </a:tr>
              <a:tr h="319195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2022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2021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 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extLst>
                  <a:ext uri="{0D108BD9-81ED-4DB2-BD59-A6C34878D82A}">
                    <a16:rowId xmlns:a16="http://schemas.microsoft.com/office/drawing/2014/main" val="2173547552"/>
                  </a:ext>
                </a:extLst>
              </a:tr>
              <a:tr h="1105272">
                <a:tc>
                  <a:txBody>
                    <a:bodyPr/>
                    <a:lstStyle/>
                    <a:p>
                      <a:r>
                        <a:rPr lang="en-US" sz="1700">
                          <a:effectLst/>
                        </a:rPr>
                        <a:t>EBIT, </a:t>
                      </a:r>
                      <a:r>
                        <a:rPr lang="ru-RU" sz="1700">
                          <a:effectLst/>
                        </a:rPr>
                        <a:t>млн евро</a:t>
                      </a:r>
                      <a:endParaRPr lang="ru-RU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2 213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2 019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ru-RU" sz="1700">
                          <a:effectLst/>
                        </a:rPr>
                        <a:t>Відсутнє, збільшення показує збільшення операційних прибутків до податків та витрат на відсотки по боргам.</a:t>
                      </a:r>
                      <a:endParaRPr lang="ru-RU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extLst>
                  <a:ext uri="{0D108BD9-81ED-4DB2-BD59-A6C34878D82A}">
                    <a16:rowId xmlns:a16="http://schemas.microsoft.com/office/drawing/2014/main" val="856002054"/>
                  </a:ext>
                </a:extLst>
              </a:tr>
              <a:tr h="843246">
                <a:tc>
                  <a:txBody>
                    <a:bodyPr/>
                    <a:lstStyle/>
                    <a:p>
                      <a:r>
                        <a:rPr lang="en-US" sz="1700">
                          <a:effectLst/>
                        </a:rPr>
                        <a:t>EBITDA, </a:t>
                      </a:r>
                      <a:r>
                        <a:rPr lang="ru-RU" sz="1700">
                          <a:effectLst/>
                        </a:rPr>
                        <a:t>млн евро</a:t>
                      </a:r>
                      <a:endParaRPr lang="ru-RU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3 222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en-US" sz="1700">
                          <a:effectLst/>
                        </a:rPr>
                        <a:t>831</a:t>
                      </a:r>
                      <a:endParaRPr lang="en-US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Відсутнє, показує наскільки прибутковою є основна діяльність підприємства.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extLst>
                  <a:ext uri="{0D108BD9-81ED-4DB2-BD59-A6C34878D82A}">
                    <a16:rowId xmlns:a16="http://schemas.microsoft.com/office/drawing/2014/main" val="3844377331"/>
                  </a:ext>
                </a:extLst>
              </a:tr>
              <a:tr h="1105272">
                <a:tc>
                  <a:txBody>
                    <a:bodyPr/>
                    <a:lstStyle/>
                    <a:p>
                      <a:r>
                        <a:rPr lang="en-US" sz="1700">
                          <a:effectLst/>
                        </a:rPr>
                        <a:t>EV</a:t>
                      </a:r>
                      <a:r>
                        <a:rPr lang="ru-RU" sz="1700">
                          <a:effectLst/>
                        </a:rPr>
                        <a:t>А, млн евро </a:t>
                      </a:r>
                      <a:endParaRPr lang="ru-RU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852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503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ru-RU" sz="1700">
                          <a:effectLst/>
                        </a:rPr>
                        <a:t>Позитивна величина показника EVA свідчить про збільшення вартості компанії, тоді як негативна – про її зниження.</a:t>
                      </a:r>
                      <a:endParaRPr lang="ru-RU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extLst>
                  <a:ext uri="{0D108BD9-81ED-4DB2-BD59-A6C34878D82A}">
                    <a16:rowId xmlns:a16="http://schemas.microsoft.com/office/drawing/2014/main" val="3841858938"/>
                  </a:ext>
                </a:extLst>
              </a:tr>
              <a:tr h="843246"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Коефіцієнт норми прибутку (</a:t>
                      </a:r>
                      <a:r>
                        <a:rPr lang="en-US" sz="1700">
                          <a:effectLst/>
                        </a:rPr>
                        <a:t>PM), %</a:t>
                      </a:r>
                      <a:endParaRPr lang="en-US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8.12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uk-UA" sz="1700">
                          <a:effectLst/>
                        </a:rPr>
                        <a:t>7.4</a:t>
                      </a:r>
                      <a:endParaRPr lang="uk-UA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tc>
                  <a:txBody>
                    <a:bodyPr/>
                    <a:lstStyle/>
                    <a:p>
                      <a:r>
                        <a:rPr lang="ru-RU" sz="1700">
                          <a:effectLst/>
                        </a:rPr>
                        <a:t>У </a:t>
                      </a:r>
                      <a:r>
                        <a:rPr lang="ru-RU" sz="1700" err="1">
                          <a:effectLst/>
                        </a:rPr>
                        <a:t>галузях</a:t>
                      </a:r>
                      <a:r>
                        <a:rPr lang="ru-RU" sz="1700">
                          <a:effectLst/>
                        </a:rPr>
                        <a:t> </a:t>
                      </a:r>
                      <a:r>
                        <a:rPr lang="ru-RU" sz="1700" err="1">
                          <a:effectLst/>
                        </a:rPr>
                        <a:t>хімічної</a:t>
                      </a:r>
                      <a:r>
                        <a:rPr lang="ru-RU" sz="1700">
                          <a:effectLst/>
                        </a:rPr>
                        <a:t> </a:t>
                      </a:r>
                      <a:r>
                        <a:rPr lang="ru-RU" sz="1700" err="1">
                          <a:effectLst/>
                        </a:rPr>
                        <a:t>промисловості</a:t>
                      </a:r>
                      <a:r>
                        <a:rPr lang="ru-RU" sz="1700">
                          <a:effectLst/>
                        </a:rPr>
                        <a:t> </a:t>
                      </a:r>
                      <a:r>
                        <a:rPr lang="ru-RU" sz="1700" err="1">
                          <a:effectLst/>
                        </a:rPr>
                        <a:t>показник</a:t>
                      </a:r>
                      <a:r>
                        <a:rPr lang="ru-RU" sz="1700">
                          <a:effectLst/>
                        </a:rPr>
                        <a:t> </a:t>
                      </a:r>
                      <a:r>
                        <a:rPr lang="ru-RU" sz="1700" err="1">
                          <a:effectLst/>
                        </a:rPr>
                        <a:t>коливається</a:t>
                      </a:r>
                      <a:r>
                        <a:rPr lang="ru-RU" sz="1700">
                          <a:effectLst/>
                        </a:rPr>
                        <a:t> в межах 4 -7 %.</a:t>
                      </a:r>
                      <a:endParaRPr lang="ru-RU" sz="17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92" marR="107192" marT="0" marB="0"/>
                </a:tc>
                <a:extLst>
                  <a:ext uri="{0D108BD9-81ED-4DB2-BD59-A6C34878D82A}">
                    <a16:rowId xmlns:a16="http://schemas.microsoft.com/office/drawing/2014/main" val="245337741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D5B06DF-9CD1-7CB5-1BC8-D018BBF14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13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50569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FCFE05-B0B3-929F-3ABB-BCD2092E5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anchor="ctr">
            <a:normAutofit/>
          </a:bodyPr>
          <a:lstStyle/>
          <a:p>
            <a:pPr algn="ctr"/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Показники ефективності використання основних засобів та виробничих ресурсів за 2021-2022 роки </a:t>
            </a:r>
            <a:endParaRPr lang="LID4096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CCA0B8D-7B3A-E957-BBAE-6A8CAAD48A3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49134" y="1737360"/>
          <a:ext cx="9884590" cy="45354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67952">
                  <a:extLst>
                    <a:ext uri="{9D8B030D-6E8A-4147-A177-3AD203B41FA5}">
                      <a16:colId xmlns:a16="http://schemas.microsoft.com/office/drawing/2014/main" val="2653191740"/>
                    </a:ext>
                  </a:extLst>
                </a:gridCol>
                <a:gridCol w="1752160">
                  <a:extLst>
                    <a:ext uri="{9D8B030D-6E8A-4147-A177-3AD203B41FA5}">
                      <a16:colId xmlns:a16="http://schemas.microsoft.com/office/drawing/2014/main" val="1649776969"/>
                    </a:ext>
                  </a:extLst>
                </a:gridCol>
                <a:gridCol w="1752160">
                  <a:extLst>
                    <a:ext uri="{9D8B030D-6E8A-4147-A177-3AD203B41FA5}">
                      <a16:colId xmlns:a16="http://schemas.microsoft.com/office/drawing/2014/main" val="1083527624"/>
                    </a:ext>
                  </a:extLst>
                </a:gridCol>
                <a:gridCol w="3312318">
                  <a:extLst>
                    <a:ext uri="{9D8B030D-6E8A-4147-A177-3AD203B41FA5}">
                      <a16:colId xmlns:a16="http://schemas.microsoft.com/office/drawing/2014/main" val="266369894"/>
                    </a:ext>
                  </a:extLst>
                </a:gridCol>
              </a:tblGrid>
              <a:tr h="402156">
                <a:tc rowSpan="2"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Показник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 gridSpan="2"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Розрахункове значення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Нормативне значення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extLst>
                  <a:ext uri="{0D108BD9-81ED-4DB2-BD59-A6C34878D82A}">
                    <a16:rowId xmlns:a16="http://schemas.microsoft.com/office/drawing/2014/main" val="2882100008"/>
                  </a:ext>
                </a:extLst>
              </a:tr>
              <a:tr h="402156">
                <a:tc v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2022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2021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extLst>
                  <a:ext uri="{0D108BD9-81ED-4DB2-BD59-A6C34878D82A}">
                    <a16:rowId xmlns:a16="http://schemas.microsoft.com/office/drawing/2014/main" val="2273631726"/>
                  </a:ext>
                </a:extLst>
              </a:tr>
              <a:tr h="1072416"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Прибутковість власного капіталу (</a:t>
                      </a:r>
                      <a:r>
                        <a:rPr lang="en-US" sz="2200">
                          <a:effectLst/>
                        </a:rPr>
                        <a:t>ROE), %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8.22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7.97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Відсутнє, головна ціль, максимізація даного показника.</a:t>
                      </a:r>
                      <a:endParaRPr lang="ru-RU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extLst>
                  <a:ext uri="{0D108BD9-81ED-4DB2-BD59-A6C34878D82A}">
                    <a16:rowId xmlns:a16="http://schemas.microsoft.com/office/drawing/2014/main" val="1997949657"/>
                  </a:ext>
                </a:extLst>
              </a:tr>
              <a:tr h="681431"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Коефіцієнт </a:t>
                      </a:r>
                      <a:r>
                        <a:rPr lang="en-US" sz="2200">
                          <a:effectLst/>
                        </a:rPr>
                        <a:t>RFA, %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6.81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7.32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Прийнятний показник має бути вище 0.14.</a:t>
                      </a:r>
                      <a:endParaRPr lang="ru-RU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extLst>
                  <a:ext uri="{0D108BD9-81ED-4DB2-BD59-A6C34878D82A}">
                    <a16:rowId xmlns:a16="http://schemas.microsoft.com/office/drawing/2014/main" val="3419462109"/>
                  </a:ext>
                </a:extLst>
              </a:tr>
              <a:tr h="681431"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Коефіцієнт </a:t>
                      </a:r>
                      <a:r>
                        <a:rPr lang="en-US" sz="2200">
                          <a:effectLst/>
                        </a:rPr>
                        <a:t>ROA, %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4.98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4.7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Прийнятний показник має бути вище 0.14.</a:t>
                      </a:r>
                      <a:endParaRPr lang="ru-RU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extLst>
                  <a:ext uri="{0D108BD9-81ED-4DB2-BD59-A6C34878D82A}">
                    <a16:rowId xmlns:a16="http://schemas.microsoft.com/office/drawing/2014/main" val="3659810526"/>
                  </a:ext>
                </a:extLst>
              </a:tr>
              <a:tr h="1295836"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Оборотність запасів (</a:t>
                      </a:r>
                      <a:r>
                        <a:rPr lang="en-US" sz="2200">
                          <a:effectLst/>
                        </a:rPr>
                        <a:t>ST)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4.22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uk-UA" sz="2200">
                          <a:effectLst/>
                        </a:rPr>
                        <a:t>4.74</a:t>
                      </a:r>
                      <a:endParaRPr lang="uk-UA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tc>
                  <a:txBody>
                    <a:bodyPr/>
                    <a:lstStyle/>
                    <a:p>
                      <a:r>
                        <a:rPr lang="ru-RU" sz="2000" err="1">
                          <a:effectLst/>
                        </a:rPr>
                        <a:t>Відсутнє</a:t>
                      </a:r>
                      <a:r>
                        <a:rPr lang="ru-RU" sz="2000">
                          <a:effectLst/>
                        </a:rPr>
                        <a:t>, </a:t>
                      </a:r>
                      <a:r>
                        <a:rPr lang="ru-RU" sz="2000" err="1">
                          <a:effectLst/>
                        </a:rPr>
                        <a:t>чим</a:t>
                      </a:r>
                      <a:r>
                        <a:rPr lang="ru-RU" sz="2000">
                          <a:effectLst/>
                        </a:rPr>
                        <a:t> </a:t>
                      </a:r>
                      <a:r>
                        <a:rPr lang="ru-RU" sz="2000" err="1">
                          <a:effectLst/>
                        </a:rPr>
                        <a:t>вище</a:t>
                      </a:r>
                      <a:r>
                        <a:rPr lang="ru-RU" sz="2000">
                          <a:effectLst/>
                        </a:rPr>
                        <a:t> </a:t>
                      </a:r>
                      <a:r>
                        <a:rPr lang="ru-RU" sz="2000" err="1">
                          <a:effectLst/>
                        </a:rPr>
                        <a:t>показник</a:t>
                      </a:r>
                      <a:r>
                        <a:rPr lang="ru-RU" sz="2000">
                          <a:effectLst/>
                        </a:rPr>
                        <a:t>, </a:t>
                      </a:r>
                      <a:r>
                        <a:rPr lang="ru-RU" sz="2000" err="1">
                          <a:effectLst/>
                        </a:rPr>
                        <a:t>тим</a:t>
                      </a:r>
                      <a:r>
                        <a:rPr lang="ru-RU" sz="2000">
                          <a:effectLst/>
                        </a:rPr>
                        <a:t> </a:t>
                      </a:r>
                      <a:r>
                        <a:rPr lang="ru-RU" sz="2000" err="1">
                          <a:effectLst/>
                        </a:rPr>
                        <a:t>більш</a:t>
                      </a:r>
                      <a:r>
                        <a:rPr lang="ru-RU" sz="2000">
                          <a:effectLst/>
                        </a:rPr>
                        <a:t> </a:t>
                      </a:r>
                      <a:r>
                        <a:rPr lang="ru-RU" sz="2000" err="1">
                          <a:effectLst/>
                        </a:rPr>
                        <a:t>ефективним</a:t>
                      </a:r>
                      <a:r>
                        <a:rPr lang="ru-RU" sz="2000">
                          <a:effectLst/>
                        </a:rPr>
                        <a:t> є </a:t>
                      </a:r>
                      <a:r>
                        <a:rPr lang="ru-RU" sz="2000" err="1">
                          <a:effectLst/>
                        </a:rPr>
                        <a:t>виробництво</a:t>
                      </a:r>
                      <a:r>
                        <a:rPr lang="ru-RU" sz="2000">
                          <a:effectLst/>
                        </a:rPr>
                        <a:t>.</a:t>
                      </a:r>
                      <a:endParaRPr lang="ru-RU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674" marR="125674" marT="0" marB="0"/>
                </a:tc>
                <a:extLst>
                  <a:ext uri="{0D108BD9-81ED-4DB2-BD59-A6C34878D82A}">
                    <a16:rowId xmlns:a16="http://schemas.microsoft.com/office/drawing/2014/main" val="864725745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2BE30ED-C9EA-20D4-663F-536C7FE38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14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77943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14B05-64A2-21A7-598F-8E8164A46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5"/>
            <a:ext cx="4544762" cy="1401183"/>
          </a:xfrm>
        </p:spPr>
        <p:txBody>
          <a:bodyPr anchor="t">
            <a:normAutofit/>
          </a:bodyPr>
          <a:lstStyle/>
          <a:p>
            <a:r>
              <a:rPr lang="uk-UA" sz="1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РОЗДІЛ ІІІ. УДОСКОНАЛЕННЯ МІЖНАРОДНОЇ ЕКОНОМІЧНОЇ ДІЯЛЬНОСТІ ПІДПРИЄМСТВА ВИРОБНИКА БУДІВЕЛЬНИХ МАТЕРІАЛІВ</a:t>
            </a:r>
            <a:r>
              <a:rPr lang="uk-UA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uk-UA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LID4096" sz="1500" dirty="0"/>
          </a:p>
        </p:txBody>
      </p:sp>
      <p:cxnSp>
        <p:nvCxnSpPr>
          <p:cNvPr id="11275" name="Straight Connector 11274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70" name="Picture 6" descr="Удосконалення міжнародної економічної діяльності підприємства виробника будівельних матеріалів. Изображение 4 из 4">
            <a:extLst>
              <a:ext uri="{FF2B5EF4-FFF2-40B4-BE49-F238E27FC236}">
                <a16:creationId xmlns:a16="http://schemas.microsoft.com/office/drawing/2014/main" id="{0AB48350-EE9F-80CB-9349-A2ABE04AE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1780" y="771753"/>
            <a:ext cx="5316095" cy="531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15D0006-5C2A-4687-6FEC-352F49AD4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15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44302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3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9FD629-6E98-EDCC-1385-9547CAA75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uk-UA" sz="4200" b="1" ker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Розрахунок</a:t>
            </a:r>
            <a:r>
              <a:rPr lang="uk-UA" sz="4200" b="1" kern="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200" b="1" ker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постійних</a:t>
            </a:r>
            <a:r>
              <a:rPr lang="uk-UA" sz="4200" b="1" kern="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200" b="1" ker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витрат</a:t>
            </a:r>
            <a:r>
              <a:rPr lang="uk-UA" sz="4200" b="1" kern="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200" b="1" ker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uk-UA" sz="4200" b="1" kern="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200" b="1" ker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рік</a:t>
            </a:r>
            <a:br>
              <a:rPr lang="uk-UA" sz="4200" b="1" ker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LID4096" sz="4200"/>
          </a:p>
        </p:txBody>
      </p:sp>
      <p:sp>
        <p:nvSpPr>
          <p:cNvPr id="29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4C14AE3-316C-F62B-F8B7-7408A4DCC0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5520128"/>
              </p:ext>
            </p:extLst>
          </p:nvPr>
        </p:nvGraphicFramePr>
        <p:xfrm>
          <a:off x="1358193" y="2228087"/>
          <a:ext cx="9475614" cy="4377095"/>
        </p:xfrm>
        <a:graphic>
          <a:graphicData uri="http://schemas.openxmlformats.org/drawingml/2006/table">
            <a:tbl>
              <a:tblPr firstRow="1" firstCol="1" lastRow="1" lastCol="1" bandRow="1" bandCol="1">
                <a:noFill/>
                <a:tableStyleId>{5C22544A-7EE6-4342-B048-85BDC9FD1C3A}</a:tableStyleId>
              </a:tblPr>
              <a:tblGrid>
                <a:gridCol w="7750779">
                  <a:extLst>
                    <a:ext uri="{9D8B030D-6E8A-4147-A177-3AD203B41FA5}">
                      <a16:colId xmlns:a16="http://schemas.microsoft.com/office/drawing/2014/main" val="2526874262"/>
                    </a:ext>
                  </a:extLst>
                </a:gridCol>
                <a:gridCol w="1724835">
                  <a:extLst>
                    <a:ext uri="{9D8B030D-6E8A-4147-A177-3AD203B41FA5}">
                      <a16:colId xmlns:a16="http://schemas.microsoft.com/office/drawing/2014/main" val="2605401642"/>
                    </a:ext>
                  </a:extLst>
                </a:gridCol>
              </a:tblGrid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0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Найменування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0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Сума,</a:t>
                      </a:r>
                      <a:r>
                        <a:rPr lang="uk-UA" sz="1000" b="1" spc="-1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євро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357411"/>
                  </a:ext>
                </a:extLst>
              </a:tr>
              <a:tr h="345527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Постійні</a:t>
                      </a:r>
                      <a:r>
                        <a:rPr lang="uk-UA" sz="1000" b="1" spc="-1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витрати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904068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Оренда</a:t>
                      </a:r>
                      <a:r>
                        <a:rPr lang="uk-UA" sz="1000" b="1" spc="-2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офісу,</a:t>
                      </a:r>
                      <a:r>
                        <a:rPr lang="uk-UA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12 міс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18 000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146918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Зміст</a:t>
                      </a:r>
                      <a:r>
                        <a:rPr lang="uk-UA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офісу</a:t>
                      </a:r>
                      <a:r>
                        <a:rPr lang="uk-UA" sz="1000" b="1" spc="-2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(зв'язок,</a:t>
                      </a:r>
                      <a:r>
                        <a:rPr lang="uk-UA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інтернет,</a:t>
                      </a:r>
                      <a:r>
                        <a:rPr lang="uk-UA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канцелярія,</a:t>
                      </a:r>
                      <a:r>
                        <a:rPr lang="uk-UA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офісна</a:t>
                      </a:r>
                      <a:r>
                        <a:rPr lang="uk-UA" sz="1000" b="1" spc="-1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техніка),</a:t>
                      </a:r>
                      <a:r>
                        <a:rPr lang="uk-UA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12</a:t>
                      </a:r>
                      <a:r>
                        <a:rPr lang="uk-UA" sz="1000" b="1" spc="-1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міс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12 000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341829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Витрати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на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маркетинг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і</a:t>
                      </a:r>
                      <a:r>
                        <a:rPr lang="ru-RU" sz="1000" b="1" spc="-1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рекламу,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12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міс</a:t>
                      </a:r>
                      <a:endParaRPr lang="ru-RU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6 000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430006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Транспортні</a:t>
                      </a:r>
                      <a:r>
                        <a:rPr lang="uk-UA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витрати,</a:t>
                      </a:r>
                      <a:r>
                        <a:rPr lang="uk-UA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12</a:t>
                      </a:r>
                      <a:r>
                        <a:rPr lang="uk-UA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міс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6 000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652367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Заробітна</a:t>
                      </a:r>
                      <a:r>
                        <a:rPr lang="ru-RU" sz="1000" b="1" spc="-1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плата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генерального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директора,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12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міс</a:t>
                      </a:r>
                      <a:endParaRPr lang="ru-RU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36 000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00208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Заробітна</a:t>
                      </a:r>
                      <a:r>
                        <a:rPr lang="ru-RU" sz="1000" b="1" spc="-1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плата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менеджера</a:t>
                      </a:r>
                      <a:r>
                        <a:rPr lang="ru-RU" sz="1000" b="1" spc="-1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проекту,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12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міс</a:t>
                      </a:r>
                      <a:endParaRPr lang="ru-RU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24 000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691506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Заробітна</a:t>
                      </a:r>
                      <a:r>
                        <a:rPr lang="ru-RU" sz="1000" b="1" spc="-1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плата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конструктора,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12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міс</a:t>
                      </a:r>
                      <a:endParaRPr lang="ru-RU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24 000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737628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Заробітна</a:t>
                      </a:r>
                      <a:r>
                        <a:rPr lang="ru-RU" sz="1000" b="1" spc="-1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плата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юриста,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12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міс</a:t>
                      </a:r>
                      <a:endParaRPr lang="ru-RU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14 400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436412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Заробітна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плата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секретаря,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12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міс</a:t>
                      </a:r>
                      <a:endParaRPr lang="ru-RU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10 800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79136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Витрати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на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бухгалтерський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облік,</a:t>
                      </a:r>
                      <a:r>
                        <a:rPr lang="ru-RU" sz="10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12</a:t>
                      </a:r>
                      <a:r>
                        <a:rPr lang="ru-RU" sz="10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ru-RU" sz="1000" b="1">
                          <a:solidFill>
                            <a:srgbClr val="FFFFFF"/>
                          </a:solidFill>
                          <a:effectLst/>
                        </a:rPr>
                        <a:t>міс</a:t>
                      </a:r>
                      <a:endParaRPr lang="ru-RU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rgbClr val="FFFFFF"/>
                          </a:solidFill>
                          <a:effectLst/>
                        </a:rPr>
                        <a:t>12 000</a:t>
                      </a:r>
                      <a:endParaRPr lang="uk-UA" sz="10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752281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81915">
                        <a:lnSpc>
                          <a:spcPts val="128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Разом</a:t>
                      </a:r>
                      <a:r>
                        <a:rPr lang="uk-UA" sz="1000" b="1" spc="-2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постійні</a:t>
                      </a:r>
                      <a:r>
                        <a:rPr lang="uk-UA" sz="1000" b="1" spc="-1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uk-UA" sz="1000" b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витрати</a:t>
                      </a:r>
                      <a:endParaRPr lang="uk-UA" sz="1000" b="1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878E8B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28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163 200</a:t>
                      </a:r>
                      <a:endParaRPr lang="uk-UA" sz="1000" b="1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2387" marR="85432" marT="85432" marB="85432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878E8B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795191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BD96667-E356-9C5B-F8A8-D96451BA4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16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49935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CD7BAF-D176-11E6-88DF-A55FF3192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901701"/>
            <a:ext cx="4603377" cy="1454635"/>
          </a:xfrm>
        </p:spPr>
        <p:txBody>
          <a:bodyPr anchor="t">
            <a:normAutofit fontScale="90000"/>
          </a:bodyPr>
          <a:lstStyle/>
          <a:p>
            <a:r>
              <a:rPr lang="uk-UA" sz="27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Розрахунок</a:t>
            </a:r>
            <a:r>
              <a:rPr lang="uk-UA" sz="2700" b="1" kern="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7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рентабельності</a:t>
            </a:r>
            <a:r>
              <a:rPr lang="uk-UA" sz="2700" b="1" kern="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7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проекту, Розрахунок</a:t>
            </a:r>
            <a:r>
              <a:rPr lang="uk-UA" sz="2700" b="1" kern="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7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ефективності</a:t>
            </a:r>
            <a:r>
              <a:rPr lang="uk-UA" sz="2700" b="1" kern="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7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міжнародного</a:t>
            </a:r>
            <a:r>
              <a:rPr lang="uk-UA" sz="2700" b="1" kern="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7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проекту</a:t>
            </a:r>
            <a:r>
              <a:rPr lang="uk-UA" sz="32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uk-UA" sz="32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LID4096" sz="3200" dirty="0"/>
          </a:p>
        </p:txBody>
      </p:sp>
      <p:cxnSp>
        <p:nvCxnSpPr>
          <p:cNvPr id="11" name="Straight Connector 8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2036" y="4634583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FCC3069-EFF5-2B65-848A-87EAB7D7465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125577" y="838211"/>
          <a:ext cx="5198647" cy="514715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9546">
                  <a:extLst>
                    <a:ext uri="{9D8B030D-6E8A-4147-A177-3AD203B41FA5}">
                      <a16:colId xmlns:a16="http://schemas.microsoft.com/office/drawing/2014/main" val="2489040293"/>
                    </a:ext>
                  </a:extLst>
                </a:gridCol>
                <a:gridCol w="4251028">
                  <a:extLst>
                    <a:ext uri="{9D8B030D-6E8A-4147-A177-3AD203B41FA5}">
                      <a16:colId xmlns:a16="http://schemas.microsoft.com/office/drawing/2014/main" val="732884259"/>
                    </a:ext>
                  </a:extLst>
                </a:gridCol>
                <a:gridCol w="688073">
                  <a:extLst>
                    <a:ext uri="{9D8B030D-6E8A-4147-A177-3AD203B41FA5}">
                      <a16:colId xmlns:a16="http://schemas.microsoft.com/office/drawing/2014/main" val="478685814"/>
                    </a:ext>
                  </a:extLst>
                </a:gridCol>
              </a:tblGrid>
              <a:tr h="165226"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43710" marR="1736090" algn="ctr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Стаття</a:t>
                      </a:r>
                      <a:r>
                        <a:rPr lang="uk-UA" sz="900" spc="-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витрат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Сума,</a:t>
                      </a:r>
                      <a:r>
                        <a:rPr lang="uk-UA" sz="900" spc="-1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євро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11657185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Витрати</a:t>
                      </a:r>
                      <a:r>
                        <a:rPr lang="uk-UA" sz="900" spc="15">
                          <a:effectLst/>
                        </a:rPr>
                        <a:t> </a:t>
                      </a:r>
                      <a:r>
                        <a:rPr lang="en-US" sz="900">
                          <a:effectLst/>
                        </a:rPr>
                        <a:t>Henkel 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73439318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1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Фасадні системи утеплення Ceresit (скріплена теплоізоляція) 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1 270 021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56835520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ЗАГАЛЬНОБУДІВЕЛЬНІ МАТЕРІАЛИ</a:t>
                      </a:r>
                      <a:r>
                        <a:rPr lang="uk-UA" sz="800">
                          <a:effectLst/>
                        </a:rPr>
                        <a:t> </a:t>
                      </a:r>
                      <a:r>
                        <a:rPr lang="en-US" sz="900">
                          <a:effectLst/>
                        </a:rPr>
                        <a:t>Ceresit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313 401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28855817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4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Проектування</a:t>
                      </a:r>
                      <a:r>
                        <a:rPr lang="uk-UA" sz="900" spc="-30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(Україна)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28 600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30632325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5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Менеджер</a:t>
                      </a:r>
                      <a:r>
                        <a:rPr lang="uk-UA" sz="900" spc="-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проекту</a:t>
                      </a:r>
                      <a:r>
                        <a:rPr lang="uk-UA" sz="900" spc="-2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(Україна)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28 600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722849063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6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Загальновиробничі</a:t>
                      </a:r>
                      <a:r>
                        <a:rPr lang="uk-UA" sz="900" spc="-10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витрати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16 075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97741855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9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Оплата</a:t>
                      </a:r>
                      <a:r>
                        <a:rPr lang="uk-UA" sz="900" spc="-1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послуг</a:t>
                      </a:r>
                      <a:r>
                        <a:rPr lang="uk-UA" sz="900" spc="-1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консультантів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11 370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440441751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10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Додаткові</a:t>
                      </a:r>
                      <a:r>
                        <a:rPr lang="ru-RU" sz="900" spc="-1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матеріали</a:t>
                      </a:r>
                      <a:r>
                        <a:rPr lang="ru-RU" sz="900" spc="-1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(матеріали</a:t>
                      </a:r>
                      <a:r>
                        <a:rPr lang="ru-RU" sz="900" spc="-1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кріплення</a:t>
                      </a:r>
                      <a:r>
                        <a:rPr lang="ru-RU" sz="900" spc="-1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і</a:t>
                      </a:r>
                      <a:r>
                        <a:rPr lang="ru-RU" sz="900" spc="-1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примикань)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513 813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69051156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11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Упаковка</a:t>
                      </a:r>
                      <a:r>
                        <a:rPr lang="uk-UA" sz="900" spc="-1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і</a:t>
                      </a:r>
                      <a:r>
                        <a:rPr lang="uk-UA" sz="900" spc="-10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транспортування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162 000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280243400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12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Витрати</a:t>
                      </a:r>
                      <a:r>
                        <a:rPr lang="uk-UA" sz="900" spc="-10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на</a:t>
                      </a:r>
                      <a:r>
                        <a:rPr lang="uk-UA" sz="900" spc="-1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сертифікацію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39 003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41179134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13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ru-RU" sz="900">
                          <a:effectLst/>
                        </a:rPr>
                        <a:t>Серія Продукції Ceresit</a:t>
                      </a:r>
                      <a:r>
                        <a:rPr lang="ru-RU" sz="900" spc="10">
                          <a:effectLst/>
                        </a:rPr>
                        <a:t> (</a:t>
                      </a:r>
                      <a:r>
                        <a:rPr lang="ru-RU" sz="900">
                          <a:effectLst/>
                        </a:rPr>
                        <a:t>упаковка</a:t>
                      </a:r>
                      <a:r>
                        <a:rPr lang="ru-RU" sz="900" spc="-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і</a:t>
                      </a:r>
                      <a:r>
                        <a:rPr lang="ru-RU" sz="900" spc="-1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доставка)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5 036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762735471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14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Поїздки</a:t>
                      </a:r>
                      <a:r>
                        <a:rPr lang="uk-UA" sz="900" spc="-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(8)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5 760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14526749"/>
                  </a:ext>
                </a:extLst>
              </a:tr>
              <a:tr h="328133">
                <a:tc>
                  <a:txBody>
                    <a:bodyPr/>
                    <a:lstStyle/>
                    <a:p>
                      <a:pPr marL="67945">
                        <a:spcBef>
                          <a:spcPts val="690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15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80"/>
                        </a:lnSpc>
                      </a:pPr>
                      <a:r>
                        <a:rPr lang="ru-RU" sz="900">
                          <a:effectLst/>
                        </a:rPr>
                        <a:t>Візит</a:t>
                      </a:r>
                      <a:r>
                        <a:rPr lang="ru-RU" sz="900" spc="-4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замовника</a:t>
                      </a:r>
                      <a:r>
                        <a:rPr lang="ru-RU" sz="900" spc="-4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в</a:t>
                      </a:r>
                      <a:r>
                        <a:rPr lang="ru-RU" sz="900" spc="-4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Україну</a:t>
                      </a:r>
                      <a:r>
                        <a:rPr lang="ru-RU" sz="900" spc="-6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(8</a:t>
                      </a:r>
                      <a:r>
                        <a:rPr lang="ru-RU" sz="900" spc="-4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раз)</a:t>
                      </a:r>
                      <a:r>
                        <a:rPr lang="ru-RU" sz="900" spc="-3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–</a:t>
                      </a:r>
                      <a:r>
                        <a:rPr lang="ru-RU" sz="900" spc="-3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включаючи</a:t>
                      </a:r>
                      <a:r>
                        <a:rPr lang="ru-RU" sz="900" spc="-3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витрати</a:t>
                      </a:r>
                      <a:r>
                        <a:rPr lang="ru-RU" sz="900" spc="-3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на</a:t>
                      </a:r>
                      <a:r>
                        <a:rPr lang="ru-RU" sz="900" spc="-4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дорогу</a:t>
                      </a:r>
                      <a:r>
                        <a:rPr lang="ru-RU" sz="900" spc="-28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та</a:t>
                      </a:r>
                      <a:r>
                        <a:rPr lang="ru-RU" sz="900" spc="-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проживання в</a:t>
                      </a:r>
                      <a:r>
                        <a:rPr lang="ru-RU" sz="900" spc="-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готелі</a:t>
                      </a:r>
                      <a:r>
                        <a:rPr lang="ru-RU" sz="900" spc="-1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(800</a:t>
                      </a:r>
                      <a:r>
                        <a:rPr lang="ru-RU" sz="900" spc="-1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євро</a:t>
                      </a:r>
                      <a:r>
                        <a:rPr lang="ru-RU" sz="900" spc="-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на</a:t>
                      </a:r>
                      <a:r>
                        <a:rPr lang="ru-RU" sz="900" spc="-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одну</a:t>
                      </a:r>
                      <a:r>
                        <a:rPr lang="ru-RU" sz="900" spc="-2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особу)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50"/>
                        </a:spcBef>
                      </a:pPr>
                      <a:r>
                        <a:rPr lang="uk-UA" sz="800">
                          <a:effectLst/>
                        </a:rPr>
                        <a:t> </a:t>
                      </a:r>
                    </a:p>
                    <a:p>
                      <a:pPr marL="67945">
                        <a:lnSpc>
                          <a:spcPts val="1285"/>
                        </a:lnSpc>
                      </a:pPr>
                      <a:r>
                        <a:rPr lang="uk-UA" sz="900">
                          <a:effectLst/>
                        </a:rPr>
                        <a:t>6 400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23403524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16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Всього:</a:t>
                      </a:r>
                      <a:r>
                        <a:rPr lang="uk-UA" sz="900" spc="-1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витрати</a:t>
                      </a:r>
                      <a:r>
                        <a:rPr lang="uk-UA" sz="900" spc="15">
                          <a:effectLst/>
                        </a:rPr>
                        <a:t> </a:t>
                      </a:r>
                      <a:r>
                        <a:rPr lang="en-US" sz="900">
                          <a:effectLst/>
                        </a:rPr>
                        <a:t>Henkel UA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2 400 079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62997523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17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en-US" sz="900">
                          <a:effectLst/>
                        </a:rPr>
                        <a:t>Henkel</a:t>
                      </a:r>
                      <a:r>
                        <a:rPr lang="en-US" sz="900" spc="-40">
                          <a:effectLst/>
                        </a:rPr>
                        <a:t> </a:t>
                      </a:r>
                      <a:r>
                        <a:rPr lang="en-US" sz="900">
                          <a:effectLst/>
                        </a:rPr>
                        <a:t>GE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uk-UA" sz="700">
                          <a:effectLst/>
                        </a:rPr>
                        <a:t> 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09402123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18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Управління</a:t>
                      </a:r>
                      <a:r>
                        <a:rPr lang="uk-UA" sz="900" spc="-2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на</a:t>
                      </a:r>
                      <a:r>
                        <a:rPr lang="uk-UA" sz="900" spc="-10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будівельному</a:t>
                      </a:r>
                      <a:r>
                        <a:rPr lang="uk-UA" sz="900" spc="-30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майданчику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628 433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028936710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19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Охороно</a:t>
                      </a:r>
                      <a:r>
                        <a:rPr lang="uk-UA" sz="900" spc="-2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праці</a:t>
                      </a:r>
                      <a:r>
                        <a:rPr lang="uk-UA" sz="900" spc="-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та</a:t>
                      </a:r>
                      <a:r>
                        <a:rPr lang="uk-UA" sz="900" spc="-10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безпека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15 789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39524794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20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Охорона</a:t>
                      </a:r>
                      <a:r>
                        <a:rPr lang="uk-UA" sz="900" spc="-1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/</a:t>
                      </a:r>
                      <a:r>
                        <a:rPr lang="uk-UA" sz="900" spc="-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безпека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13 889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516802551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21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Страхування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15 556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41085405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22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ru-RU" sz="900">
                          <a:effectLst/>
                        </a:rPr>
                        <a:t>Тестування</a:t>
                      </a:r>
                      <a:r>
                        <a:rPr lang="ru-RU" sz="900" spc="-2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на</a:t>
                      </a:r>
                      <a:r>
                        <a:rPr lang="ru-RU" sz="900" spc="-2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водонепроникність</a:t>
                      </a:r>
                      <a:r>
                        <a:rPr lang="ru-RU" sz="900" spc="-2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на</a:t>
                      </a:r>
                      <a:r>
                        <a:rPr lang="ru-RU" sz="900" spc="-2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об'єкті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13 889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24563617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23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Доставки</a:t>
                      </a:r>
                      <a:r>
                        <a:rPr lang="ru-RU" sz="900" spc="-1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додаткових матеріалів</a:t>
                      </a:r>
                      <a:r>
                        <a:rPr lang="ru-RU" sz="900" spc="-1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в</a:t>
                      </a:r>
                      <a:r>
                        <a:rPr lang="ru-RU" sz="900" spc="-1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Німеччину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805 727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13204276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24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Монтажні</a:t>
                      </a:r>
                      <a:r>
                        <a:rPr lang="uk-UA" sz="900" spc="-10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роботи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604 659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156394757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25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Всього:</a:t>
                      </a:r>
                      <a:r>
                        <a:rPr lang="uk-UA" sz="900" spc="-1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витрати</a:t>
                      </a:r>
                      <a:r>
                        <a:rPr lang="uk-UA" sz="900" spc="1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«</a:t>
                      </a:r>
                      <a:r>
                        <a:rPr lang="en-US" sz="900">
                          <a:effectLst/>
                        </a:rPr>
                        <a:t>Henkel»</a:t>
                      </a:r>
                      <a:r>
                        <a:rPr lang="en-US" sz="900" spc="-25">
                          <a:effectLst/>
                        </a:rPr>
                        <a:t> </a:t>
                      </a:r>
                      <a:r>
                        <a:rPr lang="en-US" sz="900">
                          <a:effectLst/>
                        </a:rPr>
                        <a:t>GE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2 097 941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34783056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26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РАЗОМ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4 498 020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712312140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27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Маржинальний</a:t>
                      </a:r>
                      <a:r>
                        <a:rPr lang="uk-UA" sz="900" spc="-20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дохід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992 033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09384780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28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Вартість</a:t>
                      </a:r>
                      <a:r>
                        <a:rPr lang="uk-UA" sz="900" spc="-1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тендеру: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5 490 053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77575061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29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Гарантія</a:t>
                      </a:r>
                      <a:r>
                        <a:rPr lang="uk-UA" sz="900" spc="-20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виконання</a:t>
                      </a:r>
                      <a:r>
                        <a:rPr lang="uk-UA" sz="900" spc="-35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зобов'язань</a:t>
                      </a:r>
                      <a:r>
                        <a:rPr lang="uk-UA" sz="900" spc="-20">
                          <a:effectLst/>
                        </a:rPr>
                        <a:t> </a:t>
                      </a:r>
                      <a:r>
                        <a:rPr lang="uk-UA" sz="900">
                          <a:effectLst/>
                        </a:rPr>
                        <a:t>(</a:t>
                      </a:r>
                      <a:r>
                        <a:rPr lang="en-US" sz="900">
                          <a:effectLst/>
                        </a:rPr>
                        <a:t>Perfomance</a:t>
                      </a:r>
                      <a:r>
                        <a:rPr lang="en-US" sz="900" spc="-10">
                          <a:effectLst/>
                        </a:rPr>
                        <a:t> </a:t>
                      </a:r>
                      <a:r>
                        <a:rPr lang="en-US" sz="900">
                          <a:effectLst/>
                        </a:rPr>
                        <a:t>Bond)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549 005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91986833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30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ru-RU" sz="900">
                          <a:effectLst/>
                        </a:rPr>
                        <a:t>Постійні</a:t>
                      </a:r>
                      <a:r>
                        <a:rPr lang="ru-RU" sz="900" spc="-2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витрати</a:t>
                      </a:r>
                      <a:r>
                        <a:rPr lang="ru-RU" sz="900" spc="-1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19</a:t>
                      </a:r>
                      <a:r>
                        <a:rPr lang="ru-RU" sz="900" spc="-1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місяців</a:t>
                      </a:r>
                      <a:r>
                        <a:rPr lang="ru-RU" sz="900" spc="-1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проекту</a:t>
                      </a:r>
                      <a:r>
                        <a:rPr lang="ru-RU" sz="900" spc="-4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+</a:t>
                      </a:r>
                      <a:r>
                        <a:rPr lang="ru-RU" sz="900" spc="-1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7</a:t>
                      </a:r>
                      <a:r>
                        <a:rPr lang="ru-RU" sz="900" spc="-1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місяців участі</a:t>
                      </a:r>
                      <a:r>
                        <a:rPr lang="ru-RU" sz="900" spc="-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в</a:t>
                      </a:r>
                      <a:r>
                        <a:rPr lang="ru-RU" sz="900" spc="-15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тендерах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353 600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90805848"/>
                  </a:ext>
                </a:extLst>
              </a:tr>
              <a:tr h="165226"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31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Прибуток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280"/>
                        </a:lnSpc>
                      </a:pPr>
                      <a:r>
                        <a:rPr lang="uk-UA" sz="900">
                          <a:effectLst/>
                        </a:rPr>
                        <a:t>638 433</a:t>
                      </a:r>
                      <a:endParaRPr lang="uk-UA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08233145"/>
                  </a:ext>
                </a:extLst>
              </a:tr>
            </a:tbl>
          </a:graphicData>
        </a:graphic>
      </p:graphicFrame>
      <p:graphicFrame>
        <p:nvGraphicFramePr>
          <p:cNvPr id="5" name="Объект 3">
            <a:extLst>
              <a:ext uri="{FF2B5EF4-FFF2-40B4-BE49-F238E27FC236}">
                <a16:creationId xmlns:a16="http://schemas.microsoft.com/office/drawing/2014/main" id="{26E217DF-D333-FDE8-55C4-2BA56268CB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7358432"/>
              </p:ext>
            </p:extLst>
          </p:nvPr>
        </p:nvGraphicFramePr>
        <p:xfrm>
          <a:off x="451884" y="233915"/>
          <a:ext cx="4483396" cy="4101524"/>
        </p:xfrm>
        <a:graphic>
          <a:graphicData uri="http://schemas.openxmlformats.org/drawingml/2006/table">
            <a:tbl>
              <a:tblPr firstRow="1" firstCol="1" lastRow="1" lastCol="1" bandRow="1" bandCol="1">
                <a:noFill/>
                <a:tableStyleId>{5C22544A-7EE6-4342-B048-85BDC9FD1C3A}</a:tableStyleId>
              </a:tblPr>
              <a:tblGrid>
                <a:gridCol w="2370375">
                  <a:extLst>
                    <a:ext uri="{9D8B030D-6E8A-4147-A177-3AD203B41FA5}">
                      <a16:colId xmlns:a16="http://schemas.microsoft.com/office/drawing/2014/main" val="1946315841"/>
                    </a:ext>
                  </a:extLst>
                </a:gridCol>
                <a:gridCol w="2113021">
                  <a:extLst>
                    <a:ext uri="{9D8B030D-6E8A-4147-A177-3AD203B41FA5}">
                      <a16:colId xmlns:a16="http://schemas.microsoft.com/office/drawing/2014/main" val="4204081982"/>
                    </a:ext>
                  </a:extLst>
                </a:gridCol>
              </a:tblGrid>
              <a:tr h="591954">
                <a:tc>
                  <a:txBody>
                    <a:bodyPr/>
                    <a:lstStyle/>
                    <a:p>
                      <a:pPr marL="517525">
                        <a:lnSpc>
                          <a:spcPts val="1280"/>
                        </a:lnSpc>
                      </a:pP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Назва</a:t>
                      </a:r>
                      <a:r>
                        <a:rPr lang="uk-UA" sz="1700" b="1" spc="-2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показника</a:t>
                      </a:r>
                      <a:endParaRPr lang="uk-UA" sz="17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18160">
                        <a:lnSpc>
                          <a:spcPts val="1280"/>
                        </a:lnSpc>
                      </a:pP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Значення</a:t>
                      </a:r>
                      <a:endParaRPr lang="uk-UA" sz="17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451578"/>
                  </a:ext>
                </a:extLst>
              </a:tr>
              <a:tr h="591954">
                <a:tc>
                  <a:txBody>
                    <a:bodyPr/>
                    <a:lstStyle/>
                    <a:p>
                      <a:pPr marL="517525">
                        <a:lnSpc>
                          <a:spcPts val="1280"/>
                        </a:lnSpc>
                      </a:pP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Норма</a:t>
                      </a:r>
                      <a:r>
                        <a:rPr lang="uk-UA" sz="1700" b="1" spc="-2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прибутковості</a:t>
                      </a:r>
                      <a:endParaRPr lang="uk-UA" sz="17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18160">
                        <a:lnSpc>
                          <a:spcPts val="1280"/>
                        </a:lnSpc>
                      </a:pP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3,19%</a:t>
                      </a:r>
                      <a:endParaRPr lang="uk-UA" sz="17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977422"/>
                  </a:ext>
                </a:extLst>
              </a:tr>
              <a:tr h="742963">
                <a:tc>
                  <a:txBody>
                    <a:bodyPr/>
                    <a:lstStyle/>
                    <a:p>
                      <a:pPr marL="517525">
                        <a:lnSpc>
                          <a:spcPts val="1280"/>
                        </a:lnSpc>
                      </a:pPr>
                      <a:r>
                        <a:rPr lang="uk-UA" sz="1700" b="1" dirty="0">
                          <a:solidFill>
                            <a:srgbClr val="FFFFFF"/>
                          </a:solidFill>
                          <a:effectLst/>
                        </a:rPr>
                        <a:t>Період</a:t>
                      </a:r>
                      <a:r>
                        <a:rPr lang="uk-UA" sz="1700" b="1" spc="-15" dirty="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 dirty="0">
                          <a:solidFill>
                            <a:srgbClr val="FFFFFF"/>
                          </a:solidFill>
                          <a:effectLst/>
                        </a:rPr>
                        <a:t>окупності</a:t>
                      </a:r>
                      <a:r>
                        <a:rPr lang="uk-UA" sz="1700" b="1" spc="-10" dirty="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 dirty="0">
                          <a:solidFill>
                            <a:srgbClr val="FFFFFF"/>
                          </a:solidFill>
                          <a:effectLst/>
                        </a:rPr>
                        <a:t>проекту</a:t>
                      </a:r>
                      <a:endParaRPr lang="uk-UA" sz="17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18160">
                        <a:lnSpc>
                          <a:spcPts val="1280"/>
                        </a:lnSpc>
                      </a:pP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8</a:t>
                      </a:r>
                      <a:r>
                        <a:rPr lang="uk-UA" sz="17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місяців</a:t>
                      </a:r>
                      <a:endParaRPr lang="uk-UA" sz="17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651708"/>
                  </a:ext>
                </a:extLst>
              </a:tr>
              <a:tr h="591954">
                <a:tc>
                  <a:txBody>
                    <a:bodyPr/>
                    <a:lstStyle/>
                    <a:p>
                      <a:pPr marL="517525">
                        <a:lnSpc>
                          <a:spcPts val="1280"/>
                        </a:lnSpc>
                      </a:pPr>
                      <a:r>
                        <a:rPr lang="uk-UA" sz="1700" b="1" dirty="0">
                          <a:solidFill>
                            <a:srgbClr val="FFFFFF"/>
                          </a:solidFill>
                          <a:effectLst/>
                        </a:rPr>
                        <a:t>Приведена</a:t>
                      </a:r>
                      <a:r>
                        <a:rPr lang="uk-UA" sz="1700" b="1" spc="-30" dirty="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 dirty="0">
                          <a:solidFill>
                            <a:srgbClr val="FFFFFF"/>
                          </a:solidFill>
                          <a:effectLst/>
                        </a:rPr>
                        <a:t>вартість</a:t>
                      </a:r>
                      <a:endParaRPr lang="uk-UA" sz="1700" b="1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18160">
                        <a:lnSpc>
                          <a:spcPts val="1280"/>
                        </a:lnSpc>
                      </a:pP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490</a:t>
                      </a:r>
                      <a:r>
                        <a:rPr lang="uk-UA" sz="17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955</a:t>
                      </a:r>
                      <a:r>
                        <a:rPr lang="uk-UA" sz="17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євро</a:t>
                      </a:r>
                      <a:endParaRPr lang="uk-UA" sz="17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342564"/>
                  </a:ext>
                </a:extLst>
              </a:tr>
              <a:tr h="742963">
                <a:tc>
                  <a:txBody>
                    <a:bodyPr/>
                    <a:lstStyle/>
                    <a:p>
                      <a:pPr marL="517525">
                        <a:lnSpc>
                          <a:spcPts val="1280"/>
                        </a:lnSpc>
                      </a:pP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Чистий</a:t>
                      </a:r>
                      <a:r>
                        <a:rPr lang="uk-UA" sz="1700" b="1" spc="-1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дисконтований</a:t>
                      </a:r>
                      <a:r>
                        <a:rPr lang="uk-UA" sz="1700" b="1" spc="-2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дохід</a:t>
                      </a:r>
                      <a:endParaRPr lang="uk-UA" sz="17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18160">
                        <a:lnSpc>
                          <a:spcPts val="1280"/>
                        </a:lnSpc>
                      </a:pP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327</a:t>
                      </a:r>
                      <a:r>
                        <a:rPr lang="uk-UA" sz="1700" b="1" spc="-1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755</a:t>
                      </a:r>
                      <a:r>
                        <a:rPr lang="uk-UA" sz="1700" b="1" spc="-5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uk-UA" sz="1700" b="1">
                          <a:solidFill>
                            <a:srgbClr val="FFFFFF"/>
                          </a:solidFill>
                          <a:effectLst/>
                        </a:rPr>
                        <a:t>євро</a:t>
                      </a:r>
                      <a:endParaRPr lang="uk-UA" sz="1700" b="1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0205550"/>
                  </a:ext>
                </a:extLst>
              </a:tr>
              <a:tr h="591954">
                <a:tc>
                  <a:txBody>
                    <a:bodyPr/>
                    <a:lstStyle/>
                    <a:p>
                      <a:pPr marL="517525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700" b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Індекс</a:t>
                      </a:r>
                      <a:r>
                        <a:rPr lang="uk-UA" sz="1700" b="1" spc="-25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uk-UA" sz="1700" b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прибутковості</a:t>
                      </a:r>
                      <a:endParaRPr lang="uk-UA" sz="1700" b="1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878E8B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18160">
                        <a:lnSpc>
                          <a:spcPts val="128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7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1,45</a:t>
                      </a:r>
                      <a:endParaRPr lang="uk-UA" sz="17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8628" marR="149177" marT="149177" marB="149177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878E8B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491798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7203087-A9F9-4837-84F4-4FB3B5145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17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38091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E5539EC-8CB8-002F-68C6-6788402826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29768"/>
            <a:ext cx="12202175" cy="1519356"/>
            <a:chOff x="-1" y="-29768"/>
            <a:chExt cx="12202175" cy="151935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C5D55A6-9EFD-CDA3-20CC-A99812CE1A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41412" y="-5371175"/>
              <a:ext cx="1519350" cy="12202174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5B6E73B-6DFD-AE6C-1628-DF8DC30085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8917093" y="-1801610"/>
              <a:ext cx="1507122" cy="5063040"/>
            </a:xfrm>
            <a:prstGeom prst="rect">
              <a:avLst/>
            </a:prstGeom>
            <a:gradFill>
              <a:gsLst>
                <a:gs pos="5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0E00FC4-DDBC-F424-CF71-73AF7A284A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3100712" y="-3130481"/>
              <a:ext cx="1519356" cy="7720782"/>
            </a:xfrm>
            <a:prstGeom prst="rect">
              <a:avLst/>
            </a:prstGeom>
            <a:gradFill>
              <a:gsLst>
                <a:gs pos="2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FAFF44-38FA-91C3-851F-5FB13851A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1" y="301843"/>
            <a:ext cx="10477109" cy="1003532"/>
          </a:xfrm>
        </p:spPr>
        <p:txBody>
          <a:bodyPr anchor="ctr">
            <a:normAutofit/>
          </a:bodyPr>
          <a:lstStyle/>
          <a:p>
            <a:r>
              <a:rPr lang="uk-UA" sz="3200" b="1" ker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Реєстр</a:t>
            </a:r>
            <a:r>
              <a:rPr lang="uk-UA" sz="3200" b="1" kern="0" spc="-1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b="1" ker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ризиків</a:t>
            </a:r>
            <a:r>
              <a:rPr lang="uk-UA" sz="3200" b="1" kern="0" spc="-1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b="1" ker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проекту</a:t>
            </a:r>
            <a:br>
              <a:rPr lang="uk-UA" sz="3200" b="1" kern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LID4096" sz="3200">
              <a:solidFill>
                <a:srgbClr val="FFFFFF"/>
              </a:solidFill>
            </a:endParaRPr>
          </a:p>
        </p:txBody>
      </p:sp>
      <p:graphicFrame>
        <p:nvGraphicFramePr>
          <p:cNvPr id="13" name="Объект 12">
            <a:extLst>
              <a:ext uri="{FF2B5EF4-FFF2-40B4-BE49-F238E27FC236}">
                <a16:creationId xmlns:a16="http://schemas.microsoft.com/office/drawing/2014/main" id="{D0D0D114-7CB9-30DF-32CD-7B3BDD91C1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28043"/>
              </p:ext>
            </p:extLst>
          </p:nvPr>
        </p:nvGraphicFramePr>
        <p:xfrm>
          <a:off x="327932" y="1706525"/>
          <a:ext cx="11574625" cy="472055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280144">
                  <a:extLst>
                    <a:ext uri="{9D8B030D-6E8A-4147-A177-3AD203B41FA5}">
                      <a16:colId xmlns:a16="http://schemas.microsoft.com/office/drawing/2014/main" val="4206661386"/>
                    </a:ext>
                  </a:extLst>
                </a:gridCol>
                <a:gridCol w="27264">
                  <a:extLst>
                    <a:ext uri="{9D8B030D-6E8A-4147-A177-3AD203B41FA5}">
                      <a16:colId xmlns:a16="http://schemas.microsoft.com/office/drawing/2014/main" val="3760661869"/>
                    </a:ext>
                  </a:extLst>
                </a:gridCol>
                <a:gridCol w="2813457">
                  <a:extLst>
                    <a:ext uri="{9D8B030D-6E8A-4147-A177-3AD203B41FA5}">
                      <a16:colId xmlns:a16="http://schemas.microsoft.com/office/drawing/2014/main" val="51554921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1859266643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066022472"/>
                    </a:ext>
                  </a:extLst>
                </a:gridCol>
                <a:gridCol w="1916109">
                  <a:extLst>
                    <a:ext uri="{9D8B030D-6E8A-4147-A177-3AD203B41FA5}">
                      <a16:colId xmlns:a16="http://schemas.microsoft.com/office/drawing/2014/main" val="1271224910"/>
                    </a:ext>
                  </a:extLst>
                </a:gridCol>
                <a:gridCol w="3460764">
                  <a:extLst>
                    <a:ext uri="{9D8B030D-6E8A-4147-A177-3AD203B41FA5}">
                      <a16:colId xmlns:a16="http://schemas.microsoft.com/office/drawing/2014/main" val="522589119"/>
                    </a:ext>
                  </a:extLst>
                </a:gridCol>
                <a:gridCol w="26087">
                  <a:extLst>
                    <a:ext uri="{9D8B030D-6E8A-4147-A177-3AD203B41FA5}">
                      <a16:colId xmlns:a16="http://schemas.microsoft.com/office/drawing/2014/main" val="1724812398"/>
                    </a:ext>
                  </a:extLst>
                </a:gridCol>
              </a:tblGrid>
              <a:tr h="563526">
                <a:tc gridSpan="2">
                  <a:txBody>
                    <a:bodyPr/>
                    <a:lstStyle/>
                    <a:p>
                      <a:pPr marL="67945">
                        <a:lnSpc>
                          <a:spcPts val="1375"/>
                        </a:lnSpc>
                      </a:pPr>
                      <a:r>
                        <a:rPr lang="uk-UA" sz="1200">
                          <a:effectLst/>
                        </a:rPr>
                        <a:t>Назва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ризику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66675" marR="19050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641985" algn="l"/>
                        </a:tabLst>
                      </a:pPr>
                      <a:r>
                        <a:rPr lang="uk-UA" sz="1200" dirty="0">
                          <a:effectLst/>
                        </a:rPr>
                        <a:t>Опис, на 	</a:t>
                      </a:r>
                      <a:r>
                        <a:rPr lang="uk-UA" sz="1200" spc="-5" dirty="0">
                          <a:effectLst/>
                        </a:rPr>
                        <a:t>вплив </a:t>
                      </a:r>
                      <a:r>
                        <a:rPr lang="uk-UA" sz="1200" spc="-28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</a:t>
                      </a:r>
                      <a:endParaRPr lang="uk-UA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R="62230" algn="r">
                        <a:lnSpc>
                          <a:spcPts val="1375"/>
                        </a:lnSpc>
                      </a:pPr>
                      <a:endParaRPr lang="uk-UA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230" algn="r">
                        <a:lnSpc>
                          <a:spcPts val="1375"/>
                        </a:lnSpc>
                      </a:pPr>
                      <a:endParaRPr lang="uk-UA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375"/>
                        </a:lnSpc>
                      </a:pPr>
                      <a:r>
                        <a:rPr lang="uk-UA" sz="1200" dirty="0">
                          <a:effectLst/>
                        </a:rPr>
                        <a:t>Ймовірність</a:t>
                      </a:r>
                      <a:endParaRPr lang="uk-UA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6675">
                        <a:spcBef>
                          <a:spcPts val="67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Шляхи</a:t>
                      </a:r>
                      <a:r>
                        <a:rPr lang="uk-UA" sz="1200" spc="-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пом’якшення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1860974"/>
                  </a:ext>
                </a:extLst>
              </a:tr>
              <a:tr h="1007765">
                <a:tc gridSpan="2">
                  <a:txBody>
                    <a:bodyPr/>
                    <a:lstStyle/>
                    <a:p>
                      <a:pPr marL="67945" marR="62230">
                        <a:spcAft>
                          <a:spcPts val="0"/>
                        </a:spcAft>
                        <a:tabLst>
                          <a:tab pos="1103630" algn="l"/>
                        </a:tabLst>
                      </a:pPr>
                      <a:r>
                        <a:rPr lang="uk-UA" sz="1200" dirty="0">
                          <a:effectLst/>
                        </a:rPr>
                        <a:t>Зростання </a:t>
                      </a:r>
                      <a:r>
                        <a:rPr lang="uk-UA" sz="1200" spc="-5" dirty="0">
                          <a:effectLst/>
                        </a:rPr>
                        <a:t>вартості</a:t>
                      </a:r>
                      <a:r>
                        <a:rPr lang="uk-UA" sz="1200" spc="-285" dirty="0">
                          <a:effectLst/>
                        </a:rPr>
                        <a:t>    </a:t>
                      </a:r>
                    </a:p>
                    <a:p>
                      <a:pPr marL="67945" marR="62230">
                        <a:spcAft>
                          <a:spcPts val="0"/>
                        </a:spcAft>
                        <a:tabLst>
                          <a:tab pos="1103630" algn="l"/>
                        </a:tabLst>
                      </a:pPr>
                      <a:r>
                        <a:rPr lang="uk-UA" sz="1200" dirty="0">
                          <a:effectLst/>
                        </a:rPr>
                        <a:t>іноземної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валюти</a:t>
                      </a:r>
                      <a:endParaRPr lang="uk-UA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66675" marR="7239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Збільшення</a:t>
                      </a:r>
                      <a:r>
                        <a:rPr lang="ru-RU" sz="1200" spc="5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вартості</a:t>
                      </a:r>
                      <a:r>
                        <a:rPr lang="ru-RU" sz="1200" spc="170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при</a:t>
                      </a:r>
                      <a:r>
                        <a:rPr lang="ru-RU" sz="1200" spc="170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зміні</a:t>
                      </a:r>
                      <a:r>
                        <a:rPr lang="ru-RU" sz="1200" spc="-285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курсу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66675" marR="72390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66675" marR="72390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375"/>
                        </a:lnSpc>
                      </a:pPr>
                      <a:r>
                        <a:rPr lang="uk-UA" sz="1200">
                          <a:effectLst/>
                        </a:rPr>
                        <a:t>0,7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 marR="50800" lvl="0" indent="0" algn="just" defTabSz="914400" rtl="0" eaLnBrk="1" fontAlgn="auto" latinLnBrk="0" hangingPunct="1">
                        <a:lnSpc>
                          <a:spcPts val="13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>
                          <a:effectLst/>
                        </a:rPr>
                        <a:t>Заздалегідь</a:t>
                      </a:r>
                      <a:r>
                        <a:rPr lang="ru-RU" sz="1200" spc="-29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квитків</a:t>
                      </a:r>
                      <a:r>
                        <a:rPr lang="ru-RU" sz="1200" spc="5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на</a:t>
                      </a:r>
                      <a:r>
                        <a:rPr lang="ru-RU" sz="1200" spc="-285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засоби</a:t>
                      </a:r>
                      <a:r>
                        <a:rPr lang="ru-RU" sz="1200" spc="5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та </a:t>
                      </a:r>
                      <a:r>
                        <a:rPr lang="ru-RU" sz="1200" dirty="0" err="1">
                          <a:effectLst/>
                        </a:rPr>
                        <a:t>готелей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придбання</a:t>
                      </a:r>
                      <a:r>
                        <a:rPr lang="uk-UA" sz="1100" spc="-29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транспортні</a:t>
                      </a:r>
                      <a:r>
                        <a:rPr lang="uk-UA" sz="1100" spc="-29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бронювання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" marR="50800" algn="just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4610" marR="63500" indent="103505" algn="just"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21866626"/>
                  </a:ext>
                </a:extLst>
              </a:tr>
              <a:tr h="1189723">
                <a:tc gridSpan="2">
                  <a:txBody>
                    <a:bodyPr/>
                    <a:lstStyle/>
                    <a:p>
                      <a:pPr marL="67945" marR="62230">
                        <a:spcAft>
                          <a:spcPts val="0"/>
                        </a:spcAft>
                        <a:tabLst>
                          <a:tab pos="1319530" algn="l"/>
                        </a:tabLst>
                      </a:pPr>
                      <a:r>
                        <a:rPr lang="ru-RU" sz="1200" dirty="0" err="1">
                          <a:effectLst/>
                        </a:rPr>
                        <a:t>Неможливість</a:t>
                      </a:r>
                      <a:r>
                        <a:rPr lang="ru-RU" sz="1200" spc="5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домовитись</a:t>
                      </a:r>
                      <a:r>
                        <a:rPr lang="ru-RU" sz="1200" spc="25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з</a:t>
                      </a:r>
                      <a:r>
                        <a:rPr lang="ru-RU" sz="1200" spc="3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клієнтами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spc="-285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щодо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spc="-10" dirty="0">
                          <a:effectLst/>
                        </a:rPr>
                        <a:t>умов </a:t>
                      </a:r>
                      <a:r>
                        <a:rPr lang="ru-RU" sz="1200" dirty="0" err="1">
                          <a:effectLst/>
                        </a:rPr>
                        <a:t>співробітництва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66675" marR="64135">
                        <a:spcAft>
                          <a:spcPts val="0"/>
                        </a:spcAft>
                        <a:tabLst>
                          <a:tab pos="1176655" algn="l"/>
                        </a:tabLst>
                      </a:pPr>
                      <a:r>
                        <a:rPr lang="ru-RU" sz="1200" dirty="0" err="1">
                          <a:effectLst/>
                        </a:rPr>
                        <a:t>Відсутність</a:t>
                      </a:r>
                      <a:r>
                        <a:rPr lang="ru-RU" sz="1200" spc="5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результатів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spc="-10" dirty="0" err="1">
                          <a:effectLst/>
                        </a:rPr>
                        <a:t>від</a:t>
                      </a:r>
                      <a:r>
                        <a:rPr lang="ru-RU" sz="1200" spc="-285" dirty="0">
                          <a:effectLst/>
                        </a:rPr>
                        <a:t>  </a:t>
                      </a:r>
                    </a:p>
                    <a:p>
                      <a:pPr marL="66675" marR="64135">
                        <a:spcAft>
                          <a:spcPts val="0"/>
                        </a:spcAft>
                        <a:tabLst>
                          <a:tab pos="1176655" algn="l"/>
                        </a:tabLst>
                      </a:pPr>
                      <a:r>
                        <a:rPr lang="ru-RU" sz="1200" dirty="0" err="1">
                          <a:effectLst/>
                        </a:rPr>
                        <a:t>реалізації</a:t>
                      </a:r>
                      <a:r>
                        <a:rPr lang="ru-RU" sz="1200" spc="-1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проектів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66675" marR="64135">
                        <a:spcAft>
                          <a:spcPts val="0"/>
                        </a:spcAft>
                        <a:tabLst>
                          <a:tab pos="1176655" algn="l"/>
                        </a:tabLs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66675" marR="64135">
                        <a:spcAft>
                          <a:spcPts val="0"/>
                        </a:spcAft>
                        <a:tabLst>
                          <a:tab pos="1176655" algn="l"/>
                        </a:tabLs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370"/>
                        </a:lnSpc>
                      </a:pPr>
                      <a:r>
                        <a:rPr lang="uk-UA" sz="1200">
                          <a:effectLst/>
                        </a:rPr>
                        <a:t>0,3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6675" marR="60960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Обрати</a:t>
                      </a:r>
                      <a:r>
                        <a:rPr lang="ru-RU" sz="1200" spc="13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декілька</a:t>
                      </a:r>
                      <a:r>
                        <a:rPr lang="ru-RU" sz="1200" spc="105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клієнтів</a:t>
                      </a:r>
                      <a:r>
                        <a:rPr lang="ru-RU" sz="1200" spc="-285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для</a:t>
                      </a:r>
                      <a:r>
                        <a:rPr lang="ru-RU" sz="1200" spc="-15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ведення</a:t>
                      </a:r>
                      <a:r>
                        <a:rPr lang="ru-RU" sz="1200" spc="-1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переговорів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450431"/>
                  </a:ext>
                </a:extLst>
              </a:tr>
              <a:tr h="783817">
                <a:tc gridSpan="2">
                  <a:txBody>
                    <a:bodyPr/>
                    <a:lstStyle/>
                    <a:p>
                      <a:pPr marL="67945" marR="62865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Ризик</a:t>
                      </a:r>
                      <a:r>
                        <a:rPr lang="ru-RU" sz="1200" spc="5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перевищення</a:t>
                      </a:r>
                      <a:r>
                        <a:rPr lang="ru-RU" sz="1200" spc="-285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кошторисної</a:t>
                      </a:r>
                      <a:r>
                        <a:rPr lang="ru-RU" sz="1200" spc="5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вартості</a:t>
                      </a:r>
                      <a:r>
                        <a:rPr lang="ru-RU" sz="1200" spc="-285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проекту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6675" marR="44450" lvl="0" indent="0" algn="l" defTabSz="914400" rtl="0" eaLnBrk="1" fontAlgn="auto" latinLnBrk="0" hangingPunct="1">
                        <a:lnSpc>
                          <a:spcPts val="13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716915" algn="l"/>
                        </a:tabLst>
                        <a:defRPr/>
                      </a:pPr>
                      <a:r>
                        <a:rPr lang="ru-RU" sz="1200" dirty="0" err="1">
                          <a:effectLst/>
                        </a:rPr>
                        <a:t>Зменшення</a:t>
                      </a:r>
                      <a:r>
                        <a:rPr lang="ru-RU" sz="1200" spc="5" dirty="0">
                          <a:effectLst/>
                        </a:rPr>
                        <a:t> </a:t>
                      </a:r>
                      <a:r>
                        <a:rPr lang="ru-RU" sz="1200" spc="-5" dirty="0" err="1">
                          <a:effectLst/>
                        </a:rPr>
                        <a:t>прибутковості</a:t>
                      </a:r>
                      <a:r>
                        <a:rPr lang="ru-RU" sz="1200" spc="-5" dirty="0">
                          <a:effectLst/>
                        </a:rPr>
                        <a:t> </a:t>
                      </a:r>
                      <a:r>
                        <a:rPr lang="ru-RU" sz="1200" spc="-285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проекту </a:t>
                      </a:r>
                      <a:r>
                        <a:rPr lang="ru-RU" sz="1200" dirty="0" err="1">
                          <a:effectLst/>
                        </a:rPr>
                        <a:t>або</a:t>
                      </a:r>
                      <a:r>
                        <a:rPr lang="ru-RU" sz="1200" spc="5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збитковість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його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" marR="44450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716915" algn="l"/>
                        </a:tabLs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r>
                        <a:rPr lang="uk-UA" sz="13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</a:endParaRPr>
                    </a:p>
                    <a:p>
                      <a:pPr>
                        <a:spcBef>
                          <a:spcPts val="50"/>
                        </a:spcBef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50"/>
                        </a:spcBef>
                      </a:pPr>
                      <a:endParaRPr lang="uk-UA" sz="1100" dirty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375"/>
                        </a:lnSpc>
                      </a:pPr>
                      <a:r>
                        <a:rPr lang="uk-UA" sz="1200">
                          <a:effectLst/>
                        </a:rPr>
                        <a:t>0,4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6675" marR="63500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Контроль за фінансовою</a:t>
                      </a:r>
                      <a:r>
                        <a:rPr lang="ru-RU" sz="1200" spc="5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звітністю</a:t>
                      </a:r>
                      <a:r>
                        <a:rPr lang="ru-RU" sz="1200" spc="5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на</a:t>
                      </a:r>
                      <a:r>
                        <a:rPr lang="ru-RU" sz="1200" spc="5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кожному</a:t>
                      </a:r>
                      <a:r>
                        <a:rPr lang="ru-RU" sz="1200" spc="-285">
                          <a:effectLst/>
                        </a:rPr>
                        <a:t> </a:t>
                      </a:r>
                      <a:r>
                        <a:rPr lang="ru-RU" sz="1200">
                          <a:effectLst/>
                        </a:rPr>
                        <a:t>етапі проекту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714277"/>
                  </a:ext>
                </a:extLst>
              </a:tr>
              <a:tr h="1175726">
                <a:tc>
                  <a:txBody>
                    <a:bodyPr/>
                    <a:lstStyle/>
                    <a:p>
                      <a:pPr marL="67945" marR="86360">
                        <a:spcAft>
                          <a:spcPts val="0"/>
                        </a:spcAft>
                        <a:tabLst>
                          <a:tab pos="672465" algn="l"/>
                        </a:tabLst>
                      </a:pPr>
                      <a:r>
                        <a:rPr lang="uk-UA" sz="1200" dirty="0">
                          <a:effectLst/>
                        </a:rPr>
                        <a:t>Ризик,	</a:t>
                      </a:r>
                      <a:r>
                        <a:rPr lang="uk-UA" sz="1200" spc="-5" dirty="0">
                          <a:effectLst/>
                        </a:rPr>
                        <a:t>пов’язаний</a:t>
                      </a:r>
                      <a:r>
                        <a:rPr lang="uk-UA" sz="1200" spc="-285" dirty="0">
                          <a:effectLst/>
                        </a:rPr>
                        <a:t>   </a:t>
                      </a:r>
                    </a:p>
                    <a:p>
                      <a:pPr marL="67945" marR="86360">
                        <a:spcAft>
                          <a:spcPts val="0"/>
                        </a:spcAft>
                        <a:tabLst>
                          <a:tab pos="672465" algn="l"/>
                        </a:tabLst>
                      </a:pPr>
                      <a:r>
                        <a:rPr lang="uk-UA" sz="1200" dirty="0">
                          <a:effectLst/>
                        </a:rPr>
                        <a:t>управлінням з управлінням</a:t>
                      </a:r>
                      <a:endParaRPr lang="uk-UA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ts val="1375"/>
                        </a:lnSpc>
                      </a:pPr>
                      <a:endParaRPr lang="uk-UA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66675" marR="62230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933450" algn="l"/>
                          <a:tab pos="1235710" algn="l"/>
                        </a:tabLst>
                      </a:pPr>
                      <a:r>
                        <a:rPr lang="ru-RU" sz="1200" dirty="0" err="1">
                          <a:effectLst/>
                        </a:rPr>
                        <a:t>Ризик</a:t>
                      </a:r>
                      <a:r>
                        <a:rPr lang="ru-RU" sz="1200" dirty="0">
                          <a:effectLst/>
                        </a:rPr>
                        <a:t>,</a:t>
                      </a:r>
                      <a:r>
                        <a:rPr lang="ru-RU" sz="1200" spc="155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пов'язаний</a:t>
                      </a:r>
                      <a:r>
                        <a:rPr lang="ru-RU" sz="1200" spc="160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з</a:t>
                      </a:r>
                      <a:r>
                        <a:rPr lang="ru-RU" sz="1200" spc="-285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недостатньою</a:t>
                      </a:r>
                      <a:r>
                        <a:rPr lang="ru-RU" sz="1200" spc="5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кваліфікацією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spc="-10" dirty="0">
                          <a:effectLst/>
                        </a:rPr>
                        <a:t>та</a:t>
                      </a:r>
                      <a:r>
                        <a:rPr lang="ru-RU" sz="1200" spc="-285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низьким</a:t>
                      </a:r>
                      <a:r>
                        <a:rPr lang="ru-RU" sz="1200" dirty="0">
                          <a:effectLst/>
                        </a:rPr>
                        <a:t>	</a:t>
                      </a:r>
                      <a:r>
                        <a:rPr lang="ru-RU" sz="1200" spc="-5" dirty="0" err="1">
                          <a:effectLst/>
                        </a:rPr>
                        <a:t>рівнем</a:t>
                      </a:r>
                      <a:r>
                        <a:rPr lang="ru-RU" sz="1200" spc="-285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менеджменту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66675" marR="62230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933450" algn="l"/>
                          <a:tab pos="1235710" algn="l"/>
                        </a:tabLs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66675" marR="62230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933450" algn="l"/>
                          <a:tab pos="1235710" algn="l"/>
                        </a:tabLs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375"/>
                        </a:lnSpc>
                      </a:pPr>
                      <a:r>
                        <a:rPr lang="uk-UA" sz="1200">
                          <a:effectLst/>
                        </a:rPr>
                        <a:t>0,2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6675" marR="63500">
                        <a:spcAft>
                          <a:spcPts val="0"/>
                        </a:spcAft>
                        <a:tabLst>
                          <a:tab pos="1332230" algn="l"/>
                        </a:tabLst>
                      </a:pPr>
                      <a:r>
                        <a:rPr lang="uk-UA" sz="1200" dirty="0">
                          <a:effectLst/>
                        </a:rPr>
                        <a:t>Ретельний </a:t>
                      </a:r>
                      <a:r>
                        <a:rPr lang="uk-UA" sz="1200" spc="-5" dirty="0">
                          <a:effectLst/>
                        </a:rPr>
                        <a:t>підбір</a:t>
                      </a:r>
                      <a:r>
                        <a:rPr lang="uk-UA" sz="1200" spc="-28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менеджера</a:t>
                      </a:r>
                      <a:r>
                        <a:rPr lang="uk-UA" sz="1200" spc="-5" dirty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проекту</a:t>
                      </a:r>
                      <a:endParaRPr lang="uk-UA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849968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C1AB240-8785-869C-FA24-48155F97A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18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3324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AAD6FA-CD5E-0BC5-BF05-3B3606B51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10515600" cy="1133499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3200" spc="2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оцінювання</a:t>
            </a:r>
            <a:r>
              <a:rPr lang="ru-RU" sz="3200" spc="2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ризиків</a:t>
            </a:r>
            <a:r>
              <a:rPr lang="ru-RU" sz="3200" spc="2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проекту</a:t>
            </a:r>
            <a:r>
              <a:rPr lang="ru-RU" sz="3200" spc="2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використано</a:t>
            </a:r>
            <a:r>
              <a:rPr lang="ru-RU" sz="3200" spc="2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трирівневу</a:t>
            </a:r>
            <a:r>
              <a:rPr lang="ru-RU" sz="3200" spc="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шкалу</a:t>
            </a:r>
            <a:r>
              <a:rPr lang="ru-RU" sz="3200" spc="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ймовірності</a:t>
            </a:r>
            <a:r>
              <a:rPr lang="ru-RU" sz="32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ризику</a:t>
            </a:r>
            <a:r>
              <a:rPr lang="ru-RU" sz="32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LID4096" sz="32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30D6E3B-DA27-B294-EAC9-CB52D08F6F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6280208"/>
              </p:ext>
            </p:extLst>
          </p:nvPr>
        </p:nvGraphicFramePr>
        <p:xfrm>
          <a:off x="838200" y="2229832"/>
          <a:ext cx="10515602" cy="3480899"/>
        </p:xfrm>
        <a:graphic>
          <a:graphicData uri="http://schemas.openxmlformats.org/drawingml/2006/table">
            <a:tbl>
              <a:tblPr firstRow="1" firstCol="1" lastRow="1" lastCol="1" bandRow="1" bandCol="1">
                <a:noFill/>
                <a:tableStyleId>{5C22544A-7EE6-4342-B048-85BDC9FD1C3A}</a:tableStyleId>
              </a:tblPr>
              <a:tblGrid>
                <a:gridCol w="469141">
                  <a:extLst>
                    <a:ext uri="{9D8B030D-6E8A-4147-A177-3AD203B41FA5}">
                      <a16:colId xmlns:a16="http://schemas.microsoft.com/office/drawing/2014/main" val="1453175920"/>
                    </a:ext>
                  </a:extLst>
                </a:gridCol>
                <a:gridCol w="4164867">
                  <a:extLst>
                    <a:ext uri="{9D8B030D-6E8A-4147-A177-3AD203B41FA5}">
                      <a16:colId xmlns:a16="http://schemas.microsoft.com/office/drawing/2014/main" val="2219834122"/>
                    </a:ext>
                  </a:extLst>
                </a:gridCol>
                <a:gridCol w="2181084">
                  <a:extLst>
                    <a:ext uri="{9D8B030D-6E8A-4147-A177-3AD203B41FA5}">
                      <a16:colId xmlns:a16="http://schemas.microsoft.com/office/drawing/2014/main" val="3645125332"/>
                    </a:ext>
                  </a:extLst>
                </a:gridCol>
                <a:gridCol w="2288704">
                  <a:extLst>
                    <a:ext uri="{9D8B030D-6E8A-4147-A177-3AD203B41FA5}">
                      <a16:colId xmlns:a16="http://schemas.microsoft.com/office/drawing/2014/main" val="3982281512"/>
                    </a:ext>
                  </a:extLst>
                </a:gridCol>
                <a:gridCol w="1411806">
                  <a:extLst>
                    <a:ext uri="{9D8B030D-6E8A-4147-A177-3AD203B41FA5}">
                      <a16:colId xmlns:a16="http://schemas.microsoft.com/office/drawing/2014/main" val="4123823738"/>
                    </a:ext>
                  </a:extLst>
                </a:gridCol>
              </a:tblGrid>
              <a:tr h="721927">
                <a:tc>
                  <a:txBody>
                    <a:bodyPr/>
                    <a:lstStyle/>
                    <a:p>
                      <a:pPr marL="81915">
                        <a:lnSpc>
                          <a:spcPts val="1375"/>
                        </a:lnSpc>
                      </a:pPr>
                      <a:r>
                        <a:rPr lang="uk-UA" sz="1500" b="1" cap="all" spc="60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endParaRPr lang="uk-UA" sz="1500" b="1" cap="all" spc="6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14794" marB="114794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375"/>
                        </a:lnSpc>
                      </a:pPr>
                      <a:r>
                        <a:rPr lang="uk-UA" sz="1500" b="1" cap="all" spc="60">
                          <a:solidFill>
                            <a:schemeClr val="tx1"/>
                          </a:solidFill>
                          <a:effectLst/>
                        </a:rPr>
                        <a:t>Ризики</a:t>
                      </a:r>
                      <a:endParaRPr lang="uk-UA" sz="1500" b="1" cap="all" spc="6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14794" marB="114794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8580" marR="142875" indent="13335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uk-UA" sz="1500" b="1" cap="all" spc="60">
                          <a:solidFill>
                            <a:schemeClr val="tx1"/>
                          </a:solidFill>
                          <a:effectLst/>
                        </a:rPr>
                        <a:t>Значення ймовірності, %</a:t>
                      </a:r>
                      <a:endParaRPr lang="uk-UA" sz="1500" b="1" cap="all" spc="6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14794" marB="114794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9215" marR="163830" indent="13335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uk-UA" sz="1500" b="1" cap="all" spc="60">
                          <a:solidFill>
                            <a:schemeClr val="tx1"/>
                          </a:solidFill>
                          <a:effectLst/>
                        </a:rPr>
                        <a:t>Вербальне формулювання</a:t>
                      </a:r>
                      <a:endParaRPr lang="uk-UA" sz="1500" b="1" cap="all" spc="6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14794" marB="114794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9850" marR="99060" indent="13335" algn="l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uk-UA" sz="1500" b="1" cap="all" spc="60">
                          <a:solidFill>
                            <a:schemeClr val="tx1"/>
                          </a:solidFill>
                          <a:effectLst/>
                        </a:rPr>
                        <a:t>Числова оцінка</a:t>
                      </a:r>
                      <a:endParaRPr lang="uk-UA" sz="1500" b="1" cap="all" spc="6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14794" marB="114794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49378"/>
                  </a:ext>
                </a:extLst>
              </a:tr>
              <a:tr h="503822">
                <a:tc>
                  <a:txBody>
                    <a:bodyPr/>
                    <a:lstStyle/>
                    <a:p>
                      <a:pPr marL="81915">
                        <a:lnSpc>
                          <a:spcPts val="1375"/>
                        </a:lnSpc>
                      </a:pPr>
                      <a:r>
                        <a:rPr lang="uk-UA" sz="1500" b="1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15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1375"/>
                        </a:lnSpc>
                      </a:pPr>
                      <a:endParaRPr lang="uk-UA" sz="200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81915">
                        <a:lnSpc>
                          <a:spcPts val="1375"/>
                        </a:lnSpc>
                      </a:pPr>
                      <a:r>
                        <a:rPr lang="uk-UA" sz="2000" cap="none" spc="0" dirty="0">
                          <a:solidFill>
                            <a:schemeClr val="tx1"/>
                          </a:solidFill>
                          <a:effectLst/>
                        </a:rPr>
                        <a:t>Зростання вартості іноземної валюти</a:t>
                      </a:r>
                      <a:endParaRPr lang="uk-UA" sz="20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2550">
                        <a:lnSpc>
                          <a:spcPts val="1375"/>
                        </a:lnSpc>
                      </a:pPr>
                      <a:endParaRPr lang="uk-UA" sz="200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82550">
                        <a:lnSpc>
                          <a:spcPts val="1375"/>
                        </a:lnSpc>
                      </a:pPr>
                      <a:r>
                        <a:rPr lang="uk-UA" sz="2000" cap="none" spc="0" dirty="0">
                          <a:solidFill>
                            <a:schemeClr val="tx1"/>
                          </a:solidFill>
                          <a:effectLst/>
                        </a:rPr>
                        <a:t>0,7</a:t>
                      </a:r>
                      <a:endParaRPr lang="uk-UA" sz="20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2550">
                        <a:lnSpc>
                          <a:spcPts val="1345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endParaRPr lang="uk-UA" sz="200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82550">
                        <a:lnSpc>
                          <a:spcPts val="1345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uk-UA" sz="2000" cap="none" spc="0" dirty="0">
                          <a:solidFill>
                            <a:schemeClr val="tx1"/>
                          </a:solidFill>
                          <a:effectLst/>
                        </a:rPr>
                        <a:t>Висока</a:t>
                      </a:r>
                      <a:endParaRPr lang="uk-UA" sz="20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3185" algn="l">
                        <a:lnSpc>
                          <a:spcPts val="1345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endParaRPr lang="uk-UA" sz="2000" b="1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83185" algn="l">
                        <a:lnSpc>
                          <a:spcPts val="1345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2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6273084"/>
                  </a:ext>
                </a:extLst>
              </a:tr>
              <a:tr h="834010">
                <a:tc>
                  <a:txBody>
                    <a:bodyPr/>
                    <a:lstStyle/>
                    <a:p>
                      <a:pPr marL="81915">
                        <a:lnSpc>
                          <a:spcPts val="1375"/>
                        </a:lnSpc>
                      </a:pPr>
                      <a:r>
                        <a:rPr lang="uk-UA" sz="1500" b="1" cap="none" spc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15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1595" indent="13335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1155700" algn="l"/>
                          <a:tab pos="2065020" algn="l"/>
                          <a:tab pos="2268855" algn="l"/>
                        </a:tabLst>
                      </a:pPr>
                      <a:endParaRPr lang="ru-RU" sz="200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8580" marR="61595" indent="13335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1155700" algn="l"/>
                          <a:tab pos="2065020" algn="l"/>
                          <a:tab pos="2268855" algn="l"/>
                        </a:tabLst>
                      </a:pPr>
                      <a:r>
                        <a:rPr lang="ru-RU" sz="2000" cap="none" spc="0" dirty="0" err="1">
                          <a:solidFill>
                            <a:schemeClr val="tx1"/>
                          </a:solidFill>
                          <a:effectLst/>
                        </a:rPr>
                        <a:t>Неможливість</a:t>
                      </a:r>
                      <a:r>
                        <a:rPr lang="ru-RU" sz="2000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cap="none" spc="0" dirty="0" err="1">
                          <a:solidFill>
                            <a:schemeClr val="tx1"/>
                          </a:solidFill>
                          <a:effectLst/>
                        </a:rPr>
                        <a:t>домовитись</a:t>
                      </a:r>
                      <a:r>
                        <a:rPr lang="ru-RU" sz="2000" cap="none" spc="0" dirty="0">
                          <a:solidFill>
                            <a:schemeClr val="tx1"/>
                          </a:solidFill>
                          <a:effectLst/>
                        </a:rPr>
                        <a:t> з </a:t>
                      </a:r>
                      <a:r>
                        <a:rPr lang="ru-RU" sz="2000" cap="none" spc="0" dirty="0" err="1">
                          <a:solidFill>
                            <a:schemeClr val="tx1"/>
                          </a:solidFill>
                          <a:effectLst/>
                        </a:rPr>
                        <a:t>клієнтами</a:t>
                      </a:r>
                      <a:r>
                        <a:rPr lang="ru-RU" sz="2000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cap="none" spc="0" dirty="0" err="1">
                          <a:solidFill>
                            <a:schemeClr val="tx1"/>
                          </a:solidFill>
                          <a:effectLst/>
                        </a:rPr>
                        <a:t>щодо</a:t>
                      </a:r>
                      <a:r>
                        <a:rPr lang="ru-RU" sz="2000" cap="none" spc="0" dirty="0">
                          <a:solidFill>
                            <a:schemeClr val="tx1"/>
                          </a:solidFill>
                          <a:effectLst/>
                        </a:rPr>
                        <a:t> умов </a:t>
                      </a:r>
                      <a:r>
                        <a:rPr lang="ru-RU" sz="2000" cap="none" spc="0" dirty="0" err="1">
                          <a:solidFill>
                            <a:schemeClr val="tx1"/>
                          </a:solidFill>
                          <a:effectLst/>
                        </a:rPr>
                        <a:t>співробітництва</a:t>
                      </a:r>
                      <a:endParaRPr lang="ru-RU" sz="20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2550">
                        <a:lnSpc>
                          <a:spcPts val="1375"/>
                        </a:lnSpc>
                      </a:pPr>
                      <a:endParaRPr lang="uk-UA" sz="200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82550">
                        <a:lnSpc>
                          <a:spcPts val="1375"/>
                        </a:lnSpc>
                      </a:pPr>
                      <a:r>
                        <a:rPr lang="uk-UA" sz="2000" cap="none" spc="0" dirty="0">
                          <a:solidFill>
                            <a:schemeClr val="tx1"/>
                          </a:solidFill>
                          <a:effectLst/>
                        </a:rPr>
                        <a:t>0,3</a:t>
                      </a:r>
                      <a:endParaRPr lang="uk-UA" sz="20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2550">
                        <a:spcBef>
                          <a:spcPts val="690"/>
                        </a:spcBef>
                        <a:spcAft>
                          <a:spcPts val="0"/>
                        </a:spcAft>
                      </a:pPr>
                      <a:r>
                        <a:rPr lang="uk-UA" sz="2000" cap="none" spc="0">
                          <a:solidFill>
                            <a:schemeClr val="tx1"/>
                          </a:solidFill>
                          <a:effectLst/>
                        </a:rPr>
                        <a:t>Низька</a:t>
                      </a:r>
                      <a:endParaRPr lang="uk-UA" sz="20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3185" algn="l">
                        <a:spcBef>
                          <a:spcPts val="690"/>
                        </a:spcBef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154008"/>
                  </a:ext>
                </a:extLst>
              </a:tr>
              <a:tr h="610800">
                <a:tc>
                  <a:txBody>
                    <a:bodyPr/>
                    <a:lstStyle/>
                    <a:p>
                      <a:pPr marL="81915">
                        <a:lnSpc>
                          <a:spcPts val="1375"/>
                        </a:lnSpc>
                      </a:pPr>
                      <a:r>
                        <a:rPr lang="uk-UA" sz="1500" b="1" cap="none" spc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15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8580" marR="60960" indent="13335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endParaRPr lang="ru-RU" sz="200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8580" marR="60960" indent="13335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2000" cap="none" spc="0" dirty="0" err="1">
                          <a:solidFill>
                            <a:schemeClr val="tx1"/>
                          </a:solidFill>
                          <a:effectLst/>
                        </a:rPr>
                        <a:t>Ризик</a:t>
                      </a:r>
                      <a:r>
                        <a:rPr lang="ru-RU" sz="2000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cap="none" spc="0" dirty="0" err="1">
                          <a:solidFill>
                            <a:schemeClr val="tx1"/>
                          </a:solidFill>
                          <a:effectLst/>
                        </a:rPr>
                        <a:t>перевищення</a:t>
                      </a:r>
                      <a:r>
                        <a:rPr lang="ru-RU" sz="2000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cap="none" spc="0" dirty="0" err="1">
                          <a:solidFill>
                            <a:schemeClr val="tx1"/>
                          </a:solidFill>
                          <a:effectLst/>
                        </a:rPr>
                        <a:t>кошторисної</a:t>
                      </a:r>
                      <a:r>
                        <a:rPr lang="ru-RU" sz="2000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cap="none" spc="0" dirty="0" err="1">
                          <a:solidFill>
                            <a:schemeClr val="tx1"/>
                          </a:solidFill>
                          <a:effectLst/>
                        </a:rPr>
                        <a:t>вартості</a:t>
                      </a:r>
                      <a:r>
                        <a:rPr lang="ru-RU" sz="2000" cap="none" spc="0" dirty="0">
                          <a:solidFill>
                            <a:schemeClr val="tx1"/>
                          </a:solidFill>
                          <a:effectLst/>
                        </a:rPr>
                        <a:t> проекту</a:t>
                      </a:r>
                      <a:endParaRPr lang="ru-RU" sz="20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2550">
                        <a:lnSpc>
                          <a:spcPts val="1375"/>
                        </a:lnSpc>
                      </a:pPr>
                      <a:endParaRPr lang="uk-UA" sz="200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82550">
                        <a:lnSpc>
                          <a:spcPts val="1375"/>
                        </a:lnSpc>
                      </a:pPr>
                      <a:r>
                        <a:rPr lang="uk-UA" sz="2000" cap="none" spc="0" dirty="0">
                          <a:solidFill>
                            <a:schemeClr val="tx1"/>
                          </a:solidFill>
                          <a:effectLst/>
                        </a:rPr>
                        <a:t>0,4</a:t>
                      </a:r>
                      <a:endParaRPr lang="uk-UA" sz="20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2550">
                        <a:spcBef>
                          <a:spcPts val="685"/>
                        </a:spcBef>
                        <a:spcAft>
                          <a:spcPts val="0"/>
                        </a:spcAft>
                      </a:pPr>
                      <a:r>
                        <a:rPr lang="uk-UA" sz="2000" cap="none" spc="0">
                          <a:solidFill>
                            <a:schemeClr val="tx1"/>
                          </a:solidFill>
                          <a:effectLst/>
                        </a:rPr>
                        <a:t>Середня</a:t>
                      </a:r>
                      <a:endParaRPr lang="uk-UA" sz="20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3185" algn="l">
                        <a:spcBef>
                          <a:spcPts val="685"/>
                        </a:spcBef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2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3967061"/>
                  </a:ext>
                </a:extLst>
              </a:tr>
              <a:tr h="772946">
                <a:tc>
                  <a:txBody>
                    <a:bodyPr/>
                    <a:lstStyle/>
                    <a:p>
                      <a:pPr marL="81915"/>
                      <a:r>
                        <a:rPr lang="uk-UA" sz="2000" b="1" cap="none" spc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20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1915"/>
                      <a:r>
                        <a:rPr lang="uk-UA" sz="2000" b="1" cap="none" spc="0" dirty="0">
                          <a:solidFill>
                            <a:schemeClr val="tx1"/>
                          </a:solidFill>
                          <a:effectLst/>
                        </a:rPr>
                        <a:t>Ризик, пов’язаний з управлінням</a:t>
                      </a:r>
                      <a:endParaRPr lang="uk-UA" sz="2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2550"/>
                      <a:r>
                        <a:rPr lang="uk-UA" sz="2000" b="1" cap="none" spc="0">
                          <a:solidFill>
                            <a:schemeClr val="tx1"/>
                          </a:solidFill>
                          <a:effectLst/>
                        </a:rPr>
                        <a:t>0,2</a:t>
                      </a:r>
                      <a:endParaRPr lang="uk-UA" sz="20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2550"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uk-UA" sz="2000" b="1" cap="none" spc="0">
                          <a:solidFill>
                            <a:schemeClr val="tx1"/>
                          </a:solidFill>
                          <a:effectLst/>
                        </a:rPr>
                        <a:t>Низька</a:t>
                      </a:r>
                      <a:endParaRPr lang="uk-UA" sz="20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3185" algn="l"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2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114794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513261"/>
                  </a:ext>
                </a:extLst>
              </a:tr>
            </a:tbl>
          </a:graphicData>
        </a:graphic>
      </p:graphicFrame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F58F6B-9E1D-4B42-F6B8-E56DA91CE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19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72192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4" name="Rectangle 1043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515725-A571-D520-B047-CD7A18945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uk-UA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Вступ</a:t>
            </a:r>
            <a:br>
              <a:rPr lang="uk-UA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LID4096" sz="5400" dirty="0"/>
          </a:p>
        </p:txBody>
      </p:sp>
      <p:sp>
        <p:nvSpPr>
          <p:cNvPr id="1046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81BB02-A951-5B76-E1A7-6B4291A0D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706624"/>
            <a:ext cx="6894576" cy="3483864"/>
          </a:xfrm>
        </p:spPr>
        <p:txBody>
          <a:bodyPr>
            <a:normAutofit/>
          </a:bodyPr>
          <a:lstStyle/>
          <a:p>
            <a:r>
              <a:rPr lang="uk-UA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Актуальність теми. </a:t>
            </a:r>
          </a:p>
          <a:p>
            <a:r>
              <a:rPr lang="uk-UA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Аналіз останніх досліджень і публікацій</a:t>
            </a:r>
          </a:p>
          <a:p>
            <a:endParaRPr lang="LID4096" sz="2000" dirty="0"/>
          </a:p>
        </p:txBody>
      </p:sp>
      <p:pic>
        <p:nvPicPr>
          <p:cNvPr id="1028" name="Picture 4" descr="Міжнародна економічна діяльність. Изображение 3 из 4">
            <a:extLst>
              <a:ext uri="{FF2B5EF4-FFF2-40B4-BE49-F238E27FC236}">
                <a16:creationId xmlns:a16="http://schemas.microsoft.com/office/drawing/2014/main" id="{865F4CB0-6A22-4012-533F-7126D3B4C8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55963" y="329183"/>
            <a:ext cx="3429969" cy="342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Міжнародна економічна діяльність. Изображение 1 из 4">
            <a:extLst>
              <a:ext uri="{FF2B5EF4-FFF2-40B4-BE49-F238E27FC236}">
                <a16:creationId xmlns:a16="http://schemas.microsoft.com/office/drawing/2014/main" id="{A8A022AF-F5B7-75C1-0E0E-389F6A18D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73668" y="4079193"/>
            <a:ext cx="2176272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8859BE5-0FCC-E16A-534A-209F9DD48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394845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C2C7B3-3366-07A4-D265-F75DA30E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533343"/>
            <a:ext cx="4337322" cy="359966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Сценарії</a:t>
            </a:r>
            <a:r>
              <a:rPr lang="en-US" sz="4000" b="1" kern="1200" spc="-15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4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реалізації</a:t>
            </a:r>
            <a:r>
              <a:rPr lang="en-US" sz="4000" b="1" kern="1200" spc="-2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4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проекту</a:t>
            </a:r>
            <a:br>
              <a:rPr lang="en-US" sz="4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40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7" name="Straight Connector 8">
            <a:extLst>
              <a:ext uri="{FF2B5EF4-FFF2-40B4-BE49-F238E27FC236}">
                <a16:creationId xmlns:a16="http://schemas.microsoft.com/office/drawing/2014/main" id="{75EC1263-91AD-4CF8-16A7-79A7F263CD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1686467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1724FAB-DA9D-9594-816B-5D87EF2018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7743202"/>
              </p:ext>
            </p:extLst>
          </p:nvPr>
        </p:nvGraphicFramePr>
        <p:xfrm>
          <a:off x="2319670" y="861242"/>
          <a:ext cx="7848601" cy="334420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93680">
                  <a:extLst>
                    <a:ext uri="{9D8B030D-6E8A-4147-A177-3AD203B41FA5}">
                      <a16:colId xmlns:a16="http://schemas.microsoft.com/office/drawing/2014/main" val="3009629763"/>
                    </a:ext>
                  </a:extLst>
                </a:gridCol>
                <a:gridCol w="1898455">
                  <a:extLst>
                    <a:ext uri="{9D8B030D-6E8A-4147-A177-3AD203B41FA5}">
                      <a16:colId xmlns:a16="http://schemas.microsoft.com/office/drawing/2014/main" val="1104973431"/>
                    </a:ext>
                  </a:extLst>
                </a:gridCol>
                <a:gridCol w="1663604">
                  <a:extLst>
                    <a:ext uri="{9D8B030D-6E8A-4147-A177-3AD203B41FA5}">
                      <a16:colId xmlns:a16="http://schemas.microsoft.com/office/drawing/2014/main" val="1721676995"/>
                    </a:ext>
                  </a:extLst>
                </a:gridCol>
                <a:gridCol w="1892862">
                  <a:extLst>
                    <a:ext uri="{9D8B030D-6E8A-4147-A177-3AD203B41FA5}">
                      <a16:colId xmlns:a16="http://schemas.microsoft.com/office/drawing/2014/main" val="17086932"/>
                    </a:ext>
                  </a:extLst>
                </a:gridCol>
              </a:tblGrid>
              <a:tr h="315898">
                <a:tc>
                  <a:txBody>
                    <a:bodyPr/>
                    <a:lstStyle/>
                    <a:p>
                      <a:pPr marL="67945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Показник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Оптимістичний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Нормальний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Песимістичний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70578073"/>
                  </a:ext>
                </a:extLst>
              </a:tr>
              <a:tr h="315898">
                <a:tc>
                  <a:txBody>
                    <a:bodyPr/>
                    <a:lstStyle/>
                    <a:p>
                      <a:pPr marL="67945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Ймовірність</a:t>
                      </a:r>
                      <a:r>
                        <a:rPr lang="uk-UA" sz="1200" spc="-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(Рі)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0,34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0,45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0,21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22454889"/>
                  </a:ext>
                </a:extLst>
              </a:tr>
              <a:tr h="574503">
                <a:tc>
                  <a:txBody>
                    <a:bodyPr/>
                    <a:lstStyle/>
                    <a:p>
                      <a:pPr marL="67945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Очікуваний</a:t>
                      </a:r>
                      <a:r>
                        <a:rPr lang="uk-UA" sz="1200" spc="-2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прибуток,</a:t>
                      </a:r>
                      <a:r>
                        <a:rPr lang="uk-UA" sz="1200" spc="-1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тис</a:t>
                      </a:r>
                      <a:r>
                        <a:rPr lang="uk-UA" sz="1200" spc="-2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грн.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545000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450000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400000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77977419"/>
                  </a:ext>
                </a:extLst>
              </a:tr>
              <a:tr h="605363">
                <a:tc>
                  <a:txBody>
                    <a:bodyPr/>
                    <a:lstStyle/>
                    <a:p>
                      <a:pPr marL="67945">
                        <a:spcBef>
                          <a:spcPts val="69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Математичне</a:t>
                      </a:r>
                      <a:r>
                        <a:rPr lang="uk-UA" sz="1200" spc="-2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відхилення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(</a:t>
                      </a:r>
                      <a:r>
                        <a:rPr lang="en-US" sz="1200">
                          <a:effectLst/>
                        </a:rPr>
                        <a:t>Mi)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539875" marR="15386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471800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9430"/>
                  </a:ext>
                </a:extLst>
              </a:tr>
              <a:tr h="343748">
                <a:tc>
                  <a:txBody>
                    <a:bodyPr/>
                    <a:lstStyle/>
                    <a:p>
                      <a:pPr marL="67945">
                        <a:spcBef>
                          <a:spcPts val="69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Дисперсія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D(x)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539875" marR="15386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3118260000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922894"/>
                  </a:ext>
                </a:extLst>
              </a:tr>
              <a:tr h="614288">
                <a:tc>
                  <a:txBody>
                    <a:bodyPr/>
                    <a:lstStyle/>
                    <a:p>
                      <a:pPr marL="67945">
                        <a:lnSpc>
                          <a:spcPts val="1395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Середньоквадратичне</a:t>
                      </a:r>
                      <a:r>
                        <a:rPr lang="uk-UA" sz="1200" spc="-25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відхилення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s(x)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539875" marR="1536700" algn="ctr">
                        <a:lnSpc>
                          <a:spcPts val="1345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55841,38</a:t>
                      </a:r>
                      <a:endParaRPr lang="uk-UA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160549"/>
                  </a:ext>
                </a:extLst>
              </a:tr>
              <a:tr h="574503">
                <a:tc>
                  <a:txBody>
                    <a:bodyPr/>
                    <a:lstStyle/>
                    <a:p>
                      <a:pPr marL="67945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Коефіцієнт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uk-UA" sz="1200">
                          <a:effectLst/>
                        </a:rPr>
                        <a:t>варіації</a:t>
                      </a:r>
                      <a:r>
                        <a:rPr lang="uk-UA" sz="1200" spc="-1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var(x)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539875" marR="1536700" algn="ctr">
                        <a:lnSpc>
                          <a:spcPts val="1345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0,12</a:t>
                      </a:r>
                      <a:endParaRPr lang="uk-UA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1549729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7D0CFDC-2673-125B-44E0-8A33CAA34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20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591155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0100EA-55D8-2552-DA3F-DFB4CC241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 fontScale="90000"/>
          </a:bodyPr>
          <a:lstStyle/>
          <a:p>
            <a:pPr algn="ctr"/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Залежність</a:t>
            </a:r>
            <a:r>
              <a:rPr lang="uk-UA" sz="2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NPV</a:t>
            </a:r>
            <a:r>
              <a:rPr lang="en-US" sz="2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uk-UA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зміни</a:t>
            </a:r>
            <a:r>
              <a:rPr lang="uk-UA" sz="2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початкових</a:t>
            </a:r>
            <a:r>
              <a:rPr lang="uk-UA" sz="2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інвестицій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Залежність</a:t>
            </a:r>
            <a:r>
              <a:rPr lang="ru-RU" sz="2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NPV</a:t>
            </a:r>
            <a:r>
              <a:rPr lang="ru-RU" sz="2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зміни</a:t>
            </a:r>
            <a:r>
              <a:rPr lang="ru-RU" sz="2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ставки</a:t>
            </a:r>
            <a:r>
              <a:rPr lang="ru-RU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дисконту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LID4096" sz="48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27">
            <a:extLst>
              <a:ext uri="{FF2B5EF4-FFF2-40B4-BE49-F238E27FC236}">
                <a16:creationId xmlns:a16="http://schemas.microsoft.com/office/drawing/2014/main" id="{E9136436-8163-AAA4-1D69-DE7E14FE29E5}"/>
              </a:ext>
            </a:extLst>
          </p:cNvPr>
          <p:cNvGrpSpPr>
            <a:grpSpLocks/>
          </p:cNvGrpSpPr>
          <p:nvPr/>
        </p:nvGrpSpPr>
        <p:grpSpPr bwMode="auto">
          <a:xfrm>
            <a:off x="5911532" y="2796293"/>
            <a:ext cx="5150277" cy="3090165"/>
            <a:chOff x="2127" y="965"/>
            <a:chExt cx="7200" cy="4320"/>
          </a:xfrm>
        </p:grpSpPr>
        <p:sp>
          <p:nvSpPr>
            <p:cNvPr id="5" name="AutoShape 42">
              <a:extLst>
                <a:ext uri="{FF2B5EF4-FFF2-40B4-BE49-F238E27FC236}">
                  <a16:creationId xmlns:a16="http://schemas.microsoft.com/office/drawing/2014/main" id="{42A0D758-D68A-E892-5EFD-5E731F9A0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" y="1630"/>
              <a:ext cx="5657" cy="3130"/>
            </a:xfrm>
            <a:custGeom>
              <a:avLst/>
              <a:gdLst>
                <a:gd name="T0" fmla="+- 0 3450 3450"/>
                <a:gd name="T1" fmla="*/ T0 w 5657"/>
                <a:gd name="T2" fmla="+- 0 4761 1631"/>
                <a:gd name="T3" fmla="*/ 4761 h 3130"/>
                <a:gd name="T4" fmla="+- 0 9107 3450"/>
                <a:gd name="T5" fmla="*/ T4 w 5657"/>
                <a:gd name="T6" fmla="+- 0 4761 1631"/>
                <a:gd name="T7" fmla="*/ 4761 h 3130"/>
                <a:gd name="T8" fmla="+- 0 3450 3450"/>
                <a:gd name="T9" fmla="*/ T8 w 5657"/>
                <a:gd name="T10" fmla="+- 0 4314 1631"/>
                <a:gd name="T11" fmla="*/ 4314 h 3130"/>
                <a:gd name="T12" fmla="+- 0 9107 3450"/>
                <a:gd name="T13" fmla="*/ T12 w 5657"/>
                <a:gd name="T14" fmla="+- 0 4314 1631"/>
                <a:gd name="T15" fmla="*/ 4314 h 3130"/>
                <a:gd name="T16" fmla="+- 0 3450 3450"/>
                <a:gd name="T17" fmla="*/ T16 w 5657"/>
                <a:gd name="T18" fmla="+- 0 3868 1631"/>
                <a:gd name="T19" fmla="*/ 3868 h 3130"/>
                <a:gd name="T20" fmla="+- 0 9107 3450"/>
                <a:gd name="T21" fmla="*/ T20 w 5657"/>
                <a:gd name="T22" fmla="+- 0 3868 1631"/>
                <a:gd name="T23" fmla="*/ 3868 h 3130"/>
                <a:gd name="T24" fmla="+- 0 3450 3450"/>
                <a:gd name="T25" fmla="*/ T24 w 5657"/>
                <a:gd name="T26" fmla="+- 0 3419 1631"/>
                <a:gd name="T27" fmla="*/ 3419 h 3130"/>
                <a:gd name="T28" fmla="+- 0 9107 3450"/>
                <a:gd name="T29" fmla="*/ T28 w 5657"/>
                <a:gd name="T30" fmla="+- 0 3419 1631"/>
                <a:gd name="T31" fmla="*/ 3419 h 3130"/>
                <a:gd name="T32" fmla="+- 0 3450 3450"/>
                <a:gd name="T33" fmla="*/ T32 w 5657"/>
                <a:gd name="T34" fmla="+- 0 2526 1631"/>
                <a:gd name="T35" fmla="*/ 2526 h 3130"/>
                <a:gd name="T36" fmla="+- 0 9107 3450"/>
                <a:gd name="T37" fmla="*/ T36 w 5657"/>
                <a:gd name="T38" fmla="+- 0 2526 1631"/>
                <a:gd name="T39" fmla="*/ 2526 h 3130"/>
                <a:gd name="T40" fmla="+- 0 3450 3450"/>
                <a:gd name="T41" fmla="*/ T40 w 5657"/>
                <a:gd name="T42" fmla="+- 0 2080 1631"/>
                <a:gd name="T43" fmla="*/ 2080 h 3130"/>
                <a:gd name="T44" fmla="+- 0 9107 3450"/>
                <a:gd name="T45" fmla="*/ T44 w 5657"/>
                <a:gd name="T46" fmla="+- 0 2080 1631"/>
                <a:gd name="T47" fmla="*/ 2080 h 3130"/>
                <a:gd name="T48" fmla="+- 0 3450 3450"/>
                <a:gd name="T49" fmla="*/ T48 w 5657"/>
                <a:gd name="T50" fmla="+- 0 1631 1631"/>
                <a:gd name="T51" fmla="*/ 1631 h 3130"/>
                <a:gd name="T52" fmla="+- 0 9107 3450"/>
                <a:gd name="T53" fmla="*/ T52 w 5657"/>
                <a:gd name="T54" fmla="+- 0 1631 1631"/>
                <a:gd name="T55" fmla="*/ 1631 h 3130"/>
                <a:gd name="T56" fmla="+- 0 3450 3450"/>
                <a:gd name="T57" fmla="*/ T56 w 5657"/>
                <a:gd name="T58" fmla="+- 0 2973 1631"/>
                <a:gd name="T59" fmla="*/ 2973 h 3130"/>
                <a:gd name="T60" fmla="+- 0 9107 3450"/>
                <a:gd name="T61" fmla="*/ T60 w 5657"/>
                <a:gd name="T62" fmla="+- 0 2973 1631"/>
                <a:gd name="T63" fmla="*/ 2973 h 313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</a:cxnLst>
              <a:rect l="0" t="0" r="r" b="b"/>
              <a:pathLst>
                <a:path w="5657" h="3130">
                  <a:moveTo>
                    <a:pt x="0" y="3130"/>
                  </a:moveTo>
                  <a:lnTo>
                    <a:pt x="5657" y="3130"/>
                  </a:lnTo>
                  <a:moveTo>
                    <a:pt x="0" y="2683"/>
                  </a:moveTo>
                  <a:lnTo>
                    <a:pt x="5657" y="2683"/>
                  </a:lnTo>
                  <a:moveTo>
                    <a:pt x="0" y="2237"/>
                  </a:moveTo>
                  <a:lnTo>
                    <a:pt x="5657" y="2237"/>
                  </a:lnTo>
                  <a:moveTo>
                    <a:pt x="0" y="1788"/>
                  </a:moveTo>
                  <a:lnTo>
                    <a:pt x="5657" y="1788"/>
                  </a:lnTo>
                  <a:moveTo>
                    <a:pt x="0" y="895"/>
                  </a:moveTo>
                  <a:lnTo>
                    <a:pt x="5657" y="895"/>
                  </a:lnTo>
                  <a:moveTo>
                    <a:pt x="0" y="449"/>
                  </a:moveTo>
                  <a:lnTo>
                    <a:pt x="5657" y="449"/>
                  </a:lnTo>
                  <a:moveTo>
                    <a:pt x="0" y="0"/>
                  </a:moveTo>
                  <a:lnTo>
                    <a:pt x="5657" y="0"/>
                  </a:lnTo>
                  <a:moveTo>
                    <a:pt x="0" y="1342"/>
                  </a:moveTo>
                  <a:lnTo>
                    <a:pt x="5657" y="1342"/>
                  </a:lnTo>
                </a:path>
              </a:pathLst>
            </a:custGeom>
            <a:noFill/>
            <a:ln w="9525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LID4096"/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E2D89124-0EC1-AF7A-CB6C-238353C90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4" y="1507"/>
              <a:ext cx="4849" cy="2682"/>
            </a:xfrm>
            <a:custGeom>
              <a:avLst/>
              <a:gdLst>
                <a:gd name="T0" fmla="+- 0 3854 3854"/>
                <a:gd name="T1" fmla="*/ T0 w 4849"/>
                <a:gd name="T2" fmla="+- 0 1508 1508"/>
                <a:gd name="T3" fmla="*/ 1508 h 2682"/>
                <a:gd name="T4" fmla="+- 0 4663 3854"/>
                <a:gd name="T5" fmla="*/ T4 w 4849"/>
                <a:gd name="T6" fmla="+- 0 1955 1508"/>
                <a:gd name="T7" fmla="*/ 1955 h 2682"/>
                <a:gd name="T8" fmla="+- 0 5470 3854"/>
                <a:gd name="T9" fmla="*/ T8 w 4849"/>
                <a:gd name="T10" fmla="+- 0 2401 1508"/>
                <a:gd name="T11" fmla="*/ 2401 h 2682"/>
                <a:gd name="T12" fmla="+- 0 6278 3854"/>
                <a:gd name="T13" fmla="*/ T12 w 4849"/>
                <a:gd name="T14" fmla="+- 0 2850 1508"/>
                <a:gd name="T15" fmla="*/ 2850 h 2682"/>
                <a:gd name="T16" fmla="+- 0 7087 3854"/>
                <a:gd name="T17" fmla="*/ T16 w 4849"/>
                <a:gd name="T18" fmla="+- 0 3296 1508"/>
                <a:gd name="T19" fmla="*/ 3296 h 2682"/>
                <a:gd name="T20" fmla="+- 0 7896 3854"/>
                <a:gd name="T21" fmla="*/ T20 w 4849"/>
                <a:gd name="T22" fmla="+- 0 3743 1508"/>
                <a:gd name="T23" fmla="*/ 3743 h 2682"/>
                <a:gd name="T24" fmla="+- 0 8703 3854"/>
                <a:gd name="T25" fmla="*/ T24 w 4849"/>
                <a:gd name="T26" fmla="+- 0 4190 1508"/>
                <a:gd name="T27" fmla="*/ 4190 h 26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4849" h="2682">
                  <a:moveTo>
                    <a:pt x="0" y="0"/>
                  </a:moveTo>
                  <a:lnTo>
                    <a:pt x="809" y="447"/>
                  </a:lnTo>
                  <a:lnTo>
                    <a:pt x="1616" y="893"/>
                  </a:lnTo>
                  <a:lnTo>
                    <a:pt x="2424" y="1342"/>
                  </a:lnTo>
                  <a:lnTo>
                    <a:pt x="3233" y="1788"/>
                  </a:lnTo>
                  <a:lnTo>
                    <a:pt x="4042" y="2235"/>
                  </a:lnTo>
                  <a:lnTo>
                    <a:pt x="4849" y="2682"/>
                  </a:lnTo>
                </a:path>
              </a:pathLst>
            </a:custGeom>
            <a:noFill/>
            <a:ln w="28575">
              <a:solidFill>
                <a:srgbClr val="EC7C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LID4096"/>
            </a:p>
          </p:txBody>
        </p:sp>
        <p:pic>
          <p:nvPicPr>
            <p:cNvPr id="7" name="Picture 40">
              <a:extLst>
                <a:ext uri="{FF2B5EF4-FFF2-40B4-BE49-F238E27FC236}">
                  <a16:creationId xmlns:a16="http://schemas.microsoft.com/office/drawing/2014/main" id="{ADBBAC25-60FF-C545-F0B1-B3268BB46D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7" y="1449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9">
              <a:extLst>
                <a:ext uri="{FF2B5EF4-FFF2-40B4-BE49-F238E27FC236}">
                  <a16:creationId xmlns:a16="http://schemas.microsoft.com/office/drawing/2014/main" id="{F07196BE-F446-8A29-CA4C-8BB6BC0B40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" y="1896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8">
              <a:extLst>
                <a:ext uri="{FF2B5EF4-FFF2-40B4-BE49-F238E27FC236}">
                  <a16:creationId xmlns:a16="http://schemas.microsoft.com/office/drawing/2014/main" id="{C49B47A1-8CD7-34D5-9FE4-7A811550F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2" y="2342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7">
              <a:extLst>
                <a:ext uri="{FF2B5EF4-FFF2-40B4-BE49-F238E27FC236}">
                  <a16:creationId xmlns:a16="http://schemas.microsoft.com/office/drawing/2014/main" id="{F01711DD-C215-73A8-4E43-7816CECDD1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1" y="2791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6">
              <a:extLst>
                <a:ext uri="{FF2B5EF4-FFF2-40B4-BE49-F238E27FC236}">
                  <a16:creationId xmlns:a16="http://schemas.microsoft.com/office/drawing/2014/main" id="{E034A0CC-F11C-CF82-F0BD-181D9488C1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0" y="3237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5">
              <a:extLst>
                <a:ext uri="{FF2B5EF4-FFF2-40B4-BE49-F238E27FC236}">
                  <a16:creationId xmlns:a16="http://schemas.microsoft.com/office/drawing/2014/main" id="{8A4CF8FB-EFDF-A2FA-0E98-7348580479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" y="3684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4">
              <a:extLst>
                <a:ext uri="{FF2B5EF4-FFF2-40B4-BE49-F238E27FC236}">
                  <a16:creationId xmlns:a16="http://schemas.microsoft.com/office/drawing/2014/main" id="{001693AB-FEC1-F599-C3B1-E1F6E0E87E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5" y="4130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Line 33">
              <a:extLst>
                <a:ext uri="{FF2B5EF4-FFF2-40B4-BE49-F238E27FC236}">
                  <a16:creationId xmlns:a16="http://schemas.microsoft.com/office/drawing/2014/main" id="{D14922D9-DA5D-1E7A-8512-4FDAC77FF2A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50" y="1185"/>
              <a:ext cx="5657" cy="0"/>
            </a:xfrm>
            <a:prstGeom prst="line">
              <a:avLst/>
            </a:prstGeom>
            <a:noFill/>
            <a:ln w="9525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Rectangle 32">
              <a:extLst>
                <a:ext uri="{FF2B5EF4-FFF2-40B4-BE49-F238E27FC236}">
                  <a16:creationId xmlns:a16="http://schemas.microsoft.com/office/drawing/2014/main" id="{CEA04576-DF5C-F8B7-BCC1-236A9B5FD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7" y="965"/>
              <a:ext cx="7200" cy="4320"/>
            </a:xfrm>
            <a:prstGeom prst="rect">
              <a:avLst/>
            </a:prstGeom>
            <a:noFill/>
            <a:ln w="9525">
              <a:solidFill>
                <a:srgbClr val="D9D9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LID4096"/>
            </a:p>
          </p:txBody>
        </p:sp>
        <p:sp>
          <p:nvSpPr>
            <p:cNvPr id="16" name="Text Box 31">
              <a:extLst>
                <a:ext uri="{FF2B5EF4-FFF2-40B4-BE49-F238E27FC236}">
                  <a16:creationId xmlns:a16="http://schemas.microsoft.com/office/drawing/2014/main" id="{E5CF72AE-16D8-5511-FE20-FC47C45D03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7" y="1101"/>
              <a:ext cx="568" cy="1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R="12802" algn="r" defTabSz="1024128">
                <a:lnSpc>
                  <a:spcPts val="1025"/>
                </a:lnSpc>
              </a:pPr>
              <a:r>
                <a:rPr lang="uk-UA" sz="1008" kern="1200" spc="-6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400000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>
                <a:spcBef>
                  <a:spcPts val="39"/>
                </a:spcBef>
              </a:pPr>
              <a:r>
                <a:rPr lang="uk-UA" sz="1008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300000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>
                <a:spcBef>
                  <a:spcPts val="45"/>
                </a:spcBef>
              </a:pPr>
              <a:r>
                <a:rPr lang="uk-UA" sz="1008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200000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>
                <a:spcBef>
                  <a:spcPts val="39"/>
                </a:spcBef>
              </a:pPr>
              <a:r>
                <a:rPr lang="uk-UA" sz="1008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100000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>
                <a:spcBef>
                  <a:spcPts val="45"/>
                </a:spcBef>
              </a:pPr>
              <a:r>
                <a:rPr lang="uk-UA" sz="1008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marR="12802" algn="r" defTabSz="1024128">
                <a:lnSpc>
                  <a:spcPts val="1210"/>
                </a:lnSpc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0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Text Box 30">
              <a:extLst>
                <a:ext uri="{FF2B5EF4-FFF2-40B4-BE49-F238E27FC236}">
                  <a16:creationId xmlns:a16="http://schemas.microsoft.com/office/drawing/2014/main" id="{465897DD-4AC5-74E2-6129-BAEDA334BA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2" y="5102"/>
              <a:ext cx="541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008"/>
                </a:lnSpc>
                <a:spcAft>
                  <a:spcPts val="600"/>
                </a:spcAft>
                <a:tabLst>
                  <a:tab pos="574650" algn="l"/>
                  <a:tab pos="1149299" algn="l"/>
                  <a:tab pos="1723949" algn="l"/>
                  <a:tab pos="2299310" algn="l"/>
                  <a:tab pos="2873959" algn="l"/>
                  <a:tab pos="3448609" algn="l"/>
                </a:tabLst>
              </a:pPr>
              <a:r>
                <a:rPr lang="uk-UA" sz="1008" kern="1200" dirty="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163200	193200	223200	253200	283200	313200	343200</a:t>
              </a:r>
              <a:endParaRPr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Text Box 29">
              <a:extLst>
                <a:ext uri="{FF2B5EF4-FFF2-40B4-BE49-F238E27FC236}">
                  <a16:creationId xmlns:a16="http://schemas.microsoft.com/office/drawing/2014/main" id="{EE913F20-F765-3DA8-4451-90EF23AC9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1" y="3337"/>
              <a:ext cx="623" cy="1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025"/>
                </a:lnSpc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-100000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>
                <a:spcBef>
                  <a:spcPts val="39"/>
                </a:spcBef>
              </a:pPr>
              <a:r>
                <a:rPr lang="uk-UA" sz="1008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-200000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>
                <a:spcBef>
                  <a:spcPts val="45"/>
                </a:spcBef>
              </a:pPr>
              <a:r>
                <a:rPr lang="uk-UA" sz="1008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-300000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>
                <a:spcBef>
                  <a:spcPts val="39"/>
                </a:spcBef>
              </a:pPr>
              <a:r>
                <a:rPr lang="uk-UA" sz="1008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>
                <a:lnSpc>
                  <a:spcPts val="1210"/>
                </a:lnSpc>
                <a:spcBef>
                  <a:spcPts val="6"/>
                </a:spcBef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-400000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Text Box 28">
              <a:extLst>
                <a:ext uri="{FF2B5EF4-FFF2-40B4-BE49-F238E27FC236}">
                  <a16:creationId xmlns:a16="http://schemas.microsoft.com/office/drawing/2014/main" id="{9290C056-D969-E42C-4385-0F23666A8D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22" y="4832"/>
              <a:ext cx="1332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114"/>
                </a:lnSpc>
                <a:spcAft>
                  <a:spcPts val="600"/>
                </a:spcAft>
              </a:pPr>
              <a:r>
                <a:rPr lang="uk-UA" sz="1120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Інвестиції,</a:t>
              </a:r>
              <a:r>
                <a:rPr lang="uk-UA" sz="1120" kern="1200" spc="-11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uk-UA" sz="1120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євро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68" name="Group 3">
            <a:extLst>
              <a:ext uri="{FF2B5EF4-FFF2-40B4-BE49-F238E27FC236}">
                <a16:creationId xmlns:a16="http://schemas.microsoft.com/office/drawing/2014/main" id="{DA9B5822-F23F-D624-5961-BE0909DCC357}"/>
              </a:ext>
            </a:extLst>
          </p:cNvPr>
          <p:cNvGrpSpPr>
            <a:grpSpLocks/>
          </p:cNvGrpSpPr>
          <p:nvPr/>
        </p:nvGrpSpPr>
        <p:grpSpPr bwMode="auto">
          <a:xfrm>
            <a:off x="380348" y="2796293"/>
            <a:ext cx="5150278" cy="3090165"/>
            <a:chOff x="2127" y="2021"/>
            <a:chExt cx="7200" cy="4320"/>
          </a:xfrm>
        </p:grpSpPr>
        <p:sp>
          <p:nvSpPr>
            <p:cNvPr id="69" name="AutoShape 25">
              <a:extLst>
                <a:ext uri="{FF2B5EF4-FFF2-40B4-BE49-F238E27FC236}">
                  <a16:creationId xmlns:a16="http://schemas.microsoft.com/office/drawing/2014/main" id="{AF4E79A4-77A3-2F9B-1B98-7735A92F1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3196"/>
              <a:ext cx="5839" cy="2487"/>
            </a:xfrm>
            <a:custGeom>
              <a:avLst/>
              <a:gdLst>
                <a:gd name="T0" fmla="+- 0 3268 3268"/>
                <a:gd name="T1" fmla="*/ T0 w 5839"/>
                <a:gd name="T2" fmla="+- 0 5684 3197"/>
                <a:gd name="T3" fmla="*/ 5684 h 2487"/>
                <a:gd name="T4" fmla="+- 0 9107 3268"/>
                <a:gd name="T5" fmla="*/ T4 w 5839"/>
                <a:gd name="T6" fmla="+- 0 5684 3197"/>
                <a:gd name="T7" fmla="*/ 5684 h 2487"/>
                <a:gd name="T8" fmla="+- 0 3268 3268"/>
                <a:gd name="T9" fmla="*/ T8 w 5839"/>
                <a:gd name="T10" fmla="+- 0 4855 3197"/>
                <a:gd name="T11" fmla="*/ 4855 h 2487"/>
                <a:gd name="T12" fmla="+- 0 9107 3268"/>
                <a:gd name="T13" fmla="*/ T12 w 5839"/>
                <a:gd name="T14" fmla="+- 0 4855 3197"/>
                <a:gd name="T15" fmla="*/ 4855 h 2487"/>
                <a:gd name="T16" fmla="+- 0 3268 3268"/>
                <a:gd name="T17" fmla="*/ T16 w 5839"/>
                <a:gd name="T18" fmla="+- 0 4440 3197"/>
                <a:gd name="T19" fmla="*/ 4440 h 2487"/>
                <a:gd name="T20" fmla="+- 0 9107 3268"/>
                <a:gd name="T21" fmla="*/ T20 w 5839"/>
                <a:gd name="T22" fmla="+- 0 4440 3197"/>
                <a:gd name="T23" fmla="*/ 4440 h 2487"/>
                <a:gd name="T24" fmla="+- 0 3268 3268"/>
                <a:gd name="T25" fmla="*/ T24 w 5839"/>
                <a:gd name="T26" fmla="+- 0 4027 3197"/>
                <a:gd name="T27" fmla="*/ 4027 h 2487"/>
                <a:gd name="T28" fmla="+- 0 9107 3268"/>
                <a:gd name="T29" fmla="*/ T28 w 5839"/>
                <a:gd name="T30" fmla="+- 0 4027 3197"/>
                <a:gd name="T31" fmla="*/ 4027 h 2487"/>
                <a:gd name="T32" fmla="+- 0 3268 3268"/>
                <a:gd name="T33" fmla="*/ T32 w 5839"/>
                <a:gd name="T34" fmla="+- 0 3612 3197"/>
                <a:gd name="T35" fmla="*/ 3612 h 2487"/>
                <a:gd name="T36" fmla="+- 0 9107 3268"/>
                <a:gd name="T37" fmla="*/ T36 w 5839"/>
                <a:gd name="T38" fmla="+- 0 3612 3197"/>
                <a:gd name="T39" fmla="*/ 3612 h 2487"/>
                <a:gd name="T40" fmla="+- 0 3268 3268"/>
                <a:gd name="T41" fmla="*/ T40 w 5839"/>
                <a:gd name="T42" fmla="+- 0 3197 3197"/>
                <a:gd name="T43" fmla="*/ 3197 h 2487"/>
                <a:gd name="T44" fmla="+- 0 9107 3268"/>
                <a:gd name="T45" fmla="*/ T44 w 5839"/>
                <a:gd name="T46" fmla="+- 0 3197 3197"/>
                <a:gd name="T47" fmla="*/ 3197 h 2487"/>
                <a:gd name="T48" fmla="+- 0 3268 3268"/>
                <a:gd name="T49" fmla="*/ T48 w 5839"/>
                <a:gd name="T50" fmla="+- 0 5269 3197"/>
                <a:gd name="T51" fmla="*/ 5269 h 2487"/>
                <a:gd name="T52" fmla="+- 0 9107 3268"/>
                <a:gd name="T53" fmla="*/ T52 w 5839"/>
                <a:gd name="T54" fmla="+- 0 5269 3197"/>
                <a:gd name="T55" fmla="*/ 5269 h 248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</a:cxnLst>
              <a:rect l="0" t="0" r="r" b="b"/>
              <a:pathLst>
                <a:path w="5839" h="2487">
                  <a:moveTo>
                    <a:pt x="0" y="2487"/>
                  </a:moveTo>
                  <a:lnTo>
                    <a:pt x="5839" y="2487"/>
                  </a:lnTo>
                  <a:moveTo>
                    <a:pt x="0" y="1658"/>
                  </a:moveTo>
                  <a:lnTo>
                    <a:pt x="5839" y="1658"/>
                  </a:lnTo>
                  <a:moveTo>
                    <a:pt x="0" y="1243"/>
                  </a:moveTo>
                  <a:lnTo>
                    <a:pt x="5839" y="1243"/>
                  </a:lnTo>
                  <a:moveTo>
                    <a:pt x="0" y="830"/>
                  </a:moveTo>
                  <a:lnTo>
                    <a:pt x="5839" y="830"/>
                  </a:lnTo>
                  <a:moveTo>
                    <a:pt x="0" y="415"/>
                  </a:moveTo>
                  <a:lnTo>
                    <a:pt x="5839" y="415"/>
                  </a:lnTo>
                  <a:moveTo>
                    <a:pt x="0" y="0"/>
                  </a:moveTo>
                  <a:lnTo>
                    <a:pt x="5839" y="0"/>
                  </a:lnTo>
                  <a:moveTo>
                    <a:pt x="0" y="2072"/>
                  </a:moveTo>
                  <a:lnTo>
                    <a:pt x="5839" y="2072"/>
                  </a:lnTo>
                </a:path>
              </a:pathLst>
            </a:custGeom>
            <a:noFill/>
            <a:ln w="9525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LID4096"/>
            </a:p>
          </p:txBody>
        </p:sp>
        <p:sp>
          <p:nvSpPr>
            <p:cNvPr id="70" name="Freeform 24">
              <a:extLst>
                <a:ext uri="{FF2B5EF4-FFF2-40B4-BE49-F238E27FC236}">
                  <a16:creationId xmlns:a16="http://schemas.microsoft.com/office/drawing/2014/main" id="{3190A9C7-B76D-90D5-8461-9482B3B6F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5" y="2974"/>
              <a:ext cx="5005" cy="2459"/>
            </a:xfrm>
            <a:custGeom>
              <a:avLst/>
              <a:gdLst>
                <a:gd name="T0" fmla="+- 0 3685 3685"/>
                <a:gd name="T1" fmla="*/ T0 w 5005"/>
                <a:gd name="T2" fmla="+- 0 2974 2974"/>
                <a:gd name="T3" fmla="*/ 2974 h 2459"/>
                <a:gd name="T4" fmla="+- 0 4519 3685"/>
                <a:gd name="T5" fmla="*/ T4 w 5005"/>
                <a:gd name="T6" fmla="+- 0 3504 2974"/>
                <a:gd name="T7" fmla="*/ 3504 h 2459"/>
                <a:gd name="T8" fmla="+- 0 5354 3685"/>
                <a:gd name="T9" fmla="*/ T8 w 5005"/>
                <a:gd name="T10" fmla="+- 0 3912 2974"/>
                <a:gd name="T11" fmla="*/ 3912 h 2459"/>
                <a:gd name="T12" fmla="+- 0 6187 3685"/>
                <a:gd name="T13" fmla="*/ T12 w 5005"/>
                <a:gd name="T14" fmla="+- 0 4591 2974"/>
                <a:gd name="T15" fmla="*/ 4591 h 2459"/>
                <a:gd name="T16" fmla="+- 0 7022 3685"/>
                <a:gd name="T17" fmla="*/ T16 w 5005"/>
                <a:gd name="T18" fmla="+- 0 4997 2974"/>
                <a:gd name="T19" fmla="*/ 4997 h 2459"/>
                <a:gd name="T20" fmla="+- 0 7855 3685"/>
                <a:gd name="T21" fmla="*/ T20 w 5005"/>
                <a:gd name="T22" fmla="+- 0 5352 2974"/>
                <a:gd name="T23" fmla="*/ 5352 h 2459"/>
                <a:gd name="T24" fmla="+- 0 8690 3685"/>
                <a:gd name="T25" fmla="*/ T24 w 5005"/>
                <a:gd name="T26" fmla="+- 0 5432 2974"/>
                <a:gd name="T27" fmla="*/ 5432 h 24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5005" h="2459">
                  <a:moveTo>
                    <a:pt x="0" y="0"/>
                  </a:moveTo>
                  <a:lnTo>
                    <a:pt x="834" y="530"/>
                  </a:lnTo>
                  <a:lnTo>
                    <a:pt x="1669" y="938"/>
                  </a:lnTo>
                  <a:lnTo>
                    <a:pt x="2502" y="1617"/>
                  </a:lnTo>
                  <a:lnTo>
                    <a:pt x="3337" y="2023"/>
                  </a:lnTo>
                  <a:lnTo>
                    <a:pt x="4170" y="2378"/>
                  </a:lnTo>
                  <a:lnTo>
                    <a:pt x="5005" y="2458"/>
                  </a:lnTo>
                </a:path>
              </a:pathLst>
            </a:custGeom>
            <a:noFill/>
            <a:ln w="28575">
              <a:solidFill>
                <a:srgbClr val="EC7C3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LID4096"/>
            </a:p>
          </p:txBody>
        </p:sp>
        <p:pic>
          <p:nvPicPr>
            <p:cNvPr id="71" name="Picture 23">
              <a:extLst>
                <a:ext uri="{FF2B5EF4-FFF2-40B4-BE49-F238E27FC236}">
                  <a16:creationId xmlns:a16="http://schemas.microsoft.com/office/drawing/2014/main" id="{7E4EF6CB-8DBC-2D0F-7D67-60AE3F7177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7" y="2916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Picture 22">
              <a:extLst>
                <a:ext uri="{FF2B5EF4-FFF2-40B4-BE49-F238E27FC236}">
                  <a16:creationId xmlns:a16="http://schemas.microsoft.com/office/drawing/2014/main" id="{F867E896-38C8-51F8-0506-44D24A3970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" y="3447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Picture 21">
              <a:extLst>
                <a:ext uri="{FF2B5EF4-FFF2-40B4-BE49-F238E27FC236}">
                  <a16:creationId xmlns:a16="http://schemas.microsoft.com/office/drawing/2014/main" id="{BD76C93D-E5B0-0B34-1089-A7B2526005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7" y="3855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Picture 20">
              <a:extLst>
                <a:ext uri="{FF2B5EF4-FFF2-40B4-BE49-F238E27FC236}">
                  <a16:creationId xmlns:a16="http://schemas.microsoft.com/office/drawing/2014/main" id="{5A2EDDAD-2DA0-468A-F88B-EF42C5BBE6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0" y="4534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Picture 19">
              <a:extLst>
                <a:ext uri="{FF2B5EF4-FFF2-40B4-BE49-F238E27FC236}">
                  <a16:creationId xmlns:a16="http://schemas.microsoft.com/office/drawing/2014/main" id="{2423813E-BCA7-A052-185D-CA19A9CA57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5" y="4939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Picture 18">
              <a:extLst>
                <a:ext uri="{FF2B5EF4-FFF2-40B4-BE49-F238E27FC236}">
                  <a16:creationId xmlns:a16="http://schemas.microsoft.com/office/drawing/2014/main" id="{FC7B6124-834B-432A-15CB-E6A770FD30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8" y="5295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Picture 17">
              <a:extLst>
                <a:ext uri="{FF2B5EF4-FFF2-40B4-BE49-F238E27FC236}">
                  <a16:creationId xmlns:a16="http://schemas.microsoft.com/office/drawing/2014/main" id="{93D17B6B-7FBB-A2D7-1712-1C3642A448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3" y="5376"/>
              <a:ext cx="11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8" name="Line 16">
              <a:extLst>
                <a:ext uri="{FF2B5EF4-FFF2-40B4-BE49-F238E27FC236}">
                  <a16:creationId xmlns:a16="http://schemas.microsoft.com/office/drawing/2014/main" id="{2AA72AF2-D192-2686-A8D8-32C1127677D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268" y="2783"/>
              <a:ext cx="5839" cy="0"/>
            </a:xfrm>
            <a:prstGeom prst="line">
              <a:avLst/>
            </a:prstGeom>
            <a:noFill/>
            <a:ln w="9525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" name="Rectangle 15">
              <a:extLst>
                <a:ext uri="{FF2B5EF4-FFF2-40B4-BE49-F238E27FC236}">
                  <a16:creationId xmlns:a16="http://schemas.microsoft.com/office/drawing/2014/main" id="{47AA9AB3-EAFF-8E72-E064-50885B5A4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7" y="2021"/>
              <a:ext cx="7200" cy="4320"/>
            </a:xfrm>
            <a:prstGeom prst="rect">
              <a:avLst/>
            </a:prstGeom>
            <a:noFill/>
            <a:ln w="9525">
              <a:solidFill>
                <a:srgbClr val="D9D9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LID4096"/>
            </a:p>
          </p:txBody>
        </p:sp>
        <p:sp>
          <p:nvSpPr>
            <p:cNvPr id="80" name="Text Box 14">
              <a:extLst>
                <a:ext uri="{FF2B5EF4-FFF2-40B4-BE49-F238E27FC236}">
                  <a16:creationId xmlns:a16="http://schemas.microsoft.com/office/drawing/2014/main" id="{D446507E-CB54-997C-49F8-A52C7A895D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7" y="2227"/>
              <a:ext cx="50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574"/>
                </a:lnSpc>
                <a:spcAft>
                  <a:spcPts val="600"/>
                </a:spcAft>
              </a:pPr>
              <a:r>
                <a:rPr lang="uk-UA" sz="156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Залежність</a:t>
              </a:r>
              <a:r>
                <a:rPr lang="uk-UA" sz="1568" kern="1200" spc="-5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uk-UA" sz="156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NPV</a:t>
              </a:r>
              <a:r>
                <a:rPr lang="uk-UA" sz="1568" kern="1200" spc="-28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uk-UA" sz="156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від</a:t>
              </a:r>
              <a:r>
                <a:rPr lang="uk-UA" sz="1568" kern="1200" spc="-28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uk-UA" sz="156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зміни</a:t>
              </a:r>
              <a:r>
                <a:rPr lang="uk-UA" sz="1568" kern="1200" spc="-34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uk-UA" sz="156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ставки</a:t>
              </a:r>
              <a:r>
                <a:rPr lang="uk-UA" sz="1568" kern="1200" spc="-28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uk-UA" sz="156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дисконту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1" name="Text Box 13">
              <a:extLst>
                <a:ext uri="{FF2B5EF4-FFF2-40B4-BE49-F238E27FC236}">
                  <a16:creationId xmlns:a16="http://schemas.microsoft.com/office/drawing/2014/main" id="{DD458C83-893C-9EAE-1137-B9825C5FF8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4" y="2699"/>
              <a:ext cx="568" cy="2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R="12802" algn="r" defTabSz="1024128">
                <a:lnSpc>
                  <a:spcPts val="1025"/>
                </a:lnSpc>
              </a:pPr>
              <a:r>
                <a:rPr lang="uk-UA" sz="1008" kern="1200" spc="-6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600000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>
                <a:spcBef>
                  <a:spcPts val="62"/>
                </a:spcBef>
              </a:pPr>
              <a:r>
                <a:rPr lang="uk-UA" sz="84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500000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896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400000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>
                <a:spcBef>
                  <a:spcPts val="62"/>
                </a:spcBef>
              </a:pPr>
              <a:r>
                <a:rPr lang="uk-UA" sz="84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300000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896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200000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>
                <a:spcBef>
                  <a:spcPts val="62"/>
                </a:spcBef>
              </a:pPr>
              <a:r>
                <a:rPr lang="uk-UA" sz="84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100000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defTabSz="1024128"/>
              <a:r>
                <a:rPr lang="uk-UA" sz="896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 </a:t>
              </a:r>
              <a:endParaRPr sz="1232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  <a:p>
              <a:pPr marR="12802" algn="r" defTabSz="1024128">
                <a:lnSpc>
                  <a:spcPts val="1210"/>
                </a:lnSpc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0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" name="Text Box 12">
              <a:extLst>
                <a:ext uri="{FF2B5EF4-FFF2-40B4-BE49-F238E27FC236}">
                  <a16:creationId xmlns:a16="http://schemas.microsoft.com/office/drawing/2014/main" id="{3DCFF900-3AB9-58DE-1123-0B4A72937F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94" y="5420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008"/>
                </a:lnSpc>
                <a:spcAft>
                  <a:spcPts val="600"/>
                </a:spcAft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20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3" name="Text Box 11">
              <a:extLst>
                <a:ext uri="{FF2B5EF4-FFF2-40B4-BE49-F238E27FC236}">
                  <a16:creationId xmlns:a16="http://schemas.microsoft.com/office/drawing/2014/main" id="{7B80710D-10BA-8BE5-97F7-A7E33AECAC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9" y="5420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008"/>
                </a:lnSpc>
                <a:spcAft>
                  <a:spcPts val="600"/>
                </a:spcAft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25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4" name="Text Box 10">
              <a:extLst>
                <a:ext uri="{FF2B5EF4-FFF2-40B4-BE49-F238E27FC236}">
                  <a16:creationId xmlns:a16="http://schemas.microsoft.com/office/drawing/2014/main" id="{B7DA5576-7DD0-5ECE-7441-BC6EF4D37F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63" y="5420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008"/>
                </a:lnSpc>
                <a:spcAft>
                  <a:spcPts val="600"/>
                </a:spcAft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30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5" name="Text Box 9">
              <a:extLst>
                <a:ext uri="{FF2B5EF4-FFF2-40B4-BE49-F238E27FC236}">
                  <a16:creationId xmlns:a16="http://schemas.microsoft.com/office/drawing/2014/main" id="{ECF60368-D83A-0244-B035-916AFBC931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7" y="5420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008"/>
                </a:lnSpc>
                <a:spcAft>
                  <a:spcPts val="600"/>
                </a:spcAft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35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6" name="Text Box 8">
              <a:extLst>
                <a:ext uri="{FF2B5EF4-FFF2-40B4-BE49-F238E27FC236}">
                  <a16:creationId xmlns:a16="http://schemas.microsoft.com/office/drawing/2014/main" id="{58C7AF85-D279-0A09-C10A-DB271A6C32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1" y="5420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008"/>
                </a:lnSpc>
                <a:spcAft>
                  <a:spcPts val="600"/>
                </a:spcAft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40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7" name="Text Box 7">
              <a:extLst>
                <a:ext uri="{FF2B5EF4-FFF2-40B4-BE49-F238E27FC236}">
                  <a16:creationId xmlns:a16="http://schemas.microsoft.com/office/drawing/2014/main" id="{A205B8A0-A8AF-23E9-A904-E6260AD934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66" y="5420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008"/>
                </a:lnSpc>
                <a:spcAft>
                  <a:spcPts val="600"/>
                </a:spcAft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45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8" name="Text Box 6">
              <a:extLst>
                <a:ext uri="{FF2B5EF4-FFF2-40B4-BE49-F238E27FC236}">
                  <a16:creationId xmlns:a16="http://schemas.microsoft.com/office/drawing/2014/main" id="{4626A94B-3CDA-2167-F5F8-463EA9C04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00" y="5420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008"/>
                </a:lnSpc>
                <a:spcAft>
                  <a:spcPts val="600"/>
                </a:spcAft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50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9" name="Text Box 5">
              <a:extLst>
                <a:ext uri="{FF2B5EF4-FFF2-40B4-BE49-F238E27FC236}">
                  <a16:creationId xmlns:a16="http://schemas.microsoft.com/office/drawing/2014/main" id="{30DA7569-1C4A-A0F7-FF93-FB9A38A2DD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9" y="5600"/>
              <a:ext cx="62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008"/>
                </a:lnSpc>
                <a:spcAft>
                  <a:spcPts val="600"/>
                </a:spcAft>
              </a:pPr>
              <a:r>
                <a:rPr lang="uk-UA" sz="1008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-100000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0" name="Text Box 4">
              <a:extLst>
                <a:ext uri="{FF2B5EF4-FFF2-40B4-BE49-F238E27FC236}">
                  <a16:creationId xmlns:a16="http://schemas.microsoft.com/office/drawing/2014/main" id="{E16466F2-D069-B004-A8DC-16E99D421E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7" y="5755"/>
              <a:ext cx="1642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defTabSz="1024128">
                <a:lnSpc>
                  <a:spcPts val="1114"/>
                </a:lnSpc>
                <a:spcAft>
                  <a:spcPts val="600"/>
                </a:spcAft>
              </a:pPr>
              <a:r>
                <a:rPr lang="uk-UA" sz="1120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Ставка</a:t>
              </a:r>
              <a:r>
                <a:rPr lang="uk-UA" sz="1120" kern="1200" spc="-22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uk-UA" sz="1120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дисконту,</a:t>
              </a:r>
              <a:r>
                <a:rPr lang="uk-UA" sz="1120" kern="1200" spc="-17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uk-UA" sz="1120" kern="1200">
                  <a:solidFill>
                    <a:srgbClr val="979797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%</a:t>
              </a:r>
              <a:endParaRPr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524971E-1324-ED7B-9057-E7FEFE7A7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21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5846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574D71B-7917-4BD7-887C-1D652DB0DF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92E5C9-064C-B9B3-FBAA-B7C236B43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8841" y="679730"/>
            <a:ext cx="3951414" cy="37870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Порівняння</a:t>
            </a:r>
            <a:r>
              <a:rPr lang="en-US" sz="6000" kern="1200" spc="5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60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індексів</a:t>
            </a:r>
            <a:r>
              <a:rPr lang="en-US" sz="6000" kern="1200" spc="-3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60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бізнес-клімату</a:t>
            </a:r>
            <a:endParaRPr lang="en-US" sz="60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605660" y="145634"/>
            <a:ext cx="1715478" cy="692679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23" y="269325"/>
            <a:ext cx="6116779" cy="61719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CF143E5-57C3-46A3-91A2-EDAA7A8E6A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80788" y="2754068"/>
            <a:ext cx="149016" cy="17099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F0DFE64-7B71-39C5-A220-3FC7F15D335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42597" y="2098389"/>
          <a:ext cx="5608832" cy="251381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{8799B23B-EC83-4686-B30A-512413B5E67A}</a:tableStyleId>
              </a:tblPr>
              <a:tblGrid>
                <a:gridCol w="2300310">
                  <a:extLst>
                    <a:ext uri="{9D8B030D-6E8A-4147-A177-3AD203B41FA5}">
                      <a16:colId xmlns:a16="http://schemas.microsoft.com/office/drawing/2014/main" val="3570819713"/>
                    </a:ext>
                  </a:extLst>
                </a:gridCol>
                <a:gridCol w="965353">
                  <a:extLst>
                    <a:ext uri="{9D8B030D-6E8A-4147-A177-3AD203B41FA5}">
                      <a16:colId xmlns:a16="http://schemas.microsoft.com/office/drawing/2014/main" val="781733052"/>
                    </a:ext>
                  </a:extLst>
                </a:gridCol>
                <a:gridCol w="1377816">
                  <a:extLst>
                    <a:ext uri="{9D8B030D-6E8A-4147-A177-3AD203B41FA5}">
                      <a16:colId xmlns:a16="http://schemas.microsoft.com/office/drawing/2014/main" val="4238619667"/>
                    </a:ext>
                  </a:extLst>
                </a:gridCol>
                <a:gridCol w="965353">
                  <a:extLst>
                    <a:ext uri="{9D8B030D-6E8A-4147-A177-3AD203B41FA5}">
                      <a16:colId xmlns:a16="http://schemas.microsoft.com/office/drawing/2014/main" val="3409953961"/>
                    </a:ext>
                  </a:extLst>
                </a:gridCol>
              </a:tblGrid>
              <a:tr h="253861">
                <a:tc>
                  <a:txBody>
                    <a:bodyPr/>
                    <a:lstStyle/>
                    <a:p>
                      <a:pPr marL="52133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Індекс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5"/>
                        </a:spcBef>
                      </a:pPr>
                      <a:r>
                        <a:rPr lang="uk-UA" sz="1400">
                          <a:effectLst/>
                        </a:rPr>
                        <a:t>   Польща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133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Молдова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5"/>
                        </a:spcBef>
                      </a:pPr>
                      <a:r>
                        <a:rPr lang="uk-UA" sz="1400">
                          <a:effectLst/>
                        </a:rPr>
                        <a:t>   Україна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4858341"/>
                  </a:ext>
                </a:extLst>
              </a:tr>
              <a:tr h="354105">
                <a:tc>
                  <a:txBody>
                    <a:bodyPr/>
                    <a:lstStyle/>
                    <a:p>
                      <a:pPr marL="69850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Індекс</a:t>
                      </a:r>
                      <a:r>
                        <a:rPr lang="uk-UA" sz="1400" spc="-1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сприйняття</a:t>
                      </a:r>
                      <a:r>
                        <a:rPr lang="uk-UA" sz="1400" spc="-3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корупції</a:t>
                      </a:r>
                      <a:r>
                        <a:rPr lang="uk-UA" sz="1400" spc="-4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(</a:t>
                      </a:r>
                      <a:r>
                        <a:rPr lang="en-US" sz="1400">
                          <a:effectLst/>
                        </a:rPr>
                        <a:t>CPI)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55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1335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39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33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86090057"/>
                  </a:ext>
                </a:extLst>
              </a:tr>
              <a:tr h="196050">
                <a:tc>
                  <a:txBody>
                    <a:bodyPr/>
                    <a:lstStyle/>
                    <a:p>
                      <a:pPr marL="69850">
                        <a:lnSpc>
                          <a:spcPts val="1340"/>
                        </a:lnSpc>
                      </a:pPr>
                      <a:r>
                        <a:rPr lang="en-US" sz="1400">
                          <a:effectLst/>
                        </a:rPr>
                        <a:t>Business</a:t>
                      </a:r>
                      <a:r>
                        <a:rPr lang="en-US" sz="1400" spc="-10">
                          <a:effectLst/>
                        </a:rPr>
                        <a:t> </a:t>
                      </a:r>
                      <a:r>
                        <a:rPr lang="en-US" sz="1400">
                          <a:effectLst/>
                        </a:rPr>
                        <a:t>Index</a:t>
                      </a:r>
                      <a:r>
                        <a:rPr lang="en-US" sz="1400" spc="-25">
                          <a:effectLst/>
                        </a:rPr>
                        <a:t> </a:t>
                      </a:r>
                      <a:r>
                        <a:rPr lang="en-US" sz="1400">
                          <a:effectLst/>
                        </a:rPr>
                        <a:t>(BI)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40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1335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48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64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0266227"/>
                  </a:ext>
                </a:extLst>
              </a:tr>
              <a:tr h="980247">
                <a:tc>
                  <a:txBody>
                    <a:bodyPr/>
                    <a:lstStyle/>
                    <a:p>
                      <a:pPr marL="69850" marR="4953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Індекс глобальної конкурентоспроможності</a:t>
                      </a:r>
                      <a:r>
                        <a:rPr lang="uk-UA" sz="1400" spc="-28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(</a:t>
                      </a:r>
                      <a:r>
                        <a:rPr lang="en-US" sz="1400">
                          <a:effectLst/>
                        </a:rPr>
                        <a:t>GCI)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69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1335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57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57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8372562"/>
                  </a:ext>
                </a:extLst>
              </a:tr>
              <a:tr h="354105">
                <a:tc>
                  <a:txBody>
                    <a:bodyPr/>
                    <a:lstStyle/>
                    <a:p>
                      <a:pPr marL="69850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Глобальний</a:t>
                      </a:r>
                      <a:r>
                        <a:rPr lang="uk-UA" sz="1400" spc="-1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індекс</a:t>
                      </a:r>
                      <a:r>
                        <a:rPr lang="uk-UA" sz="1400" spc="-20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привабливості</a:t>
                      </a:r>
                      <a:r>
                        <a:rPr lang="uk-UA" sz="1400" spc="-5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(</a:t>
                      </a:r>
                      <a:r>
                        <a:rPr lang="en-US" sz="1400">
                          <a:effectLst/>
                        </a:rPr>
                        <a:t>GAI)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56,5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1335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20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340"/>
                        </a:lnSpc>
                      </a:pPr>
                      <a:r>
                        <a:rPr lang="uk-UA" sz="1400">
                          <a:effectLst/>
                        </a:rPr>
                        <a:t>32,2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16141481"/>
                  </a:ext>
                </a:extLst>
              </a:tr>
              <a:tr h="375442">
                <a:tc>
                  <a:txBody>
                    <a:bodyPr/>
                    <a:lstStyle/>
                    <a:p>
                      <a:pPr marL="69850">
                        <a:lnSpc>
                          <a:spcPts val="1365"/>
                        </a:lnSpc>
                      </a:pPr>
                      <a:r>
                        <a:rPr lang="uk-UA" sz="1400">
                          <a:effectLst/>
                        </a:rPr>
                        <a:t>Індекс</a:t>
                      </a:r>
                      <a:r>
                        <a:rPr lang="uk-UA" sz="1400" spc="-1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економічної</a:t>
                      </a:r>
                      <a:r>
                        <a:rPr lang="uk-UA" sz="1400" spc="-45">
                          <a:effectLst/>
                        </a:rPr>
                        <a:t> </a:t>
                      </a:r>
                      <a:r>
                        <a:rPr lang="uk-UA" sz="1400">
                          <a:effectLst/>
                        </a:rPr>
                        <a:t>свободи (</a:t>
                      </a:r>
                      <a:r>
                        <a:rPr lang="en-US" sz="1400">
                          <a:effectLst/>
                        </a:rPr>
                        <a:t>IEF)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365"/>
                        </a:lnSpc>
                      </a:pPr>
                      <a:r>
                        <a:rPr lang="uk-UA" sz="1400">
                          <a:effectLst/>
                        </a:rPr>
                        <a:t>67,7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1335">
                        <a:lnSpc>
                          <a:spcPts val="1365"/>
                        </a:lnSpc>
                      </a:pPr>
                      <a:r>
                        <a:rPr lang="uk-UA" sz="1400">
                          <a:effectLst/>
                        </a:rPr>
                        <a:t>58,5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365"/>
                        </a:lnSpc>
                      </a:pPr>
                      <a:r>
                        <a:rPr lang="uk-UA" sz="1400">
                          <a:effectLst/>
                        </a:rPr>
                        <a:t>54,1</a:t>
                      </a:r>
                      <a:endParaRPr lang="uk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98968620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FE8EE0B-EC55-DBFE-5AC8-CBE264D4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22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20110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69A8FB-9C11-30A9-9A40-A02F6FC66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38266"/>
            <a:ext cx="9738257" cy="1107126"/>
          </a:xfrm>
        </p:spPr>
        <p:txBody>
          <a:bodyPr anchor="t">
            <a:normAutofit/>
          </a:bodyPr>
          <a:lstStyle/>
          <a:p>
            <a:r>
              <a:rPr lang="ru-RU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SWOT-аналіз</a:t>
            </a:r>
            <a:r>
              <a:rPr lang="ru-RU" sz="3200" spc="-1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3200" spc="-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іноземних</a:t>
            </a:r>
            <a:r>
              <a:rPr lang="ru-RU" sz="32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інвестицій</a:t>
            </a:r>
            <a:r>
              <a:rPr lang="ru-RU" sz="3200" spc="-15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200" spc="-2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Україну</a:t>
            </a:r>
            <a:br>
              <a:rPr lang="ru-RU" sz="3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LID4096" sz="3200"/>
          </a:p>
        </p:txBody>
      </p:sp>
      <p:cxnSp>
        <p:nvCxnSpPr>
          <p:cNvPr id="13" name="Straight Connector 8">
            <a:extLst>
              <a:ext uri="{FF2B5EF4-FFF2-40B4-BE49-F238E27FC236}">
                <a16:creationId xmlns:a16="http://schemas.microsoft.com/office/drawing/2014/main" id="{D2C4353C-C927-1758-0BEF-21E9E0D816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59909B4-2EA4-6C19-3151-80FAFA271EA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795525" y="2400300"/>
          <a:ext cx="8600952" cy="367649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181290">
                  <a:extLst>
                    <a:ext uri="{9D8B030D-6E8A-4147-A177-3AD203B41FA5}">
                      <a16:colId xmlns:a16="http://schemas.microsoft.com/office/drawing/2014/main" val="343561062"/>
                    </a:ext>
                  </a:extLst>
                </a:gridCol>
                <a:gridCol w="4419662">
                  <a:extLst>
                    <a:ext uri="{9D8B030D-6E8A-4147-A177-3AD203B41FA5}">
                      <a16:colId xmlns:a16="http://schemas.microsoft.com/office/drawing/2014/main" val="715125802"/>
                    </a:ext>
                  </a:extLst>
                </a:gridCol>
              </a:tblGrid>
              <a:tr h="2300642">
                <a:tc>
                  <a:txBody>
                    <a:bodyPr/>
                    <a:lstStyle/>
                    <a:p>
                      <a:pPr marL="1210310">
                        <a:lnSpc>
                          <a:spcPts val="136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Сильні</a:t>
                      </a:r>
                      <a:r>
                        <a:rPr lang="uk-UA" sz="1100" spc="-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сторони</a:t>
                      </a:r>
                      <a:endParaRPr lang="uk-UA" sz="1000">
                        <a:effectLst/>
                      </a:endParaRPr>
                    </a:p>
                    <a:p>
                      <a:pPr marL="342900" marR="13589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Іноземний капітал може виступати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стимулом</a:t>
                      </a:r>
                      <a:r>
                        <a:rPr lang="uk-UA" sz="1100" spc="-2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для</a:t>
                      </a:r>
                      <a:r>
                        <a:rPr lang="uk-UA" sz="1100" spc="-2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української</a:t>
                      </a:r>
                      <a:r>
                        <a:rPr lang="uk-UA" sz="1100" spc="-6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економіки</a:t>
                      </a:r>
                      <a:endParaRPr lang="uk-UA" sz="1000">
                        <a:effectLst/>
                      </a:endParaRPr>
                    </a:p>
                    <a:p>
                      <a:pPr marL="342900" marR="90805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Може</a:t>
                      </a:r>
                      <a:r>
                        <a:rPr lang="uk-UA" sz="1100" spc="-5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полегшити</a:t>
                      </a:r>
                      <a:r>
                        <a:rPr lang="uk-UA" sz="1100" spc="-3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доступ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до</a:t>
                      </a:r>
                      <a:r>
                        <a:rPr lang="uk-UA" sz="1100" spc="-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капіталу,</a:t>
                      </a:r>
                      <a:r>
                        <a:rPr lang="uk-UA" sz="1100" spc="-28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доповнюючи</a:t>
                      </a:r>
                      <a:r>
                        <a:rPr lang="uk-UA" sz="1100" spc="-2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внутрішній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капітал</a:t>
                      </a:r>
                      <a:endParaRPr lang="uk-UA" sz="1000">
                        <a:effectLst/>
                      </a:endParaRPr>
                    </a:p>
                    <a:p>
                      <a:pPr marL="342900" marR="287655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Може полегшити доступ до нових</a:t>
                      </a:r>
                      <a:r>
                        <a:rPr lang="uk-UA" sz="1100" spc="-28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технологій,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ноу-хау</a:t>
                      </a:r>
                      <a:r>
                        <a:rPr lang="uk-UA" sz="1100" spc="-4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та</a:t>
                      </a:r>
                      <a:r>
                        <a:rPr lang="uk-UA" sz="1100" spc="-1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управління</a:t>
                      </a:r>
                      <a:endParaRPr lang="uk-UA" sz="1000">
                        <a:effectLst/>
                      </a:endParaRPr>
                    </a:p>
                    <a:p>
                      <a:pPr marL="342900" marR="434975" lvl="0" indent="-342900"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Підвищення конкуренції серед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місцевих виробників, роблячи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виробництво</a:t>
                      </a:r>
                      <a:r>
                        <a:rPr lang="uk-UA" sz="1100" spc="-3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більш</a:t>
                      </a:r>
                      <a:r>
                        <a:rPr lang="uk-UA" sz="1100" spc="-4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ефективним</a:t>
                      </a:r>
                      <a:endParaRPr lang="uk-UA" sz="1000">
                        <a:effectLst/>
                      </a:endParaRPr>
                    </a:p>
                    <a:p>
                      <a:pPr marL="342900" marR="276225" lvl="0" indent="-342900"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Україна зможе максимізувати свої</a:t>
                      </a:r>
                      <a:r>
                        <a:rPr lang="uk-UA" sz="1100" spc="-28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післявоєнні можливості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працевлаштування</a:t>
                      </a:r>
                      <a:endParaRPr lang="uk-UA" sz="1000">
                        <a:effectLst/>
                      </a:endParaRPr>
                    </a:p>
                    <a:p>
                      <a:pPr marL="342900" marR="184785" lvl="0" indent="-342900">
                        <a:lnSpc>
                          <a:spcPct val="98000"/>
                        </a:lnSpc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Розвиток і нарощування експортно-</a:t>
                      </a:r>
                      <a:r>
                        <a:rPr lang="uk-UA" sz="1100" spc="-28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транзитного</a:t>
                      </a:r>
                      <a:r>
                        <a:rPr lang="uk-UA" sz="1100" spc="2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потенціалу</a:t>
                      </a:r>
                      <a:endParaRPr lang="uk-UA" sz="1000">
                        <a:effectLst/>
                      </a:endParaRPr>
                    </a:p>
                    <a:p>
                      <a:pPr marL="342900" lvl="0" indent="-342900"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Розвиток</a:t>
                      </a:r>
                      <a:r>
                        <a:rPr lang="uk-UA" sz="1100" spc="-4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людського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капіталу</a:t>
                      </a:r>
                      <a:endParaRPr lang="uk-UA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02715">
                        <a:lnSpc>
                          <a:spcPts val="136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Слабкі</a:t>
                      </a:r>
                      <a:r>
                        <a:rPr lang="uk-UA" sz="1100" spc="-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сторони</a:t>
                      </a:r>
                      <a:endParaRPr lang="uk-UA" sz="1000">
                        <a:effectLst/>
                      </a:endParaRPr>
                    </a:p>
                    <a:p>
                      <a:pPr marL="342900" marR="29464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Низька</a:t>
                      </a:r>
                      <a:r>
                        <a:rPr lang="uk-UA" sz="1100" spc="-2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ліквідність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ринку</a:t>
                      </a:r>
                      <a:r>
                        <a:rPr lang="uk-UA" sz="1100" spc="-7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України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через</a:t>
                      </a:r>
                      <a:r>
                        <a:rPr lang="uk-UA" sz="1100" spc="-28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війну,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нестабільну</a:t>
                      </a:r>
                      <a:r>
                        <a:rPr lang="uk-UA" sz="1100" spc="-3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економіку</a:t>
                      </a:r>
                      <a:r>
                        <a:rPr lang="uk-UA" sz="1100" spc="-5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та</a:t>
                      </a:r>
                      <a:r>
                        <a:rPr lang="uk-UA" sz="1100" spc="-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валюту</a:t>
                      </a:r>
                      <a:endParaRPr lang="uk-UA" sz="1000">
                        <a:effectLst/>
                      </a:endParaRPr>
                    </a:p>
                    <a:p>
                      <a:pPr marL="342900" marR="65659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Відсутність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законодавчої</a:t>
                      </a:r>
                      <a:r>
                        <a:rPr lang="uk-UA" sz="1100" spc="-6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бази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для</a:t>
                      </a:r>
                      <a:r>
                        <a:rPr lang="uk-UA" sz="1100" spc="-28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інвестицій</a:t>
                      </a:r>
                      <a:r>
                        <a:rPr lang="uk-UA" sz="1100" spc="1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</a:t>
                      </a:r>
                      <a:r>
                        <a:rPr lang="uk-UA" sz="1100" spc="1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Україні</a:t>
                      </a:r>
                      <a:endParaRPr lang="uk-UA" sz="1000">
                        <a:effectLst/>
                      </a:endParaRPr>
                    </a:p>
                    <a:p>
                      <a:pPr marL="342900" marR="233680" lvl="0" indent="-342900"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В Україні немає добре керованої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стабільної</a:t>
                      </a:r>
                      <a:r>
                        <a:rPr lang="uk-UA" sz="1100" spc="-6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політики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щодо ПІІ</a:t>
                      </a:r>
                      <a:r>
                        <a:rPr lang="uk-UA" sz="1100" spc="-4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відповідно</a:t>
                      </a:r>
                      <a:r>
                        <a:rPr lang="uk-UA" sz="1100" spc="-28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до</a:t>
                      </a:r>
                      <a:r>
                        <a:rPr lang="uk-UA" sz="1100" spc="2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міжнародних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стандартів.</a:t>
                      </a:r>
                      <a:endParaRPr lang="uk-UA" sz="1000">
                        <a:effectLst/>
                      </a:endParaRPr>
                    </a:p>
                    <a:p>
                      <a:pPr marL="342900" lvl="0" indent="-342900"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Перешкоди</a:t>
                      </a:r>
                      <a:r>
                        <a:rPr lang="uk-UA" sz="1100" spc="-2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для</a:t>
                      </a:r>
                      <a:r>
                        <a:rPr lang="uk-UA" sz="1100" spc="-5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внутрішніх</a:t>
                      </a:r>
                      <a:r>
                        <a:rPr lang="uk-UA" sz="1100" spc="1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інвестицій</a:t>
                      </a:r>
                      <a:endParaRPr lang="uk-UA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38348132"/>
                  </a:ext>
                </a:extLst>
              </a:tr>
              <a:tr h="1361352">
                <a:tc>
                  <a:txBody>
                    <a:bodyPr/>
                    <a:lstStyle/>
                    <a:p>
                      <a:pPr marL="1332230">
                        <a:lnSpc>
                          <a:spcPts val="1345"/>
                        </a:lnSpc>
                      </a:pPr>
                      <a:r>
                        <a:rPr lang="uk-UA" sz="1100">
                          <a:effectLst/>
                        </a:rPr>
                        <a:t>Можливості</a:t>
                      </a:r>
                      <a:endParaRPr lang="uk-UA" sz="1000">
                        <a:effectLst/>
                      </a:endParaRPr>
                    </a:p>
                    <a:p>
                      <a:pPr marL="342900" marR="178435" lvl="0" indent="-342900"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Поява додаткових економічних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стимулів: податкові пільги, пільгові</a:t>
                      </a:r>
                      <a:r>
                        <a:rPr lang="uk-UA" sz="1100" spc="-28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тарифи або спеціальні стимули для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іноземних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інвесторів</a:t>
                      </a:r>
                      <a:endParaRPr lang="uk-UA" sz="1000">
                        <a:effectLst/>
                      </a:endParaRPr>
                    </a:p>
                    <a:p>
                      <a:pPr marL="342900" lvl="0" indent="-342900"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Вихід</a:t>
                      </a:r>
                      <a:r>
                        <a:rPr lang="uk-UA" sz="1100" spc="-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на нові</a:t>
                      </a:r>
                      <a:r>
                        <a:rPr lang="uk-UA" sz="1100" spc="-4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ринки</a:t>
                      </a:r>
                      <a:endParaRPr lang="uk-UA" sz="1000">
                        <a:effectLst/>
                      </a:endParaRPr>
                    </a:p>
                    <a:p>
                      <a:pPr marL="342900" lvl="0" indent="-342900">
                        <a:lnSpc>
                          <a:spcPts val="137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Розвиток</a:t>
                      </a:r>
                      <a:r>
                        <a:rPr lang="uk-UA" sz="1100" spc="-4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транзитного потенціалу</a:t>
                      </a:r>
                      <a:endParaRPr lang="uk-UA" sz="1000">
                        <a:effectLst/>
                      </a:endParaRPr>
                    </a:p>
                    <a:p>
                      <a:pPr marL="342900" marR="291465" lvl="0" indent="-342900"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Удосконалення інвестиційної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політики</a:t>
                      </a:r>
                      <a:r>
                        <a:rPr lang="uk-UA" sz="1100" spc="-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та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національної</a:t>
                      </a:r>
                      <a:r>
                        <a:rPr lang="uk-UA" sz="1100" spc="-5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стратегії</a:t>
                      </a:r>
                      <a:r>
                        <a:rPr lang="uk-UA" sz="1100" spc="-28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збільшення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ПІІ</a:t>
                      </a:r>
                      <a:endParaRPr lang="uk-UA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67510">
                        <a:lnSpc>
                          <a:spcPts val="1345"/>
                        </a:lnSpc>
                      </a:pPr>
                      <a:r>
                        <a:rPr lang="uk-UA" sz="1100">
                          <a:effectLst/>
                        </a:rPr>
                        <a:t>Загрози</a:t>
                      </a:r>
                      <a:endParaRPr lang="uk-UA" sz="1000">
                        <a:effectLst/>
                      </a:endParaRPr>
                    </a:p>
                    <a:p>
                      <a:pPr marL="342900" marR="282575" lvl="0" indent="-342900"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Ризики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для</a:t>
                      </a:r>
                      <a:r>
                        <a:rPr lang="uk-UA" sz="1100" spc="-4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вітчизняних</a:t>
                      </a:r>
                      <a:r>
                        <a:rPr lang="uk-UA" sz="1100" spc="-4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компаній,</a:t>
                      </a:r>
                      <a:r>
                        <a:rPr lang="uk-UA" sz="1100" spc="-1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якщо</a:t>
                      </a:r>
                      <a:r>
                        <a:rPr lang="uk-UA" sz="1100" spc="-28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вони не встигають за швидкістю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міжнародних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вимог</a:t>
                      </a:r>
                      <a:endParaRPr lang="uk-UA" sz="1000">
                        <a:effectLst/>
                      </a:endParaRPr>
                    </a:p>
                    <a:p>
                      <a:pPr marL="342900" lvl="0" indent="-342900">
                        <a:lnSpc>
                          <a:spcPts val="137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Зміна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внутрішнього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ринку</a:t>
                      </a:r>
                      <a:r>
                        <a:rPr lang="uk-UA" sz="1100" spc="-6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на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зовнішній</a:t>
                      </a:r>
                      <a:endParaRPr lang="uk-UA" sz="1000">
                        <a:effectLst/>
                      </a:endParaRPr>
                    </a:p>
                    <a:p>
                      <a:pPr marL="342900" lvl="0" indent="-342900">
                        <a:lnSpc>
                          <a:spcPts val="137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Високий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рівень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корупції</a:t>
                      </a:r>
                      <a:endParaRPr lang="uk-UA" sz="1000">
                        <a:effectLst/>
                      </a:endParaRPr>
                    </a:p>
                    <a:p>
                      <a:pPr marL="342900" lvl="0" indent="-342900">
                        <a:lnSpc>
                          <a:spcPts val="137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Високий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рівень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бюрократії</a:t>
                      </a:r>
                      <a:endParaRPr lang="uk-UA" sz="1000">
                        <a:effectLst/>
                      </a:endParaRPr>
                    </a:p>
                    <a:p>
                      <a:pPr marL="342900" lvl="0" indent="-342900">
                        <a:lnSpc>
                          <a:spcPts val="137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Військова</a:t>
                      </a:r>
                      <a:r>
                        <a:rPr lang="uk-UA" sz="1100" spc="-2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міграція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людей</a:t>
                      </a:r>
                      <a:r>
                        <a:rPr lang="uk-UA" sz="1100" spc="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і</a:t>
                      </a:r>
                      <a:r>
                        <a:rPr lang="uk-UA" sz="1100" spc="-6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компаній</a:t>
                      </a:r>
                      <a:endParaRPr lang="uk-UA" sz="1000">
                        <a:effectLst/>
                      </a:endParaRPr>
                    </a:p>
                    <a:p>
                      <a:pPr marL="342900" marR="117475" lvl="0" indent="-342900">
                        <a:lnSpc>
                          <a:spcPct val="98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uk-UA" sz="1100">
                          <a:effectLst/>
                        </a:rPr>
                        <a:t>Відсутність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системи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страхування</a:t>
                      </a:r>
                      <a:r>
                        <a:rPr lang="uk-UA" sz="1100" spc="-15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від</a:t>
                      </a:r>
                      <a:r>
                        <a:rPr lang="uk-UA" sz="1100" spc="-3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війсь</a:t>
                      </a:r>
                      <a:r>
                        <a:rPr lang="uk-UA" sz="1100" spc="-285">
                          <a:effectLst/>
                        </a:rPr>
                        <a:t> </a:t>
                      </a:r>
                      <a:r>
                        <a:rPr lang="uk-UA" sz="1100" err="1">
                          <a:effectLst/>
                        </a:rPr>
                        <a:t>кових</a:t>
                      </a:r>
                      <a:r>
                        <a:rPr lang="uk-UA" sz="1100" spc="-20">
                          <a:effectLst/>
                        </a:rPr>
                        <a:t> </a:t>
                      </a:r>
                      <a:r>
                        <a:rPr lang="uk-UA" sz="1100">
                          <a:effectLst/>
                        </a:rPr>
                        <a:t>ризиків</a:t>
                      </a:r>
                      <a:endParaRPr lang="uk-UA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42006601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7426A9E-77BB-852E-2985-F70591018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23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033216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2FC58-D882-74B6-7D14-9D5803F7B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141711"/>
            <a:ext cx="3234466" cy="347436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Заходи</a:t>
            </a:r>
            <a:r>
              <a:rPr lang="en-US" sz="3600" kern="1200" spc="-25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6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задля</a:t>
            </a:r>
            <a:r>
              <a:rPr lang="en-US" sz="3600" kern="1200" spc="-15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6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поліпшення</a:t>
            </a:r>
            <a:r>
              <a:rPr lang="en-US" sz="3600" kern="1200" spc="-2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6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економічно-політичного</a:t>
            </a:r>
            <a:r>
              <a:rPr lang="en-US" sz="3600" kern="1200" spc="-25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6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стану.</a:t>
            </a:r>
            <a:endParaRPr lang="en-US" sz="36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3193FD5-6A49-7562-EA76-F15D42E158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C55834B-D9B1-F798-BD0E-2104B707D9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0679677"/>
              </p:ext>
            </p:extLst>
          </p:nvPr>
        </p:nvGraphicFramePr>
        <p:xfrm>
          <a:off x="4615543" y="1332309"/>
          <a:ext cx="6711318" cy="4213261"/>
        </p:xfrm>
        <a:graphic>
          <a:graphicData uri="http://schemas.openxmlformats.org/drawingml/2006/table">
            <a:tbl>
              <a:tblPr firstRow="1" firstCol="1" lastRow="1" lastCol="1" bandRow="1" bandCol="1">
                <a:solidFill>
                  <a:schemeClr val="bg1">
                    <a:lumMod val="95000"/>
                  </a:schemeClr>
                </a:solidFill>
                <a:tableStyleId>{5C22544A-7EE6-4342-B048-85BDC9FD1C3A}</a:tableStyleId>
              </a:tblPr>
              <a:tblGrid>
                <a:gridCol w="855649">
                  <a:extLst>
                    <a:ext uri="{9D8B030D-6E8A-4147-A177-3AD203B41FA5}">
                      <a16:colId xmlns:a16="http://schemas.microsoft.com/office/drawing/2014/main" val="238649272"/>
                    </a:ext>
                  </a:extLst>
                </a:gridCol>
                <a:gridCol w="1636673">
                  <a:extLst>
                    <a:ext uri="{9D8B030D-6E8A-4147-A177-3AD203B41FA5}">
                      <a16:colId xmlns:a16="http://schemas.microsoft.com/office/drawing/2014/main" val="3113600361"/>
                    </a:ext>
                  </a:extLst>
                </a:gridCol>
                <a:gridCol w="4218996">
                  <a:extLst>
                    <a:ext uri="{9D8B030D-6E8A-4147-A177-3AD203B41FA5}">
                      <a16:colId xmlns:a16="http://schemas.microsoft.com/office/drawing/2014/main" val="3512839362"/>
                    </a:ext>
                  </a:extLst>
                </a:gridCol>
              </a:tblGrid>
              <a:tr h="311273">
                <a:tc>
                  <a:txBody>
                    <a:bodyPr/>
                    <a:lstStyle/>
                    <a:p>
                      <a:pPr marL="521335">
                        <a:lnSpc>
                          <a:spcPts val="1365"/>
                        </a:lnSpc>
                      </a:pPr>
                      <a:r>
                        <a:rPr lang="uk-UA" sz="1600" b="0" cap="none" spc="0">
                          <a:solidFill>
                            <a:schemeClr val="bg1"/>
                          </a:solidFill>
                          <a:effectLst/>
                        </a:rPr>
                        <a:t>№</a:t>
                      </a:r>
                      <a:endParaRPr lang="uk-UA" sz="16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ts val="1365"/>
                        </a:lnSpc>
                      </a:pPr>
                      <a:r>
                        <a:rPr lang="uk-UA" sz="1600" b="0" cap="none" spc="0">
                          <a:solidFill>
                            <a:schemeClr val="bg1"/>
                          </a:solidFill>
                          <a:effectLst/>
                        </a:rPr>
                        <a:t>Захід</a:t>
                      </a:r>
                      <a:endParaRPr lang="uk-UA" sz="16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521335" algn="l">
                        <a:lnSpc>
                          <a:spcPts val="1365"/>
                        </a:lnSpc>
                      </a:pPr>
                      <a:r>
                        <a:rPr lang="uk-UA" sz="1600" b="0" cap="none" spc="0">
                          <a:solidFill>
                            <a:schemeClr val="bg1"/>
                          </a:solidFill>
                          <a:effectLst/>
                        </a:rPr>
                        <a:t>Способи реалізації</a:t>
                      </a:r>
                      <a:endParaRPr lang="uk-UA" sz="1600" b="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976666"/>
                  </a:ext>
                </a:extLst>
              </a:tr>
              <a:tr h="833305">
                <a:tc>
                  <a:txBody>
                    <a:bodyPr/>
                    <a:lstStyle/>
                    <a:p>
                      <a:pPr marL="521335">
                        <a:lnSpc>
                          <a:spcPts val="1340"/>
                        </a:lnSpc>
                      </a:pPr>
                      <a:r>
                        <a:rPr lang="uk-UA" sz="1200" b="1" cap="none" spc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uk-UA" sz="12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12700" cmpd="sng">
                      <a:noFill/>
                      <a:prstDash val="soli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435610">
                        <a:lnSpc>
                          <a:spcPct val="98000"/>
                        </a:lnSpc>
                        <a:spcAft>
                          <a:spcPts val="0"/>
                        </a:spcAft>
                      </a:pPr>
                      <a:r>
                        <a:rPr lang="uk-UA" sz="1200" cap="none" spc="0">
                          <a:solidFill>
                            <a:schemeClr val="tx1"/>
                          </a:solidFill>
                          <a:effectLst/>
                        </a:rPr>
                        <a:t>Антикорупційна політика</a:t>
                      </a:r>
                      <a:endParaRPr lang="uk-UA" sz="12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ts val="133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>
                          <a:solidFill>
                            <a:schemeClr val="tx1"/>
                          </a:solidFill>
                          <a:effectLst/>
                        </a:rPr>
                        <a:t>Процес вступу до ЄС</a:t>
                      </a:r>
                    </a:p>
                    <a:p>
                      <a:pPr marL="342900" lvl="0" indent="-342900" algn="l">
                        <a:lnSpc>
                          <a:spcPts val="137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>
                          <a:solidFill>
                            <a:schemeClr val="tx1"/>
                          </a:solidFill>
                          <a:effectLst/>
                        </a:rPr>
                        <a:t>Завершення антикорупційних реформ</a:t>
                      </a:r>
                    </a:p>
                    <a:p>
                      <a:pPr marL="342900" lvl="0" indent="-342900" algn="l">
                        <a:lnSpc>
                          <a:spcPts val="137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>
                          <a:solidFill>
                            <a:schemeClr val="tx1"/>
                          </a:solidFill>
                          <a:effectLst/>
                        </a:rPr>
                        <a:t>Усунення джерел корупції</a:t>
                      </a:r>
                    </a:p>
                    <a:p>
                      <a:pPr marL="342900" lvl="0" indent="-342900" algn="l">
                        <a:lnSpc>
                          <a:spcPts val="137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>
                          <a:solidFill>
                            <a:schemeClr val="tx1"/>
                          </a:solidFill>
                          <a:effectLst/>
                        </a:rPr>
                        <a:t>Моніторинг та прозорість</a:t>
                      </a:r>
                      <a:endParaRPr lang="ru-RU" sz="12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3725995"/>
                  </a:ext>
                </a:extLst>
              </a:tr>
              <a:tr h="1038430">
                <a:tc>
                  <a:txBody>
                    <a:bodyPr/>
                    <a:lstStyle/>
                    <a:p>
                      <a:pPr marL="521335">
                        <a:lnSpc>
                          <a:spcPts val="1340"/>
                        </a:lnSpc>
                      </a:pPr>
                      <a:r>
                        <a:rPr lang="uk-UA" sz="1200" b="1" cap="none" spc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uk-UA" sz="12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12700" cmpd="sng">
                      <a:noFill/>
                      <a:prstDash val="soli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73850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cap="none" spc="0">
                          <a:solidFill>
                            <a:schemeClr val="tx1"/>
                          </a:solidFill>
                          <a:effectLst/>
                        </a:rPr>
                        <a:t>Захист прав інвесторів</a:t>
                      </a:r>
                      <a:endParaRPr lang="uk-UA" sz="12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243205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>
                          <a:solidFill>
                            <a:schemeClr val="tx1"/>
                          </a:solidFill>
                          <a:effectLst/>
                        </a:rPr>
                        <a:t>Започаткування програм воєнного страхування для покриття ризиків</a:t>
                      </a:r>
                    </a:p>
                    <a:p>
                      <a:pPr marL="342900" lvl="0" indent="-342900" algn="l">
                        <a:lnSpc>
                          <a:spcPts val="135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>
                          <a:solidFill>
                            <a:schemeClr val="tx1"/>
                          </a:solidFill>
                          <a:effectLst/>
                        </a:rPr>
                        <a:t>Надавати інвестиційних гарантій</a:t>
                      </a:r>
                    </a:p>
                    <a:p>
                      <a:pPr marL="342900" marR="202565" lvl="0" indent="-342900" algn="l">
                        <a:lnSpc>
                          <a:spcPct val="98000"/>
                        </a:lnSpc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>
                          <a:solidFill>
                            <a:schemeClr val="tx1"/>
                          </a:solidFill>
                          <a:effectLst/>
                        </a:rPr>
                        <a:t>Укладання двосторонніх інвестиційних договорів із зацікавленими країнами</a:t>
                      </a:r>
                      <a:endParaRPr lang="ru-RU" sz="12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383754"/>
                  </a:ext>
                </a:extLst>
              </a:tr>
              <a:tr h="833305">
                <a:tc>
                  <a:txBody>
                    <a:bodyPr/>
                    <a:lstStyle/>
                    <a:p>
                      <a:pPr marL="521335">
                        <a:lnSpc>
                          <a:spcPts val="1340"/>
                        </a:lnSpc>
                      </a:pPr>
                      <a:r>
                        <a:rPr lang="uk-UA" sz="1200" b="1" cap="none" spc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uk-UA" sz="12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12700" cmpd="sng">
                      <a:noFill/>
                      <a:prstDash val="soli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11303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cap="none" spc="0">
                          <a:solidFill>
                            <a:schemeClr val="tx1"/>
                          </a:solidFill>
                          <a:effectLst/>
                        </a:rPr>
                        <a:t>Інвестиційні стимули та податкові пільги</a:t>
                      </a:r>
                      <a:endParaRPr lang="ru-RU" sz="1200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ts val="1340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>
                          <a:solidFill>
                            <a:schemeClr val="tx1"/>
                          </a:solidFill>
                          <a:effectLst/>
                        </a:rPr>
                        <a:t>Знижені ставки корпоративного податку</a:t>
                      </a:r>
                    </a:p>
                    <a:p>
                      <a:pPr marL="342900" lvl="0" indent="-342900" algn="l">
                        <a:lnSpc>
                          <a:spcPts val="137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>
                          <a:solidFill>
                            <a:schemeClr val="tx1"/>
                          </a:solidFill>
                          <a:effectLst/>
                        </a:rPr>
                        <a:t>Звільнення від сплати податків на певний період</a:t>
                      </a:r>
                    </a:p>
                    <a:p>
                      <a:pPr marL="342900" lvl="0" indent="-342900" algn="l">
                        <a:lnSpc>
                          <a:spcPts val="137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>
                          <a:solidFill>
                            <a:schemeClr val="tx1"/>
                          </a:solidFill>
                          <a:effectLst/>
                        </a:rPr>
                        <a:t>Прискорена амортизація для капітальних інвестицій</a:t>
                      </a:r>
                      <a:endParaRPr lang="ru-RU" sz="12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899385"/>
                  </a:ext>
                </a:extLst>
              </a:tr>
              <a:tr h="1196948">
                <a:tc>
                  <a:txBody>
                    <a:bodyPr/>
                    <a:lstStyle/>
                    <a:p>
                      <a:pPr marL="521335">
                        <a:lnSpc>
                          <a:spcPts val="1340"/>
                        </a:lnSpc>
                      </a:pPr>
                      <a:r>
                        <a:rPr lang="uk-UA" sz="1200" b="1" cap="none" spc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uk-UA" sz="12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220980">
                        <a:lnSpc>
                          <a:spcPct val="98000"/>
                        </a:lnSpc>
                        <a:spcAft>
                          <a:spcPts val="0"/>
                        </a:spcAft>
                      </a:pPr>
                      <a:r>
                        <a:rPr lang="uk-UA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Поліпшення бізнес- клімату</a:t>
                      </a:r>
                      <a:endParaRPr lang="uk-UA" sz="12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ts val="133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Ринкове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стимулювання</a:t>
                      </a:r>
                      <a:endParaRPr lang="ru-RU" sz="1200" b="1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7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Доступ до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фінансування</a:t>
                      </a:r>
                      <a:endParaRPr lang="ru-RU" sz="1200" b="1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ts val="1375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Податкова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реформа</a:t>
                      </a:r>
                    </a:p>
                    <a:p>
                      <a:pPr marL="342900" lvl="0" indent="-342900" algn="l">
                        <a:lnSpc>
                          <a:spcPts val="1375"/>
                        </a:lnSpc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Реформи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захисту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прав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власності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судової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системи</a:t>
                      </a:r>
                      <a:endParaRPr lang="ru-RU" sz="1200" b="1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spcBef>
                          <a:spcPts val="15"/>
                        </a:spcBef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527050" algn="l"/>
                          <a:tab pos="527685" algn="l"/>
                        </a:tabLst>
                      </a:pP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Людський</a:t>
                      </a:r>
                      <a:r>
                        <a:rPr lang="ru-RU" sz="1200" b="1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cap="none" spc="0" dirty="0" err="1">
                          <a:solidFill>
                            <a:schemeClr val="tx1"/>
                          </a:solidFill>
                          <a:effectLst/>
                        </a:rPr>
                        <a:t>капітал</a:t>
                      </a:r>
                      <a:endParaRPr lang="ru-RU" sz="12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219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4674257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FBA3658-0549-243A-B2BE-362D4B850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24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468353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DD678D-62BD-63DE-9FAD-B80EC92D7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b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Питання та відповіді</a:t>
            </a:r>
            <a:endParaRPr lang="LID4096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362C415-5F93-C77A-F7D4-0773AD9C1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25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31863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90" name="Rectangle 3089">
            <a:extLst>
              <a:ext uri="{FF2B5EF4-FFF2-40B4-BE49-F238E27FC236}">
                <a16:creationId xmlns:a16="http://schemas.microsoft.com/office/drawing/2014/main" id="{DB304A14-32D0-4873-B914-423ED7B8DA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D93544-8302-92DD-4CB8-25D85026C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274" y="211394"/>
            <a:ext cx="6166884" cy="6439271"/>
          </a:xfrm>
        </p:spPr>
        <p:txBody>
          <a:bodyPr>
            <a:normAutofit fontScale="25000" lnSpcReduction="20000"/>
          </a:bodyPr>
          <a:lstStyle/>
          <a:p>
            <a:pPr indent="540385">
              <a:lnSpc>
                <a:spcPct val="150000"/>
              </a:lnSpc>
            </a:pPr>
            <a:r>
              <a:rPr lang="uk-UA" sz="4800" i="1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Мета </a:t>
            </a:r>
            <a:r>
              <a:rPr lang="uk-UA" sz="4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 завдання дослідження. </a:t>
            </a: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Метою роботи є удосконалення міжнародної економічної діяльності підприємства виробника будівельних матеріалів на базі теоретично-методологічних розробок та публічних статистичних даних існуючого підприємства, що залучене до міжнародної економічної діяльності.</a:t>
            </a:r>
          </a:p>
          <a:p>
            <a:pPr indent="0">
              <a:lnSpc>
                <a:spcPct val="150000"/>
              </a:lnSpc>
              <a:buNone/>
            </a:pP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досягнення поставленої мети вирішувались наступні завдання:</a:t>
            </a:r>
          </a:p>
          <a:p>
            <a:pPr indent="0">
              <a:lnSpc>
                <a:spcPct val="150000"/>
              </a:lnSpc>
              <a:buNone/>
            </a:pP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дослідити сутність міжнародної економічної діяльності;</a:t>
            </a:r>
          </a:p>
          <a:p>
            <a:pPr indent="0">
              <a:lnSpc>
                <a:spcPct val="150000"/>
              </a:lnSpc>
              <a:buNone/>
            </a:pP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визначити та узагальнити види міжнародної економічної діяльності;</a:t>
            </a:r>
          </a:p>
          <a:p>
            <a:pPr indent="0">
              <a:lnSpc>
                <a:spcPct val="150000"/>
              </a:lnSpc>
              <a:buNone/>
            </a:pP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дослідити та проаналізувати організацію міжнародної економічної діяльності підприємства;</a:t>
            </a:r>
          </a:p>
          <a:p>
            <a:pPr indent="0">
              <a:lnSpc>
                <a:spcPct val="150000"/>
              </a:lnSpc>
              <a:buNone/>
            </a:pP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узагальнити та сформувати </a:t>
            </a:r>
            <a:r>
              <a:rPr lang="uk-UA" sz="4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 </a:t>
            </a: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міжнародної економічної діяльності підприємства та його методики;</a:t>
            </a:r>
          </a:p>
          <a:p>
            <a:pPr indent="0">
              <a:lnSpc>
                <a:spcPct val="150000"/>
              </a:lnSpc>
              <a:buNone/>
            </a:pP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проаналізувати результати міжнародної економічної діяльності підприємства;</a:t>
            </a:r>
          </a:p>
          <a:p>
            <a:pPr indent="0">
              <a:lnSpc>
                <a:spcPct val="150000"/>
              </a:lnSpc>
              <a:buNone/>
            </a:pP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сформувати та розробити шляхи удосконалення міжнародної економічної діяльності підприємства.</a:t>
            </a:r>
          </a:p>
          <a:p>
            <a:pPr indent="0">
              <a:lnSpc>
                <a:spcPct val="150000"/>
              </a:lnSpc>
              <a:buNone/>
            </a:pPr>
            <a:r>
              <a:rPr lang="uk-UA" sz="4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Об’єктом дослідження</a:t>
            </a: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є провадження міжнародної економічної діяльності підприємства виробника будівельних матеріалів та можливості удосконалення цієї діяльності.</a:t>
            </a:r>
          </a:p>
          <a:p>
            <a:pPr indent="0">
              <a:lnSpc>
                <a:spcPct val="150000"/>
              </a:lnSpc>
              <a:buNone/>
            </a:pPr>
            <a:r>
              <a:rPr lang="uk-UA" sz="4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Предметом дослідження</a:t>
            </a: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є формування та удосконалення міжнародної економічної діяльності підприємства виробника будівельних </a:t>
            </a:r>
            <a:r>
              <a:rPr lang="uk-UA" sz="4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матріалів</a:t>
            </a:r>
            <a:r>
              <a:rPr lang="uk-UA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LID4096" sz="2200" dirty="0"/>
          </a:p>
        </p:txBody>
      </p:sp>
      <p:pic>
        <p:nvPicPr>
          <p:cNvPr id="3074" name="Picture 2" descr="Аналіз останніх досліджень і публікацій удосконалення міжнародної економічної діяльності підприємства. Изображение 1 из 4">
            <a:extLst>
              <a:ext uri="{FF2B5EF4-FFF2-40B4-BE49-F238E27FC236}">
                <a16:creationId xmlns:a16="http://schemas.microsoft.com/office/drawing/2014/main" id="{91AB51EE-EA94-3EF9-A3B8-646F7A1B49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" r="-2" b="-2"/>
          <a:stretch/>
        </p:blipFill>
        <p:spPr bwMode="auto">
          <a:xfrm>
            <a:off x="6621294" y="1295416"/>
            <a:ext cx="5570706" cy="5562584"/>
          </a:xfrm>
          <a:custGeom>
            <a:avLst/>
            <a:gdLst/>
            <a:ahLst/>
            <a:cxnLst/>
            <a:rect l="l" t="t" r="r" b="b"/>
            <a:pathLst>
              <a:path w="5570706" h="5562584">
                <a:moveTo>
                  <a:pt x="3374687" y="0"/>
                </a:moveTo>
                <a:cubicBezTo>
                  <a:pt x="4190094" y="0"/>
                  <a:pt x="4937956" y="289196"/>
                  <a:pt x="5521301" y="770615"/>
                </a:cubicBezTo>
                <a:lnTo>
                  <a:pt x="5570706" y="815517"/>
                </a:lnTo>
                <a:lnTo>
                  <a:pt x="5570706" y="5562584"/>
                </a:lnTo>
                <a:lnTo>
                  <a:pt x="808135" y="5562584"/>
                </a:lnTo>
                <a:lnTo>
                  <a:pt x="770615" y="5521302"/>
                </a:lnTo>
                <a:cubicBezTo>
                  <a:pt x="289196" y="4937957"/>
                  <a:pt x="0" y="4190095"/>
                  <a:pt x="0" y="3374687"/>
                </a:cubicBezTo>
                <a:cubicBezTo>
                  <a:pt x="0" y="1510899"/>
                  <a:pt x="1510899" y="0"/>
                  <a:pt x="3374687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2" name="!!Oval">
            <a:extLst>
              <a:ext uri="{FF2B5EF4-FFF2-40B4-BE49-F238E27FC236}">
                <a16:creationId xmlns:a16="http://schemas.microsoft.com/office/drawing/2014/main" id="{1D460C86-854F-4FB3-ABC2-E823D8FEB9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43451" y="1656147"/>
            <a:ext cx="546100" cy="54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94" name="!!Arc">
            <a:extLst>
              <a:ext uri="{FF2B5EF4-FFF2-40B4-BE49-F238E27FC236}">
                <a16:creationId xmlns:a16="http://schemas.microsoft.com/office/drawing/2014/main" id="{BB48116A-278A-4CC5-89D3-9DE8E8FF12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4739" y="587516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8BF537A-56B7-7744-6B94-54E14521F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55038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6" name="Rectangle 4115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048582-05E0-18BD-DFC8-58E372FCB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uk-UA" sz="50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дослідженя</a:t>
            </a:r>
            <a:endParaRPr lang="LID4096" sz="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18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194EA-6A4E-A018-0800-F3F5382AC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899384"/>
          </a:xfrm>
        </p:spPr>
        <p:txBody>
          <a:bodyPr anchor="t">
            <a:normAutofit lnSpcReduction="10000"/>
          </a:bodyPr>
          <a:lstStyle/>
          <a:p>
            <a:pPr indent="0">
              <a:buNone/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-системного аналізу та теоретичного дослідження </a:t>
            </a:r>
          </a:p>
          <a:p>
            <a:pPr indent="0">
              <a:buNone/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-методи наукового пояснення, узагальнення та класифікації</a:t>
            </a:r>
          </a:p>
          <a:p>
            <a:pPr indent="0">
              <a:buNone/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статистичні методи </a:t>
            </a:r>
          </a:p>
          <a:p>
            <a:pPr indent="0">
              <a:buNone/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методи економіко-математичного аналізу та методи фінансово-економічного аналізу</a:t>
            </a:r>
          </a:p>
          <a:p>
            <a:pPr indent="0">
              <a:buNone/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-Теоретична, методична та практична значущість отриманих результатів</a:t>
            </a:r>
          </a:p>
          <a:p>
            <a:pPr indent="0">
              <a:buNone/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-Унаслідок виконаної роботи, отримані результати несуть як прикладне, так і теоретичне значення, а саме:</a:t>
            </a:r>
          </a:p>
          <a:p>
            <a:pPr indent="0">
              <a:buNone/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узагальненні види та класифікації та розкрита сутність, шляхи організації міжнародної економічної діяльності підприємства несуть теоретико-методичне значення для країни та наукового суспільства;</a:t>
            </a:r>
          </a:p>
          <a:p>
            <a:pPr indent="0">
              <a:buNone/>
            </a:pP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розроблені та сформовані шляхи удосконалення міжнародної економічної діяльності на підприємстві виконана на базі реального підприємства в галузі виробництва будівельних матеріалів, виробів та </a:t>
            </a:r>
            <a:r>
              <a:rPr lang="uk-UA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консрукцій</a:t>
            </a:r>
            <a:r>
              <a:rPr lang="uk-U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реалізації  власного виробництва несуть прикладне значення для підприємства й можуть бути застосовані в складані бізнес-плану даного підприємства.</a:t>
            </a:r>
          </a:p>
          <a:p>
            <a:pPr indent="0">
              <a:buNone/>
            </a:pPr>
            <a:endParaRPr lang="uk-UA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098" name="Picture 2" descr="Методи дослідження для удосконалення міжнародної економічної діяльності підприємства. Изображение 2 из 4">
            <a:extLst>
              <a:ext uri="{FF2B5EF4-FFF2-40B4-BE49-F238E27FC236}">
                <a16:creationId xmlns:a16="http://schemas.microsoft.com/office/drawing/2014/main" id="{CC95A7C5-2CD3-A9B1-C699-5377427DE6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9" r="3235" b="1"/>
          <a:stretch/>
        </p:blipFill>
        <p:spPr bwMode="auto">
          <a:xfrm>
            <a:off x="6524136" y="640080"/>
            <a:ext cx="4608792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2718BE6-B71E-D7FD-A523-2F274D9E6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90996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60" name="Rectangle 6159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E9BE42-0AB9-5D3F-42A6-04F9B2CAD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uk-UA" sz="2200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 1. С</a:t>
            </a:r>
            <a:r>
              <a:rPr lang="uk-UA" sz="2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УТНІСТЬ І ВИДИ МІЖНАРОДНОЇ ЕКОНОМІЧНОЇ ДІЯЛЬНОСТІ ПІДПРИЄМСТВА</a:t>
            </a:r>
            <a:endParaRPr lang="LID4096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62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DB4035-C2CC-0B13-23FA-14CFDA673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uk-UA" sz="10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1.1. Сутність міжнародної економічної діяльності</a:t>
            </a:r>
            <a:endParaRPr lang="uk-UA" sz="10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/>
            <a:r>
              <a: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розвитку зовнішньоекономічних відносин важливе місце займають підприємства, які, прагнучи досягти своїх цілей в умовах конкурентного середовища, шукають можливості для міжнародної економічної діяльності (МЕД). Під тиском конкуренції іноді внутрішній ринок не може задовольнити їхні потреби в ресурсах чи нових споживачах, що вимагає звернення до міжнародних можливостей.</a:t>
            </a:r>
          </a:p>
          <a:p>
            <a:pPr indent="540385"/>
            <a:endParaRPr lang="uk-UA" sz="10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/>
            <a:r>
              <a: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державному рівні існує поняття зовнішньоекономічної діяльності (ЗЕД), яке визначається як взаємодія суб'єктів господарювання на території України та за її межами. Однак, в реальності, існує певна конфузія щодо термінології, і багато науковців вважають необхідним дослідження МЕД для глибшого розуміння цього процесу.</a:t>
            </a:r>
          </a:p>
          <a:p>
            <a:pPr indent="540385"/>
            <a:endParaRPr lang="uk-UA" sz="10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/>
            <a:r>
              <a:rPr lang="uk-UA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Насправді, розуміння і ідентифікація сутності міжнародної економічної діяльності є предметом дискусій у науковому середовищі. Теоретичне поняття, еквівалентне ЗЕД, використовується для більш глибокого вивчення цього економічного процесу та його оцінки. Отже, постійні зміни в економічному просторі ставлять завдання перед науковцями продовжувати дослідження та вдосконалювати розуміння МЕД.</a:t>
            </a:r>
            <a:endParaRPr lang="LID4096" sz="1000"/>
          </a:p>
        </p:txBody>
      </p:sp>
      <p:pic>
        <p:nvPicPr>
          <p:cNvPr id="6146" name="Picture 2" descr="Сутність міжнародної економічної діяльності. Изображение 4 из 4">
            <a:extLst>
              <a:ext uri="{FF2B5EF4-FFF2-40B4-BE49-F238E27FC236}">
                <a16:creationId xmlns:a16="http://schemas.microsoft.com/office/drawing/2014/main" id="{129016CB-01E0-1317-5A0D-A3F9E1E8A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9048" y="699516"/>
            <a:ext cx="5458968" cy="545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5EA88F2-838B-ABD3-2D7C-D2A905268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5368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62" name="Rectangle 10261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21F854-554F-9049-B626-38148B020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міжнародної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400" dirty="0"/>
              <a:t/>
            </a:r>
            <a:br>
              <a:rPr lang="ru-RU" sz="3400" dirty="0"/>
            </a:br>
            <a:endParaRPr lang="LID4096" sz="3400" dirty="0"/>
          </a:p>
        </p:txBody>
      </p:sp>
      <p:sp>
        <p:nvSpPr>
          <p:cNvPr id="10264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8" name="Picture 8" descr="Подолання перешкод для міжнародної економічної діяльності. Изображение 2 из 4">
            <a:extLst>
              <a:ext uri="{FF2B5EF4-FFF2-40B4-BE49-F238E27FC236}">
                <a16:creationId xmlns:a16="http://schemas.microsoft.com/office/drawing/2014/main" id="{ED0BEA77-5B20-D0CA-5CCC-84A7DB29BB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9" r="-2" b="14776"/>
          <a:stretch/>
        </p:blipFill>
        <p:spPr bwMode="auto">
          <a:xfrm>
            <a:off x="7863840" y="695117"/>
            <a:ext cx="4014216" cy="269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Подолання перешкод для міжнародної економічної діяльності. Изображение 4 из 4">
            <a:extLst>
              <a:ext uri="{FF2B5EF4-FFF2-40B4-BE49-F238E27FC236}">
                <a16:creationId xmlns:a16="http://schemas.microsoft.com/office/drawing/2014/main" id="{6D48C502-DC63-C05E-098C-F497A776ED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6" r="-2" b="38019"/>
          <a:stretch/>
        </p:blipFill>
        <p:spPr bwMode="auto">
          <a:xfrm>
            <a:off x="7863840" y="4448376"/>
            <a:ext cx="3995928" cy="143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7AF458-3167-D113-8A0F-976FDF1577AB}"/>
              </a:ext>
            </a:extLst>
          </p:cNvPr>
          <p:cNvSpPr txBox="1"/>
          <p:nvPr/>
        </p:nvSpPr>
        <p:spPr>
          <a:xfrm>
            <a:off x="640080" y="2697480"/>
            <a:ext cx="64526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endParaRPr lang="LID4096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FB217BF-82FB-A420-48DB-C6EABA633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6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69333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AB5FBA6-2F03-0134-9005-E7164F152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>
                <a:effectLst/>
                <a:latin typeface="Söhne"/>
              </a:rPr>
              <a:t/>
            </a:r>
            <a:br>
              <a:rPr lang="ru-RU" b="1" i="0" dirty="0">
                <a:effectLst/>
                <a:latin typeface="Söhne"/>
              </a:rPr>
            </a:br>
            <a:r>
              <a:rPr lang="ru-RU" sz="27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27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Напрямки </a:t>
            </a:r>
            <a:r>
              <a:rPr lang="ru-RU" sz="27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Оптимізації</a:t>
            </a:r>
            <a:r>
              <a:rPr lang="ru-RU" sz="27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МЕД: Глобальна </a:t>
            </a:r>
            <a:r>
              <a:rPr lang="ru-RU" sz="27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Стратегія</a:t>
            </a:r>
            <a:r>
              <a:rPr lang="ru-RU" sz="27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Фактор</a:t>
            </a:r>
            <a:r>
              <a:rPr lang="uk-UA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впливу на </a:t>
            </a:r>
            <a:r>
              <a:rPr lang="uk-UA" sz="27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МЕД</a:t>
            </a:r>
            <a:br>
              <a:rPr lang="uk-UA" sz="27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sz="27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підприємства. </a:t>
            </a:r>
            <a:r>
              <a:rPr lang="ru-RU" b="1" i="0" dirty="0">
                <a:effectLst/>
                <a:latin typeface="Söhne"/>
              </a:rPr>
              <a:t/>
            </a:r>
            <a:br>
              <a:rPr lang="ru-RU" b="1" i="0" dirty="0">
                <a:effectLst/>
                <a:latin typeface="Söhne"/>
              </a:rPr>
            </a:br>
            <a:endParaRPr lang="LID4096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B62FE55C-1E08-2120-A854-DB2B0D4299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219137"/>
              </p:ext>
            </p:extLst>
          </p:nvPr>
        </p:nvGraphicFramePr>
        <p:xfrm>
          <a:off x="0" y="1825624"/>
          <a:ext cx="5780567" cy="4484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Объект 3">
            <a:extLst>
              <a:ext uri="{FF2B5EF4-FFF2-40B4-BE49-F238E27FC236}">
                <a16:creationId xmlns:a16="http://schemas.microsoft.com/office/drawing/2014/main" id="{1D9B1497-4B04-CE02-B4CD-BCA9A33AF7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5590041"/>
              </p:ext>
            </p:extLst>
          </p:nvPr>
        </p:nvGraphicFramePr>
        <p:xfrm>
          <a:off x="5475766" y="2133967"/>
          <a:ext cx="6377825" cy="4176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721D188-97F1-C74E-E7C4-019A7538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7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5777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415" name="Rectangle 17414">
            <a:extLst>
              <a:ext uri="{FF2B5EF4-FFF2-40B4-BE49-F238E27FC236}">
                <a16:creationId xmlns:a16="http://schemas.microsoft.com/office/drawing/2014/main" id="{E10650BA-D090-4A23-98E3-B48BBAEA92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10" name="Picture 2" descr="Інформаційне забезпечення аналізу міжнародної економічної діяльності підприємства та його методика. Изображение 1 из 4">
            <a:extLst>
              <a:ext uri="{FF2B5EF4-FFF2-40B4-BE49-F238E27FC236}">
                <a16:creationId xmlns:a16="http://schemas.microsoft.com/office/drawing/2014/main" id="{958BE352-F674-2817-F905-5A7D6A2CE9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1" r="6920" b="-1"/>
          <a:stretch/>
        </p:blipFill>
        <p:spPr bwMode="auto">
          <a:xfrm>
            <a:off x="-9527" y="3725"/>
            <a:ext cx="5846165" cy="685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417" name="Group 17416">
            <a:extLst>
              <a:ext uri="{FF2B5EF4-FFF2-40B4-BE49-F238E27FC236}">
                <a16:creationId xmlns:a16="http://schemas.microsoft.com/office/drawing/2014/main" id="{FFB939B9-73CE-4644-87BB-72AEBF0011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9527" y="-6558"/>
            <a:ext cx="6254832" cy="6874766"/>
            <a:chOff x="-9149" y="3725"/>
            <a:chExt cx="6254832" cy="6887203"/>
          </a:xfrm>
        </p:grpSpPr>
        <p:sp>
          <p:nvSpPr>
            <p:cNvPr id="17418" name="Freeform: Shape 17417">
              <a:extLst>
                <a:ext uri="{FF2B5EF4-FFF2-40B4-BE49-F238E27FC236}">
                  <a16:creationId xmlns:a16="http://schemas.microsoft.com/office/drawing/2014/main" id="{15F2A0CF-7879-4629-AC2B-4069D77A3C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38645"/>
              <a:ext cx="5933139" cy="6387893"/>
            </a:xfrm>
            <a:custGeom>
              <a:avLst/>
              <a:gdLst>
                <a:gd name="connsiteX0" fmla="*/ 5852909 w 5933139"/>
                <a:gd name="connsiteY0" fmla="*/ 2469528 h 6335678"/>
                <a:gd name="connsiteX1" fmla="*/ 5830799 w 5933139"/>
                <a:gd name="connsiteY1" fmla="*/ 2394015 h 6335678"/>
                <a:gd name="connsiteX2" fmla="*/ 5805878 w 5933139"/>
                <a:gd name="connsiteY2" fmla="*/ 2319439 h 6335678"/>
                <a:gd name="connsiteX3" fmla="*/ 5778708 w 5933139"/>
                <a:gd name="connsiteY3" fmla="*/ 2245800 h 6335678"/>
                <a:gd name="connsiteX4" fmla="*/ 5652978 w 5933139"/>
                <a:gd name="connsiteY4" fmla="*/ 1959675 h 6335678"/>
                <a:gd name="connsiteX5" fmla="*/ 5327691 w 5933139"/>
                <a:gd name="connsiteY5" fmla="*/ 1432958 h 6335678"/>
                <a:gd name="connsiteX6" fmla="*/ 4921458 w 5933139"/>
                <a:gd name="connsiteY6" fmla="*/ 973322 h 6335678"/>
                <a:gd name="connsiteX7" fmla="*/ 4450018 w 5933139"/>
                <a:gd name="connsiteY7" fmla="*/ 586764 h 6335678"/>
                <a:gd name="connsiteX8" fmla="*/ 4193311 w 5933139"/>
                <a:gd name="connsiteY8" fmla="*/ 423558 h 6335678"/>
                <a:gd name="connsiteX9" fmla="*/ 3924237 w 5933139"/>
                <a:gd name="connsiteY9" fmla="*/ 281901 h 6335678"/>
                <a:gd name="connsiteX10" fmla="*/ 3352175 w 5933139"/>
                <a:gd name="connsiteY10" fmla="*/ 75786 h 6335678"/>
                <a:gd name="connsiteX11" fmla="*/ 3051997 w 5933139"/>
                <a:gd name="connsiteY11" fmla="*/ 19011 h 6335678"/>
                <a:gd name="connsiteX12" fmla="*/ 2745823 w 5933139"/>
                <a:gd name="connsiteY12" fmla="*/ 86 h 6335678"/>
                <a:gd name="connsiteX13" fmla="*/ 2141720 w 5933139"/>
                <a:gd name="connsiteY13" fmla="*/ 55550 h 6335678"/>
                <a:gd name="connsiteX14" fmla="*/ 1551295 w 5933139"/>
                <a:gd name="connsiteY14" fmla="*/ 216319 h 6335678"/>
                <a:gd name="connsiteX15" fmla="*/ 1001718 w 5933139"/>
                <a:gd name="connsiteY15" fmla="*/ 498134 h 6335678"/>
                <a:gd name="connsiteX16" fmla="*/ 754755 w 5933139"/>
                <a:gd name="connsiteY16" fmla="*/ 685886 h 6335678"/>
                <a:gd name="connsiteX17" fmla="*/ 533462 w 5933139"/>
                <a:gd name="connsiteY17" fmla="*/ 903056 h 6335678"/>
                <a:gd name="connsiteX18" fmla="*/ 0 w 5933139"/>
                <a:gd name="connsiteY18" fmla="*/ 1646568 h 6335678"/>
                <a:gd name="connsiteX19" fmla="*/ 0 w 5933139"/>
                <a:gd name="connsiteY19" fmla="*/ 4709059 h 6335678"/>
                <a:gd name="connsiteX20" fmla="*/ 120671 w 5933139"/>
                <a:gd name="connsiteY20" fmla="*/ 4907491 h 6335678"/>
                <a:gd name="connsiteX21" fmla="*/ 507979 w 5933139"/>
                <a:gd name="connsiteY21" fmla="*/ 5384178 h 6335678"/>
                <a:gd name="connsiteX22" fmla="*/ 972112 w 5933139"/>
                <a:gd name="connsiteY22" fmla="*/ 5778607 h 6335678"/>
                <a:gd name="connsiteX23" fmla="*/ 1229943 w 5933139"/>
                <a:gd name="connsiteY23" fmla="*/ 5939939 h 6335678"/>
                <a:gd name="connsiteX24" fmla="*/ 1502389 w 5933139"/>
                <a:gd name="connsiteY24" fmla="*/ 6073913 h 6335678"/>
                <a:gd name="connsiteX25" fmla="*/ 2673870 w 5933139"/>
                <a:gd name="connsiteY25" fmla="*/ 6333993 h 6335678"/>
                <a:gd name="connsiteX26" fmla="*/ 2749196 w 5933139"/>
                <a:gd name="connsiteY26" fmla="*/ 6335679 h 6335678"/>
                <a:gd name="connsiteX27" fmla="*/ 2787983 w 5933139"/>
                <a:gd name="connsiteY27" fmla="*/ 6335492 h 6335678"/>
                <a:gd name="connsiteX28" fmla="*/ 2826770 w 5933139"/>
                <a:gd name="connsiteY28" fmla="*/ 6334368 h 6335678"/>
                <a:gd name="connsiteX29" fmla="*/ 2981918 w 5933139"/>
                <a:gd name="connsiteY29" fmla="*/ 6319939 h 6335678"/>
                <a:gd name="connsiteX30" fmla="*/ 3285282 w 5933139"/>
                <a:gd name="connsiteY30" fmla="*/ 6241803 h 6335678"/>
                <a:gd name="connsiteX31" fmla="*/ 3566347 w 5933139"/>
                <a:gd name="connsiteY31" fmla="*/ 6104831 h 6335678"/>
                <a:gd name="connsiteX32" fmla="*/ 3818369 w 5933139"/>
                <a:gd name="connsiteY32" fmla="*/ 5926823 h 6335678"/>
                <a:gd name="connsiteX33" fmla="*/ 4044908 w 5933139"/>
                <a:gd name="connsiteY33" fmla="*/ 5726329 h 6335678"/>
                <a:gd name="connsiteX34" fmla="*/ 4151151 w 5933139"/>
                <a:gd name="connsiteY34" fmla="*/ 5622147 h 6335678"/>
                <a:gd name="connsiteX35" fmla="*/ 4253834 w 5933139"/>
                <a:gd name="connsiteY35" fmla="*/ 5516841 h 6335678"/>
                <a:gd name="connsiteX36" fmla="*/ 4452453 w 5933139"/>
                <a:gd name="connsiteY36" fmla="*/ 5306979 h 6335678"/>
                <a:gd name="connsiteX37" fmla="*/ 4548578 w 5933139"/>
                <a:gd name="connsiteY37" fmla="*/ 5202797 h 6335678"/>
                <a:gd name="connsiteX38" fmla="*/ 4596546 w 5933139"/>
                <a:gd name="connsiteY38" fmla="*/ 5151456 h 6335678"/>
                <a:gd name="connsiteX39" fmla="*/ 4643016 w 5933139"/>
                <a:gd name="connsiteY39" fmla="*/ 5103300 h 6335678"/>
                <a:gd name="connsiteX40" fmla="*/ 4739515 w 5933139"/>
                <a:gd name="connsiteY40" fmla="*/ 5013172 h 6335678"/>
                <a:gd name="connsiteX41" fmla="*/ 4842198 w 5933139"/>
                <a:gd name="connsiteY41" fmla="*/ 4930164 h 6335678"/>
                <a:gd name="connsiteX42" fmla="*/ 5071360 w 5933139"/>
                <a:gd name="connsiteY42" fmla="*/ 4780449 h 6335678"/>
                <a:gd name="connsiteX43" fmla="*/ 5332001 w 5933139"/>
                <a:gd name="connsiteY43" fmla="*/ 4615932 h 6335678"/>
                <a:gd name="connsiteX44" fmla="*/ 5397396 w 5933139"/>
                <a:gd name="connsiteY44" fmla="*/ 4563655 h 6335678"/>
                <a:gd name="connsiteX45" fmla="*/ 5459417 w 5933139"/>
                <a:gd name="connsiteY45" fmla="*/ 4505380 h 6335678"/>
                <a:gd name="connsiteX46" fmla="*/ 5567159 w 5933139"/>
                <a:gd name="connsiteY46" fmla="*/ 4374029 h 6335678"/>
                <a:gd name="connsiteX47" fmla="*/ 5651292 w 5933139"/>
                <a:gd name="connsiteY47" fmla="*/ 4231810 h 6335678"/>
                <a:gd name="connsiteX48" fmla="*/ 5716686 w 5933139"/>
                <a:gd name="connsiteY48" fmla="*/ 4085655 h 6335678"/>
                <a:gd name="connsiteX49" fmla="*/ 5820681 w 5933139"/>
                <a:gd name="connsiteY49" fmla="*/ 3791848 h 6335678"/>
                <a:gd name="connsiteX50" fmla="*/ 5898629 w 5933139"/>
                <a:gd name="connsiteY50" fmla="*/ 3487922 h 6335678"/>
                <a:gd name="connsiteX51" fmla="*/ 5932170 w 5933139"/>
                <a:gd name="connsiteY51" fmla="*/ 3174066 h 6335678"/>
                <a:gd name="connsiteX52" fmla="*/ 5872209 w 5933139"/>
                <a:gd name="connsiteY52" fmla="*/ 2545978 h 6335678"/>
                <a:gd name="connsiteX53" fmla="*/ 5852909 w 5933139"/>
                <a:gd name="connsiteY53" fmla="*/ 2469528 h 6335678"/>
                <a:gd name="connsiteX54" fmla="*/ 5507386 w 5933139"/>
                <a:gd name="connsiteY54" fmla="*/ 3724580 h 6335678"/>
                <a:gd name="connsiteX55" fmla="*/ 5453609 w 5933139"/>
                <a:gd name="connsiteY55" fmla="*/ 3989906 h 6335678"/>
                <a:gd name="connsiteX56" fmla="*/ 5344181 w 5933139"/>
                <a:gd name="connsiteY56" fmla="*/ 4220380 h 6335678"/>
                <a:gd name="connsiteX57" fmla="*/ 5171419 w 5933139"/>
                <a:gd name="connsiteY57" fmla="*/ 4388644 h 6335678"/>
                <a:gd name="connsiteX58" fmla="*/ 5057868 w 5933139"/>
                <a:gd name="connsiteY58" fmla="*/ 4453851 h 6335678"/>
                <a:gd name="connsiteX59" fmla="*/ 4930265 w 5933139"/>
                <a:gd name="connsiteY59" fmla="*/ 4516810 h 6335678"/>
                <a:gd name="connsiteX60" fmla="*/ 4660067 w 5933139"/>
                <a:gd name="connsiteY60" fmla="*/ 4664276 h 6335678"/>
                <a:gd name="connsiteX61" fmla="*/ 4408794 w 5933139"/>
                <a:gd name="connsiteY61" fmla="*/ 4857836 h 6335678"/>
                <a:gd name="connsiteX62" fmla="*/ 4352207 w 5933139"/>
                <a:gd name="connsiteY62" fmla="*/ 4911988 h 6335678"/>
                <a:gd name="connsiteX63" fmla="*/ 4299366 w 5933139"/>
                <a:gd name="connsiteY63" fmla="*/ 4965390 h 6335678"/>
                <a:gd name="connsiteX64" fmla="*/ 4197621 w 5933139"/>
                <a:gd name="connsiteY64" fmla="*/ 5074257 h 6335678"/>
                <a:gd name="connsiteX65" fmla="*/ 4008744 w 5933139"/>
                <a:gd name="connsiteY65" fmla="*/ 5297985 h 6335678"/>
                <a:gd name="connsiteX66" fmla="*/ 3917304 w 5933139"/>
                <a:gd name="connsiteY66" fmla="*/ 5409100 h 6335678"/>
                <a:gd name="connsiteX67" fmla="*/ 3826052 w 5933139"/>
                <a:gd name="connsiteY67" fmla="*/ 5518153 h 6335678"/>
                <a:gd name="connsiteX68" fmla="*/ 3637925 w 5933139"/>
                <a:gd name="connsiteY68" fmla="*/ 5725017 h 6335678"/>
                <a:gd name="connsiteX69" fmla="*/ 3433497 w 5933139"/>
                <a:gd name="connsiteY69" fmla="*/ 5906586 h 6335678"/>
                <a:gd name="connsiteX70" fmla="*/ 3204522 w 5933139"/>
                <a:gd name="connsiteY70" fmla="*/ 6046744 h 6335678"/>
                <a:gd name="connsiteX71" fmla="*/ 2950439 w 5933139"/>
                <a:gd name="connsiteY71" fmla="*/ 6129190 h 6335678"/>
                <a:gd name="connsiteX72" fmla="*/ 2816839 w 5933139"/>
                <a:gd name="connsiteY72" fmla="*/ 6146428 h 6335678"/>
                <a:gd name="connsiteX73" fmla="*/ 2749009 w 5933139"/>
                <a:gd name="connsiteY73" fmla="*/ 6149051 h 6335678"/>
                <a:gd name="connsiteX74" fmla="*/ 2678930 w 5933139"/>
                <a:gd name="connsiteY74" fmla="*/ 6148677 h 6335678"/>
                <a:gd name="connsiteX75" fmla="*/ 2125793 w 5933139"/>
                <a:gd name="connsiteY75" fmla="*/ 6065481 h 6335678"/>
                <a:gd name="connsiteX76" fmla="*/ 1610506 w 5933139"/>
                <a:gd name="connsiteY76" fmla="*/ 5851310 h 6335678"/>
                <a:gd name="connsiteX77" fmla="*/ 1373099 w 5933139"/>
                <a:gd name="connsiteY77" fmla="*/ 5706279 h 6335678"/>
                <a:gd name="connsiteX78" fmla="*/ 1315949 w 5933139"/>
                <a:gd name="connsiteY78" fmla="*/ 5666743 h 6335678"/>
                <a:gd name="connsiteX79" fmla="*/ 1259923 w 5933139"/>
                <a:gd name="connsiteY79" fmla="*/ 5625894 h 6335678"/>
                <a:gd name="connsiteX80" fmla="*/ 1204647 w 5933139"/>
                <a:gd name="connsiteY80" fmla="*/ 5583922 h 6335678"/>
                <a:gd name="connsiteX81" fmla="*/ 1150308 w 5933139"/>
                <a:gd name="connsiteY81" fmla="*/ 5540826 h 6335678"/>
                <a:gd name="connsiteX82" fmla="*/ 751569 w 5933139"/>
                <a:gd name="connsiteY82" fmla="*/ 5158015 h 6335678"/>
                <a:gd name="connsiteX83" fmla="*/ 663315 w 5933139"/>
                <a:gd name="connsiteY83" fmla="*/ 5052146 h 6335678"/>
                <a:gd name="connsiteX84" fmla="*/ 580869 w 5933139"/>
                <a:gd name="connsiteY84" fmla="*/ 4942718 h 6335678"/>
                <a:gd name="connsiteX85" fmla="*/ 432279 w 5933139"/>
                <a:gd name="connsiteY85" fmla="*/ 4713369 h 6335678"/>
                <a:gd name="connsiteX86" fmla="*/ 205553 w 5933139"/>
                <a:gd name="connsiteY86" fmla="*/ 4219443 h 6335678"/>
                <a:gd name="connsiteX87" fmla="*/ 79448 w 5933139"/>
                <a:gd name="connsiteY87" fmla="*/ 3693850 h 6335678"/>
                <a:gd name="connsiteX88" fmla="*/ 53590 w 5933139"/>
                <a:gd name="connsiteY88" fmla="*/ 3425339 h 6335678"/>
                <a:gd name="connsiteX89" fmla="*/ 49655 w 5933139"/>
                <a:gd name="connsiteY89" fmla="*/ 3155890 h 6335678"/>
                <a:gd name="connsiteX90" fmla="*/ 67830 w 5933139"/>
                <a:gd name="connsiteY90" fmla="*/ 2886817 h 6335678"/>
                <a:gd name="connsiteX91" fmla="*/ 108679 w 5933139"/>
                <a:gd name="connsiteY91" fmla="*/ 2619992 h 6335678"/>
                <a:gd name="connsiteX92" fmla="*/ 263077 w 5933139"/>
                <a:gd name="connsiteY92" fmla="*/ 2101520 h 6335678"/>
                <a:gd name="connsiteX93" fmla="*/ 837575 w 5933139"/>
                <a:gd name="connsiteY93" fmla="*/ 1186370 h 6335678"/>
                <a:gd name="connsiteX94" fmla="*/ 1031698 w 5933139"/>
                <a:gd name="connsiteY94" fmla="*/ 996932 h 6335678"/>
                <a:gd name="connsiteX95" fmla="*/ 1236688 w 5933139"/>
                <a:gd name="connsiteY95" fmla="*/ 819298 h 6335678"/>
                <a:gd name="connsiteX96" fmla="*/ 1687143 w 5933139"/>
                <a:gd name="connsiteY96" fmla="*/ 511438 h 6335678"/>
                <a:gd name="connsiteX97" fmla="*/ 2196246 w 5933139"/>
                <a:gd name="connsiteY97" fmla="*/ 300639 h 6335678"/>
                <a:gd name="connsiteX98" fmla="*/ 2745823 w 5933139"/>
                <a:gd name="connsiteY98" fmla="*/ 229248 h 6335678"/>
                <a:gd name="connsiteX99" fmla="*/ 3019206 w 5933139"/>
                <a:gd name="connsiteY99" fmla="*/ 252108 h 6335678"/>
                <a:gd name="connsiteX100" fmla="*/ 3288092 w 5933139"/>
                <a:gd name="connsiteY100" fmla="*/ 313006 h 6335678"/>
                <a:gd name="connsiteX101" fmla="*/ 3548172 w 5933139"/>
                <a:gd name="connsiteY101" fmla="*/ 407069 h 6335678"/>
                <a:gd name="connsiteX102" fmla="*/ 3611505 w 5933139"/>
                <a:gd name="connsiteY102" fmla="*/ 435176 h 6335678"/>
                <a:gd name="connsiteX103" fmla="*/ 3674089 w 5933139"/>
                <a:gd name="connsiteY103" fmla="*/ 464968 h 6335678"/>
                <a:gd name="connsiteX104" fmla="*/ 3735736 w 5933139"/>
                <a:gd name="connsiteY104" fmla="*/ 496823 h 6335678"/>
                <a:gd name="connsiteX105" fmla="*/ 3796634 w 5933139"/>
                <a:gd name="connsiteY105" fmla="*/ 530176 h 6335678"/>
                <a:gd name="connsiteX106" fmla="*/ 4251585 w 5933139"/>
                <a:gd name="connsiteY106" fmla="*/ 847405 h 6335678"/>
                <a:gd name="connsiteX107" fmla="*/ 4644515 w 5933139"/>
                <a:gd name="connsiteY107" fmla="*/ 1236775 h 6335678"/>
                <a:gd name="connsiteX108" fmla="*/ 4816527 w 5933139"/>
                <a:gd name="connsiteY108" fmla="*/ 1451883 h 6335678"/>
                <a:gd name="connsiteX109" fmla="*/ 4970738 w 5933139"/>
                <a:gd name="connsiteY109" fmla="*/ 1678610 h 6335678"/>
                <a:gd name="connsiteX110" fmla="*/ 5223885 w 5933139"/>
                <a:gd name="connsiteY110" fmla="*/ 2159232 h 6335678"/>
                <a:gd name="connsiteX111" fmla="*/ 5395709 w 5933139"/>
                <a:gd name="connsiteY111" fmla="*/ 2666087 h 6335678"/>
                <a:gd name="connsiteX112" fmla="*/ 5458855 w 5933139"/>
                <a:gd name="connsiteY112" fmla="*/ 2924292 h 6335678"/>
                <a:gd name="connsiteX113" fmla="*/ 5499142 w 5933139"/>
                <a:gd name="connsiteY113" fmla="*/ 3186995 h 6335678"/>
                <a:gd name="connsiteX114" fmla="*/ 5516755 w 5933139"/>
                <a:gd name="connsiteY114" fmla="*/ 3454007 h 6335678"/>
                <a:gd name="connsiteX115" fmla="*/ 5507386 w 5933139"/>
                <a:gd name="connsiteY115" fmla="*/ 3724580 h 6335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5933139" h="6335678">
                  <a:moveTo>
                    <a:pt x="5852909" y="2469528"/>
                  </a:moveTo>
                  <a:lnTo>
                    <a:pt x="5830799" y="2394015"/>
                  </a:lnTo>
                  <a:lnTo>
                    <a:pt x="5805878" y="2319439"/>
                  </a:lnTo>
                  <a:cubicBezTo>
                    <a:pt x="5797446" y="2294705"/>
                    <a:pt x="5787890" y="2270346"/>
                    <a:pt x="5778708" y="2245800"/>
                  </a:cubicBezTo>
                  <a:cubicBezTo>
                    <a:pt x="5740858" y="2148364"/>
                    <a:pt x="5699073" y="2052614"/>
                    <a:pt x="5652978" y="1959675"/>
                  </a:cubicBezTo>
                  <a:cubicBezTo>
                    <a:pt x="5559664" y="1773985"/>
                    <a:pt x="5450986" y="1597663"/>
                    <a:pt x="5327691" y="1432958"/>
                  </a:cubicBezTo>
                  <a:cubicBezTo>
                    <a:pt x="5204960" y="1268067"/>
                    <a:pt x="5068362" y="1114980"/>
                    <a:pt x="4921458" y="973322"/>
                  </a:cubicBezTo>
                  <a:cubicBezTo>
                    <a:pt x="4774742" y="831665"/>
                    <a:pt x="4616408" y="703125"/>
                    <a:pt x="4450018" y="586764"/>
                  </a:cubicBezTo>
                  <a:cubicBezTo>
                    <a:pt x="4366822" y="528489"/>
                    <a:pt x="4281003" y="474337"/>
                    <a:pt x="4193311" y="423558"/>
                  </a:cubicBezTo>
                  <a:cubicBezTo>
                    <a:pt x="4105806" y="372404"/>
                    <a:pt x="4015865" y="325560"/>
                    <a:pt x="3924237" y="281901"/>
                  </a:cubicBezTo>
                  <a:cubicBezTo>
                    <a:pt x="3740983" y="195333"/>
                    <a:pt x="3549483" y="125067"/>
                    <a:pt x="3352175" y="75786"/>
                  </a:cubicBezTo>
                  <a:cubicBezTo>
                    <a:pt x="3253428" y="51240"/>
                    <a:pt x="3153368" y="31565"/>
                    <a:pt x="3051997" y="19011"/>
                  </a:cubicBezTo>
                  <a:cubicBezTo>
                    <a:pt x="2950814" y="5895"/>
                    <a:pt x="2848506" y="-851"/>
                    <a:pt x="2745823" y="86"/>
                  </a:cubicBezTo>
                  <a:cubicBezTo>
                    <a:pt x="2543643" y="1585"/>
                    <a:pt x="2341838" y="20135"/>
                    <a:pt x="2141720" y="55550"/>
                  </a:cubicBezTo>
                  <a:cubicBezTo>
                    <a:pt x="1941976" y="91339"/>
                    <a:pt x="1743356" y="143055"/>
                    <a:pt x="1551295" y="216319"/>
                  </a:cubicBezTo>
                  <a:cubicBezTo>
                    <a:pt x="1359233" y="289396"/>
                    <a:pt x="1173917" y="383459"/>
                    <a:pt x="1001718" y="498134"/>
                  </a:cubicBezTo>
                  <a:cubicBezTo>
                    <a:pt x="915712" y="555659"/>
                    <a:pt x="832141" y="617119"/>
                    <a:pt x="754755" y="685886"/>
                  </a:cubicBezTo>
                  <a:cubicBezTo>
                    <a:pt x="677555" y="754841"/>
                    <a:pt x="604666" y="828293"/>
                    <a:pt x="533462" y="903056"/>
                  </a:cubicBezTo>
                  <a:cubicBezTo>
                    <a:pt x="323413" y="1125660"/>
                    <a:pt x="143906" y="1376370"/>
                    <a:pt x="0" y="1646568"/>
                  </a:cubicBezTo>
                  <a:lnTo>
                    <a:pt x="0" y="4709059"/>
                  </a:lnTo>
                  <a:cubicBezTo>
                    <a:pt x="37850" y="4776702"/>
                    <a:pt x="78136" y="4843033"/>
                    <a:pt x="120671" y="4907491"/>
                  </a:cubicBezTo>
                  <a:cubicBezTo>
                    <a:pt x="234034" y="5078941"/>
                    <a:pt x="365198" y="5239336"/>
                    <a:pt x="507979" y="5384178"/>
                  </a:cubicBezTo>
                  <a:cubicBezTo>
                    <a:pt x="650948" y="5529395"/>
                    <a:pt x="805909" y="5662059"/>
                    <a:pt x="972112" y="5778607"/>
                  </a:cubicBezTo>
                  <a:cubicBezTo>
                    <a:pt x="1055308" y="5836881"/>
                    <a:pt x="1141314" y="5890846"/>
                    <a:pt x="1229943" y="5939939"/>
                  </a:cubicBezTo>
                  <a:cubicBezTo>
                    <a:pt x="1318385" y="5989406"/>
                    <a:pt x="1409450" y="6033815"/>
                    <a:pt x="1502389" y="6073913"/>
                  </a:cubicBezTo>
                  <a:cubicBezTo>
                    <a:pt x="1874145" y="6233559"/>
                    <a:pt x="2272884" y="6320689"/>
                    <a:pt x="2673870" y="6333993"/>
                  </a:cubicBezTo>
                  <a:lnTo>
                    <a:pt x="2749196" y="6335679"/>
                  </a:lnTo>
                  <a:lnTo>
                    <a:pt x="2787983" y="6335492"/>
                  </a:lnTo>
                  <a:lnTo>
                    <a:pt x="2826770" y="6334368"/>
                  </a:lnTo>
                  <a:cubicBezTo>
                    <a:pt x="2878486" y="6332494"/>
                    <a:pt x="2930390" y="6327247"/>
                    <a:pt x="2981918" y="6319939"/>
                  </a:cubicBezTo>
                  <a:cubicBezTo>
                    <a:pt x="3085163" y="6304949"/>
                    <a:pt x="3187096" y="6278529"/>
                    <a:pt x="3285282" y="6241803"/>
                  </a:cubicBezTo>
                  <a:cubicBezTo>
                    <a:pt x="3383467" y="6205265"/>
                    <a:pt x="3477530" y="6158608"/>
                    <a:pt x="3566347" y="6104831"/>
                  </a:cubicBezTo>
                  <a:cubicBezTo>
                    <a:pt x="3655164" y="6051053"/>
                    <a:pt x="3739109" y="5990905"/>
                    <a:pt x="3818369" y="5926823"/>
                  </a:cubicBezTo>
                  <a:cubicBezTo>
                    <a:pt x="3897630" y="5862739"/>
                    <a:pt x="3973143" y="5795471"/>
                    <a:pt x="4044908" y="5726329"/>
                  </a:cubicBezTo>
                  <a:cubicBezTo>
                    <a:pt x="4080884" y="5691852"/>
                    <a:pt x="4116299" y="5656999"/>
                    <a:pt x="4151151" y="5622147"/>
                  </a:cubicBezTo>
                  <a:cubicBezTo>
                    <a:pt x="4185816" y="5586920"/>
                    <a:pt x="4220106" y="5552068"/>
                    <a:pt x="4253834" y="5516841"/>
                  </a:cubicBezTo>
                  <a:cubicBezTo>
                    <a:pt x="4321289" y="5446388"/>
                    <a:pt x="4387808" y="5376871"/>
                    <a:pt x="4452453" y="5306979"/>
                  </a:cubicBezTo>
                  <a:lnTo>
                    <a:pt x="4548578" y="5202797"/>
                  </a:lnTo>
                  <a:lnTo>
                    <a:pt x="4596546" y="5151456"/>
                  </a:lnTo>
                  <a:cubicBezTo>
                    <a:pt x="4612661" y="5134592"/>
                    <a:pt x="4627276" y="5119040"/>
                    <a:pt x="4643016" y="5103300"/>
                  </a:cubicBezTo>
                  <a:cubicBezTo>
                    <a:pt x="4674308" y="5072196"/>
                    <a:pt x="4706162" y="5041841"/>
                    <a:pt x="4739515" y="5013172"/>
                  </a:cubicBezTo>
                  <a:cubicBezTo>
                    <a:pt x="4772493" y="4984128"/>
                    <a:pt x="4806596" y="4956397"/>
                    <a:pt x="4842198" y="4930164"/>
                  </a:cubicBezTo>
                  <a:cubicBezTo>
                    <a:pt x="4913026" y="4876949"/>
                    <a:pt x="4988914" y="4828980"/>
                    <a:pt x="5071360" y="4780449"/>
                  </a:cubicBezTo>
                  <a:cubicBezTo>
                    <a:pt x="5153243" y="4731544"/>
                    <a:pt x="5243372" y="4682076"/>
                    <a:pt x="5332001" y="4615932"/>
                  </a:cubicBezTo>
                  <a:cubicBezTo>
                    <a:pt x="5354111" y="4599443"/>
                    <a:pt x="5376035" y="4582205"/>
                    <a:pt x="5397396" y="4563655"/>
                  </a:cubicBezTo>
                  <a:cubicBezTo>
                    <a:pt x="5418757" y="4545104"/>
                    <a:pt x="5439368" y="4525617"/>
                    <a:pt x="5459417" y="4505380"/>
                  </a:cubicBezTo>
                  <a:cubicBezTo>
                    <a:pt x="5499329" y="4464719"/>
                    <a:pt x="5535493" y="4420311"/>
                    <a:pt x="5567159" y="4374029"/>
                  </a:cubicBezTo>
                  <a:cubicBezTo>
                    <a:pt x="5599388" y="4328121"/>
                    <a:pt x="5626558" y="4279965"/>
                    <a:pt x="5651292" y="4231810"/>
                  </a:cubicBezTo>
                  <a:cubicBezTo>
                    <a:pt x="5675651" y="4183466"/>
                    <a:pt x="5697012" y="4134561"/>
                    <a:pt x="5716686" y="4085655"/>
                  </a:cubicBezTo>
                  <a:cubicBezTo>
                    <a:pt x="5756223" y="3987845"/>
                    <a:pt x="5789576" y="3891158"/>
                    <a:pt x="5820681" y="3791848"/>
                  </a:cubicBezTo>
                  <a:cubicBezTo>
                    <a:pt x="5851972" y="3692726"/>
                    <a:pt x="5878955" y="3591167"/>
                    <a:pt x="5898629" y="3487922"/>
                  </a:cubicBezTo>
                  <a:cubicBezTo>
                    <a:pt x="5918116" y="3384490"/>
                    <a:pt x="5929172" y="3279372"/>
                    <a:pt x="5932170" y="3174066"/>
                  </a:cubicBezTo>
                  <a:cubicBezTo>
                    <a:pt x="5937604" y="2963454"/>
                    <a:pt x="5920552" y="2750968"/>
                    <a:pt x="5872209" y="2545978"/>
                  </a:cubicBezTo>
                  <a:cubicBezTo>
                    <a:pt x="5865838" y="2520307"/>
                    <a:pt x="5860029" y="2494637"/>
                    <a:pt x="5852909" y="2469528"/>
                  </a:cubicBezTo>
                  <a:close/>
                  <a:moveTo>
                    <a:pt x="5507386" y="3724580"/>
                  </a:moveTo>
                  <a:cubicBezTo>
                    <a:pt x="5497830" y="3814521"/>
                    <a:pt x="5480591" y="3905586"/>
                    <a:pt x="5453609" y="3989906"/>
                  </a:cubicBezTo>
                  <a:cubicBezTo>
                    <a:pt x="5426439" y="4074413"/>
                    <a:pt x="5390088" y="4152924"/>
                    <a:pt x="5344181" y="4220380"/>
                  </a:cubicBezTo>
                  <a:cubicBezTo>
                    <a:pt x="5297898" y="4287835"/>
                    <a:pt x="5241311" y="4342549"/>
                    <a:pt x="5171419" y="4388644"/>
                  </a:cubicBezTo>
                  <a:cubicBezTo>
                    <a:pt x="5136755" y="4411879"/>
                    <a:pt x="5098342" y="4433052"/>
                    <a:pt x="5057868" y="4453851"/>
                  </a:cubicBezTo>
                  <a:cubicBezTo>
                    <a:pt x="5017395" y="4474837"/>
                    <a:pt x="4974298" y="4495449"/>
                    <a:pt x="4930265" y="4516810"/>
                  </a:cubicBezTo>
                  <a:cubicBezTo>
                    <a:pt x="4841823" y="4559719"/>
                    <a:pt x="4748696" y="4607126"/>
                    <a:pt x="4660067" y="4664276"/>
                  </a:cubicBezTo>
                  <a:cubicBezTo>
                    <a:pt x="4571251" y="4721238"/>
                    <a:pt x="4486181" y="4786071"/>
                    <a:pt x="4408794" y="4857836"/>
                  </a:cubicBezTo>
                  <a:cubicBezTo>
                    <a:pt x="4389682" y="4875637"/>
                    <a:pt x="4370008" y="4894375"/>
                    <a:pt x="4352207" y="4911988"/>
                  </a:cubicBezTo>
                  <a:lnTo>
                    <a:pt x="4299366" y="4965390"/>
                  </a:lnTo>
                  <a:cubicBezTo>
                    <a:pt x="4264514" y="5001179"/>
                    <a:pt x="4230599" y="5037531"/>
                    <a:pt x="4197621" y="5074257"/>
                  </a:cubicBezTo>
                  <a:cubicBezTo>
                    <a:pt x="4131664" y="5147896"/>
                    <a:pt x="4070204" y="5223784"/>
                    <a:pt x="4008744" y="5297985"/>
                  </a:cubicBezTo>
                  <a:lnTo>
                    <a:pt x="3917304" y="5409100"/>
                  </a:lnTo>
                  <a:cubicBezTo>
                    <a:pt x="3886949" y="5446013"/>
                    <a:pt x="3856782" y="5482364"/>
                    <a:pt x="3826052" y="5518153"/>
                  </a:cubicBezTo>
                  <a:cubicBezTo>
                    <a:pt x="3764592" y="5589544"/>
                    <a:pt x="3702758" y="5659435"/>
                    <a:pt x="3637925" y="5725017"/>
                  </a:cubicBezTo>
                  <a:cubicBezTo>
                    <a:pt x="3573093" y="5790412"/>
                    <a:pt x="3505637" y="5852059"/>
                    <a:pt x="3433497" y="5906586"/>
                  </a:cubicBezTo>
                  <a:cubicBezTo>
                    <a:pt x="3361544" y="5961112"/>
                    <a:pt x="3285469" y="6009268"/>
                    <a:pt x="3204522" y="6046744"/>
                  </a:cubicBezTo>
                  <a:cubicBezTo>
                    <a:pt x="3123763" y="6084594"/>
                    <a:pt x="3038506" y="6112513"/>
                    <a:pt x="2950439" y="6129190"/>
                  </a:cubicBezTo>
                  <a:cubicBezTo>
                    <a:pt x="2906405" y="6137809"/>
                    <a:pt x="2861810" y="6143055"/>
                    <a:pt x="2816839" y="6146428"/>
                  </a:cubicBezTo>
                  <a:cubicBezTo>
                    <a:pt x="2794354" y="6147927"/>
                    <a:pt x="2771681" y="6148677"/>
                    <a:pt x="2749009" y="6149051"/>
                  </a:cubicBezTo>
                  <a:lnTo>
                    <a:pt x="2678930" y="6148677"/>
                  </a:lnTo>
                  <a:cubicBezTo>
                    <a:pt x="2491927" y="6144367"/>
                    <a:pt x="2305675" y="6116260"/>
                    <a:pt x="2125793" y="6065481"/>
                  </a:cubicBezTo>
                  <a:cubicBezTo>
                    <a:pt x="1945911" y="6014515"/>
                    <a:pt x="1773524" y="5940501"/>
                    <a:pt x="1610506" y="5851310"/>
                  </a:cubicBezTo>
                  <a:cubicBezTo>
                    <a:pt x="1528997" y="5806714"/>
                    <a:pt x="1449924" y="5757808"/>
                    <a:pt x="1373099" y="5706279"/>
                  </a:cubicBezTo>
                  <a:lnTo>
                    <a:pt x="1315949" y="5666743"/>
                  </a:lnTo>
                  <a:lnTo>
                    <a:pt x="1259923" y="5625894"/>
                  </a:lnTo>
                  <a:lnTo>
                    <a:pt x="1204647" y="5583922"/>
                  </a:lnTo>
                  <a:cubicBezTo>
                    <a:pt x="1186284" y="5569869"/>
                    <a:pt x="1168483" y="5555066"/>
                    <a:pt x="1150308" y="5540826"/>
                  </a:cubicBezTo>
                  <a:cubicBezTo>
                    <a:pt x="1006402" y="5424839"/>
                    <a:pt x="872615" y="5296860"/>
                    <a:pt x="751569" y="5158015"/>
                  </a:cubicBezTo>
                  <a:cubicBezTo>
                    <a:pt x="721214" y="5123350"/>
                    <a:pt x="691983" y="5087935"/>
                    <a:pt x="663315" y="5052146"/>
                  </a:cubicBezTo>
                  <a:cubicBezTo>
                    <a:pt x="635021" y="5016170"/>
                    <a:pt x="607289" y="4980006"/>
                    <a:pt x="580869" y="4942718"/>
                  </a:cubicBezTo>
                  <a:cubicBezTo>
                    <a:pt x="527654" y="4868517"/>
                    <a:pt x="478186" y="4791880"/>
                    <a:pt x="432279" y="4713369"/>
                  </a:cubicBezTo>
                  <a:cubicBezTo>
                    <a:pt x="340651" y="4556159"/>
                    <a:pt x="264764" y="4390330"/>
                    <a:pt x="205553" y="4219443"/>
                  </a:cubicBezTo>
                  <a:cubicBezTo>
                    <a:pt x="146154" y="4048555"/>
                    <a:pt x="104369" y="3872045"/>
                    <a:pt x="79448" y="3693850"/>
                  </a:cubicBezTo>
                  <a:cubicBezTo>
                    <a:pt x="67268" y="3604659"/>
                    <a:pt x="58087" y="3515092"/>
                    <a:pt x="53590" y="3425339"/>
                  </a:cubicBezTo>
                  <a:cubicBezTo>
                    <a:pt x="47969" y="3335585"/>
                    <a:pt x="47406" y="3245644"/>
                    <a:pt x="49655" y="3155890"/>
                  </a:cubicBezTo>
                  <a:cubicBezTo>
                    <a:pt x="52278" y="3066137"/>
                    <a:pt x="58274" y="2976383"/>
                    <a:pt x="67830" y="2886817"/>
                  </a:cubicBezTo>
                  <a:cubicBezTo>
                    <a:pt x="77761" y="2797438"/>
                    <a:pt x="91253" y="2708246"/>
                    <a:pt x="108679" y="2619992"/>
                  </a:cubicBezTo>
                  <a:cubicBezTo>
                    <a:pt x="143906" y="2443108"/>
                    <a:pt x="195809" y="2269409"/>
                    <a:pt x="263077" y="2101520"/>
                  </a:cubicBezTo>
                  <a:cubicBezTo>
                    <a:pt x="397614" y="1765740"/>
                    <a:pt x="593048" y="1453382"/>
                    <a:pt x="837575" y="1186370"/>
                  </a:cubicBezTo>
                  <a:cubicBezTo>
                    <a:pt x="898473" y="1119289"/>
                    <a:pt x="964242" y="1056893"/>
                    <a:pt x="1031698" y="996932"/>
                  </a:cubicBezTo>
                  <a:cubicBezTo>
                    <a:pt x="1099154" y="936784"/>
                    <a:pt x="1166235" y="876261"/>
                    <a:pt x="1236688" y="819298"/>
                  </a:cubicBezTo>
                  <a:cubicBezTo>
                    <a:pt x="1377221" y="704999"/>
                    <a:pt x="1526935" y="600442"/>
                    <a:pt x="1687143" y="511438"/>
                  </a:cubicBezTo>
                  <a:cubicBezTo>
                    <a:pt x="1847163" y="422621"/>
                    <a:pt x="2017676" y="348795"/>
                    <a:pt x="2196246" y="300639"/>
                  </a:cubicBezTo>
                  <a:cubicBezTo>
                    <a:pt x="2374629" y="251921"/>
                    <a:pt x="2560320" y="227749"/>
                    <a:pt x="2745823" y="229248"/>
                  </a:cubicBezTo>
                  <a:cubicBezTo>
                    <a:pt x="2837076" y="230372"/>
                    <a:pt x="2928516" y="238055"/>
                    <a:pt x="3019206" y="252108"/>
                  </a:cubicBezTo>
                  <a:cubicBezTo>
                    <a:pt x="3109710" y="266724"/>
                    <a:pt x="3199650" y="286773"/>
                    <a:pt x="3288092" y="313006"/>
                  </a:cubicBezTo>
                  <a:cubicBezTo>
                    <a:pt x="3376347" y="339426"/>
                    <a:pt x="3463477" y="370343"/>
                    <a:pt x="3548172" y="407069"/>
                  </a:cubicBezTo>
                  <a:cubicBezTo>
                    <a:pt x="3569345" y="416438"/>
                    <a:pt x="3590519" y="425432"/>
                    <a:pt x="3611505" y="435176"/>
                  </a:cubicBezTo>
                  <a:lnTo>
                    <a:pt x="3674089" y="464968"/>
                  </a:lnTo>
                  <a:lnTo>
                    <a:pt x="3735736" y="496823"/>
                  </a:lnTo>
                  <a:cubicBezTo>
                    <a:pt x="3756160" y="507690"/>
                    <a:pt x="3776397" y="519120"/>
                    <a:pt x="3796634" y="530176"/>
                  </a:cubicBezTo>
                  <a:cubicBezTo>
                    <a:pt x="3957965" y="621054"/>
                    <a:pt x="4110303" y="728046"/>
                    <a:pt x="4251585" y="847405"/>
                  </a:cubicBezTo>
                  <a:cubicBezTo>
                    <a:pt x="4393242" y="966390"/>
                    <a:pt x="4524781" y="1096991"/>
                    <a:pt x="4644515" y="1236775"/>
                  </a:cubicBezTo>
                  <a:cubicBezTo>
                    <a:pt x="4704663" y="1306479"/>
                    <a:pt x="4762375" y="1378057"/>
                    <a:pt x="4816527" y="1451883"/>
                  </a:cubicBezTo>
                  <a:cubicBezTo>
                    <a:pt x="4870679" y="1525897"/>
                    <a:pt x="4922020" y="1601598"/>
                    <a:pt x="4970738" y="1678610"/>
                  </a:cubicBezTo>
                  <a:cubicBezTo>
                    <a:pt x="5067799" y="1833008"/>
                    <a:pt x="5152494" y="1993965"/>
                    <a:pt x="5223885" y="2159232"/>
                  </a:cubicBezTo>
                  <a:cubicBezTo>
                    <a:pt x="5295275" y="2324686"/>
                    <a:pt x="5349615" y="2495199"/>
                    <a:pt x="5395709" y="2666087"/>
                  </a:cubicBezTo>
                  <a:cubicBezTo>
                    <a:pt x="5418757" y="2751718"/>
                    <a:pt x="5440680" y="2837537"/>
                    <a:pt x="5458855" y="2924292"/>
                  </a:cubicBezTo>
                  <a:cubicBezTo>
                    <a:pt x="5477406" y="3011048"/>
                    <a:pt x="5490522" y="3098740"/>
                    <a:pt x="5499142" y="3186995"/>
                  </a:cubicBezTo>
                  <a:cubicBezTo>
                    <a:pt x="5507761" y="3275250"/>
                    <a:pt x="5513944" y="3364254"/>
                    <a:pt x="5516755" y="3454007"/>
                  </a:cubicBezTo>
                  <a:cubicBezTo>
                    <a:pt x="5518629" y="3543761"/>
                    <a:pt x="5516755" y="3634264"/>
                    <a:pt x="5507386" y="372458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19" name="Freeform: Shape 17418">
              <a:extLst>
                <a:ext uri="{FF2B5EF4-FFF2-40B4-BE49-F238E27FC236}">
                  <a16:creationId xmlns:a16="http://schemas.microsoft.com/office/drawing/2014/main" id="{C7E50BFD-51AC-4ACE-820C-A285E66723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41478"/>
              <a:ext cx="5953893" cy="6434152"/>
            </a:xfrm>
            <a:custGeom>
              <a:avLst/>
              <a:gdLst>
                <a:gd name="connsiteX0" fmla="*/ 2739452 w 5953893"/>
                <a:gd name="connsiteY0" fmla="*/ 0 h 6434152"/>
                <a:gd name="connsiteX1" fmla="*/ 0 w 5953893"/>
                <a:gd name="connsiteY1" fmla="*/ 1610693 h 6434152"/>
                <a:gd name="connsiteX2" fmla="*/ 0 w 5953893"/>
                <a:gd name="connsiteY2" fmla="*/ 4823273 h 6434152"/>
                <a:gd name="connsiteX3" fmla="*/ 352456 w 5953893"/>
                <a:gd name="connsiteY3" fmla="*/ 5326193 h 6434152"/>
                <a:gd name="connsiteX4" fmla="*/ 2739452 w 5953893"/>
                <a:gd name="connsiteY4" fmla="*/ 6434153 h 6434152"/>
                <a:gd name="connsiteX5" fmla="*/ 4618282 w 5953893"/>
                <a:gd name="connsiteY5" fmla="*/ 5167859 h 6434152"/>
                <a:gd name="connsiteX6" fmla="*/ 5860029 w 5953893"/>
                <a:gd name="connsiteY6" fmla="*/ 3948409 h 6434152"/>
                <a:gd name="connsiteX7" fmla="*/ 2739452 w 5953893"/>
                <a:gd name="connsiteY7" fmla="*/ 0 h 6434152"/>
                <a:gd name="connsiteX8" fmla="*/ 5317011 w 5953893"/>
                <a:gd name="connsiteY8" fmla="*/ 3797009 h 6434152"/>
                <a:gd name="connsiteX9" fmla="*/ 5176478 w 5953893"/>
                <a:gd name="connsiteY9" fmla="*/ 4100747 h 6434152"/>
                <a:gd name="connsiteX10" fmla="*/ 4942257 w 5953893"/>
                <a:gd name="connsiteY10" fmla="*/ 4250274 h 6434152"/>
                <a:gd name="connsiteX11" fmla="*/ 4216171 w 5953893"/>
                <a:gd name="connsiteY11" fmla="*/ 4773243 h 6434152"/>
                <a:gd name="connsiteX12" fmla="*/ 3905125 w 5953893"/>
                <a:gd name="connsiteY12" fmla="*/ 5105837 h 6434152"/>
                <a:gd name="connsiteX13" fmla="*/ 3308329 w 5953893"/>
                <a:gd name="connsiteY13" fmla="*/ 5682022 h 6434152"/>
                <a:gd name="connsiteX14" fmla="*/ 2739452 w 5953893"/>
                <a:gd name="connsiteY14" fmla="*/ 5870898 h 6434152"/>
                <a:gd name="connsiteX15" fmla="*/ 1647419 w 5953893"/>
                <a:gd name="connsiteY15" fmla="*/ 5625809 h 6434152"/>
                <a:gd name="connsiteX16" fmla="*/ 781175 w 5953893"/>
                <a:gd name="connsiteY16" fmla="*/ 4960620 h 6434152"/>
                <a:gd name="connsiteX17" fmla="*/ 312545 w 5953893"/>
                <a:gd name="connsiteY17" fmla="*/ 4165205 h 6434152"/>
                <a:gd name="connsiteX18" fmla="*/ 142032 w 5953893"/>
                <a:gd name="connsiteY18" fmla="*/ 3217451 h 6434152"/>
                <a:gd name="connsiteX19" fmla="*/ 347210 w 5953893"/>
                <a:gd name="connsiteY19" fmla="*/ 2181444 h 6434152"/>
                <a:gd name="connsiteX20" fmla="*/ 906155 w 5953893"/>
                <a:gd name="connsiteY20" fmla="*/ 1337497 h 6434152"/>
                <a:gd name="connsiteX21" fmla="*/ 2739265 w 5953893"/>
                <a:gd name="connsiteY21" fmla="*/ 563818 h 6434152"/>
                <a:gd name="connsiteX22" fmla="*/ 3849849 w 5953893"/>
                <a:gd name="connsiteY22" fmla="*/ 881796 h 6434152"/>
                <a:gd name="connsiteX23" fmla="*/ 4834515 w 5953893"/>
                <a:gd name="connsiteY23" fmla="*/ 1742419 h 6434152"/>
                <a:gd name="connsiteX24" fmla="*/ 5325256 w 5953893"/>
                <a:gd name="connsiteY24" fmla="*/ 2742076 h 6434152"/>
                <a:gd name="connsiteX25" fmla="*/ 5317011 w 5953893"/>
                <a:gd name="connsiteY25" fmla="*/ 3797009 h 643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53893" h="6434152">
                  <a:moveTo>
                    <a:pt x="2739452" y="0"/>
                  </a:moveTo>
                  <a:cubicBezTo>
                    <a:pt x="1568346" y="0"/>
                    <a:pt x="546204" y="647950"/>
                    <a:pt x="0" y="1610693"/>
                  </a:cubicBezTo>
                  <a:lnTo>
                    <a:pt x="0" y="4823273"/>
                  </a:lnTo>
                  <a:cubicBezTo>
                    <a:pt x="101746" y="5002593"/>
                    <a:pt x="219793" y="5171045"/>
                    <a:pt x="352456" y="5326193"/>
                  </a:cubicBezTo>
                  <a:cubicBezTo>
                    <a:pt x="932013" y="6005060"/>
                    <a:pt x="1786453" y="6434153"/>
                    <a:pt x="2739452" y="6434153"/>
                  </a:cubicBezTo>
                  <a:cubicBezTo>
                    <a:pt x="3612442" y="6434153"/>
                    <a:pt x="4046220" y="5750227"/>
                    <a:pt x="4618282" y="5167859"/>
                  </a:cubicBezTo>
                  <a:cubicBezTo>
                    <a:pt x="5190344" y="4585679"/>
                    <a:pt x="5621311" y="4803036"/>
                    <a:pt x="5860029" y="3948409"/>
                  </a:cubicBezTo>
                  <a:cubicBezTo>
                    <a:pt x="6403423" y="2003810"/>
                    <a:pt x="4485244" y="0"/>
                    <a:pt x="2739452" y="0"/>
                  </a:cubicBezTo>
                  <a:close/>
                  <a:moveTo>
                    <a:pt x="5317011" y="3797009"/>
                  </a:moveTo>
                  <a:cubicBezTo>
                    <a:pt x="5275976" y="3943538"/>
                    <a:pt x="5228756" y="4045658"/>
                    <a:pt x="5176478" y="4100747"/>
                  </a:cubicBezTo>
                  <a:cubicBezTo>
                    <a:pt x="5131883" y="4147591"/>
                    <a:pt x="5061991" y="4186004"/>
                    <a:pt x="4942257" y="4250274"/>
                  </a:cubicBezTo>
                  <a:cubicBezTo>
                    <a:pt x="4753381" y="4351458"/>
                    <a:pt x="4494613" y="4489929"/>
                    <a:pt x="4216171" y="4773243"/>
                  </a:cubicBezTo>
                  <a:cubicBezTo>
                    <a:pt x="4106555" y="4884733"/>
                    <a:pt x="4004247" y="4997159"/>
                    <a:pt x="3905125" y="5105837"/>
                  </a:cubicBezTo>
                  <a:cubicBezTo>
                    <a:pt x="3701071" y="5329753"/>
                    <a:pt x="3508260" y="5541302"/>
                    <a:pt x="3308329" y="5682022"/>
                  </a:cubicBezTo>
                  <a:cubicBezTo>
                    <a:pt x="3122826" y="5812624"/>
                    <a:pt x="2947441" y="5870898"/>
                    <a:pt x="2739452" y="5870898"/>
                  </a:cubicBezTo>
                  <a:cubicBezTo>
                    <a:pt x="2357765" y="5870898"/>
                    <a:pt x="1990319" y="5788452"/>
                    <a:pt x="1647419" y="5625809"/>
                  </a:cubicBezTo>
                  <a:cubicBezTo>
                    <a:pt x="1319509" y="5470286"/>
                    <a:pt x="1019893" y="5240187"/>
                    <a:pt x="781175" y="4960620"/>
                  </a:cubicBezTo>
                  <a:cubicBezTo>
                    <a:pt x="579370" y="4724151"/>
                    <a:pt x="421598" y="4456576"/>
                    <a:pt x="312545" y="4165205"/>
                  </a:cubicBezTo>
                  <a:cubicBezTo>
                    <a:pt x="199369" y="3863153"/>
                    <a:pt x="142032" y="3544237"/>
                    <a:pt x="142032" y="3217451"/>
                  </a:cubicBezTo>
                  <a:cubicBezTo>
                    <a:pt x="142032" y="2857688"/>
                    <a:pt x="211174" y="2509166"/>
                    <a:pt x="347210" y="2181444"/>
                  </a:cubicBezTo>
                  <a:cubicBezTo>
                    <a:pt x="478561" y="1865339"/>
                    <a:pt x="666688" y="1581275"/>
                    <a:pt x="906155" y="1337497"/>
                  </a:cubicBezTo>
                  <a:cubicBezTo>
                    <a:pt x="1396334" y="838512"/>
                    <a:pt x="2047469" y="563818"/>
                    <a:pt x="2739265" y="563818"/>
                  </a:cubicBezTo>
                  <a:cubicBezTo>
                    <a:pt x="3094157" y="563818"/>
                    <a:pt x="3478280" y="673808"/>
                    <a:pt x="3849849" y="881796"/>
                  </a:cubicBezTo>
                  <a:cubicBezTo>
                    <a:pt x="4226851" y="1092783"/>
                    <a:pt x="4567316" y="1390338"/>
                    <a:pt x="4834515" y="1742419"/>
                  </a:cubicBezTo>
                  <a:cubicBezTo>
                    <a:pt x="5070798" y="2053653"/>
                    <a:pt x="5240374" y="2399363"/>
                    <a:pt x="5325256" y="2742076"/>
                  </a:cubicBezTo>
                  <a:cubicBezTo>
                    <a:pt x="5414634" y="3102964"/>
                    <a:pt x="5411824" y="3458044"/>
                    <a:pt x="5317011" y="3797009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20" name="Freeform: Shape 17419">
              <a:extLst>
                <a:ext uri="{FF2B5EF4-FFF2-40B4-BE49-F238E27FC236}">
                  <a16:creationId xmlns:a16="http://schemas.microsoft.com/office/drawing/2014/main" id="{A0394888-C50F-41C1-92D4-0E2B4315A8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31462"/>
              <a:ext cx="5953893" cy="6444167"/>
            </a:xfrm>
            <a:custGeom>
              <a:avLst/>
              <a:gdLst>
                <a:gd name="connsiteX0" fmla="*/ 2739452 w 5953893"/>
                <a:gd name="connsiteY0" fmla="*/ 0 h 6434152"/>
                <a:gd name="connsiteX1" fmla="*/ 0 w 5953893"/>
                <a:gd name="connsiteY1" fmla="*/ 1610693 h 6434152"/>
                <a:gd name="connsiteX2" fmla="*/ 0 w 5953893"/>
                <a:gd name="connsiteY2" fmla="*/ 4823273 h 6434152"/>
                <a:gd name="connsiteX3" fmla="*/ 352456 w 5953893"/>
                <a:gd name="connsiteY3" fmla="*/ 5326193 h 6434152"/>
                <a:gd name="connsiteX4" fmla="*/ 2739452 w 5953893"/>
                <a:gd name="connsiteY4" fmla="*/ 6434153 h 6434152"/>
                <a:gd name="connsiteX5" fmla="*/ 4618282 w 5953893"/>
                <a:gd name="connsiteY5" fmla="*/ 5167859 h 6434152"/>
                <a:gd name="connsiteX6" fmla="*/ 5860029 w 5953893"/>
                <a:gd name="connsiteY6" fmla="*/ 3948409 h 6434152"/>
                <a:gd name="connsiteX7" fmla="*/ 2739452 w 5953893"/>
                <a:gd name="connsiteY7" fmla="*/ 0 h 6434152"/>
                <a:gd name="connsiteX8" fmla="*/ 5208520 w 5953893"/>
                <a:gd name="connsiteY8" fmla="*/ 3766654 h 6434152"/>
                <a:gd name="connsiteX9" fmla="*/ 5094782 w 5953893"/>
                <a:gd name="connsiteY9" fmla="*/ 4022985 h 6434152"/>
                <a:gd name="connsiteX10" fmla="*/ 4888855 w 5953893"/>
                <a:gd name="connsiteY10" fmla="*/ 4150777 h 6434152"/>
                <a:gd name="connsiteX11" fmla="*/ 4135411 w 5953893"/>
                <a:gd name="connsiteY11" fmla="*/ 4694170 h 6434152"/>
                <a:gd name="connsiteX12" fmla="*/ 3821555 w 5953893"/>
                <a:gd name="connsiteY12" fmla="*/ 5029762 h 6434152"/>
                <a:gd name="connsiteX13" fmla="*/ 2739265 w 5953893"/>
                <a:gd name="connsiteY13" fmla="*/ 5758097 h 6434152"/>
                <a:gd name="connsiteX14" fmla="*/ 1695575 w 5953893"/>
                <a:gd name="connsiteY14" fmla="*/ 5523876 h 6434152"/>
                <a:gd name="connsiteX15" fmla="*/ 866619 w 5953893"/>
                <a:gd name="connsiteY15" fmla="*/ 4887356 h 6434152"/>
                <a:gd name="connsiteX16" fmla="*/ 417851 w 5953893"/>
                <a:gd name="connsiteY16" fmla="*/ 4125481 h 6434152"/>
                <a:gd name="connsiteX17" fmla="*/ 254645 w 5953893"/>
                <a:gd name="connsiteY17" fmla="*/ 3217264 h 6434152"/>
                <a:gd name="connsiteX18" fmla="*/ 451204 w 5953893"/>
                <a:gd name="connsiteY18" fmla="*/ 2224540 h 6434152"/>
                <a:gd name="connsiteX19" fmla="*/ 986540 w 5953893"/>
                <a:gd name="connsiteY19" fmla="*/ 1416383 h 6434152"/>
                <a:gd name="connsiteX20" fmla="*/ 2739452 w 5953893"/>
                <a:gd name="connsiteY20" fmla="*/ 676244 h 6434152"/>
                <a:gd name="connsiteX21" fmla="*/ 3794947 w 5953893"/>
                <a:gd name="connsiteY21" fmla="*/ 979795 h 6434152"/>
                <a:gd name="connsiteX22" fmla="*/ 4744762 w 5953893"/>
                <a:gd name="connsiteY22" fmla="*/ 1810250 h 6434152"/>
                <a:gd name="connsiteX23" fmla="*/ 5215827 w 5953893"/>
                <a:gd name="connsiteY23" fmla="*/ 2768871 h 6434152"/>
                <a:gd name="connsiteX24" fmla="*/ 5208520 w 5953893"/>
                <a:gd name="connsiteY24" fmla="*/ 3766654 h 643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53893" h="6434152">
                  <a:moveTo>
                    <a:pt x="2739452" y="0"/>
                  </a:moveTo>
                  <a:cubicBezTo>
                    <a:pt x="1568346" y="0"/>
                    <a:pt x="546204" y="647950"/>
                    <a:pt x="0" y="1610693"/>
                  </a:cubicBezTo>
                  <a:lnTo>
                    <a:pt x="0" y="4823273"/>
                  </a:lnTo>
                  <a:cubicBezTo>
                    <a:pt x="101746" y="5002593"/>
                    <a:pt x="219793" y="5171045"/>
                    <a:pt x="352456" y="5326193"/>
                  </a:cubicBezTo>
                  <a:cubicBezTo>
                    <a:pt x="932013" y="6005060"/>
                    <a:pt x="1786453" y="6434153"/>
                    <a:pt x="2739452" y="6434153"/>
                  </a:cubicBezTo>
                  <a:cubicBezTo>
                    <a:pt x="3612442" y="6434153"/>
                    <a:pt x="4046220" y="5750227"/>
                    <a:pt x="4618282" y="5167859"/>
                  </a:cubicBezTo>
                  <a:cubicBezTo>
                    <a:pt x="5190344" y="4585679"/>
                    <a:pt x="5621311" y="4803036"/>
                    <a:pt x="5860029" y="3948409"/>
                  </a:cubicBezTo>
                  <a:cubicBezTo>
                    <a:pt x="6403423" y="2003810"/>
                    <a:pt x="4485244" y="0"/>
                    <a:pt x="2739452" y="0"/>
                  </a:cubicBezTo>
                  <a:close/>
                  <a:moveTo>
                    <a:pt x="5208520" y="3766654"/>
                  </a:moveTo>
                  <a:cubicBezTo>
                    <a:pt x="5173667" y="3891634"/>
                    <a:pt x="5133194" y="3982699"/>
                    <a:pt x="5094782" y="4022985"/>
                  </a:cubicBezTo>
                  <a:cubicBezTo>
                    <a:pt x="5060492" y="4058962"/>
                    <a:pt x="4984792" y="4099435"/>
                    <a:pt x="4888855" y="4150777"/>
                  </a:cubicBezTo>
                  <a:cubicBezTo>
                    <a:pt x="4693420" y="4255333"/>
                    <a:pt x="4426033" y="4398489"/>
                    <a:pt x="4135411" y="4694170"/>
                  </a:cubicBezTo>
                  <a:cubicBezTo>
                    <a:pt x="4024297" y="4807158"/>
                    <a:pt x="3921239" y="4920334"/>
                    <a:pt x="3821555" y="5029762"/>
                  </a:cubicBezTo>
                  <a:cubicBezTo>
                    <a:pt x="3385341" y="5508324"/>
                    <a:pt x="3138940" y="5758097"/>
                    <a:pt x="2739265" y="5758097"/>
                  </a:cubicBezTo>
                  <a:cubicBezTo>
                    <a:pt x="2374442" y="5758097"/>
                    <a:pt x="2023297" y="5679211"/>
                    <a:pt x="1695575" y="5523876"/>
                  </a:cubicBezTo>
                  <a:cubicBezTo>
                    <a:pt x="1381906" y="5375098"/>
                    <a:pt x="1095219" y="5154930"/>
                    <a:pt x="866619" y="4887356"/>
                  </a:cubicBezTo>
                  <a:cubicBezTo>
                    <a:pt x="673246" y="4661005"/>
                    <a:pt x="522220" y="4404673"/>
                    <a:pt x="417851" y="4125481"/>
                  </a:cubicBezTo>
                  <a:cubicBezTo>
                    <a:pt x="309547" y="3836171"/>
                    <a:pt x="254645" y="3530558"/>
                    <a:pt x="254645" y="3217264"/>
                  </a:cubicBezTo>
                  <a:cubicBezTo>
                    <a:pt x="254645" y="2872490"/>
                    <a:pt x="320790" y="2538585"/>
                    <a:pt x="451204" y="2224540"/>
                  </a:cubicBezTo>
                  <a:cubicBezTo>
                    <a:pt x="577121" y="1921739"/>
                    <a:pt x="757191" y="1649855"/>
                    <a:pt x="986540" y="1416383"/>
                  </a:cubicBezTo>
                  <a:cubicBezTo>
                    <a:pt x="1455357" y="939134"/>
                    <a:pt x="2078011" y="676244"/>
                    <a:pt x="2739452" y="676244"/>
                  </a:cubicBezTo>
                  <a:cubicBezTo>
                    <a:pt x="3075232" y="676244"/>
                    <a:pt x="3440243" y="781175"/>
                    <a:pt x="3794947" y="979795"/>
                  </a:cubicBezTo>
                  <a:cubicBezTo>
                    <a:pt x="4158459" y="1183286"/>
                    <a:pt x="4486931" y="1470348"/>
                    <a:pt x="4744762" y="1810250"/>
                  </a:cubicBezTo>
                  <a:cubicBezTo>
                    <a:pt x="4971862" y="2109491"/>
                    <a:pt x="5134693" y="2440961"/>
                    <a:pt x="5215827" y="2768871"/>
                  </a:cubicBezTo>
                  <a:cubicBezTo>
                    <a:pt x="5300334" y="3110834"/>
                    <a:pt x="5297898" y="3446614"/>
                    <a:pt x="5208520" y="376665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 useBgFill="1">
          <p:nvSpPr>
            <p:cNvPr id="17421" name="Freeform: Shape 17420">
              <a:extLst>
                <a:ext uri="{FF2B5EF4-FFF2-40B4-BE49-F238E27FC236}">
                  <a16:creationId xmlns:a16="http://schemas.microsoft.com/office/drawing/2014/main" id="{F22C906F-48B7-4ABF-B36E-0C0A056A57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3725"/>
              <a:ext cx="5855313" cy="6880645"/>
            </a:xfrm>
            <a:custGeom>
              <a:avLst/>
              <a:gdLst>
                <a:gd name="connsiteX0" fmla="*/ 5855313 w 5855313"/>
                <a:gd name="connsiteY0" fmla="*/ 4717843 h 6880645"/>
                <a:gd name="connsiteX1" fmla="*/ 5855313 w 5855313"/>
                <a:gd name="connsiteY1" fmla="*/ 6880645 h 6880645"/>
                <a:gd name="connsiteX2" fmla="*/ 0 w 5855313"/>
                <a:gd name="connsiteY2" fmla="*/ 6880645 h 6880645"/>
                <a:gd name="connsiteX3" fmla="*/ 0 w 5855313"/>
                <a:gd name="connsiteY3" fmla="*/ 5268859 h 6880645"/>
                <a:gd name="connsiteX4" fmla="*/ 36130 w 5855313"/>
                <a:gd name="connsiteY4" fmla="*/ 5327430 h 6880645"/>
                <a:gd name="connsiteX5" fmla="*/ 2782721 w 5855313"/>
                <a:gd name="connsiteY5" fmla="*/ 6765687 h 6880645"/>
                <a:gd name="connsiteX6" fmla="*/ 5834702 w 5855313"/>
                <a:gd name="connsiteY6" fmla="*/ 4773305 h 6880645"/>
                <a:gd name="connsiteX7" fmla="*/ 9148 w 5855313"/>
                <a:gd name="connsiteY7" fmla="*/ 0 h 6880645"/>
                <a:gd name="connsiteX8" fmla="*/ 5855312 w 5855313"/>
                <a:gd name="connsiteY8" fmla="*/ 0 h 6880645"/>
                <a:gd name="connsiteX9" fmla="*/ 5855312 w 5855313"/>
                <a:gd name="connsiteY9" fmla="*/ 96759 h 6880645"/>
                <a:gd name="connsiteX10" fmla="*/ 5855313 w 5855313"/>
                <a:gd name="connsiteY10" fmla="*/ 96759 h 6880645"/>
                <a:gd name="connsiteX11" fmla="*/ 5855313 w 5855313"/>
                <a:gd name="connsiteY11" fmla="*/ 2289203 h 6880645"/>
                <a:gd name="connsiteX12" fmla="*/ 5834702 w 5855313"/>
                <a:gd name="connsiteY12" fmla="*/ 2233742 h 6880645"/>
                <a:gd name="connsiteX13" fmla="*/ 2782721 w 5855313"/>
                <a:gd name="connsiteY13" fmla="*/ 241359 h 6880645"/>
                <a:gd name="connsiteX14" fmla="*/ 36130 w 5855313"/>
                <a:gd name="connsiteY14" fmla="*/ 1679616 h 6880645"/>
                <a:gd name="connsiteX15" fmla="*/ 0 w 5855313"/>
                <a:gd name="connsiteY15" fmla="*/ 1738187 h 6880645"/>
                <a:gd name="connsiteX16" fmla="*/ 0 w 5855313"/>
                <a:gd name="connsiteY16" fmla="*/ 96759 h 6880645"/>
                <a:gd name="connsiteX17" fmla="*/ 9148 w 5855313"/>
                <a:gd name="connsiteY17" fmla="*/ 96759 h 6880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55313" h="6880645">
                  <a:moveTo>
                    <a:pt x="5855313" y="4717843"/>
                  </a:moveTo>
                  <a:lnTo>
                    <a:pt x="5855313" y="6880645"/>
                  </a:lnTo>
                  <a:lnTo>
                    <a:pt x="0" y="6880645"/>
                  </a:lnTo>
                  <a:lnTo>
                    <a:pt x="0" y="5268859"/>
                  </a:lnTo>
                  <a:lnTo>
                    <a:pt x="36130" y="5327430"/>
                  </a:lnTo>
                  <a:cubicBezTo>
                    <a:pt x="631370" y="6195172"/>
                    <a:pt x="1639396" y="6765687"/>
                    <a:pt x="2782721" y="6765687"/>
                  </a:cubicBezTo>
                  <a:cubicBezTo>
                    <a:pt x="4154711" y="6765687"/>
                    <a:pt x="5331871" y="5944145"/>
                    <a:pt x="5834702" y="4773305"/>
                  </a:cubicBezTo>
                  <a:close/>
                  <a:moveTo>
                    <a:pt x="9148" y="0"/>
                  </a:moveTo>
                  <a:lnTo>
                    <a:pt x="5855312" y="0"/>
                  </a:lnTo>
                  <a:lnTo>
                    <a:pt x="5855312" y="96759"/>
                  </a:lnTo>
                  <a:lnTo>
                    <a:pt x="5855313" y="96759"/>
                  </a:lnTo>
                  <a:lnTo>
                    <a:pt x="5855313" y="2289203"/>
                  </a:lnTo>
                  <a:lnTo>
                    <a:pt x="5834702" y="2233742"/>
                  </a:lnTo>
                  <a:cubicBezTo>
                    <a:pt x="5331871" y="1062902"/>
                    <a:pt x="4154711" y="241359"/>
                    <a:pt x="2782721" y="241359"/>
                  </a:cubicBezTo>
                  <a:cubicBezTo>
                    <a:pt x="1639396" y="241359"/>
                    <a:pt x="631370" y="811875"/>
                    <a:pt x="36130" y="1679616"/>
                  </a:cubicBezTo>
                  <a:lnTo>
                    <a:pt x="0" y="1738187"/>
                  </a:lnTo>
                  <a:lnTo>
                    <a:pt x="0" y="96759"/>
                  </a:lnTo>
                  <a:lnTo>
                    <a:pt x="9148" y="9675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7422" name="Freeform: Shape 17421">
              <a:extLst>
                <a:ext uri="{FF2B5EF4-FFF2-40B4-BE49-F238E27FC236}">
                  <a16:creationId xmlns:a16="http://schemas.microsoft.com/office/drawing/2014/main" id="{B4ABE2AA-A788-450F-94A8-AED4B698F3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9149" y="26370"/>
              <a:ext cx="6254832" cy="6864558"/>
            </a:xfrm>
            <a:custGeom>
              <a:avLst/>
              <a:gdLst>
                <a:gd name="connsiteX0" fmla="*/ 2766060 w 6254832"/>
                <a:gd name="connsiteY0" fmla="*/ 0 h 6864558"/>
                <a:gd name="connsiteX1" fmla="*/ 0 w 6254832"/>
                <a:gd name="connsiteY1" fmla="*/ 1340683 h 6864558"/>
                <a:gd name="connsiteX2" fmla="*/ 0 w 6254832"/>
                <a:gd name="connsiteY2" fmla="*/ 2201306 h 6864558"/>
                <a:gd name="connsiteX3" fmla="*/ 1312 w 6254832"/>
                <a:gd name="connsiteY3" fmla="*/ 2197746 h 6864558"/>
                <a:gd name="connsiteX4" fmla="*/ 612723 w 6254832"/>
                <a:gd name="connsiteY4" fmla="*/ 1201649 h 6864558"/>
                <a:gd name="connsiteX5" fmla="*/ 1571344 w 6254832"/>
                <a:gd name="connsiteY5" fmla="*/ 483245 h 6864558"/>
                <a:gd name="connsiteX6" fmla="*/ 1641235 w 6254832"/>
                <a:gd name="connsiteY6" fmla="*/ 452328 h 6864558"/>
                <a:gd name="connsiteX7" fmla="*/ 1711502 w 6254832"/>
                <a:gd name="connsiteY7" fmla="*/ 422348 h 6864558"/>
                <a:gd name="connsiteX8" fmla="*/ 1783080 w 6254832"/>
                <a:gd name="connsiteY8" fmla="*/ 395178 h 6864558"/>
                <a:gd name="connsiteX9" fmla="*/ 1855220 w 6254832"/>
                <a:gd name="connsiteY9" fmla="*/ 369133 h 6864558"/>
                <a:gd name="connsiteX10" fmla="*/ 1928297 w 6254832"/>
                <a:gd name="connsiteY10" fmla="*/ 345711 h 6864558"/>
                <a:gd name="connsiteX11" fmla="*/ 2001749 w 6254832"/>
                <a:gd name="connsiteY11" fmla="*/ 323600 h 6864558"/>
                <a:gd name="connsiteX12" fmla="*/ 2076138 w 6254832"/>
                <a:gd name="connsiteY12" fmla="*/ 304300 h 6864558"/>
                <a:gd name="connsiteX13" fmla="*/ 2113426 w 6254832"/>
                <a:gd name="connsiteY13" fmla="*/ 294744 h 6864558"/>
                <a:gd name="connsiteX14" fmla="*/ 2132163 w 6254832"/>
                <a:gd name="connsiteY14" fmla="*/ 290060 h 6864558"/>
                <a:gd name="connsiteX15" fmla="*/ 2151089 w 6254832"/>
                <a:gd name="connsiteY15" fmla="*/ 286312 h 6864558"/>
                <a:gd name="connsiteX16" fmla="*/ 2763249 w 6254832"/>
                <a:gd name="connsiteY16" fmla="*/ 218482 h 6864558"/>
                <a:gd name="connsiteX17" fmla="*/ 3372225 w 6254832"/>
                <a:gd name="connsiteY17" fmla="*/ 301302 h 6864558"/>
                <a:gd name="connsiteX18" fmla="*/ 3663596 w 6254832"/>
                <a:gd name="connsiteY18" fmla="*/ 398364 h 6864558"/>
                <a:gd name="connsiteX19" fmla="*/ 3941663 w 6254832"/>
                <a:gd name="connsiteY19" fmla="*/ 526717 h 6864558"/>
                <a:gd name="connsiteX20" fmla="*/ 4204366 w 6254832"/>
                <a:gd name="connsiteY20" fmla="*/ 681678 h 6864558"/>
                <a:gd name="connsiteX21" fmla="*/ 4450018 w 6254832"/>
                <a:gd name="connsiteY21" fmla="*/ 860061 h 6864558"/>
                <a:gd name="connsiteX22" fmla="*/ 4678992 w 6254832"/>
                <a:gd name="connsiteY22" fmla="*/ 1057181 h 6864558"/>
                <a:gd name="connsiteX23" fmla="*/ 4889791 w 6254832"/>
                <a:gd name="connsiteY23" fmla="*/ 1271166 h 6864558"/>
                <a:gd name="connsiteX24" fmla="*/ 5083164 w 6254832"/>
                <a:gd name="connsiteY24" fmla="*/ 1498642 h 6864558"/>
                <a:gd name="connsiteX25" fmla="*/ 5257987 w 6254832"/>
                <a:gd name="connsiteY25" fmla="*/ 1738484 h 6864558"/>
                <a:gd name="connsiteX26" fmla="*/ 5413510 w 6254832"/>
                <a:gd name="connsiteY26" fmla="*/ 1989195 h 6864558"/>
                <a:gd name="connsiteX27" fmla="*/ 5548609 w 6254832"/>
                <a:gd name="connsiteY27" fmla="*/ 2249462 h 6864558"/>
                <a:gd name="connsiteX28" fmla="*/ 5747791 w 6254832"/>
                <a:gd name="connsiteY28" fmla="*/ 2795666 h 6864558"/>
                <a:gd name="connsiteX29" fmla="*/ 5806814 w 6254832"/>
                <a:gd name="connsiteY29" fmla="*/ 3078980 h 6864558"/>
                <a:gd name="connsiteX30" fmla="*/ 5816933 w 6254832"/>
                <a:gd name="connsiteY30" fmla="*/ 3150558 h 6864558"/>
                <a:gd name="connsiteX31" fmla="*/ 5825178 w 6254832"/>
                <a:gd name="connsiteY31" fmla="*/ 3222323 h 6864558"/>
                <a:gd name="connsiteX32" fmla="*/ 5831923 w 6254832"/>
                <a:gd name="connsiteY32" fmla="*/ 3294276 h 6864558"/>
                <a:gd name="connsiteX33" fmla="*/ 5836233 w 6254832"/>
                <a:gd name="connsiteY33" fmla="*/ 3366416 h 6864558"/>
                <a:gd name="connsiteX34" fmla="*/ 5833047 w 6254832"/>
                <a:gd name="connsiteY34" fmla="*/ 3655726 h 6864558"/>
                <a:gd name="connsiteX35" fmla="*/ 5827426 w 6254832"/>
                <a:gd name="connsiteY35" fmla="*/ 3728054 h 6864558"/>
                <a:gd name="connsiteX36" fmla="*/ 5819556 w 6254832"/>
                <a:gd name="connsiteY36" fmla="*/ 3800194 h 6864558"/>
                <a:gd name="connsiteX37" fmla="*/ 5809063 w 6254832"/>
                <a:gd name="connsiteY37" fmla="*/ 3872147 h 6864558"/>
                <a:gd name="connsiteX38" fmla="*/ 5796696 w 6254832"/>
                <a:gd name="connsiteY38" fmla="*/ 3943912 h 6864558"/>
                <a:gd name="connsiteX39" fmla="*/ 5725305 w 6254832"/>
                <a:gd name="connsiteY39" fmla="*/ 4225165 h 6864558"/>
                <a:gd name="connsiteX40" fmla="*/ 5605384 w 6254832"/>
                <a:gd name="connsiteY40" fmla="*/ 4478312 h 6864558"/>
                <a:gd name="connsiteX41" fmla="*/ 5412573 w 6254832"/>
                <a:gd name="connsiteY41" fmla="*/ 4677306 h 6864558"/>
                <a:gd name="connsiteX42" fmla="*/ 5155867 w 6254832"/>
                <a:gd name="connsiteY42" fmla="*/ 4834703 h 6864558"/>
                <a:gd name="connsiteX43" fmla="*/ 4645452 w 6254832"/>
                <a:gd name="connsiteY43" fmla="*/ 5207396 h 6864558"/>
                <a:gd name="connsiteX44" fmla="*/ 4536211 w 6254832"/>
                <a:gd name="connsiteY44" fmla="*/ 5319072 h 6864558"/>
                <a:gd name="connsiteX45" fmla="*/ 4430343 w 6254832"/>
                <a:gd name="connsiteY45" fmla="*/ 5432061 h 6864558"/>
                <a:gd name="connsiteX46" fmla="*/ 4220668 w 6254832"/>
                <a:gd name="connsiteY46" fmla="*/ 5657663 h 6864558"/>
                <a:gd name="connsiteX47" fmla="*/ 4115174 w 6254832"/>
                <a:gd name="connsiteY47" fmla="*/ 5768777 h 6864558"/>
                <a:gd name="connsiteX48" fmla="*/ 4007245 w 6254832"/>
                <a:gd name="connsiteY48" fmla="*/ 5876707 h 6864558"/>
                <a:gd name="connsiteX49" fmla="*/ 3781081 w 6254832"/>
                <a:gd name="connsiteY49" fmla="*/ 6078887 h 6864558"/>
                <a:gd name="connsiteX50" fmla="*/ 3534493 w 6254832"/>
                <a:gd name="connsiteY50" fmla="*/ 6249775 h 6864558"/>
                <a:gd name="connsiteX51" fmla="*/ 3265232 w 6254832"/>
                <a:gd name="connsiteY51" fmla="*/ 6373068 h 6864558"/>
                <a:gd name="connsiteX52" fmla="*/ 3194779 w 6254832"/>
                <a:gd name="connsiteY52" fmla="*/ 6394804 h 6864558"/>
                <a:gd name="connsiteX53" fmla="*/ 3123575 w 6254832"/>
                <a:gd name="connsiteY53" fmla="*/ 6412792 h 6864558"/>
                <a:gd name="connsiteX54" fmla="*/ 3051435 w 6254832"/>
                <a:gd name="connsiteY54" fmla="*/ 6426471 h 6864558"/>
                <a:gd name="connsiteX55" fmla="*/ 2978733 w 6254832"/>
                <a:gd name="connsiteY55" fmla="*/ 6436214 h 6864558"/>
                <a:gd name="connsiteX56" fmla="*/ 2905656 w 6254832"/>
                <a:gd name="connsiteY56" fmla="*/ 6442211 h 6864558"/>
                <a:gd name="connsiteX57" fmla="*/ 2832204 w 6254832"/>
                <a:gd name="connsiteY57" fmla="*/ 6444459 h 6864558"/>
                <a:gd name="connsiteX58" fmla="*/ 2758565 w 6254832"/>
                <a:gd name="connsiteY58" fmla="*/ 6443335 h 6864558"/>
                <a:gd name="connsiteX59" fmla="*/ 2683239 w 6254832"/>
                <a:gd name="connsiteY59" fmla="*/ 6438463 h 6864558"/>
                <a:gd name="connsiteX60" fmla="*/ 2091503 w 6254832"/>
                <a:gd name="connsiteY60" fmla="*/ 6343275 h 6864558"/>
                <a:gd name="connsiteX61" fmla="*/ 1948347 w 6254832"/>
                <a:gd name="connsiteY61" fmla="*/ 6301490 h 6864558"/>
                <a:gd name="connsiteX62" fmla="*/ 1807626 w 6254832"/>
                <a:gd name="connsiteY62" fmla="*/ 6252585 h 6864558"/>
                <a:gd name="connsiteX63" fmla="*/ 1738297 w 6254832"/>
                <a:gd name="connsiteY63" fmla="*/ 6225790 h 6864558"/>
                <a:gd name="connsiteX64" fmla="*/ 1669529 w 6254832"/>
                <a:gd name="connsiteY64" fmla="*/ 6197684 h 6864558"/>
                <a:gd name="connsiteX65" fmla="*/ 1635239 w 6254832"/>
                <a:gd name="connsiteY65" fmla="*/ 6183630 h 6864558"/>
                <a:gd name="connsiteX66" fmla="*/ 1601699 w 6254832"/>
                <a:gd name="connsiteY66" fmla="*/ 6167891 h 6864558"/>
                <a:gd name="connsiteX67" fmla="*/ 1534618 w 6254832"/>
                <a:gd name="connsiteY67" fmla="*/ 6136411 h 6864558"/>
                <a:gd name="connsiteX68" fmla="*/ 592299 w 6254832"/>
                <a:gd name="connsiteY68" fmla="*/ 5443116 h 6864558"/>
                <a:gd name="connsiteX69" fmla="*/ 0 w 6254832"/>
                <a:gd name="connsiteY69" fmla="*/ 4496675 h 6864558"/>
                <a:gd name="connsiteX70" fmla="*/ 0 w 6254832"/>
                <a:gd name="connsiteY70" fmla="*/ 5523875 h 6864558"/>
                <a:gd name="connsiteX71" fmla="*/ 2766060 w 6254832"/>
                <a:gd name="connsiteY71" fmla="*/ 6864559 h 6864558"/>
                <a:gd name="connsiteX72" fmla="*/ 6254833 w 6254832"/>
                <a:gd name="connsiteY72" fmla="*/ 3432373 h 6864558"/>
                <a:gd name="connsiteX73" fmla="*/ 2766060 w 6254832"/>
                <a:gd name="connsiteY73" fmla="*/ 0 h 6864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254832" h="6864558">
                  <a:moveTo>
                    <a:pt x="2766060" y="0"/>
                  </a:moveTo>
                  <a:cubicBezTo>
                    <a:pt x="1639549" y="0"/>
                    <a:pt x="637831" y="525405"/>
                    <a:pt x="0" y="1340683"/>
                  </a:cubicBezTo>
                  <a:lnTo>
                    <a:pt x="0" y="2201306"/>
                  </a:lnTo>
                  <a:cubicBezTo>
                    <a:pt x="375" y="2200181"/>
                    <a:pt x="937" y="2198870"/>
                    <a:pt x="1312" y="2197746"/>
                  </a:cubicBezTo>
                  <a:cubicBezTo>
                    <a:pt x="142969" y="1837045"/>
                    <a:pt x="347959" y="1497143"/>
                    <a:pt x="612723" y="1201649"/>
                  </a:cubicBezTo>
                  <a:cubicBezTo>
                    <a:pt x="876550" y="906155"/>
                    <a:pt x="1201836" y="655258"/>
                    <a:pt x="1571344" y="483245"/>
                  </a:cubicBezTo>
                  <a:lnTo>
                    <a:pt x="1641235" y="452328"/>
                  </a:lnTo>
                  <a:cubicBezTo>
                    <a:pt x="1664658" y="442210"/>
                    <a:pt x="1687518" y="430967"/>
                    <a:pt x="1711502" y="422348"/>
                  </a:cubicBezTo>
                  <a:lnTo>
                    <a:pt x="1783080" y="395178"/>
                  </a:lnTo>
                  <a:cubicBezTo>
                    <a:pt x="1807064" y="386372"/>
                    <a:pt x="1830674" y="376441"/>
                    <a:pt x="1855220" y="369133"/>
                  </a:cubicBezTo>
                  <a:lnTo>
                    <a:pt x="1928297" y="345711"/>
                  </a:lnTo>
                  <a:cubicBezTo>
                    <a:pt x="1952656" y="338028"/>
                    <a:pt x="1976828" y="329409"/>
                    <a:pt x="2001749" y="323600"/>
                  </a:cubicBezTo>
                  <a:lnTo>
                    <a:pt x="2076138" y="304300"/>
                  </a:lnTo>
                  <a:lnTo>
                    <a:pt x="2113426" y="294744"/>
                  </a:lnTo>
                  <a:lnTo>
                    <a:pt x="2132163" y="290060"/>
                  </a:lnTo>
                  <a:lnTo>
                    <a:pt x="2151089" y="286312"/>
                  </a:lnTo>
                  <a:cubicBezTo>
                    <a:pt x="2351395" y="241716"/>
                    <a:pt x="2557322" y="219044"/>
                    <a:pt x="2763249" y="218482"/>
                  </a:cubicBezTo>
                  <a:cubicBezTo>
                    <a:pt x="2968802" y="218294"/>
                    <a:pt x="3174167" y="247900"/>
                    <a:pt x="3372225" y="301302"/>
                  </a:cubicBezTo>
                  <a:cubicBezTo>
                    <a:pt x="3471347" y="327910"/>
                    <a:pt x="3568596" y="360513"/>
                    <a:pt x="3663596" y="398364"/>
                  </a:cubicBezTo>
                  <a:cubicBezTo>
                    <a:pt x="3758784" y="435652"/>
                    <a:pt x="3851348" y="479311"/>
                    <a:pt x="3941663" y="526717"/>
                  </a:cubicBezTo>
                  <a:cubicBezTo>
                    <a:pt x="4031979" y="573936"/>
                    <a:pt x="4119297" y="626402"/>
                    <a:pt x="4204366" y="681678"/>
                  </a:cubicBezTo>
                  <a:cubicBezTo>
                    <a:pt x="4289060" y="737516"/>
                    <a:pt x="4370944" y="797289"/>
                    <a:pt x="4450018" y="860061"/>
                  </a:cubicBezTo>
                  <a:cubicBezTo>
                    <a:pt x="4529091" y="922832"/>
                    <a:pt x="4605540" y="988601"/>
                    <a:pt x="4678992" y="1057181"/>
                  </a:cubicBezTo>
                  <a:cubicBezTo>
                    <a:pt x="4752444" y="1125574"/>
                    <a:pt x="4822335" y="1197527"/>
                    <a:pt x="4889791" y="1271166"/>
                  </a:cubicBezTo>
                  <a:cubicBezTo>
                    <a:pt x="4957247" y="1344805"/>
                    <a:pt x="5021705" y="1420693"/>
                    <a:pt x="5083164" y="1498642"/>
                  </a:cubicBezTo>
                  <a:cubicBezTo>
                    <a:pt x="5144062" y="1576965"/>
                    <a:pt x="5202899" y="1656601"/>
                    <a:pt x="5257987" y="1738484"/>
                  </a:cubicBezTo>
                  <a:cubicBezTo>
                    <a:pt x="5313076" y="1820368"/>
                    <a:pt x="5365354" y="1903751"/>
                    <a:pt x="5413510" y="1989195"/>
                  </a:cubicBezTo>
                  <a:cubicBezTo>
                    <a:pt x="5462041" y="2074451"/>
                    <a:pt x="5507011" y="2161207"/>
                    <a:pt x="5548609" y="2249462"/>
                  </a:cubicBezTo>
                  <a:cubicBezTo>
                    <a:pt x="5631430" y="2426158"/>
                    <a:pt x="5698323" y="2608851"/>
                    <a:pt x="5747791" y="2795666"/>
                  </a:cubicBezTo>
                  <a:cubicBezTo>
                    <a:pt x="5771963" y="2889167"/>
                    <a:pt x="5791825" y="2983792"/>
                    <a:pt x="5806814" y="3078980"/>
                  </a:cubicBezTo>
                  <a:cubicBezTo>
                    <a:pt x="5810562" y="3102777"/>
                    <a:pt x="5814497" y="3126574"/>
                    <a:pt x="5816933" y="3150558"/>
                  </a:cubicBezTo>
                  <a:cubicBezTo>
                    <a:pt x="5819556" y="3174542"/>
                    <a:pt x="5823304" y="3198339"/>
                    <a:pt x="5825178" y="3222323"/>
                  </a:cubicBezTo>
                  <a:cubicBezTo>
                    <a:pt x="5827426" y="3246308"/>
                    <a:pt x="5830050" y="3270292"/>
                    <a:pt x="5831923" y="3294276"/>
                  </a:cubicBezTo>
                  <a:lnTo>
                    <a:pt x="5836233" y="3366416"/>
                  </a:lnTo>
                  <a:cubicBezTo>
                    <a:pt x="5839981" y="3462728"/>
                    <a:pt x="5839981" y="3559227"/>
                    <a:pt x="5833047" y="3655726"/>
                  </a:cubicBezTo>
                  <a:cubicBezTo>
                    <a:pt x="5830986" y="3679711"/>
                    <a:pt x="5830237" y="3704069"/>
                    <a:pt x="5827426" y="3728054"/>
                  </a:cubicBezTo>
                  <a:lnTo>
                    <a:pt x="5819556" y="3800194"/>
                  </a:lnTo>
                  <a:lnTo>
                    <a:pt x="5809063" y="3872147"/>
                  </a:lnTo>
                  <a:cubicBezTo>
                    <a:pt x="5805690" y="3896131"/>
                    <a:pt x="5800818" y="3919928"/>
                    <a:pt x="5796696" y="3943912"/>
                  </a:cubicBezTo>
                  <a:cubicBezTo>
                    <a:pt x="5778708" y="4039287"/>
                    <a:pt x="5755848" y="4134662"/>
                    <a:pt x="5725305" y="4225165"/>
                  </a:cubicBezTo>
                  <a:cubicBezTo>
                    <a:pt x="5694763" y="4315669"/>
                    <a:pt x="5656726" y="4402237"/>
                    <a:pt x="5605384" y="4478312"/>
                  </a:cubicBezTo>
                  <a:cubicBezTo>
                    <a:pt x="5554980" y="4555324"/>
                    <a:pt x="5489960" y="4620718"/>
                    <a:pt x="5412573" y="4677306"/>
                  </a:cubicBezTo>
                  <a:cubicBezTo>
                    <a:pt x="5335374" y="4734269"/>
                    <a:pt x="5245995" y="4782987"/>
                    <a:pt x="5155867" y="4834703"/>
                  </a:cubicBezTo>
                  <a:cubicBezTo>
                    <a:pt x="4973924" y="4936261"/>
                    <a:pt x="4794791" y="5058806"/>
                    <a:pt x="4645452" y="5207396"/>
                  </a:cubicBezTo>
                  <a:cubicBezTo>
                    <a:pt x="4607414" y="5244497"/>
                    <a:pt x="4571813" y="5281597"/>
                    <a:pt x="4536211" y="5319072"/>
                  </a:cubicBezTo>
                  <a:lnTo>
                    <a:pt x="4430343" y="5432061"/>
                  </a:lnTo>
                  <a:cubicBezTo>
                    <a:pt x="4360264" y="5507574"/>
                    <a:pt x="4290934" y="5583087"/>
                    <a:pt x="4220668" y="5657663"/>
                  </a:cubicBezTo>
                  <a:cubicBezTo>
                    <a:pt x="4185628" y="5694951"/>
                    <a:pt x="4150589" y="5732052"/>
                    <a:pt x="4115174" y="5768777"/>
                  </a:cubicBezTo>
                  <a:cubicBezTo>
                    <a:pt x="4079573" y="5805316"/>
                    <a:pt x="4043597" y="5841292"/>
                    <a:pt x="4007245" y="5876707"/>
                  </a:cubicBezTo>
                  <a:cubicBezTo>
                    <a:pt x="3934543" y="5947723"/>
                    <a:pt x="3859405" y="6015740"/>
                    <a:pt x="3781081" y="6078887"/>
                  </a:cubicBezTo>
                  <a:cubicBezTo>
                    <a:pt x="3702945" y="6142220"/>
                    <a:pt x="3620312" y="6199557"/>
                    <a:pt x="3534493" y="6249775"/>
                  </a:cubicBezTo>
                  <a:cubicBezTo>
                    <a:pt x="3448300" y="6299429"/>
                    <a:pt x="3358359" y="6341589"/>
                    <a:pt x="3265232" y="6373068"/>
                  </a:cubicBezTo>
                  <a:cubicBezTo>
                    <a:pt x="3241998" y="6381313"/>
                    <a:pt x="3218201" y="6387497"/>
                    <a:pt x="3194779" y="6394804"/>
                  </a:cubicBezTo>
                  <a:cubicBezTo>
                    <a:pt x="3171169" y="6401175"/>
                    <a:pt x="3147185" y="6406797"/>
                    <a:pt x="3123575" y="6412792"/>
                  </a:cubicBezTo>
                  <a:cubicBezTo>
                    <a:pt x="3099404" y="6417477"/>
                    <a:pt x="3075420" y="6422161"/>
                    <a:pt x="3051435" y="6426471"/>
                  </a:cubicBezTo>
                  <a:cubicBezTo>
                    <a:pt x="3027076" y="6429657"/>
                    <a:pt x="3002904" y="6433591"/>
                    <a:pt x="2978733" y="6436214"/>
                  </a:cubicBezTo>
                  <a:cubicBezTo>
                    <a:pt x="2954374" y="6438088"/>
                    <a:pt x="2930015" y="6440899"/>
                    <a:pt x="2905656" y="6442211"/>
                  </a:cubicBezTo>
                  <a:cubicBezTo>
                    <a:pt x="2881109" y="6442960"/>
                    <a:pt x="2856751" y="6444272"/>
                    <a:pt x="2832204" y="6444459"/>
                  </a:cubicBezTo>
                  <a:cubicBezTo>
                    <a:pt x="2807658" y="6444084"/>
                    <a:pt x="2783298" y="6444084"/>
                    <a:pt x="2758565" y="6443335"/>
                  </a:cubicBezTo>
                  <a:lnTo>
                    <a:pt x="2683239" y="6438463"/>
                  </a:lnTo>
                  <a:cubicBezTo>
                    <a:pt x="2482559" y="6425909"/>
                    <a:pt x="2284126" y="6393492"/>
                    <a:pt x="2091503" y="6343275"/>
                  </a:cubicBezTo>
                  <a:lnTo>
                    <a:pt x="1948347" y="6301490"/>
                  </a:lnTo>
                  <a:cubicBezTo>
                    <a:pt x="1901127" y="6286126"/>
                    <a:pt x="1854658" y="6268699"/>
                    <a:pt x="1807626" y="6252585"/>
                  </a:cubicBezTo>
                  <a:cubicBezTo>
                    <a:pt x="1784017" y="6245090"/>
                    <a:pt x="1761344" y="6234972"/>
                    <a:pt x="1738297" y="6225790"/>
                  </a:cubicBezTo>
                  <a:lnTo>
                    <a:pt x="1669529" y="6197684"/>
                  </a:lnTo>
                  <a:lnTo>
                    <a:pt x="1635239" y="6183630"/>
                  </a:lnTo>
                  <a:lnTo>
                    <a:pt x="1601699" y="6167891"/>
                  </a:lnTo>
                  <a:lnTo>
                    <a:pt x="1534618" y="6136411"/>
                  </a:lnTo>
                  <a:cubicBezTo>
                    <a:pt x="1179164" y="5964961"/>
                    <a:pt x="857250" y="5729616"/>
                    <a:pt x="592299" y="5443116"/>
                  </a:cubicBezTo>
                  <a:cubicBezTo>
                    <a:pt x="336904" y="5166173"/>
                    <a:pt x="137160" y="4842573"/>
                    <a:pt x="0" y="4496675"/>
                  </a:cubicBezTo>
                  <a:lnTo>
                    <a:pt x="0" y="5523875"/>
                  </a:lnTo>
                  <a:cubicBezTo>
                    <a:pt x="637831" y="6338966"/>
                    <a:pt x="1639549" y="6864559"/>
                    <a:pt x="2766060" y="6864559"/>
                  </a:cubicBezTo>
                  <a:cubicBezTo>
                    <a:pt x="4692858" y="6864559"/>
                    <a:pt x="6254833" y="5327879"/>
                    <a:pt x="6254833" y="3432373"/>
                  </a:cubicBezTo>
                  <a:cubicBezTo>
                    <a:pt x="6254833" y="1536679"/>
                    <a:pt x="4692858" y="0"/>
                    <a:pt x="2766060" y="0"/>
                  </a:cubicBezTo>
                  <a:close/>
                </a:path>
              </a:pathLst>
            </a:custGeom>
            <a:ln w="18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3A4601-D422-FF3C-00C9-0504C7C22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anchor="b">
            <a:normAutofit/>
          </a:bodyPr>
          <a:lstStyle/>
          <a:p>
            <a:r>
              <a:rPr lang="uk-UA" sz="1700" b="1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РОЗДІЛ 2. АНАЛІЗ МІЖНАРОДНОЇ ЕКОНОМІЧНОЇ ДІЯЛЬНОСТІ ПІДПРИЄМСТВА ТА ШЛЯХИ ЇЇ УДОСКОНАЛЕННЯ</a:t>
            </a:r>
            <a:r>
              <a:rPr lang="uk-UA" sz="170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uk-UA" sz="170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LID4096" sz="1700">
              <a:solidFill>
                <a:schemeClr val="tx2"/>
              </a:solidFill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EC03814-3076-9E9F-DAAE-883855172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8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80968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75FFAD0-2409-47F2-980A-2CF4FFC69B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Rectangle">
            <a:extLst>
              <a:ext uri="{FF2B5EF4-FFF2-40B4-BE49-F238E27FC236}">
                <a16:creationId xmlns:a16="http://schemas.microsoft.com/office/drawing/2014/main" id="{CBB2B1F0-0DD6-4744-9A46-7A344FB48E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E469907-8AEB-669F-0237-901F5C77D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uk-UA" sz="6000" b="1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системи фінансового аналізу </a:t>
            </a:r>
            <a:endParaRPr lang="LID4096" sz="6000" b="1">
              <a:solidFill>
                <a:srgbClr val="FFFF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DC57E18-D9C4-FB30-04CE-8E63E25F90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395195"/>
              </p:ext>
            </p:extLst>
          </p:nvPr>
        </p:nvGraphicFramePr>
        <p:xfrm>
          <a:off x="841248" y="3337269"/>
          <a:ext cx="10509504" cy="2905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B288192-2DE0-C796-73F4-83F7F32F3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8B15-12E0-4720-81AE-3FF73F601F21}" type="slidenum">
              <a:rPr lang="LID4096" smtClean="0"/>
              <a:t>9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866728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1894</Words>
  <Application>Microsoft Office PowerPoint</Application>
  <PresentationFormat>Широкоэкранный</PresentationFormat>
  <Paragraphs>565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Helvetica Neue Medium</vt:lpstr>
      <vt:lpstr>Söhne</vt:lpstr>
      <vt:lpstr>Times New Roman</vt:lpstr>
      <vt:lpstr>Тема Office</vt:lpstr>
      <vt:lpstr>УДОСКОНАЛЕННЯ МІЖНАРОДНОЇ ЕКОНОМІЧНОЇ ДІЯЛЬНОСТІ ПІДПРИЄМСТВА ВИРОБНИКА БУДІВЕЛЬНИХ МАТЕРІАЛІВ</vt:lpstr>
      <vt:lpstr>Вступ </vt:lpstr>
      <vt:lpstr>Презентация PowerPoint</vt:lpstr>
      <vt:lpstr>Методи дослідженя</vt:lpstr>
      <vt:lpstr>РОЗДІЛ 1. СУТНІСТЬ І ВИДИ МІЖНАРОДНОЇ ЕКОНОМІЧНОЇ ДІЯЛЬНОСТІ ПІДПРИЄМСТВА</vt:lpstr>
      <vt:lpstr>Основні функції міжнародної економічної діяльності включають: </vt:lpstr>
      <vt:lpstr> Основні Напрямки Оптимізації МЕД: Глобальна Стратегія Фактори впливу на МЕД підприємства.  </vt:lpstr>
      <vt:lpstr>РОЗДІЛ 2. АНАЛІЗ МІЖНАРОДНОЇ ЕКОНОМІЧНОЇ ДІЯЛЬНОСТІ ПІДПРИЄМСТВА ТА ШЛЯХИ ЇЇ УДОСКОНАЛЕННЯ </vt:lpstr>
      <vt:lpstr>Основні системи фінансового аналізу </vt:lpstr>
      <vt:lpstr>Порівняння планів та результатів «Henkel Group» за функціональними групами 2022 року, %</vt:lpstr>
      <vt:lpstr>Кредитні рейтинги підприємства в 2022 році.  Показник прибутковості використовуваного капіталу (ROCE) за відділеннями, 2021-2022.  </vt:lpstr>
      <vt:lpstr>Боргові показники підприємства за 2021-2022 роки </vt:lpstr>
      <vt:lpstr>Показники прибутковості підприємства за 2021-2022 роки </vt:lpstr>
      <vt:lpstr>Показники ефективності використання основних засобів та виробничих ресурсів за 2021-2022 роки </vt:lpstr>
      <vt:lpstr>РОЗДІЛ ІІІ. УДОСКОНАЛЕННЯ МІЖНАРОДНОЇ ЕКОНОМІЧНОЇ ДІЯЛЬНОСТІ ПІДПРИЄМСТВА ВИРОБНИКА БУДІВЕЛЬНИХ МАТЕРІАЛІВ </vt:lpstr>
      <vt:lpstr>Розрахунок постійних витрат / рік </vt:lpstr>
      <vt:lpstr>Розрахунок рентабельності проекту, Розрахунок ефективності міжнародного проекту </vt:lpstr>
      <vt:lpstr>Реєстр ризиків проекту </vt:lpstr>
      <vt:lpstr>Для оцінювання ризиків проекту використано трирівневу шкалу ймовірності ризику </vt:lpstr>
      <vt:lpstr>Сценарії реалізації проекту </vt:lpstr>
      <vt:lpstr>Залежність NPV від зміни початкових інвестицій, Залежність NPV від зміни ставки дисконту </vt:lpstr>
      <vt:lpstr>Порівняння індексів бізнес-клімату</vt:lpstr>
      <vt:lpstr>SWOT-аналіз для іноземних інвестицій в Україну </vt:lpstr>
      <vt:lpstr>Заходи задля поліпшення економічно-політичного стану.</vt:lpstr>
      <vt:lpstr>ВИСНОВКИ Питання та відповіді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УДОСКОНАЛЕННЯ МІЖНАРОДНОЇ ЕКОНОМІЧНОЇ ДІЯЛЬНОСТІ ПІДПРИЄМСТВА ВИРОБНИКА БУДІВЕЛЬНИХ МАТЕРІАЛІВ</dc:title>
  <dc:creator>Тимофей Якубовский</dc:creator>
  <cp:lastModifiedBy>Vlad</cp:lastModifiedBy>
  <cp:revision>3</cp:revision>
  <dcterms:created xsi:type="dcterms:W3CDTF">2023-12-06T10:50:17Z</dcterms:created>
  <dcterms:modified xsi:type="dcterms:W3CDTF">2023-12-19T13:32:06Z</dcterms:modified>
</cp:coreProperties>
</file>