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9" r:id="rId13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17232-ED9F-91CE-0130-C429D2DE32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FCB49-3F04-112F-E6EB-2E696C061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3B49C-890F-C702-E354-751DA6086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517E3-16F2-A87F-1F76-9A1B5C2D9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61D4F-E827-1D1D-25A9-76B1BFEE7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283360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8F384-5DC2-9E4F-5334-39AAD4380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BC14AC-6688-E25C-114B-116C17B93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9316E-1C52-21E9-E90B-7BA245BB2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1BB60-F578-69C8-4D55-760AED312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2C9C8-4B3A-7FF5-4698-7A8647B97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936671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91EAD6-8149-2563-A59C-7319A8D12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6AC10F-5256-13FF-4C06-CA8BCFCCC5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A74BA-1F54-1D77-2CE8-F972EB121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B0741-744A-50FB-4274-2958CEBE0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E223C-0CA0-4DB5-21FE-3F4BBE9AF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09496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AAA08-2E61-E7C4-79DA-B4812084B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72E9C-C83A-FC1A-99FC-E5D685BC5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4FA9A-EA3B-1FA0-5EE4-4C6B0F3BD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4BC32-B5EA-D28F-4D0C-CBC8421B0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51E7A-93B8-876F-10B8-7D3315139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09651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72584-9E97-1099-B195-2D3DBFF22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8A6D8-A81A-0EE1-EF22-94507B231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3B19C-984D-1BC8-0762-7A26FF727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3498F-99AB-F9A2-3CC2-23F312D61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91DD9-875F-9148-8849-5D74A3CF8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380724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94DA7-82A6-509C-DED5-68165CB9B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98374-AF45-DDB2-7F62-6F3A38134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BC9CFF-383C-1B59-AAD9-7BA8D0D95B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6FAF27-452E-36C5-A97B-431C9ABA8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74829-F2DC-79DF-7168-C31A41157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B9899-1C41-BDD2-464B-A099A1228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479696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C4E1E-E3AF-A0BD-F34D-F4EA82DD7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3ADB46-9CD8-0C25-5D9A-C82CCB56A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8157E-BDF8-C2FB-D477-1B7FFA6C88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9BE60B-B823-067A-5A22-C6BFBF1924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29FFAD-EFFC-1B0A-8473-FD37384FAD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ED4487-1F5B-BEB9-D7DC-8093F7896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D6481B-69A7-7F63-DEDD-CC0A2443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7405F-AB22-454D-364E-9659C76F4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559395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78C8B-C765-AF4A-C65D-3A81C62C4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9380F5-2C92-16EE-0FF4-7D7376CD4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293BCB-7504-9796-5574-848B61626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3F2918-3156-C386-C847-56172AB43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04658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D620EE-0E60-6356-4591-23B1FC7A6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743ADA-1BE7-CE53-61E7-281D1A6F1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E30190-F2FB-7FA7-9BBC-D3B2C0AE0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14397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B6A9B-0A59-1077-1FDA-6CBCB34EC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8B6F9-4335-29C7-BB70-6844E1BF1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F2D55F-9A50-1535-88E0-B5369E872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0E964C-90A3-A930-49FA-A11D4C5EB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28566D-2E97-4BD9-603A-CAC8D81F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24CE84-5299-CE79-35E2-CDEAD11AE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95934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A6532-2843-32A9-5769-3D843884C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500338-FC6B-387B-C520-BA091AF934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FD049-E2B5-A8AE-9C2F-EA1133524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CDCAF4-A28D-5E2F-5B1C-C5533AF97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A3FB5F-669F-4312-45E5-32572F514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1B3E44-06E0-1085-A568-ED074A62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203258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8F8B03-90BD-81D7-1734-A95E1D0B6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CF9B06-B004-C4CB-84A9-0B643AEBF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4FCDA-27B3-440D-C769-E117678765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F2B5B-0E54-B34D-B6C1-B1418979D78C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142EA-E770-98A1-8A5F-C9899CA66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35C6B-1360-22A9-DE2F-A29A6BE266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D93FC-DD17-024A-BB29-35752E6F07B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46725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65ADAF-F6CE-9817-0A79-9CF2991F4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70" y="-177762"/>
            <a:ext cx="5098773" cy="721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94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3A1762-6774-451B-41D4-CAFFBF75B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114" y="-213698"/>
            <a:ext cx="10293177" cy="727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72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9674C0-1F58-24DC-8F38-3A8090C79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470" y="-204970"/>
            <a:ext cx="10280821" cy="726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BAFA5F-6DF8-AF35-7528-4BF4DF365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828" y="-196242"/>
            <a:ext cx="10318898" cy="728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02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00585B-B04B-9C98-FE6B-6C4F8ACCB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087" y="-177762"/>
            <a:ext cx="5068956" cy="717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199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2D3850-4542-E9B9-2F2D-E07D2494D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043" y="-239885"/>
            <a:ext cx="10379676" cy="733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42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07743E-63A9-7723-2A08-E5287D97E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837" y="0"/>
            <a:ext cx="48443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93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FD74DE-832C-F2D8-850E-E6482E664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837" y="0"/>
            <a:ext cx="48443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534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1CDEAA-AAB6-3856-B816-8FEEA2EE8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828" y="-196242"/>
            <a:ext cx="10318898" cy="728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315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AB073C-C327-E88D-E120-184C91830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757" y="-222428"/>
            <a:ext cx="10293178" cy="727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309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8EF8E2-E86D-6F1B-91A1-EDDFBB7B7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-231156"/>
            <a:ext cx="10330249" cy="729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569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4CE8CA-553A-C3FD-6D4A-C1DB31C49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460" y="-127945"/>
            <a:ext cx="5041556" cy="713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426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 Klys</dc:creator>
  <cp:lastModifiedBy>Max Klys</cp:lastModifiedBy>
  <cp:revision>2</cp:revision>
  <dcterms:created xsi:type="dcterms:W3CDTF">2023-12-22T05:46:06Z</dcterms:created>
  <dcterms:modified xsi:type="dcterms:W3CDTF">2023-12-22T05:50:23Z</dcterms:modified>
</cp:coreProperties>
</file>