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861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288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3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815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63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82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477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0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84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7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438CD-8C47-46DC-9512-359CE5D8D7DB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E6106-3DBD-4CD3-8D68-2F9E1BFE2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9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75"/>
            <a:ext cx="9144000" cy="6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8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75"/>
            <a:ext cx="9144000" cy="6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0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75"/>
            <a:ext cx="9144000" cy="6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31"/>
            <a:ext cx="9144000" cy="64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4467232" cy="6324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68" y="241300"/>
            <a:ext cx="4467232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1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696" y="0"/>
            <a:ext cx="9709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9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75"/>
            <a:ext cx="9144000" cy="6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8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31"/>
            <a:ext cx="9144000" cy="64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75"/>
            <a:ext cx="9144000" cy="6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9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31"/>
            <a:ext cx="9144000" cy="64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8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431"/>
            <a:ext cx="9144000" cy="645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8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675"/>
            <a:ext cx="9144000" cy="645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2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Manager</dc:creator>
  <cp:lastModifiedBy>Manager</cp:lastModifiedBy>
  <cp:revision>2</cp:revision>
  <dcterms:created xsi:type="dcterms:W3CDTF">2023-12-15T14:28:00Z</dcterms:created>
  <dcterms:modified xsi:type="dcterms:W3CDTF">2023-12-18T07:50:02Z</dcterms:modified>
</cp:coreProperties>
</file>