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108" y="7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438CD-8C47-46DC-9512-359CE5D8D7DB}" type="datetimeFigureOut">
              <a:rPr lang="ru-RU" smtClean="0"/>
              <a:t>18.12.2023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E6106-3DBD-4CD3-8D68-2F9E1BFE25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18617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438CD-8C47-46DC-9512-359CE5D8D7DB}" type="datetimeFigureOut">
              <a:rPr lang="ru-RU" smtClean="0"/>
              <a:t>18.12.2023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E6106-3DBD-4CD3-8D68-2F9E1BFE25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62882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438CD-8C47-46DC-9512-359CE5D8D7DB}" type="datetimeFigureOut">
              <a:rPr lang="ru-RU" smtClean="0"/>
              <a:t>18.12.2023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E6106-3DBD-4CD3-8D68-2F9E1BFE25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54308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438CD-8C47-46DC-9512-359CE5D8D7DB}" type="datetimeFigureOut">
              <a:rPr lang="ru-RU" smtClean="0"/>
              <a:t>18.12.2023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E6106-3DBD-4CD3-8D68-2F9E1BFE25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8815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438CD-8C47-46DC-9512-359CE5D8D7DB}" type="datetimeFigureOut">
              <a:rPr lang="ru-RU" smtClean="0"/>
              <a:t>18.12.2023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E6106-3DBD-4CD3-8D68-2F9E1BFE25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4963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438CD-8C47-46DC-9512-359CE5D8D7DB}" type="datetimeFigureOut">
              <a:rPr lang="ru-RU" smtClean="0"/>
              <a:t>18.12.2023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E6106-3DBD-4CD3-8D68-2F9E1BFE25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2821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438CD-8C47-46DC-9512-359CE5D8D7DB}" type="datetimeFigureOut">
              <a:rPr lang="ru-RU" smtClean="0"/>
              <a:t>18.12.2023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E6106-3DBD-4CD3-8D68-2F9E1BFE25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366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438CD-8C47-46DC-9512-359CE5D8D7DB}" type="datetimeFigureOut">
              <a:rPr lang="ru-RU" smtClean="0"/>
              <a:t>18.12.2023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E6106-3DBD-4CD3-8D68-2F9E1BFE25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8477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438CD-8C47-46DC-9512-359CE5D8D7DB}" type="datetimeFigureOut">
              <a:rPr lang="ru-RU" smtClean="0"/>
              <a:t>18.12.2023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E6106-3DBD-4CD3-8D68-2F9E1BFE25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1102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438CD-8C47-46DC-9512-359CE5D8D7DB}" type="datetimeFigureOut">
              <a:rPr lang="ru-RU" smtClean="0"/>
              <a:t>18.12.2023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E6106-3DBD-4CD3-8D68-2F9E1BFE25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48417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438CD-8C47-46DC-9512-359CE5D8D7DB}" type="datetimeFigureOut">
              <a:rPr lang="ru-RU" smtClean="0"/>
              <a:t>18.12.2023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E6106-3DBD-4CD3-8D68-2F9E1BFE25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2726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3438CD-8C47-46DC-9512-359CE5D8D7DB}" type="datetimeFigureOut">
              <a:rPr lang="ru-RU" smtClean="0"/>
              <a:t>18.12.2023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EE6106-3DBD-4CD3-8D68-2F9E1BFE25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58926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9675"/>
            <a:ext cx="9144000" cy="6458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5988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9675"/>
            <a:ext cx="9144000" cy="6458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5602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9675"/>
            <a:ext cx="9144000" cy="6458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3494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9431"/>
            <a:ext cx="9144000" cy="6459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3232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1300"/>
            <a:ext cx="4467232" cy="63246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6768" y="241300"/>
            <a:ext cx="4467232" cy="632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3111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2696" y="0"/>
            <a:ext cx="970939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3296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9675"/>
            <a:ext cx="9144000" cy="6458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486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9431"/>
            <a:ext cx="9144000" cy="6459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3590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9675"/>
            <a:ext cx="9144000" cy="6458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6997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9431"/>
            <a:ext cx="9144000" cy="6459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687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9431"/>
            <a:ext cx="9144000" cy="6459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7387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9675"/>
            <a:ext cx="9144000" cy="6458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5123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</TotalTime>
  <Words>0</Words>
  <Application>Microsoft Office PowerPoint</Application>
  <PresentationFormat>Экран (4:3)</PresentationFormat>
  <Paragraphs>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Manager</dc:creator>
  <cp:lastModifiedBy>Manager</cp:lastModifiedBy>
  <cp:revision>2</cp:revision>
  <dcterms:created xsi:type="dcterms:W3CDTF">2023-12-15T14:28:00Z</dcterms:created>
  <dcterms:modified xsi:type="dcterms:W3CDTF">2023-12-18T07:50:02Z</dcterms:modified>
</cp:coreProperties>
</file>