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6980" y="-635"/>
            <a:ext cx="9725660" cy="68643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Content Placeholder 1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336040" y="-5715"/>
            <a:ext cx="9693275" cy="68637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19835" y="0"/>
            <a:ext cx="9752330" cy="6870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36345" y="0"/>
            <a:ext cx="9719310" cy="68656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17295" y="-4445"/>
            <a:ext cx="9758045" cy="68624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47775" y="0"/>
            <a:ext cx="969645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Agneska</cp:lastModifiedBy>
  <cp:revision>2</cp:revision>
  <dcterms:created xsi:type="dcterms:W3CDTF">2023-06-21T18:09:00Z</dcterms:created>
  <dcterms:modified xsi:type="dcterms:W3CDTF">2023-06-22T07:03:02Z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15F30925DEA94F1CBB314CFD23774917</vt:lpwstr>
  </property>
  <property fmtid="{D5CDD505-2E9C-101B-9397-08002B2CF9AE}" pid="3" name="KSOProductBuildVer">
    <vt:lpwstr>1033-11.2.0.11219</vt:lpwstr>
  </property>
</Properties>
</file>