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36980" y="-635"/>
            <a:ext cx="9725660" cy="68643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Content Placeholder 1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1336040" y="-5715"/>
            <a:ext cx="9693275" cy="686371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Content Placeholder 5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219835" y="0"/>
            <a:ext cx="9752330" cy="68707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Content Placeholder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236345" y="0"/>
            <a:ext cx="9719310" cy="686562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Content Placeholder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217295" y="-4445"/>
            <a:ext cx="9758045" cy="686244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Content Placeholder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247775" y="0"/>
            <a:ext cx="969645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Presentation</Application>
  <PresentationFormat>Widescreen</PresentationFormat>
  <Paragraphs>0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Arial</vt:lpstr>
      <vt:lpstr>SimSun</vt:lpstr>
      <vt:lpstr>Wingdings</vt:lpstr>
      <vt:lpstr>Calibri Light</vt:lpstr>
      <vt:lpstr>Calibri</vt:lpstr>
      <vt:lpstr>Microsoft YaHei</vt:lpstr>
      <vt:lpstr>Arial Unicode MS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WPS Presentation</dc:title>
  <dc:creator/>
  <cp:lastModifiedBy>Agneska</cp:lastModifiedBy>
  <cp:revision>2</cp:revision>
  <dcterms:created xsi:type="dcterms:W3CDTF">2023-06-21T18:09:00Z</dcterms:created>
  <dcterms:modified xsi:type="dcterms:W3CDTF">2023-06-22T07:03:02Z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15F30925DEA94F1CBB314CFD23774917</vt:lpwstr>
  </property>
  <property fmtid="{D5CDD505-2E9C-101B-9397-08002B2CF9AE}" pid="3" name="KSOProductBuildVer">
    <vt:lpwstr>1033-11.2.0.11219</vt:lpwstr>
  </property>
</Properties>
</file>