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1"/>
  </p:notesMasterIdLst>
  <p:sldIdLst>
    <p:sldId id="260" r:id="rId2"/>
    <p:sldId id="265" r:id="rId3"/>
    <p:sldId id="264" r:id="rId4"/>
    <p:sldId id="263" r:id="rId5"/>
    <p:sldId id="262" r:id="rId6"/>
    <p:sldId id="261" r:id="rId7"/>
    <p:sldId id="259" r:id="rId8"/>
    <p:sldId id="257" r:id="rId9"/>
    <p:sldId id="258" r:id="rId10"/>
  </p:sldIdLst>
  <p:sldSz cx="30275213" cy="19583400"/>
  <p:notesSz cx="6858000" cy="9144000"/>
  <p:defaultTextStyle>
    <a:defPPr>
      <a:defRPr lang="uk-UA"/>
    </a:defPPr>
    <a:lvl1pPr marL="0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1pPr>
    <a:lvl2pPr marL="1196584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2pPr>
    <a:lvl3pPr marL="2393168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3pPr>
    <a:lvl4pPr marL="3589752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4pPr>
    <a:lvl5pPr marL="4786335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5pPr>
    <a:lvl6pPr marL="5982919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6pPr>
    <a:lvl7pPr marL="7179503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7pPr>
    <a:lvl8pPr marL="8376087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8pPr>
    <a:lvl9pPr marL="9572671" algn="l" defTabSz="2393168" rtl="0" eaLnBrk="1" latinLnBrk="0" hangingPunct="1">
      <a:defRPr sz="471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4F76EE9-99DE-49AF-A44D-1DE2743DBC12}">
          <p14:sldIdLst>
            <p14:sldId id="260"/>
            <p14:sldId id="265"/>
            <p14:sldId id="264"/>
            <p14:sldId id="263"/>
            <p14:sldId id="262"/>
            <p14:sldId id="261"/>
            <p14:sldId id="259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0" d="100"/>
          <a:sy n="30" d="100"/>
        </p:scale>
        <p:origin x="99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4814B-8C5C-4477-A4FF-A381E62F13E0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2988" y="1143000"/>
            <a:ext cx="4772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6C2AE-E0B3-4FBD-9161-DD967EF57A4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903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1pPr>
    <a:lvl2pPr marL="1196584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2pPr>
    <a:lvl3pPr marL="2393168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3pPr>
    <a:lvl4pPr marL="3589752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4pPr>
    <a:lvl5pPr marL="4786335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5pPr>
    <a:lvl6pPr marL="5982919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6pPr>
    <a:lvl7pPr marL="7179503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7pPr>
    <a:lvl8pPr marL="8376087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8pPr>
    <a:lvl9pPr marL="9572671" algn="l" defTabSz="2393168" rtl="0" eaLnBrk="1" latinLnBrk="0" hangingPunct="1">
      <a:defRPr sz="314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6C2AE-E0B3-4FBD-9161-DD967EF57A4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678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6C2AE-E0B3-4FBD-9161-DD967EF57A4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000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8030" y="-24180"/>
            <a:ext cx="30360648" cy="19631759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3331" y="6866280"/>
            <a:ext cx="19291903" cy="4701107"/>
          </a:xfrm>
        </p:spPr>
        <p:txBody>
          <a:bodyPr anchor="b">
            <a:noAutofit/>
          </a:bodyPr>
          <a:lstStyle>
            <a:lvl1pPr algn="r">
              <a:defRPr sz="1542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31" y="11567383"/>
            <a:ext cx="19291903" cy="3132256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305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1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6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2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27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3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39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737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740747"/>
            <a:ext cx="21016885" cy="9719169"/>
          </a:xfrm>
        </p:spPr>
        <p:txBody>
          <a:bodyPr anchor="ctr">
            <a:normAutofit/>
          </a:bodyPr>
          <a:lstStyle>
            <a:lvl1pPr algn="l">
              <a:defRPr sz="1256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7" y="12765476"/>
            <a:ext cx="21016885" cy="4485969"/>
          </a:xfrm>
        </p:spPr>
        <p:txBody>
          <a:bodyPr anchor="ctr">
            <a:normAutofit/>
          </a:bodyPr>
          <a:lstStyle>
            <a:lvl1pPr marL="0" indent="0" algn="l">
              <a:buNone/>
              <a:defRPr sz="51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223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740747"/>
            <a:ext cx="20104615" cy="8631202"/>
          </a:xfrm>
        </p:spPr>
        <p:txBody>
          <a:bodyPr anchor="ctr">
            <a:normAutofit/>
          </a:bodyPr>
          <a:lstStyle>
            <a:lvl1pPr algn="l">
              <a:defRPr sz="1256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45587" y="10371949"/>
            <a:ext cx="17944633" cy="1087967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456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305580" indent="0">
              <a:buFontTx/>
              <a:buNone/>
              <a:defRPr/>
            </a:lvl2pPr>
            <a:lvl3pPr marL="2611161" indent="0">
              <a:buFontTx/>
              <a:buNone/>
              <a:defRPr/>
            </a:lvl3pPr>
            <a:lvl4pPr marL="3916741" indent="0">
              <a:buFontTx/>
              <a:buNone/>
              <a:defRPr/>
            </a:lvl4pPr>
            <a:lvl5pPr marL="522232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2765476"/>
            <a:ext cx="21016888" cy="4485969"/>
          </a:xfrm>
        </p:spPr>
        <p:txBody>
          <a:bodyPr anchor="ctr">
            <a:normAutofit/>
          </a:bodyPr>
          <a:lstStyle>
            <a:lvl1pPr marL="0" indent="0" algn="l">
              <a:buNone/>
              <a:defRPr sz="51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1598227" y="2256968"/>
            <a:ext cx="1514155" cy="1669860"/>
          </a:xfrm>
          <a:prstGeom prst="rect">
            <a:avLst/>
          </a:prstGeom>
        </p:spPr>
        <p:txBody>
          <a:bodyPr vert="horz" lIns="261112" tIns="130556" rIns="261112" bIns="130556" rtlCol="0" anchor="ctr">
            <a:noAutofit/>
          </a:bodyPr>
          <a:lstStyle/>
          <a:p>
            <a:pPr lvl="0"/>
            <a:r>
              <a:rPr lang="en-US" sz="228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8242721"/>
            <a:ext cx="1514155" cy="1669860"/>
          </a:xfrm>
          <a:prstGeom prst="rect">
            <a:avLst/>
          </a:prstGeom>
        </p:spPr>
        <p:txBody>
          <a:bodyPr vert="horz" lIns="261112" tIns="130556" rIns="261112" bIns="130556" rtlCol="0" anchor="ctr">
            <a:noAutofit/>
          </a:bodyPr>
          <a:lstStyle/>
          <a:p>
            <a:pPr lvl="0"/>
            <a:r>
              <a:rPr lang="en-US" sz="228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1583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5516899"/>
            <a:ext cx="21016888" cy="7411480"/>
          </a:xfrm>
        </p:spPr>
        <p:txBody>
          <a:bodyPr anchor="b">
            <a:normAutofit/>
          </a:bodyPr>
          <a:lstStyle>
            <a:lvl1pPr algn="l">
              <a:defRPr sz="1256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2928379"/>
            <a:ext cx="21016888" cy="4323066"/>
          </a:xfrm>
        </p:spPr>
        <p:txBody>
          <a:bodyPr anchor="t">
            <a:normAutofit/>
          </a:bodyPr>
          <a:lstStyle>
            <a:lvl1pPr marL="0" indent="0" algn="l">
              <a:buNone/>
              <a:defRPr sz="51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856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740747"/>
            <a:ext cx="20104615" cy="8631202"/>
          </a:xfrm>
        </p:spPr>
        <p:txBody>
          <a:bodyPr anchor="ctr">
            <a:normAutofit/>
          </a:bodyPr>
          <a:lstStyle>
            <a:lvl1pPr algn="l">
              <a:defRPr sz="1256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1459915"/>
            <a:ext cx="21016891" cy="14684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685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305580" indent="0">
              <a:buFontTx/>
              <a:buNone/>
              <a:defRPr/>
            </a:lvl2pPr>
            <a:lvl3pPr marL="2611161" indent="0">
              <a:buFontTx/>
              <a:buNone/>
              <a:defRPr/>
            </a:lvl3pPr>
            <a:lvl4pPr marL="3916741" indent="0">
              <a:buFontTx/>
              <a:buNone/>
              <a:defRPr/>
            </a:lvl4pPr>
            <a:lvl5pPr marL="522232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2928379"/>
            <a:ext cx="21016888" cy="4323066"/>
          </a:xfrm>
        </p:spPr>
        <p:txBody>
          <a:bodyPr anchor="t">
            <a:normAutofit/>
          </a:bodyPr>
          <a:lstStyle>
            <a:lvl1pPr marL="0" indent="0" algn="l">
              <a:buNone/>
              <a:defRPr sz="514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1598227" y="2256968"/>
            <a:ext cx="1514155" cy="1669860"/>
          </a:xfrm>
          <a:prstGeom prst="rect">
            <a:avLst/>
          </a:prstGeom>
        </p:spPr>
        <p:txBody>
          <a:bodyPr vert="horz" lIns="261112" tIns="130556" rIns="261112" bIns="130556" rtlCol="0" anchor="ctr">
            <a:noAutofit/>
          </a:bodyPr>
          <a:lstStyle/>
          <a:p>
            <a:pPr lvl="0"/>
            <a:r>
              <a:rPr lang="en-US" sz="228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8242721"/>
            <a:ext cx="1514155" cy="1669860"/>
          </a:xfrm>
          <a:prstGeom prst="rect">
            <a:avLst/>
          </a:prstGeom>
        </p:spPr>
        <p:txBody>
          <a:bodyPr vert="horz" lIns="261112" tIns="130556" rIns="261112" bIns="130556" rtlCol="0" anchor="ctr">
            <a:noAutofit/>
          </a:bodyPr>
          <a:lstStyle/>
          <a:p>
            <a:pPr lvl="0"/>
            <a:r>
              <a:rPr lang="en-US" sz="228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579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6" y="1740747"/>
            <a:ext cx="20996195" cy="8631202"/>
          </a:xfrm>
        </p:spPr>
        <p:txBody>
          <a:bodyPr anchor="ctr">
            <a:normAutofit/>
          </a:bodyPr>
          <a:lstStyle>
            <a:lvl1pPr algn="l">
              <a:defRPr sz="1256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1459915"/>
            <a:ext cx="21016891" cy="14684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6853">
                <a:solidFill>
                  <a:schemeClr val="accent1"/>
                </a:solidFill>
              </a:defRPr>
            </a:lvl1pPr>
            <a:lvl2pPr marL="1305580" indent="0">
              <a:buFontTx/>
              <a:buNone/>
              <a:defRPr/>
            </a:lvl2pPr>
            <a:lvl3pPr marL="2611161" indent="0">
              <a:buFontTx/>
              <a:buNone/>
              <a:defRPr/>
            </a:lvl3pPr>
            <a:lvl4pPr marL="3916741" indent="0">
              <a:buFontTx/>
              <a:buNone/>
              <a:defRPr/>
            </a:lvl4pPr>
            <a:lvl5pPr marL="522232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2928379"/>
            <a:ext cx="21016888" cy="4323066"/>
          </a:xfrm>
        </p:spPr>
        <p:txBody>
          <a:bodyPr anchor="t">
            <a:normAutofit/>
          </a:bodyPr>
          <a:lstStyle>
            <a:lvl1pPr marL="0" indent="0" algn="l">
              <a:buNone/>
              <a:defRPr sz="514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6561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7542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790507" y="1740748"/>
            <a:ext cx="3240785" cy="14995810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8344" y="1740748"/>
            <a:ext cx="17200407" cy="1499581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853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4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7712480"/>
            <a:ext cx="21016888" cy="5215904"/>
          </a:xfrm>
        </p:spPr>
        <p:txBody>
          <a:bodyPr anchor="b"/>
          <a:lstStyle>
            <a:lvl1pPr algn="l">
              <a:defRPr sz="11422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2928379"/>
            <a:ext cx="21016888" cy="2456920"/>
          </a:xfrm>
        </p:spPr>
        <p:txBody>
          <a:bodyPr anchor="t"/>
          <a:lstStyle>
            <a:lvl1pPr marL="0" indent="0" algn="l">
              <a:buNone/>
              <a:defRPr sz="571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305580" indent="0">
              <a:buNone/>
              <a:defRPr sz="5140">
                <a:solidFill>
                  <a:schemeClr val="tx1">
                    <a:tint val="75000"/>
                  </a:schemeClr>
                </a:solidFill>
              </a:defRPr>
            </a:lvl2pPr>
            <a:lvl3pPr marL="2611161" indent="0">
              <a:buNone/>
              <a:defRPr sz="4569">
                <a:solidFill>
                  <a:schemeClr val="tx1">
                    <a:tint val="75000"/>
                  </a:schemeClr>
                </a:solidFill>
              </a:defRPr>
            </a:lvl3pPr>
            <a:lvl4pPr marL="391674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4pPr>
            <a:lvl5pPr marL="5222321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5pPr>
            <a:lvl6pPr marL="652790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6pPr>
            <a:lvl7pPr marL="783348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7pPr>
            <a:lvl8pPr marL="9139062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8pPr>
            <a:lvl9pPr marL="10444643" indent="0">
              <a:buNone/>
              <a:defRPr sz="39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780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740747"/>
            <a:ext cx="21016885" cy="377161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8349" y="6169682"/>
            <a:ext cx="10224536" cy="11081760"/>
          </a:xfrm>
        </p:spPr>
        <p:txBody>
          <a:bodyPr>
            <a:normAutofit/>
          </a:bodyPr>
          <a:lstStyle>
            <a:lvl1pPr>
              <a:defRPr sz="5140"/>
            </a:lvl1pPr>
            <a:lvl2pPr>
              <a:defRPr sz="4569"/>
            </a:lvl2pPr>
            <a:lvl3pPr>
              <a:defRPr sz="3998"/>
            </a:lvl3pPr>
            <a:lvl4pPr>
              <a:defRPr sz="3427"/>
            </a:lvl4pPr>
            <a:lvl5pPr>
              <a:defRPr sz="3427"/>
            </a:lvl5pPr>
            <a:lvl6pPr>
              <a:defRPr sz="3427"/>
            </a:lvl6pPr>
            <a:lvl7pPr>
              <a:defRPr sz="3427"/>
            </a:lvl7pPr>
            <a:lvl8pPr>
              <a:defRPr sz="3427"/>
            </a:lvl8pPr>
            <a:lvl9pPr>
              <a:defRPr sz="342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693" y="6169686"/>
            <a:ext cx="10224539" cy="11081763"/>
          </a:xfrm>
        </p:spPr>
        <p:txBody>
          <a:bodyPr>
            <a:normAutofit/>
          </a:bodyPr>
          <a:lstStyle>
            <a:lvl1pPr>
              <a:defRPr sz="5140"/>
            </a:lvl1pPr>
            <a:lvl2pPr>
              <a:defRPr sz="4569"/>
            </a:lvl2pPr>
            <a:lvl3pPr>
              <a:defRPr sz="3998"/>
            </a:lvl3pPr>
            <a:lvl4pPr>
              <a:defRPr sz="3427"/>
            </a:lvl4pPr>
            <a:lvl5pPr>
              <a:defRPr sz="3427"/>
            </a:lvl5pPr>
            <a:lvl6pPr>
              <a:defRPr sz="3427"/>
            </a:lvl6pPr>
            <a:lvl7pPr>
              <a:defRPr sz="3427"/>
            </a:lvl7pPr>
            <a:lvl8pPr>
              <a:defRPr sz="3427"/>
            </a:lvl8pPr>
            <a:lvl9pPr>
              <a:defRPr sz="342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720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6" y="1740747"/>
            <a:ext cx="21016881" cy="377161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170807"/>
            <a:ext cx="10233022" cy="1645548"/>
          </a:xfrm>
        </p:spPr>
        <p:txBody>
          <a:bodyPr anchor="b">
            <a:noAutofit/>
          </a:bodyPr>
          <a:lstStyle>
            <a:lvl1pPr marL="0" indent="0">
              <a:buNone/>
              <a:defRPr sz="6853" b="0"/>
            </a:lvl1pPr>
            <a:lvl2pPr marL="1305580" indent="0">
              <a:buNone/>
              <a:defRPr sz="5711" b="1"/>
            </a:lvl2pPr>
            <a:lvl3pPr marL="2611161" indent="0">
              <a:buNone/>
              <a:defRPr sz="5140" b="1"/>
            </a:lvl3pPr>
            <a:lvl4pPr marL="3916741" indent="0">
              <a:buNone/>
              <a:defRPr sz="4569" b="1"/>
            </a:lvl4pPr>
            <a:lvl5pPr marL="5222321" indent="0">
              <a:buNone/>
              <a:defRPr sz="4569" b="1"/>
            </a:lvl5pPr>
            <a:lvl6pPr marL="6527902" indent="0">
              <a:buNone/>
              <a:defRPr sz="4569" b="1"/>
            </a:lvl6pPr>
            <a:lvl7pPr marL="7833482" indent="0">
              <a:buNone/>
              <a:defRPr sz="4569" b="1"/>
            </a:lvl7pPr>
            <a:lvl8pPr marL="9139062" indent="0">
              <a:buNone/>
              <a:defRPr sz="4569" b="1"/>
            </a:lvl8pPr>
            <a:lvl9pPr marL="10444643" indent="0">
              <a:buNone/>
              <a:defRPr sz="456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8344" y="7816359"/>
            <a:ext cx="10233022" cy="943509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204" y="6170807"/>
            <a:ext cx="10233022" cy="1645548"/>
          </a:xfrm>
        </p:spPr>
        <p:txBody>
          <a:bodyPr anchor="b">
            <a:noAutofit/>
          </a:bodyPr>
          <a:lstStyle>
            <a:lvl1pPr marL="0" indent="0">
              <a:buNone/>
              <a:defRPr sz="6853" b="0"/>
            </a:lvl1pPr>
            <a:lvl2pPr marL="1305580" indent="0">
              <a:buNone/>
              <a:defRPr sz="5711" b="1"/>
            </a:lvl2pPr>
            <a:lvl3pPr marL="2611161" indent="0">
              <a:buNone/>
              <a:defRPr sz="5140" b="1"/>
            </a:lvl3pPr>
            <a:lvl4pPr marL="3916741" indent="0">
              <a:buNone/>
              <a:defRPr sz="4569" b="1"/>
            </a:lvl4pPr>
            <a:lvl5pPr marL="5222321" indent="0">
              <a:buNone/>
              <a:defRPr sz="4569" b="1"/>
            </a:lvl5pPr>
            <a:lvl6pPr marL="6527902" indent="0">
              <a:buNone/>
              <a:defRPr sz="4569" b="1"/>
            </a:lvl6pPr>
            <a:lvl7pPr marL="7833482" indent="0">
              <a:buNone/>
              <a:defRPr sz="4569" b="1"/>
            </a:lvl7pPr>
            <a:lvl8pPr marL="9139062" indent="0">
              <a:buNone/>
              <a:defRPr sz="4569" b="1"/>
            </a:lvl8pPr>
            <a:lvl9pPr marL="10444643" indent="0">
              <a:buNone/>
              <a:defRPr sz="456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204" y="7816359"/>
            <a:ext cx="10233022" cy="943509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971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740747"/>
            <a:ext cx="21016885" cy="377161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297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637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4279347"/>
            <a:ext cx="9238118" cy="3650731"/>
          </a:xfrm>
        </p:spPr>
        <p:txBody>
          <a:bodyPr anchor="b">
            <a:normAutofit/>
          </a:bodyPr>
          <a:lstStyle>
            <a:lvl1pPr>
              <a:defRPr sz="571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270" y="1470398"/>
            <a:ext cx="11210957" cy="1578104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7930076"/>
            <a:ext cx="9238118" cy="7380038"/>
          </a:xfrm>
        </p:spPr>
        <p:txBody>
          <a:bodyPr>
            <a:normAutofit/>
          </a:bodyPr>
          <a:lstStyle>
            <a:lvl1pPr marL="0" indent="0">
              <a:buNone/>
              <a:defRPr sz="3998"/>
            </a:lvl1pPr>
            <a:lvl2pPr marL="979185" indent="0">
              <a:buNone/>
              <a:defRPr sz="2998"/>
            </a:lvl2pPr>
            <a:lvl3pPr marL="1958370" indent="0">
              <a:buNone/>
              <a:defRPr sz="2570"/>
            </a:lvl3pPr>
            <a:lvl4pPr marL="2937556" indent="0">
              <a:buNone/>
              <a:defRPr sz="2142"/>
            </a:lvl4pPr>
            <a:lvl5pPr marL="3916741" indent="0">
              <a:buNone/>
              <a:defRPr sz="2142"/>
            </a:lvl5pPr>
            <a:lvl6pPr marL="4895926" indent="0">
              <a:buNone/>
              <a:defRPr sz="2142"/>
            </a:lvl6pPr>
            <a:lvl7pPr marL="5875111" indent="0">
              <a:buNone/>
              <a:defRPr sz="2142"/>
            </a:lvl7pPr>
            <a:lvl8pPr marL="6854297" indent="0">
              <a:buNone/>
              <a:defRPr sz="2142"/>
            </a:lvl8pPr>
            <a:lvl9pPr marL="7833482" indent="0">
              <a:buNone/>
              <a:defRPr sz="214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445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3708380"/>
            <a:ext cx="21016885" cy="1618352"/>
          </a:xfrm>
        </p:spPr>
        <p:txBody>
          <a:bodyPr anchor="b">
            <a:normAutofit/>
          </a:bodyPr>
          <a:lstStyle>
            <a:lvl1pPr algn="l">
              <a:defRPr sz="685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18344" y="1740747"/>
            <a:ext cx="21016885" cy="10981661"/>
          </a:xfrm>
        </p:spPr>
        <p:txBody>
          <a:bodyPr anchor="t">
            <a:normAutofit/>
          </a:bodyPr>
          <a:lstStyle>
            <a:lvl1pPr marL="0" indent="0" algn="ctr">
              <a:buNone/>
              <a:defRPr sz="4569"/>
            </a:lvl1pPr>
            <a:lvl2pPr marL="1305580" indent="0">
              <a:buNone/>
              <a:defRPr sz="4569"/>
            </a:lvl2pPr>
            <a:lvl3pPr marL="2611161" indent="0">
              <a:buNone/>
              <a:defRPr sz="4569"/>
            </a:lvl3pPr>
            <a:lvl4pPr marL="3916741" indent="0">
              <a:buNone/>
              <a:defRPr sz="4569"/>
            </a:lvl4pPr>
            <a:lvl5pPr marL="5222321" indent="0">
              <a:buNone/>
              <a:defRPr sz="4569"/>
            </a:lvl5pPr>
            <a:lvl6pPr marL="6527902" indent="0">
              <a:buNone/>
              <a:defRPr sz="4569"/>
            </a:lvl6pPr>
            <a:lvl7pPr marL="7833482" indent="0">
              <a:buNone/>
              <a:defRPr sz="4569"/>
            </a:lvl7pPr>
            <a:lvl8pPr marL="9139062" indent="0">
              <a:buNone/>
              <a:defRPr sz="4569"/>
            </a:lvl8pPr>
            <a:lvl9pPr marL="10444643" indent="0">
              <a:buNone/>
              <a:defRPr sz="456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15326732"/>
            <a:ext cx="21016885" cy="1924713"/>
          </a:xfrm>
        </p:spPr>
        <p:txBody>
          <a:bodyPr>
            <a:normAutofit/>
          </a:bodyPr>
          <a:lstStyle>
            <a:lvl1pPr marL="0" indent="0">
              <a:buNone/>
              <a:defRPr sz="3427"/>
            </a:lvl1pPr>
            <a:lvl2pPr marL="1305580" indent="0">
              <a:buNone/>
              <a:defRPr sz="3427"/>
            </a:lvl2pPr>
            <a:lvl3pPr marL="2611161" indent="0">
              <a:buNone/>
              <a:defRPr sz="2856"/>
            </a:lvl3pPr>
            <a:lvl4pPr marL="3916741" indent="0">
              <a:buNone/>
              <a:defRPr sz="2570"/>
            </a:lvl4pPr>
            <a:lvl5pPr marL="5222321" indent="0">
              <a:buNone/>
              <a:defRPr sz="2570"/>
            </a:lvl5pPr>
            <a:lvl6pPr marL="6527902" indent="0">
              <a:buNone/>
              <a:defRPr sz="2570"/>
            </a:lvl6pPr>
            <a:lvl7pPr marL="7833482" indent="0">
              <a:buNone/>
              <a:defRPr sz="2570"/>
            </a:lvl7pPr>
            <a:lvl8pPr marL="9139062" indent="0">
              <a:buNone/>
              <a:defRPr sz="2570"/>
            </a:lvl8pPr>
            <a:lvl9pPr marL="10444643" indent="0">
              <a:buNone/>
              <a:defRPr sz="25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184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28032" y="-24180"/>
            <a:ext cx="30360652" cy="19631759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8346" y="1740747"/>
            <a:ext cx="21016881" cy="37716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169686"/>
            <a:ext cx="21016885" cy="11081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96472" y="17251449"/>
            <a:ext cx="2265118" cy="1042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1C73E-1558-48D5-9166-009D2D1B0DDE}" type="datetimeFigureOut">
              <a:rPr lang="uk-UA" smtClean="0"/>
              <a:t>18.06.2024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346" y="17251449"/>
            <a:ext cx="15306375" cy="1042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37920" y="17251449"/>
            <a:ext cx="1697312" cy="1042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70">
                <a:solidFill>
                  <a:schemeClr val="accent1"/>
                </a:solidFill>
              </a:defRPr>
            </a:lvl1pPr>
          </a:lstStyle>
          <a:p>
            <a:fld id="{A7E48811-9CD7-42A6-9FC6-046A8F3CBB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833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1305580" rtl="0" eaLnBrk="1" latinLnBrk="0" hangingPunct="1">
        <a:spcBef>
          <a:spcPct val="0"/>
        </a:spcBef>
        <a:buNone/>
        <a:defRPr sz="1028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79185" indent="-979185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1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121568" indent="-815988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5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3263951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99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4569531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5875111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7180692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8486272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9791852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1097433" indent="-652790" algn="l" defTabSz="1305580" rtl="0" eaLnBrk="1" latinLnBrk="0" hangingPunct="1">
        <a:spcBef>
          <a:spcPts val="285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4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1pPr>
      <a:lvl2pPr marL="1305580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2pPr>
      <a:lvl3pPr marL="2611161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3pPr>
      <a:lvl4pPr marL="3916741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4pPr>
      <a:lvl5pPr marL="5222321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5pPr>
      <a:lvl6pPr marL="6527902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6pPr>
      <a:lvl7pPr marL="7833482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7pPr>
      <a:lvl8pPr marL="9139062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8pPr>
      <a:lvl9pPr marL="10444643" algn="l" defTabSz="1305580" rtl="0" eaLnBrk="1" latinLnBrk="0" hangingPunct="1">
        <a:defRPr sz="51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7346" y="4102947"/>
            <a:ext cx="21016881" cy="3771618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/>
              <a:t>«Будівництво 2-поверхового сімейного будинку в м. Чернігів»</a:t>
            </a:r>
            <a:endParaRPr lang="uk-UA" sz="15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1144" y="12979401"/>
            <a:ext cx="21016885" cy="2438400"/>
          </a:xfrm>
        </p:spPr>
        <p:txBody>
          <a:bodyPr/>
          <a:lstStyle/>
          <a:p>
            <a:r>
              <a:rPr lang="uk-UA" dirty="0" smtClean="0"/>
              <a:t>Здобувач: Близнюк Олег Олександрович</a:t>
            </a:r>
          </a:p>
          <a:p>
            <a:r>
              <a:rPr lang="uk-UA" dirty="0" smtClean="0"/>
              <a:t>Керівник: Шпакова Ганна Валентинівна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237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0"/>
            <a:ext cx="27811413" cy="1959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0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1" y="-28343"/>
            <a:ext cx="27849556" cy="1961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0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5597"/>
            <a:ext cx="27782883" cy="1957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7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-25892"/>
            <a:ext cx="27836813" cy="1960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503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-19370"/>
            <a:ext cx="27836813" cy="1960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46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27786013" cy="1959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0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344" y="1740747"/>
            <a:ext cx="22137056" cy="377161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Всеукраїнська науково-технічна конференція здобувачів вищої освіти «Сталий розвиток </a:t>
            </a:r>
            <a:r>
              <a:rPr lang="uk-UA" dirty="0" err="1"/>
              <a:t>міст:поствоєнний</a:t>
            </a:r>
            <a:r>
              <a:rPr lang="uk-UA" dirty="0"/>
              <a:t> період»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344" y="8890001"/>
            <a:ext cx="21016885" cy="5943600"/>
          </a:xfrm>
        </p:spPr>
        <p:txBody>
          <a:bodyPr/>
          <a:lstStyle/>
          <a:p>
            <a:r>
              <a:rPr lang="uk-UA" sz="6600" dirty="0"/>
              <a:t>«Сучасні технології просочувальної гідроізоляції»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sz="4000" dirty="0"/>
          </a:p>
          <a:p>
            <a:pPr marL="0" indent="0">
              <a:buNone/>
            </a:pPr>
            <a:r>
              <a:rPr lang="uk-UA" sz="4000" dirty="0" smtClean="0"/>
              <a:t>Посилання</a:t>
            </a:r>
            <a:r>
              <a:rPr lang="uk-UA" sz="4000" dirty="0"/>
              <a:t>: </a:t>
            </a:r>
            <a:r>
              <a:rPr lang="en-US" sz="4000" dirty="0"/>
              <a:t>https://science.kname.edu.ua/images/dok/konferentsii/2024/Staliy%20rozvytok_2024/Programa%20-%202024.pdf</a:t>
            </a:r>
            <a:endParaRPr lang="uk-UA" sz="40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5946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0346" y="8166947"/>
            <a:ext cx="21016881" cy="3771618"/>
          </a:xfrm>
        </p:spPr>
        <p:txBody>
          <a:bodyPr>
            <a:normAutofit/>
          </a:bodyPr>
          <a:lstStyle/>
          <a:p>
            <a:pPr algn="ctr"/>
            <a:r>
              <a:rPr lang="uk-UA" sz="15000" dirty="0" smtClean="0"/>
              <a:t>Дякую за увагу!</a:t>
            </a:r>
            <a:endParaRPr lang="uk-UA" sz="15000" dirty="0"/>
          </a:p>
        </p:txBody>
      </p:sp>
    </p:spTree>
    <p:extLst>
      <p:ext uri="{BB962C8B-B14F-4D97-AF65-F5344CB8AC3E}">
        <p14:creationId xmlns:p14="http://schemas.microsoft.com/office/powerpoint/2010/main" val="123351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51</Words>
  <Application>Microsoft Office PowerPoint</Application>
  <PresentationFormat>Произвольный</PresentationFormat>
  <Paragraphs>11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Аспект</vt:lpstr>
      <vt:lpstr>«Будівництво 2-поверхового сімейного будинку в м. Чернігів»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Всеукраїнська науково-технічна конференція здобувачів вищої освіти «Сталий розвиток міст:поствоєнний період»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«Будівництво 2-поверхового сімейного будинку в м. Чернігів»</dc:title>
  <dc:creator>Анастасія Чорнуха</dc:creator>
  <cp:lastModifiedBy>Анастасія Чорнуха</cp:lastModifiedBy>
  <cp:revision>5</cp:revision>
  <dcterms:created xsi:type="dcterms:W3CDTF">2024-06-17T10:15:24Z</dcterms:created>
  <dcterms:modified xsi:type="dcterms:W3CDTF">2024-06-18T20:46:10Z</dcterms:modified>
</cp:coreProperties>
</file>