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30275213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5" d="100"/>
          <a:sy n="25" d="100"/>
        </p:scale>
        <p:origin x="144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3499590"/>
            <a:ext cx="25733931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209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823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138480"/>
            <a:ext cx="19205838" cy="18121634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873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8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1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1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855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0372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138485"/>
            <a:ext cx="26112371" cy="4133179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051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2714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2450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3078850"/>
            <a:ext cx="15326827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35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3078850"/>
            <a:ext cx="15326827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932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1138485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73D7D-1589-4B7D-9E50-15A5CCDCCEED}" type="datetimeFigureOut">
              <a:rPr lang="uk-UA" smtClean="0"/>
              <a:t>16.06.2024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7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C90DB-4B4B-478F-BC17-484042677A2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761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26861A-54C0-701B-B7C6-32B771C66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6584" y="7418029"/>
            <a:ext cx="23680615" cy="6547571"/>
          </a:xfrm>
        </p:spPr>
        <p:txBody>
          <a:bodyPr>
            <a:normAutofit fontScale="90000"/>
          </a:bodyPr>
          <a:lstStyle/>
          <a:p>
            <a:pPr>
              <a:spcAft>
                <a:spcPts val="8909"/>
              </a:spcAft>
            </a:pPr>
            <a:r>
              <a:rPr lang="uk-UA" b="1" dirty="0"/>
              <a:t>КВАЛІФІКАЦІЙНА РОБОТА</a:t>
            </a:r>
            <a:br>
              <a:rPr lang="uk-UA" b="1" dirty="0"/>
            </a:br>
            <a:r>
              <a:rPr lang="uk-UA" sz="9800" dirty="0"/>
              <a:t>здобувачки ступеня вищої освіти «бакалавр» будівельного факультету групи ПЦБ-20-1 Сидорець Олени</a:t>
            </a:r>
          </a:p>
        </p:txBody>
      </p:sp>
    </p:spTree>
    <p:extLst>
      <p:ext uri="{BB962C8B-B14F-4D97-AF65-F5344CB8AC3E}">
        <p14:creationId xmlns:p14="http://schemas.microsoft.com/office/powerpoint/2010/main" val="275163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81F448C-7FBA-6CF4-A7EC-6AF766477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" y="0"/>
            <a:ext cx="30271276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3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D9C87DC-C7A3-6882-A3BB-1139436DD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" y="0"/>
            <a:ext cx="30270733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71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C38CDB-79AB-6840-B7A9-D1BBD9E07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0271276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81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B1A137-DECE-371C-A485-F2494573C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" y="0"/>
            <a:ext cx="30271276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60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EDAD28-525C-4EF0-46CE-369E18756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" y="0"/>
            <a:ext cx="30271276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74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D69132-3E78-7EE9-91E8-4FA1207DA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" y="0"/>
            <a:ext cx="30271276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700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363</TotalTime>
  <Words>16</Words>
  <Application>Microsoft Office PowerPoint</Application>
  <PresentationFormat>Довільний</PresentationFormat>
  <Paragraphs>1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КВАЛІФІКАЦІЙНА РОБОТА здобувачки ступеня вищої освіти «бакалавр» будівельного факультету групи ПЦБ-20-1 Сидорець Олени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Олена Сидорець</dc:creator>
  <cp:lastModifiedBy>Олена Сидорець</cp:lastModifiedBy>
  <cp:revision>9</cp:revision>
  <dcterms:created xsi:type="dcterms:W3CDTF">2024-06-15T18:44:20Z</dcterms:created>
  <dcterms:modified xsi:type="dcterms:W3CDTF">2024-06-16T18:39:41Z</dcterms:modified>
</cp:coreProperties>
</file>