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30275213" cy="213836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25" d="100"/>
          <a:sy n="25" d="100"/>
        </p:scale>
        <p:origin x="144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3499590"/>
            <a:ext cx="25733931" cy="7444669"/>
          </a:xfrm>
        </p:spPr>
        <p:txBody>
          <a:bodyPr anchor="b"/>
          <a:lstStyle>
            <a:lvl1pPr algn="ctr">
              <a:defRPr sz="18709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11231355"/>
            <a:ext cx="22706410" cy="5162758"/>
          </a:xfrm>
        </p:spPr>
        <p:txBody>
          <a:bodyPr/>
          <a:lstStyle>
            <a:lvl1pPr marL="0" indent="0" algn="ctr">
              <a:buNone/>
              <a:defRPr sz="7483"/>
            </a:lvl1pPr>
            <a:lvl2pPr marL="1425595" indent="0" algn="ctr">
              <a:buNone/>
              <a:defRPr sz="6236"/>
            </a:lvl2pPr>
            <a:lvl3pPr marL="2851191" indent="0" algn="ctr">
              <a:buNone/>
              <a:defRPr sz="5613"/>
            </a:lvl3pPr>
            <a:lvl4pPr marL="4276786" indent="0" algn="ctr">
              <a:buNone/>
              <a:defRPr sz="4989"/>
            </a:lvl4pPr>
            <a:lvl5pPr marL="5702381" indent="0" algn="ctr">
              <a:buNone/>
              <a:defRPr sz="4989"/>
            </a:lvl5pPr>
            <a:lvl6pPr marL="7127977" indent="0" algn="ctr">
              <a:buNone/>
              <a:defRPr sz="4989"/>
            </a:lvl6pPr>
            <a:lvl7pPr marL="8553572" indent="0" algn="ctr">
              <a:buNone/>
              <a:defRPr sz="4989"/>
            </a:lvl7pPr>
            <a:lvl8pPr marL="9979167" indent="0" algn="ctr">
              <a:buNone/>
              <a:defRPr sz="4989"/>
            </a:lvl8pPr>
            <a:lvl9pPr marL="11404763" indent="0" algn="ctr">
              <a:buNone/>
              <a:defRPr sz="4989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73D7D-1589-4B7D-9E50-15A5CCDCCEED}" type="datetimeFigureOut">
              <a:rPr lang="uk-UA" smtClean="0"/>
              <a:t>16.06.2024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90DB-4B4B-478F-BC17-484042677A2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02095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73D7D-1589-4B7D-9E50-15A5CCDCCEED}" type="datetimeFigureOut">
              <a:rPr lang="uk-UA" smtClean="0"/>
              <a:t>16.06.2024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90DB-4B4B-478F-BC17-484042677A2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98236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1138480"/>
            <a:ext cx="6528093" cy="18121634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1138480"/>
            <a:ext cx="19205838" cy="18121634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73D7D-1589-4B7D-9E50-15A5CCDCCEED}" type="datetimeFigureOut">
              <a:rPr lang="uk-UA" smtClean="0"/>
              <a:t>16.06.2024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90DB-4B4B-478F-BC17-484042677A2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88739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73D7D-1589-4B7D-9E50-15A5CCDCCEED}" type="datetimeFigureOut">
              <a:rPr lang="uk-UA" smtClean="0"/>
              <a:t>16.06.2024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90DB-4B4B-478F-BC17-484042677A2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484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5331063"/>
            <a:ext cx="26112371" cy="8894992"/>
          </a:xfrm>
        </p:spPr>
        <p:txBody>
          <a:bodyPr anchor="b"/>
          <a:lstStyle>
            <a:lvl1pPr>
              <a:defRPr sz="18709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14310205"/>
            <a:ext cx="26112371" cy="4677666"/>
          </a:xfrm>
        </p:spPr>
        <p:txBody>
          <a:bodyPr/>
          <a:lstStyle>
            <a:lvl1pPr marL="0" indent="0">
              <a:buNone/>
              <a:defRPr sz="7483">
                <a:solidFill>
                  <a:schemeClr val="tx1"/>
                </a:solidFill>
              </a:defRPr>
            </a:lvl1pPr>
            <a:lvl2pPr marL="1425595" indent="0">
              <a:buNone/>
              <a:defRPr sz="6236">
                <a:solidFill>
                  <a:schemeClr val="tx1">
                    <a:tint val="75000"/>
                  </a:schemeClr>
                </a:solidFill>
              </a:defRPr>
            </a:lvl2pPr>
            <a:lvl3pPr marL="2851191" indent="0">
              <a:buNone/>
              <a:defRPr sz="5613">
                <a:solidFill>
                  <a:schemeClr val="tx1">
                    <a:tint val="75000"/>
                  </a:schemeClr>
                </a:solidFill>
              </a:defRPr>
            </a:lvl3pPr>
            <a:lvl4pPr marL="4276786" indent="0">
              <a:buNone/>
              <a:defRPr sz="4989">
                <a:solidFill>
                  <a:schemeClr val="tx1">
                    <a:tint val="75000"/>
                  </a:schemeClr>
                </a:solidFill>
              </a:defRPr>
            </a:lvl4pPr>
            <a:lvl5pPr marL="5702381" indent="0">
              <a:buNone/>
              <a:defRPr sz="4989">
                <a:solidFill>
                  <a:schemeClr val="tx1">
                    <a:tint val="75000"/>
                  </a:schemeClr>
                </a:solidFill>
              </a:defRPr>
            </a:lvl5pPr>
            <a:lvl6pPr marL="7127977" indent="0">
              <a:buNone/>
              <a:defRPr sz="4989">
                <a:solidFill>
                  <a:schemeClr val="tx1">
                    <a:tint val="75000"/>
                  </a:schemeClr>
                </a:solidFill>
              </a:defRPr>
            </a:lvl6pPr>
            <a:lvl7pPr marL="8553572" indent="0">
              <a:buNone/>
              <a:defRPr sz="4989">
                <a:solidFill>
                  <a:schemeClr val="tx1">
                    <a:tint val="75000"/>
                  </a:schemeClr>
                </a:solidFill>
              </a:defRPr>
            </a:lvl7pPr>
            <a:lvl8pPr marL="9979167" indent="0">
              <a:buNone/>
              <a:defRPr sz="4989">
                <a:solidFill>
                  <a:schemeClr val="tx1">
                    <a:tint val="75000"/>
                  </a:schemeClr>
                </a:solidFill>
              </a:defRPr>
            </a:lvl8pPr>
            <a:lvl9pPr marL="11404763" indent="0">
              <a:buNone/>
              <a:defRPr sz="498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73D7D-1589-4B7D-9E50-15A5CCDCCEED}" type="datetimeFigureOut">
              <a:rPr lang="uk-UA" smtClean="0"/>
              <a:t>16.06.2024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90DB-4B4B-478F-BC17-484042677A2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48557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5692400"/>
            <a:ext cx="12866966" cy="13567714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5692400"/>
            <a:ext cx="12866966" cy="13567714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73D7D-1589-4B7D-9E50-15A5CCDCCEED}" type="datetimeFigureOut">
              <a:rPr lang="uk-UA" smtClean="0"/>
              <a:t>16.06.2024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90DB-4B4B-478F-BC17-484042677A2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90372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1138485"/>
            <a:ext cx="26112371" cy="4133179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5241960"/>
            <a:ext cx="12807832" cy="2569003"/>
          </a:xfrm>
        </p:spPr>
        <p:txBody>
          <a:bodyPr anchor="b"/>
          <a:lstStyle>
            <a:lvl1pPr marL="0" indent="0">
              <a:buNone/>
              <a:defRPr sz="7483" b="1"/>
            </a:lvl1pPr>
            <a:lvl2pPr marL="1425595" indent="0">
              <a:buNone/>
              <a:defRPr sz="6236" b="1"/>
            </a:lvl2pPr>
            <a:lvl3pPr marL="2851191" indent="0">
              <a:buNone/>
              <a:defRPr sz="5613" b="1"/>
            </a:lvl3pPr>
            <a:lvl4pPr marL="4276786" indent="0">
              <a:buNone/>
              <a:defRPr sz="4989" b="1"/>
            </a:lvl4pPr>
            <a:lvl5pPr marL="5702381" indent="0">
              <a:buNone/>
              <a:defRPr sz="4989" b="1"/>
            </a:lvl5pPr>
            <a:lvl6pPr marL="7127977" indent="0">
              <a:buNone/>
              <a:defRPr sz="4989" b="1"/>
            </a:lvl6pPr>
            <a:lvl7pPr marL="8553572" indent="0">
              <a:buNone/>
              <a:defRPr sz="4989" b="1"/>
            </a:lvl7pPr>
            <a:lvl8pPr marL="9979167" indent="0">
              <a:buNone/>
              <a:defRPr sz="4989" b="1"/>
            </a:lvl8pPr>
            <a:lvl9pPr marL="11404763" indent="0">
              <a:buNone/>
              <a:defRPr sz="4989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7810963"/>
            <a:ext cx="12807832" cy="1148875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5241960"/>
            <a:ext cx="12870909" cy="2569003"/>
          </a:xfrm>
        </p:spPr>
        <p:txBody>
          <a:bodyPr anchor="b"/>
          <a:lstStyle>
            <a:lvl1pPr marL="0" indent="0">
              <a:buNone/>
              <a:defRPr sz="7483" b="1"/>
            </a:lvl1pPr>
            <a:lvl2pPr marL="1425595" indent="0">
              <a:buNone/>
              <a:defRPr sz="6236" b="1"/>
            </a:lvl2pPr>
            <a:lvl3pPr marL="2851191" indent="0">
              <a:buNone/>
              <a:defRPr sz="5613" b="1"/>
            </a:lvl3pPr>
            <a:lvl4pPr marL="4276786" indent="0">
              <a:buNone/>
              <a:defRPr sz="4989" b="1"/>
            </a:lvl4pPr>
            <a:lvl5pPr marL="5702381" indent="0">
              <a:buNone/>
              <a:defRPr sz="4989" b="1"/>
            </a:lvl5pPr>
            <a:lvl6pPr marL="7127977" indent="0">
              <a:buNone/>
              <a:defRPr sz="4989" b="1"/>
            </a:lvl6pPr>
            <a:lvl7pPr marL="8553572" indent="0">
              <a:buNone/>
              <a:defRPr sz="4989" b="1"/>
            </a:lvl7pPr>
            <a:lvl8pPr marL="9979167" indent="0">
              <a:buNone/>
              <a:defRPr sz="4989" b="1"/>
            </a:lvl8pPr>
            <a:lvl9pPr marL="11404763" indent="0">
              <a:buNone/>
              <a:defRPr sz="4989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7810963"/>
            <a:ext cx="12870909" cy="1148875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73D7D-1589-4B7D-9E50-15A5CCDCCEED}" type="datetimeFigureOut">
              <a:rPr lang="uk-UA" smtClean="0"/>
              <a:t>16.06.2024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90DB-4B4B-478F-BC17-484042677A2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0514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73D7D-1589-4B7D-9E50-15A5CCDCCEED}" type="datetimeFigureOut">
              <a:rPr lang="uk-UA" smtClean="0"/>
              <a:t>16.06.2024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90DB-4B4B-478F-BC17-484042677A2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02714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73D7D-1589-4B7D-9E50-15A5CCDCCEED}" type="datetimeFigureOut">
              <a:rPr lang="uk-UA" smtClean="0"/>
              <a:t>16.06.2024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90DB-4B4B-478F-BC17-484042677A2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2450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1425575"/>
            <a:ext cx="9764544" cy="4989513"/>
          </a:xfrm>
        </p:spPr>
        <p:txBody>
          <a:bodyPr anchor="b"/>
          <a:lstStyle>
            <a:lvl1pPr>
              <a:defRPr sz="9978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3078850"/>
            <a:ext cx="15326827" cy="15196234"/>
          </a:xfrm>
        </p:spPr>
        <p:txBody>
          <a:bodyPr/>
          <a:lstStyle>
            <a:lvl1pPr>
              <a:defRPr sz="9978"/>
            </a:lvl1pPr>
            <a:lvl2pPr>
              <a:defRPr sz="8731"/>
            </a:lvl2pPr>
            <a:lvl3pPr>
              <a:defRPr sz="7483"/>
            </a:lvl3pPr>
            <a:lvl4pPr>
              <a:defRPr sz="6236"/>
            </a:lvl4pPr>
            <a:lvl5pPr>
              <a:defRPr sz="6236"/>
            </a:lvl5pPr>
            <a:lvl6pPr>
              <a:defRPr sz="6236"/>
            </a:lvl6pPr>
            <a:lvl7pPr>
              <a:defRPr sz="6236"/>
            </a:lvl7pPr>
            <a:lvl8pPr>
              <a:defRPr sz="6236"/>
            </a:lvl8pPr>
            <a:lvl9pPr>
              <a:defRPr sz="6236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6415088"/>
            <a:ext cx="9764544" cy="11884743"/>
          </a:xfrm>
        </p:spPr>
        <p:txBody>
          <a:bodyPr/>
          <a:lstStyle>
            <a:lvl1pPr marL="0" indent="0">
              <a:buNone/>
              <a:defRPr sz="4989"/>
            </a:lvl1pPr>
            <a:lvl2pPr marL="1425595" indent="0">
              <a:buNone/>
              <a:defRPr sz="4365"/>
            </a:lvl2pPr>
            <a:lvl3pPr marL="2851191" indent="0">
              <a:buNone/>
              <a:defRPr sz="3742"/>
            </a:lvl3pPr>
            <a:lvl4pPr marL="4276786" indent="0">
              <a:buNone/>
              <a:defRPr sz="3118"/>
            </a:lvl4pPr>
            <a:lvl5pPr marL="5702381" indent="0">
              <a:buNone/>
              <a:defRPr sz="3118"/>
            </a:lvl5pPr>
            <a:lvl6pPr marL="7127977" indent="0">
              <a:buNone/>
              <a:defRPr sz="3118"/>
            </a:lvl6pPr>
            <a:lvl7pPr marL="8553572" indent="0">
              <a:buNone/>
              <a:defRPr sz="3118"/>
            </a:lvl7pPr>
            <a:lvl8pPr marL="9979167" indent="0">
              <a:buNone/>
              <a:defRPr sz="3118"/>
            </a:lvl8pPr>
            <a:lvl9pPr marL="11404763" indent="0">
              <a:buNone/>
              <a:defRPr sz="3118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73D7D-1589-4B7D-9E50-15A5CCDCCEED}" type="datetimeFigureOut">
              <a:rPr lang="uk-UA" smtClean="0"/>
              <a:t>16.06.2024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90DB-4B4B-478F-BC17-484042677A2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5352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1425575"/>
            <a:ext cx="9764544" cy="4989513"/>
          </a:xfrm>
        </p:spPr>
        <p:txBody>
          <a:bodyPr anchor="b"/>
          <a:lstStyle>
            <a:lvl1pPr>
              <a:defRPr sz="9978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3078850"/>
            <a:ext cx="15326827" cy="15196234"/>
          </a:xfrm>
        </p:spPr>
        <p:txBody>
          <a:bodyPr anchor="t"/>
          <a:lstStyle>
            <a:lvl1pPr marL="0" indent="0">
              <a:buNone/>
              <a:defRPr sz="9978"/>
            </a:lvl1pPr>
            <a:lvl2pPr marL="1425595" indent="0">
              <a:buNone/>
              <a:defRPr sz="8731"/>
            </a:lvl2pPr>
            <a:lvl3pPr marL="2851191" indent="0">
              <a:buNone/>
              <a:defRPr sz="7483"/>
            </a:lvl3pPr>
            <a:lvl4pPr marL="4276786" indent="0">
              <a:buNone/>
              <a:defRPr sz="6236"/>
            </a:lvl4pPr>
            <a:lvl5pPr marL="5702381" indent="0">
              <a:buNone/>
              <a:defRPr sz="6236"/>
            </a:lvl5pPr>
            <a:lvl6pPr marL="7127977" indent="0">
              <a:buNone/>
              <a:defRPr sz="6236"/>
            </a:lvl6pPr>
            <a:lvl7pPr marL="8553572" indent="0">
              <a:buNone/>
              <a:defRPr sz="6236"/>
            </a:lvl7pPr>
            <a:lvl8pPr marL="9979167" indent="0">
              <a:buNone/>
              <a:defRPr sz="6236"/>
            </a:lvl8pPr>
            <a:lvl9pPr marL="11404763" indent="0">
              <a:buNone/>
              <a:defRPr sz="6236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6415088"/>
            <a:ext cx="9764544" cy="11884743"/>
          </a:xfrm>
        </p:spPr>
        <p:txBody>
          <a:bodyPr/>
          <a:lstStyle>
            <a:lvl1pPr marL="0" indent="0">
              <a:buNone/>
              <a:defRPr sz="4989"/>
            </a:lvl1pPr>
            <a:lvl2pPr marL="1425595" indent="0">
              <a:buNone/>
              <a:defRPr sz="4365"/>
            </a:lvl2pPr>
            <a:lvl3pPr marL="2851191" indent="0">
              <a:buNone/>
              <a:defRPr sz="3742"/>
            </a:lvl3pPr>
            <a:lvl4pPr marL="4276786" indent="0">
              <a:buNone/>
              <a:defRPr sz="3118"/>
            </a:lvl4pPr>
            <a:lvl5pPr marL="5702381" indent="0">
              <a:buNone/>
              <a:defRPr sz="3118"/>
            </a:lvl5pPr>
            <a:lvl6pPr marL="7127977" indent="0">
              <a:buNone/>
              <a:defRPr sz="3118"/>
            </a:lvl6pPr>
            <a:lvl7pPr marL="8553572" indent="0">
              <a:buNone/>
              <a:defRPr sz="3118"/>
            </a:lvl7pPr>
            <a:lvl8pPr marL="9979167" indent="0">
              <a:buNone/>
              <a:defRPr sz="3118"/>
            </a:lvl8pPr>
            <a:lvl9pPr marL="11404763" indent="0">
              <a:buNone/>
              <a:defRPr sz="3118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73D7D-1589-4B7D-9E50-15A5CCDCCEED}" type="datetimeFigureOut">
              <a:rPr lang="uk-UA" smtClean="0"/>
              <a:t>16.06.2024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90DB-4B4B-478F-BC17-484042677A2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9327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1138485"/>
            <a:ext cx="26112371" cy="41331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5692400"/>
            <a:ext cx="26112371" cy="13567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19819457"/>
            <a:ext cx="6811923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74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773D7D-1589-4B7D-9E50-15A5CCDCCEED}" type="datetimeFigureOut">
              <a:rPr lang="uk-UA" smtClean="0"/>
              <a:t>16.06.2024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19819457"/>
            <a:ext cx="1021788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74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19819457"/>
            <a:ext cx="6811923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4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C90DB-4B4B-478F-BC17-484042677A2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7612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851191" rtl="0" eaLnBrk="1" latinLnBrk="0" hangingPunct="1">
        <a:lnSpc>
          <a:spcPct val="90000"/>
        </a:lnSpc>
        <a:spcBef>
          <a:spcPct val="0"/>
        </a:spcBef>
        <a:buNone/>
        <a:defRPr sz="137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12798" indent="-712798" algn="l" defTabSz="2851191" rtl="0" eaLnBrk="1" latinLnBrk="0" hangingPunct="1">
        <a:lnSpc>
          <a:spcPct val="90000"/>
        </a:lnSpc>
        <a:spcBef>
          <a:spcPts val="3118"/>
        </a:spcBef>
        <a:buFont typeface="Arial" panose="020B0604020202020204" pitchFamily="34" charset="0"/>
        <a:buChar char="•"/>
        <a:defRPr sz="8731" kern="1200">
          <a:solidFill>
            <a:schemeClr val="tx1"/>
          </a:solidFill>
          <a:latin typeface="+mn-lt"/>
          <a:ea typeface="+mn-ea"/>
          <a:cs typeface="+mn-cs"/>
        </a:defRPr>
      </a:lvl1pPr>
      <a:lvl2pPr marL="2138393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7483" kern="1200">
          <a:solidFill>
            <a:schemeClr val="tx1"/>
          </a:solidFill>
          <a:latin typeface="+mn-lt"/>
          <a:ea typeface="+mn-ea"/>
          <a:cs typeface="+mn-cs"/>
        </a:defRPr>
      </a:lvl2pPr>
      <a:lvl3pPr marL="3563988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6236" kern="1200">
          <a:solidFill>
            <a:schemeClr val="tx1"/>
          </a:solidFill>
          <a:latin typeface="+mn-lt"/>
          <a:ea typeface="+mn-ea"/>
          <a:cs typeface="+mn-cs"/>
        </a:defRPr>
      </a:lvl3pPr>
      <a:lvl4pPr marL="4989584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4pPr>
      <a:lvl5pPr marL="6415179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5pPr>
      <a:lvl6pPr marL="7840774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6pPr>
      <a:lvl7pPr marL="9266370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7pPr>
      <a:lvl8pPr marL="10691965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8pPr>
      <a:lvl9pPr marL="12117560" indent="-712798" algn="l" defTabSz="2851191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1pPr>
      <a:lvl2pPr marL="1425595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2pPr>
      <a:lvl3pPr marL="2851191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3pPr>
      <a:lvl4pPr marL="4276786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4pPr>
      <a:lvl5pPr marL="5702381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5pPr>
      <a:lvl6pPr marL="7127977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6pPr>
      <a:lvl7pPr marL="8553572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7pPr>
      <a:lvl8pPr marL="9979167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8pPr>
      <a:lvl9pPr marL="11404763" algn="l" defTabSz="2851191" rtl="0" eaLnBrk="1" latinLnBrk="0" hangingPunct="1">
        <a:defRPr sz="56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26861A-54C0-701B-B7C6-32B771C66E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46584" y="7418029"/>
            <a:ext cx="23680615" cy="6547571"/>
          </a:xfrm>
        </p:spPr>
        <p:txBody>
          <a:bodyPr>
            <a:normAutofit fontScale="90000"/>
          </a:bodyPr>
          <a:lstStyle/>
          <a:p>
            <a:pPr>
              <a:spcAft>
                <a:spcPts val="8909"/>
              </a:spcAft>
            </a:pPr>
            <a:r>
              <a:rPr lang="uk-UA" b="1" dirty="0"/>
              <a:t>КВАЛІФІКАЦІЙНА РОБОТА</a:t>
            </a:r>
            <a:br>
              <a:rPr lang="uk-UA" b="1" dirty="0"/>
            </a:br>
            <a:r>
              <a:rPr lang="uk-UA" sz="9800" dirty="0"/>
              <a:t>здобувачки ступеня вищої освіти «бакалавр» будівельного факультету групи ПЦБ-20-1 Сидорець Олени</a:t>
            </a:r>
          </a:p>
        </p:txBody>
      </p:sp>
    </p:spTree>
    <p:extLst>
      <p:ext uri="{BB962C8B-B14F-4D97-AF65-F5344CB8AC3E}">
        <p14:creationId xmlns:p14="http://schemas.microsoft.com/office/powerpoint/2010/main" val="2751630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81F448C-7FBA-6CF4-A7EC-6AF7664777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" y="0"/>
            <a:ext cx="30271276" cy="2138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231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D9C87DC-C7A3-6882-A3BB-1139436DD7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" y="0"/>
            <a:ext cx="30270733" cy="2138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671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6C38CDB-79AB-6840-B7A9-D1BBD9E071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30271276" cy="2138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081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3B1A137-DECE-371C-A485-F2494573C3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" y="0"/>
            <a:ext cx="30271276" cy="2138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460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EDAD28-525C-4EF0-46CE-369E18756F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" y="0"/>
            <a:ext cx="30271276" cy="2138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874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D69132-3E78-7EE9-91E8-4FA1207DA5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" y="0"/>
            <a:ext cx="30271276" cy="2138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1700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363</TotalTime>
  <Words>16</Words>
  <Application>Microsoft Office PowerPoint</Application>
  <PresentationFormat>Довільний</PresentationFormat>
  <Paragraphs>1</Paragraphs>
  <Slides>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КВАЛІФІКАЦІЙНА РОБОТА здобувачки ступеня вищої освіти «бакалавр» будівельного факультету групи ПЦБ-20-1 Сидорець Олени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Олена Сидорець</dc:creator>
  <cp:lastModifiedBy>Олена Сидорець</cp:lastModifiedBy>
  <cp:revision>9</cp:revision>
  <dcterms:created xsi:type="dcterms:W3CDTF">2024-06-15T18:44:20Z</dcterms:created>
  <dcterms:modified xsi:type="dcterms:W3CDTF">2024-06-16T18:39:41Z</dcterms:modified>
</cp:coreProperties>
</file>