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charts/colors6.xml" ContentType="application/vnd.ms-office.chartcolor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olors4.xml" ContentType="application/vnd.ms-office.chartcolorstyle+xml"/>
  <Override PartName="/ppt/charts/style11.xml" ContentType="application/vnd.ms-office.chartstyl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olors12.xml" ContentType="application/vnd.ms-office.chartcolorstyl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charts/chart7.xml" ContentType="application/vnd.openxmlformats-officedocument.drawingml.chart+xml"/>
  <Override PartName="/ppt/charts/colors10.xml" ContentType="application/vnd.ms-office.chartcolorstyle+xml"/>
  <Override PartName="/ppt/charts/style9.xml" ContentType="application/vnd.ms-office.chartstyle+xml"/>
  <Override PartName="/ppt/charts/style7.xml" ContentType="application/vnd.ms-office.chart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charts/style5.xml" ContentType="application/vnd.ms-office.chart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charts/colors9.xml" ContentType="application/vnd.ms-office.chartcolor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charts/style12.xml" ContentType="application/vnd.ms-office.chartstyle+xml"/>
  <Override PartName="/ppt/diagrams/drawing1.xml" ContentType="application/vnd.ms-office.drawingml.diagramDrawing+xml"/>
  <Override PartName="/ppt/charts/colors7.xml" ContentType="application/vnd.ms-office.chartcolor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emf" ContentType="image/x-emf"/>
  <Override PartName="/ppt/charts/style10.xml" ContentType="application/vnd.ms-office.chartstyle+xml"/>
  <Override PartName="/ppt/charts/colors5.xml" ContentType="application/vnd.ms-office.chartcolor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charts/chart8.xml" ContentType="application/vnd.openxmlformats-officedocument.drawingml.chart+xml"/>
  <Override PartName="/ppt/charts/colors11.xml" ContentType="application/vnd.ms-office.chartcolor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style8.xml" ContentType="application/vnd.ms-office.chartstyle+xml"/>
  <Override PartName="/ppt/diagrams/data3.xml" ContentType="application/vnd.openxmlformats-officedocument.drawingml.diagramData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charts/style6.xml" ContentType="application/vnd.ms-office.chart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charts/style4.xml" ContentType="application/vnd.ms-office.chartstyle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charts/colors8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1" r:id="rId1"/>
  </p:sldMasterIdLst>
  <p:notesMasterIdLst>
    <p:notesMasterId r:id="rId20"/>
  </p:notesMasterIdLst>
  <p:sldIdLst>
    <p:sldId id="275" r:id="rId2"/>
    <p:sldId id="256" r:id="rId3"/>
    <p:sldId id="257" r:id="rId4"/>
    <p:sldId id="258" r:id="rId5"/>
    <p:sldId id="260" r:id="rId6"/>
    <p:sldId id="259" r:id="rId7"/>
    <p:sldId id="262" r:id="rId8"/>
    <p:sldId id="274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-840" y="-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Users\Asus\Documents\&#1050;&#1053;&#1059;&#1041;&#1040;\&#1047;&#1030;&#1050;\&#1047;&#1030;&#1050;\&#1071;\&#1071;\2026\2\&#1058;&#1077;&#1082;&#1089;&#1090;\&#1056;&#1086;&#1079;&#1088;&#1072;&#1093;&#1091;&#1085;&#1082;&#1080;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12.xml"/><Relationship Id="rId2" Type="http://schemas.microsoft.com/office/2011/relationships/chartColorStyle" Target="colors12.xml"/><Relationship Id="rId1" Type="http://schemas.openxmlformats.org/officeDocument/2006/relationships/oleObject" Target="file:///C:\Users\Asus\Documents\&#1050;&#1053;&#1059;&#1041;&#1040;\&#1047;&#1030;&#1050;\&#1047;&#1030;&#1050;\&#1071;\&#1071;\2026\2\&#1058;&#1077;&#1082;&#1089;&#1090;\&#1056;&#1086;&#1079;&#1088;&#1072;&#1093;&#1091;&#1085;&#1082;&#1080;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C:\Users\Asus\Documents\&#1050;&#1053;&#1059;&#1041;&#1040;\&#1047;&#1030;&#1050;\&#1047;&#1030;&#1050;\&#1071;\&#1071;\2026\2\&#1058;&#1077;&#1082;&#1089;&#1090;\&#1056;&#1086;&#1079;&#1088;&#1072;&#1093;&#1091;&#1085;&#1082;&#1080;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file:///C:\Users\Asus\Documents\&#1050;&#1053;&#1059;&#1041;&#1040;\&#1047;&#1030;&#1050;\&#1047;&#1030;&#1050;\&#1071;\&#1071;\2026\2\&#1058;&#1077;&#1082;&#1089;&#1090;\&#1056;&#1086;&#1079;&#1088;&#1072;&#1093;&#1091;&#1085;&#1082;&#1080;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oleObject" Target="file:///C:\Users\Asus\Documents\&#1050;&#1053;&#1059;&#1041;&#1040;\&#1047;&#1030;&#1050;\&#1047;&#1030;&#1050;\&#1071;\&#1071;\2026\2\&#1058;&#1077;&#1082;&#1089;&#1090;\&#1056;&#1086;&#1079;&#1088;&#1072;&#1093;&#1091;&#1085;&#1082;&#1080;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oleObject" Target="file:///C:\Users\Asus\Documents\&#1050;&#1053;&#1059;&#1041;&#1040;\&#1047;&#1030;&#1050;\&#1047;&#1030;&#1050;\&#1071;\&#1071;\2026\2\&#1058;&#1077;&#1082;&#1089;&#1090;\&#1056;&#1086;&#1079;&#1088;&#1072;&#1093;&#1091;&#1085;&#1082;&#1080;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oleObject" Target="file:///C:\Users\Asus\Documents\&#1050;&#1053;&#1059;&#1041;&#1040;\&#1047;&#1030;&#1050;\&#1047;&#1030;&#1050;\&#1071;\&#1071;\2026\2\&#1058;&#1077;&#1082;&#1089;&#1090;\&#1056;&#1086;&#1079;&#1088;&#1072;&#1093;&#1091;&#1085;&#1082;&#1080;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oleObject" Target="file:///C:\Users\Asus\Documents\&#1050;&#1053;&#1059;&#1041;&#1040;\&#1047;&#1030;&#1050;\&#1047;&#1030;&#1050;\&#1071;\&#1071;\2026\2\&#1058;&#1077;&#1082;&#1089;&#1090;\&#1056;&#1086;&#1079;&#1088;&#1072;&#1093;&#1091;&#1085;&#1082;&#1080;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10.xml"/><Relationship Id="rId2" Type="http://schemas.microsoft.com/office/2011/relationships/chartColorStyle" Target="colors10.xml"/><Relationship Id="rId1" Type="http://schemas.openxmlformats.org/officeDocument/2006/relationships/oleObject" Target="file:///C:\Users\Asus\Documents\&#1050;&#1053;&#1059;&#1041;&#1040;\&#1047;&#1030;&#1050;\&#1047;&#1030;&#1050;\&#1071;\&#1071;\2026\2\&#1058;&#1077;&#1082;&#1089;&#1090;\&#1056;&#1086;&#1079;&#1088;&#1072;&#1093;&#1091;&#1085;&#1082;&#1080;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11.xml"/><Relationship Id="rId2" Type="http://schemas.microsoft.com/office/2011/relationships/chartColorStyle" Target="colors11.xml"/><Relationship Id="rId1" Type="http://schemas.openxmlformats.org/officeDocument/2006/relationships/oleObject" Target="file:///C:\Users\Asus\Documents\&#1050;&#1053;&#1059;&#1041;&#1040;\&#1047;&#1030;&#1050;\&#1047;&#1030;&#1050;\&#1071;\&#1071;\2026\2\&#1058;&#1077;&#1082;&#1089;&#1090;\&#1056;&#1086;&#1079;&#1088;&#1072;&#1093;&#1091;&#1085;&#1082;&#108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'Теплова схема (2)'!$B$82</c:f>
              <c:strCache>
                <c:ptCount val="1"/>
                <c:pt idx="0">
                  <c:v>Витрата палива в котлі за умови його самостійної роботи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'Теплова схема (2)'!$A$83:$A$87</c:f>
              <c:numCache>
                <c:formatCode>General</c:formatCode>
                <c:ptCount val="5"/>
                <c:pt idx="0">
                  <c:v>500</c:v>
                </c:pt>
                <c:pt idx="1">
                  <c:v>850</c:v>
                </c:pt>
                <c:pt idx="2">
                  <c:v>1000</c:v>
                </c:pt>
                <c:pt idx="3">
                  <c:v>1250</c:v>
                </c:pt>
                <c:pt idx="4">
                  <c:v>1500</c:v>
                </c:pt>
              </c:numCache>
            </c:numRef>
          </c:cat>
          <c:val>
            <c:numRef>
              <c:f>'Теплова схема (2)'!$B$83:$B$87</c:f>
              <c:numCache>
                <c:formatCode>0.00</c:formatCode>
                <c:ptCount val="5"/>
                <c:pt idx="0">
                  <c:v>55.601375207346791</c:v>
                </c:pt>
                <c:pt idx="1">
                  <c:v>94.522337852489485</c:v>
                </c:pt>
                <c:pt idx="2">
                  <c:v>111.20275041469357</c:v>
                </c:pt>
                <c:pt idx="3">
                  <c:v>139.00343801836701</c:v>
                </c:pt>
                <c:pt idx="4">
                  <c:v>166.80412562204035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440-4AC1-9BEB-97F74CFB9991}"/>
            </c:ext>
          </c:extLst>
        </c:ser>
        <c:ser>
          <c:idx val="1"/>
          <c:order val="1"/>
          <c:tx>
            <c:strRef>
              <c:f>'Теплова схема (2)'!$C$82</c:f>
              <c:strCache>
                <c:ptCount val="1"/>
                <c:pt idx="0">
                  <c:v>Витрата палива в котлі за умови роботи в комплексі з КГУ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dLbls>
            <c:dLbl>
              <c:idx val="0"/>
              <c:layout>
                <c:manualLayout>
                  <c:x val="2.0026702269692883E-2"/>
                  <c:y val="-8.4875562720133382E-17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440-4AC1-9BEB-97F74CFB9991}"/>
                </c:ext>
              </c:extLst>
            </c:dLbl>
            <c:dLbl>
              <c:idx val="1"/>
              <c:layout>
                <c:manualLayout>
                  <c:x val="2.6702269692923816E-2"/>
                  <c:y val="0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440-4AC1-9BEB-97F74CFB9991}"/>
                </c:ext>
              </c:extLst>
            </c:dLbl>
            <c:dLbl>
              <c:idx val="2"/>
              <c:layout>
                <c:manualLayout>
                  <c:x val="3.3377837116154802E-2"/>
                  <c:y val="0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440-4AC1-9BEB-97F74CFB9991}"/>
                </c:ext>
              </c:extLst>
            </c:dLbl>
            <c:dLbl>
              <c:idx val="3"/>
              <c:layout>
                <c:manualLayout>
                  <c:x val="3.5603026257231864E-2"/>
                  <c:y val="-9.2592592592592622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440-4AC1-9BEB-97F74CFB9991}"/>
                </c:ext>
              </c:extLst>
            </c:dLbl>
            <c:dLbl>
              <c:idx val="4"/>
              <c:layout>
                <c:manualLayout>
                  <c:x val="3.1152647975077885E-2"/>
                  <c:y val="-1.8518518518518521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440-4AC1-9BEB-97F74CFB999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'Теплова схема (2)'!$A$83:$A$87</c:f>
              <c:numCache>
                <c:formatCode>General</c:formatCode>
                <c:ptCount val="5"/>
                <c:pt idx="0">
                  <c:v>500</c:v>
                </c:pt>
                <c:pt idx="1">
                  <c:v>850</c:v>
                </c:pt>
                <c:pt idx="2">
                  <c:v>1000</c:v>
                </c:pt>
                <c:pt idx="3">
                  <c:v>1250</c:v>
                </c:pt>
                <c:pt idx="4">
                  <c:v>1500</c:v>
                </c:pt>
              </c:numCache>
            </c:numRef>
          </c:cat>
          <c:val>
            <c:numRef>
              <c:f>'Теплова схема (2)'!$C$83:$C$87</c:f>
              <c:numCache>
                <c:formatCode>0.00</c:formatCode>
                <c:ptCount val="5"/>
                <c:pt idx="0">
                  <c:v>23.567688187487846</c:v>
                </c:pt>
                <c:pt idx="1">
                  <c:v>62.488650832630597</c:v>
                </c:pt>
                <c:pt idx="2">
                  <c:v>79.169063394834609</c:v>
                </c:pt>
                <c:pt idx="3">
                  <c:v>106.96975099850802</c:v>
                </c:pt>
                <c:pt idx="4">
                  <c:v>134.7704386021814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2440-4AC1-9BEB-97F74CFB9991}"/>
            </c:ext>
          </c:extLst>
        </c:ser>
        <c:dLbls>
          <c:showVal val="1"/>
        </c:dLbls>
        <c:shape val="box"/>
        <c:axId val="67344256"/>
        <c:axId val="67358720"/>
        <c:axId val="0"/>
      </c:bar3DChart>
      <c:catAx>
        <c:axId val="67344256"/>
        <c:scaling>
          <c:orientation val="minMax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Потужність</a:t>
                </a:r>
                <a:r>
                  <a:rPr lang="ru-RU" baseline="0"/>
                  <a:t> котла, кВт</a:t>
                </a:r>
                <a:endParaRPr lang="ru-RU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7358720"/>
        <c:crosses val="autoZero"/>
        <c:auto val="1"/>
        <c:lblAlgn val="ctr"/>
        <c:lblOffset val="100"/>
      </c:catAx>
      <c:valAx>
        <c:axId val="6735872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Витрата палива, м3/год</a:t>
                </a:r>
              </a:p>
            </c:rich>
          </c:tx>
          <c:layout>
            <c:manualLayout>
              <c:xMode val="edge"/>
              <c:yMode val="edge"/>
              <c:x val="4.7390221082177823E-2"/>
              <c:y val="0.13345946340040829"/>
            </c:manualLayout>
          </c:layout>
          <c:spPr>
            <a:noFill/>
            <a:ln>
              <a:noFill/>
            </a:ln>
            <a:effectLst/>
          </c:spPr>
        </c:title>
        <c:numFmt formatCode="0" sourceLinked="0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7344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1497003499562559"/>
          <c:y val="5.0925925925925923E-2"/>
          <c:w val="0.75725218722659671"/>
          <c:h val="0.84167468649752142"/>
        </c:manualLayout>
      </c:layout>
      <c:bar3DChart>
        <c:barDir val="col"/>
        <c:grouping val="clustered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'Теплова схема (2)'!$B$204:$B$208</c:f>
              <c:strCache>
                <c:ptCount val="5"/>
                <c:pt idx="0">
                  <c:v>500 кВт</c:v>
                </c:pt>
                <c:pt idx="1">
                  <c:v>850 кВт</c:v>
                </c:pt>
                <c:pt idx="2">
                  <c:v>1000 кВт</c:v>
                </c:pt>
                <c:pt idx="3">
                  <c:v>1250 кВт</c:v>
                </c:pt>
                <c:pt idx="4">
                  <c:v>1500 кВт</c:v>
                </c:pt>
              </c:strCache>
            </c:strRef>
          </c:cat>
          <c:val>
            <c:numRef>
              <c:f>'Теплова схема (2)'!$C$204:$C$208</c:f>
              <c:numCache>
                <c:formatCode>0.00</c:formatCode>
                <c:ptCount val="5"/>
                <c:pt idx="0">
                  <c:v>2.3004437507817626</c:v>
                </c:pt>
                <c:pt idx="1">
                  <c:v>3.0404916149068915</c:v>
                </c:pt>
                <c:pt idx="2">
                  <c:v>3.1421992752031218</c:v>
                </c:pt>
                <c:pt idx="3">
                  <c:v>3.2028855084135799</c:v>
                </c:pt>
                <c:pt idx="4">
                  <c:v>3.2028855084135821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E54-4FF2-B72B-3E3E01B69B09}"/>
            </c:ext>
          </c:extLst>
        </c:ser>
        <c:dLbls>
          <c:showVal val="1"/>
        </c:dLbls>
        <c:shape val="box"/>
        <c:axId val="70020480"/>
        <c:axId val="71136384"/>
        <c:axId val="0"/>
      </c:bar3DChart>
      <c:catAx>
        <c:axId val="7002048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1136384"/>
        <c:crosses val="autoZero"/>
        <c:auto val="1"/>
        <c:lblAlgn val="ctr"/>
        <c:lblOffset val="100"/>
      </c:catAx>
      <c:valAx>
        <c:axId val="7113638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Грошовий</a:t>
                </a:r>
                <a:r>
                  <a:rPr lang="ru-RU" baseline="0"/>
                  <a:t> еквівалент скорочення споживання природного газу, млн.грн/о.п.</a:t>
                </a:r>
                <a:endParaRPr lang="ru-RU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0020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4"/>
  <c:chart>
    <c:autoTitleDeleted val="1"/>
    <c:view3D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  <a:sp3d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'Теплова схема (2)'!$B$52:$B$56</c:f>
              <c:numCache>
                <c:formatCode>General</c:formatCode>
                <c:ptCount val="5"/>
                <c:pt idx="0">
                  <c:v>500</c:v>
                </c:pt>
                <c:pt idx="1">
                  <c:v>850</c:v>
                </c:pt>
                <c:pt idx="2">
                  <c:v>1000</c:v>
                </c:pt>
                <c:pt idx="3">
                  <c:v>1250</c:v>
                </c:pt>
                <c:pt idx="4">
                  <c:v>1500</c:v>
                </c:pt>
              </c:numCache>
            </c:numRef>
          </c:cat>
          <c:val>
            <c:numRef>
              <c:f>'Теплова схема (2)'!$C$52:$C$56</c:f>
              <c:numCache>
                <c:formatCode>0.00</c:formatCode>
                <c:ptCount val="5"/>
                <c:pt idx="0">
                  <c:v>0.68875497866905944</c:v>
                </c:pt>
                <c:pt idx="1">
                  <c:v>0.74722249536425067</c:v>
                </c:pt>
                <c:pt idx="2">
                  <c:v>0.76419801433408985</c:v>
                </c:pt>
                <c:pt idx="3">
                  <c:v>0.7862040391834817</c:v>
                </c:pt>
                <c:pt idx="4">
                  <c:v>0.80284328246271053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9AD-4297-9568-94FC59629FA1}"/>
            </c:ext>
          </c:extLst>
        </c:ser>
        <c:dLbls>
          <c:showVal val="1"/>
        </c:dLbls>
        <c:gapWidth val="219"/>
        <c:shape val="box"/>
        <c:axId val="67391872"/>
        <c:axId val="67393792"/>
        <c:axId val="0"/>
      </c:bar3DChart>
      <c:catAx>
        <c:axId val="67391872"/>
        <c:scaling>
          <c:orientation val="minMax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Теплова потужність котла, кВт</a:t>
                </a:r>
              </a:p>
            </c:rich>
          </c:tx>
          <c:layout>
            <c:manualLayout>
              <c:xMode val="edge"/>
              <c:yMode val="edge"/>
              <c:x val="0.30510441812750938"/>
              <c:y val="0.86093879354189662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7393792"/>
        <c:crosses val="autoZero"/>
        <c:auto val="1"/>
        <c:lblAlgn val="ctr"/>
        <c:lblOffset val="100"/>
      </c:catAx>
      <c:valAx>
        <c:axId val="6739379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Термічний ККД</a:t>
                </a:r>
                <a:r>
                  <a:rPr lang="ru-RU" baseline="0"/>
                  <a:t> міні - ТЕЦ</a:t>
                </a:r>
                <a:endParaRPr lang="ru-RU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7391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2706036745406844E-2"/>
          <c:y val="5.4563492063492071E-2"/>
          <c:w val="0.88396062992125957"/>
          <c:h val="0.83036573553305848"/>
        </c:manualLayout>
      </c:layout>
      <c:bar3DChart>
        <c:barDir val="col"/>
        <c:grouping val="clustered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'Теплова схема (2)'!$K$52:$K$56</c:f>
              <c:numCache>
                <c:formatCode>General</c:formatCode>
                <c:ptCount val="5"/>
                <c:pt idx="0">
                  <c:v>500</c:v>
                </c:pt>
                <c:pt idx="1">
                  <c:v>850</c:v>
                </c:pt>
                <c:pt idx="2">
                  <c:v>1000</c:v>
                </c:pt>
                <c:pt idx="3">
                  <c:v>1250</c:v>
                </c:pt>
                <c:pt idx="4">
                  <c:v>1500</c:v>
                </c:pt>
              </c:numCache>
            </c:numRef>
          </c:cat>
          <c:val>
            <c:numRef>
              <c:f>'Теплова схема (2)'!$L$52:$L$56</c:f>
              <c:numCache>
                <c:formatCode>0.00</c:formatCode>
                <c:ptCount val="5"/>
                <c:pt idx="0">
                  <c:v>0.61979570353048441</c:v>
                </c:pt>
                <c:pt idx="1">
                  <c:v>0.69732761065282389</c:v>
                </c:pt>
                <c:pt idx="2">
                  <c:v>0.71983926685789701</c:v>
                </c:pt>
                <c:pt idx="3">
                  <c:v>0.74902264625673942</c:v>
                </c:pt>
                <c:pt idx="4">
                  <c:v>0.77108932974779243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97A-4F1E-B6B6-B430DE1AB08A}"/>
            </c:ext>
          </c:extLst>
        </c:ser>
        <c:dLbls>
          <c:showVal val="1"/>
        </c:dLbls>
        <c:gapWidth val="219"/>
        <c:shape val="box"/>
        <c:axId val="67426560"/>
        <c:axId val="66994560"/>
        <c:axId val="0"/>
      </c:bar3DChart>
      <c:catAx>
        <c:axId val="67426560"/>
        <c:scaling>
          <c:orientation val="minMax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Теплова потужність котла, кВт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6994560"/>
        <c:crosses val="autoZero"/>
        <c:auto val="1"/>
        <c:lblAlgn val="ctr"/>
        <c:lblOffset val="100"/>
      </c:catAx>
      <c:valAx>
        <c:axId val="6699456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Коефіцієнт використання теплоти палива міні - ТЕЦ</a:t>
                </a:r>
              </a:p>
            </c:rich>
          </c:tx>
          <c:layout>
            <c:manualLayout>
              <c:xMode val="edge"/>
              <c:yMode val="edge"/>
              <c:x val="1.6839676290463696E-2"/>
              <c:y val="0.10144708473940754"/>
            </c:manualLayout>
          </c:layout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7426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'Теплова схема (2)'!$C$67</c:f>
              <c:strCache>
                <c:ptCount val="1"/>
                <c:pt idx="0">
                  <c:v>ηt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Eq val="1"/>
            <c:trendlineLbl>
              <c:layout>
                <c:manualLayout>
                  <c:x val="-0.15340594925634299"/>
                  <c:y val="-1.4305555555555559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8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800" b="1" baseline="0" dirty="0"/>
                      <a:t>y = 0,0225x + 0,6429</a:t>
                    </a:r>
                    <a:endParaRPr lang="en-US" sz="1800" b="1" dirty="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</c:trendlineLbl>
          </c:trendline>
          <c:xVal>
            <c:numRef>
              <c:f>'Теплова схема (2)'!$B$68:$B$72</c:f>
              <c:numCache>
                <c:formatCode>General</c:formatCode>
                <c:ptCount val="5"/>
                <c:pt idx="0">
                  <c:v>2.5</c:v>
                </c:pt>
                <c:pt idx="1">
                  <c:v>4.25</c:v>
                </c:pt>
                <c:pt idx="2">
                  <c:v>5</c:v>
                </c:pt>
                <c:pt idx="3">
                  <c:v>6.26</c:v>
                </c:pt>
                <c:pt idx="4">
                  <c:v>7.5</c:v>
                </c:pt>
              </c:numCache>
            </c:numRef>
          </c:xVal>
          <c:yVal>
            <c:numRef>
              <c:f>'Теплова схема (2)'!$C$68:$C$72</c:f>
              <c:numCache>
                <c:formatCode>0.00</c:formatCode>
                <c:ptCount val="5"/>
                <c:pt idx="0">
                  <c:v>0.68875497866905944</c:v>
                </c:pt>
                <c:pt idx="1">
                  <c:v>0.74722249536425067</c:v>
                </c:pt>
                <c:pt idx="2">
                  <c:v>0.76419801433408985</c:v>
                </c:pt>
                <c:pt idx="3">
                  <c:v>0.7862040391834817</c:v>
                </c:pt>
                <c:pt idx="4">
                  <c:v>0.80284328246271053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0-0EC1-40CA-9E60-058B5C7E98CA}"/>
            </c:ext>
          </c:extLst>
        </c:ser>
        <c:dLbls/>
        <c:axId val="67408640"/>
        <c:axId val="67410944"/>
      </c:scatterChart>
      <c:valAx>
        <c:axId val="67408640"/>
        <c:scaling>
          <c:orientation val="minMax"/>
          <c:min val="2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N (T)/N(E)</a:t>
                </a:r>
                <a:endParaRPr lang="ru-RU" dirty="0"/>
              </a:p>
            </c:rich>
          </c:tx>
          <c:layout>
            <c:manualLayout>
              <c:xMode val="edge"/>
              <c:yMode val="edge"/>
              <c:x val="0.46524190726159226"/>
              <c:y val="0.88793963254593189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7410944"/>
        <c:crosses val="autoZero"/>
        <c:crossBetween val="midCat"/>
      </c:valAx>
      <c:valAx>
        <c:axId val="6741094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Термічний ККД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74086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'Теплова схема (2)'!$M$67</c:f>
              <c:strCache>
                <c:ptCount val="1"/>
                <c:pt idx="0">
                  <c:v>ηQ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Eq val="1"/>
            <c:trendlineLbl>
              <c:layout>
                <c:manualLayout>
                  <c:x val="-0.17996150481189854"/>
                  <c:y val="-2.3564814814814813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8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800" b="1" baseline="0" dirty="0"/>
                      <a:t>y = 0,0299x + 0,559</a:t>
                    </a:r>
                    <a:endParaRPr lang="en-US" sz="1800" b="1" dirty="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</c:trendlineLbl>
          </c:trendline>
          <c:xVal>
            <c:numRef>
              <c:f>'Теплова схема (2)'!$L$68:$L$72</c:f>
              <c:numCache>
                <c:formatCode>General</c:formatCode>
                <c:ptCount val="5"/>
                <c:pt idx="0">
                  <c:v>2.5</c:v>
                </c:pt>
                <c:pt idx="1">
                  <c:v>4.25</c:v>
                </c:pt>
                <c:pt idx="2">
                  <c:v>5</c:v>
                </c:pt>
                <c:pt idx="3">
                  <c:v>6.26</c:v>
                </c:pt>
                <c:pt idx="4">
                  <c:v>7.5</c:v>
                </c:pt>
              </c:numCache>
            </c:numRef>
          </c:xVal>
          <c:yVal>
            <c:numRef>
              <c:f>'Теплова схема (2)'!$M$68:$M$72</c:f>
              <c:numCache>
                <c:formatCode>0.00</c:formatCode>
                <c:ptCount val="5"/>
                <c:pt idx="0">
                  <c:v>0.61979570353048441</c:v>
                </c:pt>
                <c:pt idx="1">
                  <c:v>0.69732761065282389</c:v>
                </c:pt>
                <c:pt idx="2">
                  <c:v>0.71983926685789701</c:v>
                </c:pt>
                <c:pt idx="3">
                  <c:v>0.74902264625673942</c:v>
                </c:pt>
                <c:pt idx="4">
                  <c:v>0.77108932974779243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0-785B-4966-9106-8F82DAD69DDC}"/>
            </c:ext>
          </c:extLst>
        </c:ser>
        <c:dLbls>
          <c:showVal val="1"/>
        </c:dLbls>
        <c:axId val="68714496"/>
        <c:axId val="68716416"/>
      </c:scatterChart>
      <c:valAx>
        <c:axId val="68714496"/>
        <c:scaling>
          <c:orientation val="minMax"/>
          <c:min val="2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 (T)/N(E)</a:t>
                </a:r>
                <a:endParaRPr lang="ru-RU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8716416"/>
        <c:crosses val="autoZero"/>
        <c:crossBetween val="midCat"/>
      </c:valAx>
      <c:valAx>
        <c:axId val="68716416"/>
        <c:scaling>
          <c:orientation val="minMax"/>
          <c:min val="0.6000000000000002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КВП</a:t>
                </a:r>
              </a:p>
            </c:rich>
          </c:tx>
          <c:layout>
            <c:manualLayout>
              <c:xMode val="edge"/>
              <c:yMode val="edge"/>
              <c:x val="1.9444444444444445E-2"/>
              <c:y val="0.35849919801691454"/>
            </c:manualLayout>
          </c:layout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87144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16427196921103268"/>
          <c:y val="5.8520542075097749E-2"/>
          <c:w val="0.81220868077827668"/>
          <c:h val="0.55536932883389578"/>
        </c:manualLayout>
      </c:layout>
      <c:lineChart>
        <c:grouping val="standard"/>
        <c:ser>
          <c:idx val="0"/>
          <c:order val="0"/>
          <c:tx>
            <c:strRef>
              <c:f>'Теплова схема (2)'!$B$129</c:f>
              <c:strCache>
                <c:ptCount val="1"/>
                <c:pt idx="0">
                  <c:v>500 кВт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'Теплова схема (2)'!$C$128:$J$128</c:f>
              <c:numCache>
                <c:formatCode>General</c:formatCode>
                <c:ptCount val="8"/>
                <c:pt idx="0">
                  <c:v>8</c:v>
                </c:pt>
                <c:pt idx="1">
                  <c:v>5</c:v>
                </c:pt>
                <c:pt idx="2">
                  <c:v>0</c:v>
                </c:pt>
                <c:pt idx="3">
                  <c:v>-5</c:v>
                </c:pt>
                <c:pt idx="4">
                  <c:v>-10</c:v>
                </c:pt>
                <c:pt idx="5">
                  <c:v>-15</c:v>
                </c:pt>
                <c:pt idx="6">
                  <c:v>-20</c:v>
                </c:pt>
                <c:pt idx="7">
                  <c:v>-22</c:v>
                </c:pt>
              </c:numCache>
            </c:numRef>
          </c:cat>
          <c:val>
            <c:numRef>
              <c:f>'Теплова схема (2)'!$C$129:$J$129</c:f>
              <c:numCache>
                <c:formatCode>#,##0.00000</c:formatCode>
                <c:ptCount val="8"/>
                <c:pt idx="0">
                  <c:v>3.8585326484958959E-3</c:v>
                </c:pt>
                <c:pt idx="1">
                  <c:v>5.0160924430446667E-3</c:v>
                </c:pt>
                <c:pt idx="2">
                  <c:v>6.9453587672926179E-3</c:v>
                </c:pt>
                <c:pt idx="3">
                  <c:v>8.8746250915405622E-3</c:v>
                </c:pt>
                <c:pt idx="4">
                  <c:v>1.0803891415788514E-2</c:v>
                </c:pt>
                <c:pt idx="5">
                  <c:v>1.2733157740036465E-2</c:v>
                </c:pt>
                <c:pt idx="6">
                  <c:v>1.466242406428441E-2</c:v>
                </c:pt>
                <c:pt idx="7">
                  <c:v>1.5434130593983591E-2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B3B-49FE-9DF3-26F18B156681}"/>
            </c:ext>
          </c:extLst>
        </c:ser>
        <c:ser>
          <c:idx val="1"/>
          <c:order val="1"/>
          <c:tx>
            <c:strRef>
              <c:f>'Теплова схема (2)'!$B$130</c:f>
              <c:strCache>
                <c:ptCount val="1"/>
                <c:pt idx="0">
                  <c:v>850 кВт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'Теплова схема (2)'!$C$128:$J$128</c:f>
              <c:numCache>
                <c:formatCode>General</c:formatCode>
                <c:ptCount val="8"/>
                <c:pt idx="0">
                  <c:v>8</c:v>
                </c:pt>
                <c:pt idx="1">
                  <c:v>5</c:v>
                </c:pt>
                <c:pt idx="2">
                  <c:v>0</c:v>
                </c:pt>
                <c:pt idx="3">
                  <c:v>-5</c:v>
                </c:pt>
                <c:pt idx="4">
                  <c:v>-10</c:v>
                </c:pt>
                <c:pt idx="5">
                  <c:v>-15</c:v>
                </c:pt>
                <c:pt idx="6">
                  <c:v>-20</c:v>
                </c:pt>
                <c:pt idx="7">
                  <c:v>-22</c:v>
                </c:pt>
              </c:numCache>
            </c:numRef>
          </c:cat>
          <c:val>
            <c:numRef>
              <c:f>'Теплова схема (2)'!$C$130:$J$130</c:f>
              <c:numCache>
                <c:formatCode>#,##0.00000</c:formatCode>
                <c:ptCount val="8"/>
                <c:pt idx="0">
                  <c:v>6.5643524276911384E-3</c:v>
                </c:pt>
                <c:pt idx="1">
                  <c:v>8.5336581559984741E-3</c:v>
                </c:pt>
                <c:pt idx="2">
                  <c:v>1.1815834369844042E-2</c:v>
                </c:pt>
                <c:pt idx="3">
                  <c:v>1.5098010583689604E-2</c:v>
                </c:pt>
                <c:pt idx="4">
                  <c:v>1.838018679753518E-2</c:v>
                </c:pt>
                <c:pt idx="5">
                  <c:v>2.1662363011380751E-2</c:v>
                </c:pt>
                <c:pt idx="6">
                  <c:v>2.4944539225226315E-2</c:v>
                </c:pt>
                <c:pt idx="7">
                  <c:v>2.6257409710764554E-2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B3B-49FE-9DF3-26F18B156681}"/>
            </c:ext>
          </c:extLst>
        </c:ser>
        <c:ser>
          <c:idx val="2"/>
          <c:order val="2"/>
          <c:tx>
            <c:strRef>
              <c:f>'Теплова схема (2)'!$B$131</c:f>
              <c:strCache>
                <c:ptCount val="1"/>
                <c:pt idx="0">
                  <c:v>1000 кВт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'Теплова схема (2)'!$C$128:$J$128</c:f>
              <c:numCache>
                <c:formatCode>General</c:formatCode>
                <c:ptCount val="8"/>
                <c:pt idx="0">
                  <c:v>8</c:v>
                </c:pt>
                <c:pt idx="1">
                  <c:v>5</c:v>
                </c:pt>
                <c:pt idx="2">
                  <c:v>0</c:v>
                </c:pt>
                <c:pt idx="3">
                  <c:v>-5</c:v>
                </c:pt>
                <c:pt idx="4">
                  <c:v>-10</c:v>
                </c:pt>
                <c:pt idx="5">
                  <c:v>-15</c:v>
                </c:pt>
                <c:pt idx="6">
                  <c:v>-20</c:v>
                </c:pt>
                <c:pt idx="7">
                  <c:v>-22</c:v>
                </c:pt>
              </c:numCache>
            </c:numRef>
          </c:cat>
          <c:val>
            <c:numRef>
              <c:f>'Теплова схема (2)'!$C$131:$J$131</c:f>
              <c:numCache>
                <c:formatCode>#,##0.00000</c:formatCode>
                <c:ptCount val="8"/>
                <c:pt idx="0">
                  <c:v>7.7224132232426102E-3</c:v>
                </c:pt>
                <c:pt idx="1">
                  <c:v>1.0039137190215394E-2</c:v>
                </c:pt>
                <c:pt idx="2">
                  <c:v>1.3900343801836699E-2</c:v>
                </c:pt>
                <c:pt idx="3">
                  <c:v>1.7761550413458005E-2</c:v>
                </c:pt>
                <c:pt idx="4">
                  <c:v>2.1622757025079313E-2</c:v>
                </c:pt>
                <c:pt idx="5">
                  <c:v>2.5483963636700614E-2</c:v>
                </c:pt>
                <c:pt idx="6">
                  <c:v>2.9345170248321919E-2</c:v>
                </c:pt>
                <c:pt idx="7">
                  <c:v>3.0889652892970444E-2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B3B-49FE-9DF3-26F18B156681}"/>
            </c:ext>
          </c:extLst>
        </c:ser>
        <c:ser>
          <c:idx val="3"/>
          <c:order val="3"/>
          <c:tx>
            <c:strRef>
              <c:f>'Теплова схема (2)'!$B$132</c:f>
              <c:strCache>
                <c:ptCount val="1"/>
                <c:pt idx="0">
                  <c:v>1250 кВт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'Теплова схема (2)'!$C$128:$J$128</c:f>
              <c:numCache>
                <c:formatCode>General</c:formatCode>
                <c:ptCount val="8"/>
                <c:pt idx="0">
                  <c:v>8</c:v>
                </c:pt>
                <c:pt idx="1">
                  <c:v>5</c:v>
                </c:pt>
                <c:pt idx="2">
                  <c:v>0</c:v>
                </c:pt>
                <c:pt idx="3">
                  <c:v>-5</c:v>
                </c:pt>
                <c:pt idx="4">
                  <c:v>-10</c:v>
                </c:pt>
                <c:pt idx="5">
                  <c:v>-15</c:v>
                </c:pt>
                <c:pt idx="6">
                  <c:v>-20</c:v>
                </c:pt>
                <c:pt idx="7">
                  <c:v>-22</c:v>
                </c:pt>
              </c:numCache>
            </c:numRef>
          </c:cat>
          <c:val>
            <c:numRef>
              <c:f>'Теплова схема (2)'!$C$132:$J$132</c:f>
              <c:numCache>
                <c:formatCode>#,##0.00000</c:formatCode>
                <c:ptCount val="8"/>
                <c:pt idx="0">
                  <c:v>9.6530165290532634E-3</c:v>
                </c:pt>
                <c:pt idx="1">
                  <c:v>1.2548921487769241E-2</c:v>
                </c:pt>
                <c:pt idx="2">
                  <c:v>1.7375429752295869E-2</c:v>
                </c:pt>
                <c:pt idx="3">
                  <c:v>2.2201938016822506E-2</c:v>
                </c:pt>
                <c:pt idx="4">
                  <c:v>2.7028446281349136E-2</c:v>
                </c:pt>
                <c:pt idx="5">
                  <c:v>3.1854954545875766E-2</c:v>
                </c:pt>
                <c:pt idx="6">
                  <c:v>3.6681462810402396E-2</c:v>
                </c:pt>
                <c:pt idx="7">
                  <c:v>3.8612066116213047E-2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B3B-49FE-9DF3-26F18B156681}"/>
            </c:ext>
          </c:extLst>
        </c:ser>
        <c:ser>
          <c:idx val="4"/>
          <c:order val="4"/>
          <c:tx>
            <c:strRef>
              <c:f>'Теплова схема (2)'!$B$133</c:f>
              <c:strCache>
                <c:ptCount val="1"/>
                <c:pt idx="0">
                  <c:v>1500 кВт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'Теплова схема (2)'!$C$128:$J$128</c:f>
              <c:numCache>
                <c:formatCode>General</c:formatCode>
                <c:ptCount val="8"/>
                <c:pt idx="0">
                  <c:v>8</c:v>
                </c:pt>
                <c:pt idx="1">
                  <c:v>5</c:v>
                </c:pt>
                <c:pt idx="2">
                  <c:v>0</c:v>
                </c:pt>
                <c:pt idx="3">
                  <c:v>-5</c:v>
                </c:pt>
                <c:pt idx="4">
                  <c:v>-10</c:v>
                </c:pt>
                <c:pt idx="5">
                  <c:v>-15</c:v>
                </c:pt>
                <c:pt idx="6">
                  <c:v>-20</c:v>
                </c:pt>
                <c:pt idx="7">
                  <c:v>-22</c:v>
                </c:pt>
              </c:numCache>
            </c:numRef>
          </c:cat>
          <c:val>
            <c:numRef>
              <c:f>'Теплова схема (2)'!$C$133:$J$133</c:f>
              <c:numCache>
                <c:formatCode>#,##0.00000</c:formatCode>
                <c:ptCount val="8"/>
                <c:pt idx="0">
                  <c:v>1.1583619834863917E-2</c:v>
                </c:pt>
                <c:pt idx="1">
                  <c:v>1.505870578532309E-2</c:v>
                </c:pt>
                <c:pt idx="2">
                  <c:v>2.0850515702755049E-2</c:v>
                </c:pt>
                <c:pt idx="3">
                  <c:v>2.6642325620187011E-2</c:v>
                </c:pt>
                <c:pt idx="4">
                  <c:v>3.2434135537618966E-2</c:v>
                </c:pt>
                <c:pt idx="5">
                  <c:v>3.8225945455050925E-2</c:v>
                </c:pt>
                <c:pt idx="6">
                  <c:v>4.4017755372482877E-2</c:v>
                </c:pt>
                <c:pt idx="7">
                  <c:v>4.633447933945567E-2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B3B-49FE-9DF3-26F18B156681}"/>
            </c:ext>
          </c:extLst>
        </c:ser>
        <c:dLbls/>
        <c:marker val="1"/>
        <c:axId val="69302912"/>
        <c:axId val="69325568"/>
      </c:lineChart>
      <c:catAx>
        <c:axId val="69302912"/>
        <c:scaling>
          <c:orientation val="minMax"/>
        </c:scaling>
        <c:axPos val="t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Температура зовнішнього повітря, </a:t>
                </a:r>
                <a:r>
                  <a:rPr lang="ru-RU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⁰С</a:t>
                </a:r>
                <a:endParaRPr lang="ru-RU"/>
              </a:p>
            </c:rich>
          </c:tx>
          <c:layout>
            <c:manualLayout>
              <c:xMode val="edge"/>
              <c:yMode val="edge"/>
              <c:x val="0.33343350522493231"/>
              <c:y val="0.90066313139429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9325568"/>
        <c:crosses val="max"/>
        <c:auto val="1"/>
        <c:lblAlgn val="ctr"/>
        <c:lblOffset val="100"/>
      </c:catAx>
      <c:valAx>
        <c:axId val="6932556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Витрата природного газу в котлі , м3/с</a:t>
                </a:r>
              </a:p>
            </c:rich>
          </c:tx>
          <c:layout>
            <c:manualLayout>
              <c:xMode val="edge"/>
              <c:yMode val="edge"/>
              <c:x val="3.7473210332351826E-2"/>
              <c:y val="1.5246739411476317E-2"/>
            </c:manualLayout>
          </c:layout>
          <c:spPr>
            <a:noFill/>
            <a:ln>
              <a:noFill/>
            </a:ln>
            <a:effectLst/>
          </c:spPr>
        </c:title>
        <c:numFmt formatCode="#,##0.000" sourceLinked="0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930291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270581956601161"/>
          <c:y val="0.94798462692163477"/>
          <c:w val="0.58892930808702448"/>
          <c:h val="5.053943728732023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lineChart>
        <c:grouping val="standard"/>
        <c:ser>
          <c:idx val="0"/>
          <c:order val="0"/>
          <c:tx>
            <c:strRef>
              <c:f>'Теплова схема (2)'!$B$163</c:f>
              <c:strCache>
                <c:ptCount val="1"/>
                <c:pt idx="0">
                  <c:v>500 кВт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'Теплова схема (2)'!$C$162:$J$162</c:f>
              <c:numCache>
                <c:formatCode>General</c:formatCode>
                <c:ptCount val="8"/>
                <c:pt idx="0">
                  <c:v>8</c:v>
                </c:pt>
                <c:pt idx="1">
                  <c:v>5</c:v>
                </c:pt>
                <c:pt idx="2">
                  <c:v>0</c:v>
                </c:pt>
                <c:pt idx="3">
                  <c:v>-5</c:v>
                </c:pt>
                <c:pt idx="4">
                  <c:v>-10</c:v>
                </c:pt>
                <c:pt idx="5">
                  <c:v>-15</c:v>
                </c:pt>
                <c:pt idx="6">
                  <c:v>-20</c:v>
                </c:pt>
                <c:pt idx="7">
                  <c:v>-22</c:v>
                </c:pt>
              </c:numCache>
            </c:numRef>
          </c:cat>
          <c:val>
            <c:numRef>
              <c:f>'Теплова схема (2)'!$C$163:$J$163</c:f>
              <c:numCache>
                <c:formatCode>General</c:formatCode>
                <c:ptCount val="8"/>
                <c:pt idx="4" formatCode="#,##0.00000">
                  <c:v>1.9056450213832501E-3</c:v>
                </c:pt>
                <c:pt idx="5" formatCode="#,##0.00000">
                  <c:v>3.8349113456312015E-3</c:v>
                </c:pt>
                <c:pt idx="6" formatCode="#,##0.00000">
                  <c:v>5.764177669879144E-3</c:v>
                </c:pt>
                <c:pt idx="7" formatCode="#,##0.00000">
                  <c:v>6.5358841995783283E-3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D59-45CC-BFB4-A49CFB97ED7B}"/>
            </c:ext>
          </c:extLst>
        </c:ser>
        <c:ser>
          <c:idx val="1"/>
          <c:order val="1"/>
          <c:tx>
            <c:strRef>
              <c:f>'Теплова схема (2)'!$B$164</c:f>
              <c:strCache>
                <c:ptCount val="1"/>
                <c:pt idx="0">
                  <c:v>850 кВт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'Теплова схема (2)'!$C$162:$J$162</c:f>
              <c:numCache>
                <c:formatCode>General</c:formatCode>
                <c:ptCount val="8"/>
                <c:pt idx="0">
                  <c:v>8</c:v>
                </c:pt>
                <c:pt idx="1">
                  <c:v>5</c:v>
                </c:pt>
                <c:pt idx="2">
                  <c:v>0</c:v>
                </c:pt>
                <c:pt idx="3">
                  <c:v>-5</c:v>
                </c:pt>
                <c:pt idx="4">
                  <c:v>-10</c:v>
                </c:pt>
                <c:pt idx="5">
                  <c:v>-15</c:v>
                </c:pt>
                <c:pt idx="6">
                  <c:v>-20</c:v>
                </c:pt>
                <c:pt idx="7">
                  <c:v>-22</c:v>
                </c:pt>
              </c:numCache>
            </c:numRef>
          </c:cat>
          <c:val>
            <c:numRef>
              <c:f>'Теплова схема (2)'!$C$164:$J$164</c:f>
              <c:numCache>
                <c:formatCode>General</c:formatCode>
                <c:ptCount val="8"/>
                <c:pt idx="2" formatCode="#,##0.00000">
                  <c:v>2.9175879754387763E-3</c:v>
                </c:pt>
                <c:pt idx="3" formatCode="#,##0.00000">
                  <c:v>6.1997641892843434E-3</c:v>
                </c:pt>
                <c:pt idx="4" formatCode="#,##0.00000">
                  <c:v>9.4819404031299074E-3</c:v>
                </c:pt>
                <c:pt idx="5" formatCode="#,##0.00000">
                  <c:v>1.2764116616975487E-2</c:v>
                </c:pt>
                <c:pt idx="6" formatCode="#,##0.00000">
                  <c:v>1.6046292830821048E-2</c:v>
                </c:pt>
                <c:pt idx="7" formatCode="#,##0.00000">
                  <c:v>1.7359163316359286E-2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D59-45CC-BFB4-A49CFB97ED7B}"/>
            </c:ext>
          </c:extLst>
        </c:ser>
        <c:ser>
          <c:idx val="2"/>
          <c:order val="2"/>
          <c:tx>
            <c:strRef>
              <c:f>'Теплова схема (2)'!$B$165</c:f>
              <c:strCache>
                <c:ptCount val="1"/>
                <c:pt idx="0">
                  <c:v>1000 кВт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'Теплова схема (2)'!$C$162:$J$162</c:f>
              <c:numCache>
                <c:formatCode>General</c:formatCode>
                <c:ptCount val="8"/>
                <c:pt idx="0">
                  <c:v>8</c:v>
                </c:pt>
                <c:pt idx="1">
                  <c:v>5</c:v>
                </c:pt>
                <c:pt idx="2">
                  <c:v>0</c:v>
                </c:pt>
                <c:pt idx="3">
                  <c:v>-5</c:v>
                </c:pt>
                <c:pt idx="4">
                  <c:v>-10</c:v>
                </c:pt>
                <c:pt idx="5">
                  <c:v>-15</c:v>
                </c:pt>
                <c:pt idx="6">
                  <c:v>-20</c:v>
                </c:pt>
                <c:pt idx="7">
                  <c:v>-22</c:v>
                </c:pt>
              </c:numCache>
            </c:numRef>
          </c:cat>
          <c:val>
            <c:numRef>
              <c:f>'Теплова схема (2)'!$C$165:$J$165</c:f>
              <c:numCache>
                <c:formatCode>#,##0.00000</c:formatCode>
                <c:ptCount val="8"/>
                <c:pt idx="1">
                  <c:v>1.1408907958101217E-3</c:v>
                </c:pt>
                <c:pt idx="2">
                  <c:v>5.0020974074314285E-3</c:v>
                </c:pt>
                <c:pt idx="3">
                  <c:v>8.863304019052734E-3</c:v>
                </c:pt>
                <c:pt idx="4">
                  <c:v>1.2724510630674039E-2</c:v>
                </c:pt>
                <c:pt idx="5">
                  <c:v>1.6585717242295347E-2</c:v>
                </c:pt>
                <c:pt idx="6">
                  <c:v>2.0446923853916651E-2</c:v>
                </c:pt>
                <c:pt idx="7">
                  <c:v>2.1991406498565177E-2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D59-45CC-BFB4-A49CFB97ED7B}"/>
            </c:ext>
          </c:extLst>
        </c:ser>
        <c:ser>
          <c:idx val="3"/>
          <c:order val="3"/>
          <c:tx>
            <c:strRef>
              <c:f>'Теплова схема (2)'!$B$166</c:f>
              <c:strCache>
                <c:ptCount val="1"/>
                <c:pt idx="0">
                  <c:v>1250 кВт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'Теплова схема (2)'!$C$162:$J$162</c:f>
              <c:numCache>
                <c:formatCode>General</c:formatCode>
                <c:ptCount val="8"/>
                <c:pt idx="0">
                  <c:v>8</c:v>
                </c:pt>
                <c:pt idx="1">
                  <c:v>5</c:v>
                </c:pt>
                <c:pt idx="2">
                  <c:v>0</c:v>
                </c:pt>
                <c:pt idx="3">
                  <c:v>-5</c:v>
                </c:pt>
                <c:pt idx="4">
                  <c:v>-10</c:v>
                </c:pt>
                <c:pt idx="5">
                  <c:v>-15</c:v>
                </c:pt>
                <c:pt idx="6">
                  <c:v>-20</c:v>
                </c:pt>
                <c:pt idx="7">
                  <c:v>-22</c:v>
                </c:pt>
              </c:numCache>
            </c:numRef>
          </c:cat>
          <c:val>
            <c:numRef>
              <c:f>'Теплова схема (2)'!$C$166:$J$166</c:f>
              <c:numCache>
                <c:formatCode>#,##0.00000</c:formatCode>
                <c:ptCount val="8"/>
                <c:pt idx="0">
                  <c:v>7.5477013464800193E-4</c:v>
                </c:pt>
                <c:pt idx="1">
                  <c:v>3.6506750933639801E-3</c:v>
                </c:pt>
                <c:pt idx="2">
                  <c:v>8.4771833578906122E-3</c:v>
                </c:pt>
                <c:pt idx="3">
                  <c:v>1.3303691622417244E-2</c:v>
                </c:pt>
                <c:pt idx="4">
                  <c:v>1.8130199886943872E-2</c:v>
                </c:pt>
                <c:pt idx="5">
                  <c:v>2.2956708151470506E-2</c:v>
                </c:pt>
                <c:pt idx="6">
                  <c:v>2.7783216415997146E-2</c:v>
                </c:pt>
                <c:pt idx="7">
                  <c:v>2.971381972180779E-2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D59-45CC-BFB4-A49CFB97ED7B}"/>
            </c:ext>
          </c:extLst>
        </c:ser>
        <c:ser>
          <c:idx val="4"/>
          <c:order val="4"/>
          <c:tx>
            <c:strRef>
              <c:f>'Теплова схема (2)'!$B$167</c:f>
              <c:strCache>
                <c:ptCount val="1"/>
                <c:pt idx="0">
                  <c:v>1500 кВт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'Теплова схема (2)'!$C$162:$J$162</c:f>
              <c:numCache>
                <c:formatCode>General</c:formatCode>
                <c:ptCount val="8"/>
                <c:pt idx="0">
                  <c:v>8</c:v>
                </c:pt>
                <c:pt idx="1">
                  <c:v>5</c:v>
                </c:pt>
                <c:pt idx="2">
                  <c:v>0</c:v>
                </c:pt>
                <c:pt idx="3">
                  <c:v>-5</c:v>
                </c:pt>
                <c:pt idx="4">
                  <c:v>-10</c:v>
                </c:pt>
                <c:pt idx="5">
                  <c:v>-15</c:v>
                </c:pt>
                <c:pt idx="6">
                  <c:v>-20</c:v>
                </c:pt>
                <c:pt idx="7">
                  <c:v>-22</c:v>
                </c:pt>
              </c:numCache>
            </c:numRef>
          </c:cat>
          <c:val>
            <c:numRef>
              <c:f>'Теплова схема (2)'!$C$167:$J$167</c:f>
              <c:numCache>
                <c:formatCode>#,##0.00000</c:formatCode>
                <c:ptCount val="8"/>
                <c:pt idx="0">
                  <c:v>2.6853734404586483E-3</c:v>
                </c:pt>
                <c:pt idx="1">
                  <c:v>6.1604593909178242E-3</c:v>
                </c:pt>
                <c:pt idx="2">
                  <c:v>1.1952269308349779E-2</c:v>
                </c:pt>
                <c:pt idx="3">
                  <c:v>1.774407922578174E-2</c:v>
                </c:pt>
                <c:pt idx="4">
                  <c:v>2.3535889143213692E-2</c:v>
                </c:pt>
                <c:pt idx="5">
                  <c:v>2.932769906064565E-2</c:v>
                </c:pt>
                <c:pt idx="6">
                  <c:v>3.5119508978077606E-2</c:v>
                </c:pt>
                <c:pt idx="7">
                  <c:v>3.7436232945050399E-2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D59-45CC-BFB4-A49CFB97ED7B}"/>
            </c:ext>
          </c:extLst>
        </c:ser>
        <c:dLbls/>
        <c:marker val="1"/>
        <c:axId val="69381120"/>
        <c:axId val="69395584"/>
      </c:lineChart>
      <c:catAx>
        <c:axId val="69381120"/>
        <c:scaling>
          <c:orientation val="minMax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Температура зовнішнього повітря, </a:t>
                </a:r>
                <a:r>
                  <a:rPr lang="ru-RU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⁰С</a:t>
                </a:r>
                <a:endParaRPr lang="ru-RU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9395584"/>
        <c:crosses val="autoZero"/>
        <c:auto val="1"/>
        <c:lblAlgn val="ctr"/>
        <c:lblOffset val="100"/>
      </c:catAx>
      <c:valAx>
        <c:axId val="6939558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Витрата  природного газу в котлі, м3/с</a:t>
                </a:r>
              </a:p>
            </c:rich>
          </c:tx>
          <c:layout>
            <c:manualLayout>
              <c:xMode val="edge"/>
              <c:yMode val="edge"/>
              <c:x val="4.5364903473018414E-2"/>
              <c:y val="1.7927846798253683E-2"/>
            </c:manualLayout>
          </c:layout>
          <c:spPr>
            <a:noFill/>
            <a:ln>
              <a:noFill/>
            </a:ln>
            <a:effectLst/>
          </c:spPr>
        </c:title>
        <c:numFmt formatCode="#,##0.000" sourceLinked="0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938112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ser>
          <c:idx val="0"/>
          <c:order val="0"/>
          <c:tx>
            <c:strRef>
              <c:f>'Теплова схема (2)'!$B$179</c:f>
              <c:strCache>
                <c:ptCount val="1"/>
                <c:pt idx="0">
                  <c:v>500 кВт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numRef>
              <c:f>'Теплова схема (2)'!$C$178:$J$178</c:f>
              <c:numCache>
                <c:formatCode>General</c:formatCode>
                <c:ptCount val="8"/>
                <c:pt idx="0">
                  <c:v>8</c:v>
                </c:pt>
                <c:pt idx="1">
                  <c:v>5</c:v>
                </c:pt>
                <c:pt idx="2">
                  <c:v>0</c:v>
                </c:pt>
                <c:pt idx="3">
                  <c:v>-5</c:v>
                </c:pt>
                <c:pt idx="4">
                  <c:v>-10</c:v>
                </c:pt>
                <c:pt idx="5">
                  <c:v>-15</c:v>
                </c:pt>
                <c:pt idx="6">
                  <c:v>-20</c:v>
                </c:pt>
                <c:pt idx="7">
                  <c:v>-22</c:v>
                </c:pt>
              </c:numCache>
            </c:numRef>
          </c:cat>
          <c:val>
            <c:numRef>
              <c:f>'Теплова схема (2)'!$C$179:$J$179</c:f>
              <c:numCache>
                <c:formatCode>0.00</c:formatCode>
                <c:ptCount val="8"/>
                <c:pt idx="0">
                  <c:v>9.0345226844942275</c:v>
                </c:pt>
                <c:pt idx="1">
                  <c:v>26.176779379575162</c:v>
                </c:pt>
                <c:pt idx="2">
                  <c:v>31.384131568940489</c:v>
                </c:pt>
                <c:pt idx="3">
                  <c:v>21.392816260664009</c:v>
                </c:pt>
                <c:pt idx="4">
                  <c:v>10.302033745586641</c:v>
                </c:pt>
                <c:pt idx="5">
                  <c:v>3.767161593535413</c:v>
                </c:pt>
                <c:pt idx="6">
                  <c:v>1.5376169769532295</c:v>
                </c:pt>
                <c:pt idx="7">
                  <c:v>0.76880848847661465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469-47BF-9D37-DF90285FE04C}"/>
            </c:ext>
          </c:extLst>
        </c:ser>
        <c:ser>
          <c:idx val="1"/>
          <c:order val="1"/>
          <c:tx>
            <c:strRef>
              <c:f>'Теплова схема (2)'!$B$180</c:f>
              <c:strCache>
                <c:ptCount val="1"/>
                <c:pt idx="0">
                  <c:v>850 кВт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numRef>
              <c:f>'Теплова схема (2)'!$C$178:$J$178</c:f>
              <c:numCache>
                <c:formatCode>General</c:formatCode>
                <c:ptCount val="8"/>
                <c:pt idx="0">
                  <c:v>8</c:v>
                </c:pt>
                <c:pt idx="1">
                  <c:v>5</c:v>
                </c:pt>
                <c:pt idx="2">
                  <c:v>0</c:v>
                </c:pt>
                <c:pt idx="3">
                  <c:v>-5</c:v>
                </c:pt>
                <c:pt idx="4">
                  <c:v>-10</c:v>
                </c:pt>
                <c:pt idx="5">
                  <c:v>-15</c:v>
                </c:pt>
                <c:pt idx="6">
                  <c:v>-20</c:v>
                </c:pt>
                <c:pt idx="7">
                  <c:v>-22</c:v>
                </c:pt>
              </c:numCache>
            </c:numRef>
          </c:cat>
          <c:val>
            <c:numRef>
              <c:f>'Теплова схема (2)'!$C$180:$J$180</c:f>
              <c:numCache>
                <c:formatCode>0.00</c:formatCode>
                <c:ptCount val="8"/>
                <c:pt idx="0">
                  <c:v>15.370037348293137</c:v>
                </c:pt>
                <c:pt idx="1">
                  <c:v>44.533407106567395</c:v>
                </c:pt>
                <c:pt idx="2">
                  <c:v>40.208683947326961</c:v>
                </c:pt>
                <c:pt idx="3">
                  <c:v>21.449756828497552</c:v>
                </c:pt>
                <c:pt idx="4">
                  <c:v>10.302033745586645</c:v>
                </c:pt>
                <c:pt idx="5">
                  <c:v>3.7671615935354148</c:v>
                </c:pt>
                <c:pt idx="6">
                  <c:v>1.53761697695323</c:v>
                </c:pt>
                <c:pt idx="7">
                  <c:v>0.76880848847661454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469-47BF-9D37-DF90285FE04C}"/>
            </c:ext>
          </c:extLst>
        </c:ser>
        <c:ser>
          <c:idx val="2"/>
          <c:order val="2"/>
          <c:tx>
            <c:strRef>
              <c:f>'Теплова схема (2)'!$B$181</c:f>
              <c:strCache>
                <c:ptCount val="1"/>
                <c:pt idx="0">
                  <c:v>1000 кВт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cat>
            <c:numRef>
              <c:f>'Теплова схема (2)'!$C$178:$J$178</c:f>
              <c:numCache>
                <c:formatCode>General</c:formatCode>
                <c:ptCount val="8"/>
                <c:pt idx="0">
                  <c:v>8</c:v>
                </c:pt>
                <c:pt idx="1">
                  <c:v>5</c:v>
                </c:pt>
                <c:pt idx="2">
                  <c:v>0</c:v>
                </c:pt>
                <c:pt idx="3">
                  <c:v>-5</c:v>
                </c:pt>
                <c:pt idx="4">
                  <c:v>-10</c:v>
                </c:pt>
                <c:pt idx="5">
                  <c:v>-15</c:v>
                </c:pt>
                <c:pt idx="6">
                  <c:v>-20</c:v>
                </c:pt>
                <c:pt idx="7">
                  <c:v>-22</c:v>
                </c:pt>
              </c:numCache>
            </c:numRef>
          </c:cat>
          <c:val>
            <c:numRef>
              <c:f>'Теплова схема (2)'!$C$181:$J$181</c:f>
              <c:numCache>
                <c:formatCode>0.00</c:formatCode>
                <c:ptCount val="8"/>
                <c:pt idx="0">
                  <c:v>18.081567217429171</c:v>
                </c:pt>
                <c:pt idx="1">
                  <c:v>46.436032703987571</c:v>
                </c:pt>
                <c:pt idx="2">
                  <c:v>40.208683947326982</c:v>
                </c:pt>
                <c:pt idx="3">
                  <c:v>21.449756828497566</c:v>
                </c:pt>
                <c:pt idx="4">
                  <c:v>10.302033745586648</c:v>
                </c:pt>
                <c:pt idx="5">
                  <c:v>3.7671615935354148</c:v>
                </c:pt>
                <c:pt idx="6">
                  <c:v>1.5376169769532302</c:v>
                </c:pt>
                <c:pt idx="7">
                  <c:v>0.76880848847661509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469-47BF-9D37-DF90285FE04C}"/>
            </c:ext>
          </c:extLst>
        </c:ser>
        <c:ser>
          <c:idx val="3"/>
          <c:order val="3"/>
          <c:tx>
            <c:strRef>
              <c:f>'Теплова схема (2)'!$B$182</c:f>
              <c:strCache>
                <c:ptCount val="1"/>
                <c:pt idx="0">
                  <c:v>1250 кВт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cat>
            <c:numRef>
              <c:f>'Теплова схема (2)'!$C$178:$J$178</c:f>
              <c:numCache>
                <c:formatCode>General</c:formatCode>
                <c:ptCount val="8"/>
                <c:pt idx="0">
                  <c:v>8</c:v>
                </c:pt>
                <c:pt idx="1">
                  <c:v>5</c:v>
                </c:pt>
                <c:pt idx="2">
                  <c:v>0</c:v>
                </c:pt>
                <c:pt idx="3">
                  <c:v>-5</c:v>
                </c:pt>
                <c:pt idx="4">
                  <c:v>-10</c:v>
                </c:pt>
                <c:pt idx="5">
                  <c:v>-15</c:v>
                </c:pt>
                <c:pt idx="6">
                  <c:v>-20</c:v>
                </c:pt>
                <c:pt idx="7">
                  <c:v>-22</c:v>
                </c:pt>
              </c:numCache>
            </c:numRef>
          </c:cat>
          <c:val>
            <c:numRef>
              <c:f>'Теплова схема (2)'!$C$182:$J$182</c:f>
              <c:numCache>
                <c:formatCode>0.00</c:formatCode>
                <c:ptCount val="8"/>
                <c:pt idx="0">
                  <c:v>20.834710037716249</c:v>
                </c:pt>
                <c:pt idx="1">
                  <c:v>46.436032703987507</c:v>
                </c:pt>
                <c:pt idx="2">
                  <c:v>40.208683947326932</c:v>
                </c:pt>
                <c:pt idx="3">
                  <c:v>21.449756828497534</c:v>
                </c:pt>
                <c:pt idx="4">
                  <c:v>10.302033745586632</c:v>
                </c:pt>
                <c:pt idx="5">
                  <c:v>3.7671615935354099</c:v>
                </c:pt>
                <c:pt idx="6">
                  <c:v>1.5376169769532277</c:v>
                </c:pt>
                <c:pt idx="7">
                  <c:v>0.76880848847661432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469-47BF-9D37-DF90285FE04C}"/>
            </c:ext>
          </c:extLst>
        </c:ser>
        <c:ser>
          <c:idx val="4"/>
          <c:order val="4"/>
          <c:tx>
            <c:strRef>
              <c:f>'Теплова схема (2)'!$B$183</c:f>
              <c:strCache>
                <c:ptCount val="1"/>
                <c:pt idx="0">
                  <c:v>1500 кВт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cat>
            <c:numRef>
              <c:f>'Теплова схема (2)'!$C$178:$J$178</c:f>
              <c:numCache>
                <c:formatCode>General</c:formatCode>
                <c:ptCount val="8"/>
                <c:pt idx="0">
                  <c:v>8</c:v>
                </c:pt>
                <c:pt idx="1">
                  <c:v>5</c:v>
                </c:pt>
                <c:pt idx="2">
                  <c:v>0</c:v>
                </c:pt>
                <c:pt idx="3">
                  <c:v>-5</c:v>
                </c:pt>
                <c:pt idx="4">
                  <c:v>-10</c:v>
                </c:pt>
                <c:pt idx="5">
                  <c:v>-15</c:v>
                </c:pt>
                <c:pt idx="6">
                  <c:v>-20</c:v>
                </c:pt>
                <c:pt idx="7">
                  <c:v>-22</c:v>
                </c:pt>
              </c:numCache>
            </c:numRef>
          </c:cat>
          <c:val>
            <c:numRef>
              <c:f>'Теплова схема (2)'!$C$183:$J$183</c:f>
              <c:numCache>
                <c:formatCode>0.00</c:formatCode>
                <c:ptCount val="8"/>
                <c:pt idx="0">
                  <c:v>20.834710037716267</c:v>
                </c:pt>
                <c:pt idx="1">
                  <c:v>46.436032703987543</c:v>
                </c:pt>
                <c:pt idx="2">
                  <c:v>40.208683947326961</c:v>
                </c:pt>
                <c:pt idx="3">
                  <c:v>21.449756828497556</c:v>
                </c:pt>
                <c:pt idx="4">
                  <c:v>10.302033745586641</c:v>
                </c:pt>
                <c:pt idx="5">
                  <c:v>3.7671615935354139</c:v>
                </c:pt>
                <c:pt idx="6">
                  <c:v>1.5376169769532309</c:v>
                </c:pt>
                <c:pt idx="7">
                  <c:v>0.76880848847661498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469-47BF-9D37-DF90285FE04C}"/>
            </c:ext>
          </c:extLst>
        </c:ser>
        <c:dLbls/>
        <c:shape val="box"/>
        <c:axId val="69947776"/>
        <c:axId val="69949696"/>
        <c:axId val="69387584"/>
      </c:bar3DChart>
      <c:catAx>
        <c:axId val="69947776"/>
        <c:scaling>
          <c:orientation val="minMax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Температура зовнішнього повітря,</a:t>
                </a:r>
                <a:r>
                  <a:rPr lang="ru-RU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⁰С</a:t>
                </a:r>
                <a:endParaRPr lang="ru-RU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9949696"/>
        <c:crosses val="autoZero"/>
        <c:auto val="1"/>
        <c:lblAlgn val="ctr"/>
        <c:lblOffset val="100"/>
      </c:catAx>
      <c:valAx>
        <c:axId val="6994969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noProof="0" dirty="0"/>
                  <a:t>Скорочення споживання природного газу теплогенератором за опалювальний період,  </a:t>
                </a:r>
                <a:r>
                  <a:rPr lang="ru-RU" dirty="0"/>
                  <a:t>тис. м3/</a:t>
                </a:r>
                <a:r>
                  <a:rPr lang="ru-RU" dirty="0" err="1"/>
                  <a:t>о.п</a:t>
                </a:r>
                <a:r>
                  <a:rPr lang="ru-RU" dirty="0"/>
                  <a:t>.</a:t>
                </a:r>
              </a:p>
            </c:rich>
          </c:tx>
          <c:layout>
            <c:manualLayout>
              <c:xMode val="edge"/>
              <c:yMode val="edge"/>
              <c:x val="1.0533264710555698E-2"/>
              <c:y val="0"/>
            </c:manualLayout>
          </c:layout>
          <c:spPr>
            <a:noFill/>
            <a:ln>
              <a:noFill/>
            </a:ln>
            <a:effectLst/>
          </c:spPr>
        </c:title>
        <c:numFmt formatCode="0" sourceLinked="0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9947776"/>
        <c:crosses val="autoZero"/>
        <c:crossBetween val="between"/>
      </c:valAx>
      <c:serAx>
        <c:axId val="69387584"/>
        <c:scaling>
          <c:orientation val="minMax"/>
        </c:scaling>
        <c:axPos val="b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9949696"/>
        <c:crosses val="autoZero"/>
      </c:ser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spPr>
            <a:solidFill>
              <a:schemeClr val="accent6"/>
            </a:solidFill>
            <a:ln>
              <a:noFill/>
            </a:ln>
            <a:effectLst/>
            <a:sp3d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'Теплова схема (2)'!$B$195:$B$199</c:f>
              <c:strCache>
                <c:ptCount val="5"/>
                <c:pt idx="0">
                  <c:v>500 кВт</c:v>
                </c:pt>
                <c:pt idx="1">
                  <c:v>850 кВт</c:v>
                </c:pt>
                <c:pt idx="2">
                  <c:v>1000 кВт</c:v>
                </c:pt>
                <c:pt idx="3">
                  <c:v>1250 кВт</c:v>
                </c:pt>
                <c:pt idx="4">
                  <c:v>1500 кВт</c:v>
                </c:pt>
              </c:strCache>
            </c:strRef>
          </c:cat>
          <c:val>
            <c:numRef>
              <c:f>'Теплова схема (2)'!$C$195:$C$199</c:f>
              <c:numCache>
                <c:formatCode>0.00</c:formatCode>
                <c:ptCount val="5"/>
                <c:pt idx="0">
                  <c:v>104.36387069822577</c:v>
                </c:pt>
                <c:pt idx="1">
                  <c:v>137.93750603523696</c:v>
                </c:pt>
                <c:pt idx="2">
                  <c:v>142.55166150179321</c:v>
                </c:pt>
                <c:pt idx="3">
                  <c:v>145.30480432208009</c:v>
                </c:pt>
                <c:pt idx="4">
                  <c:v>145.3048043220802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D8E-45DB-992A-E8863D620BA0}"/>
            </c:ext>
          </c:extLst>
        </c:ser>
        <c:dLbls>
          <c:showVal val="1"/>
        </c:dLbls>
        <c:gapWidth val="219"/>
        <c:shape val="box"/>
        <c:axId val="69993984"/>
        <c:axId val="69995520"/>
        <c:axId val="0"/>
      </c:bar3DChart>
      <c:catAx>
        <c:axId val="6999398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9995520"/>
        <c:crosses val="autoZero"/>
        <c:auto val="1"/>
        <c:lblAlgn val="ctr"/>
        <c:lblOffset val="100"/>
      </c:catAx>
      <c:valAx>
        <c:axId val="6999552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Сумарне скорочення споживання палива за опалювальний період, тис.м3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0" sourceLinked="0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99939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0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8974BA-620A-4238-A647-7345E10DB437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1C95122C-F98B-4811-AFDE-006D1B56036E}">
      <dgm:prSet phldrT="[Текст]" custT="1"/>
      <dgm:spPr/>
      <dgm:t>
        <a:bodyPr/>
        <a:lstStyle/>
        <a:p>
          <a:r>
            <a:rPr lang="uk-UA" sz="1600" dirty="0">
              <a:solidFill>
                <a:schemeClr val="tx1"/>
              </a:solidFill>
            </a:rPr>
            <a:t>Класифікація когенераційних установок (початок)</a:t>
          </a:r>
          <a:endParaRPr lang="ru-RU" sz="1600" dirty="0">
            <a:solidFill>
              <a:schemeClr val="tx1"/>
            </a:solidFill>
          </a:endParaRPr>
        </a:p>
      </dgm:t>
    </dgm:pt>
    <dgm:pt modelId="{88F312E6-36F4-46C7-80B2-536DB1693A6B}" type="parTrans" cxnId="{46060844-06AE-48CF-B1B0-F6E374F998E1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EBB08120-D21C-4694-83DF-0AD454E28F55}" type="sibTrans" cxnId="{46060844-06AE-48CF-B1B0-F6E374F998E1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16132B7B-1F3E-4914-BAA1-5E9082E9736D}">
      <dgm:prSet phldrT="[Текст]" custT="1"/>
      <dgm:spPr/>
      <dgm:t>
        <a:bodyPr anchor="b"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>
              <a:solidFill>
                <a:schemeClr val="tx1"/>
              </a:solidFill>
            </a:rPr>
            <a:t>За </a:t>
          </a:r>
          <a:r>
            <a:rPr lang="uk-UA" sz="1600" noProof="0" dirty="0">
              <a:solidFill>
                <a:schemeClr val="tx1"/>
              </a:solidFill>
            </a:rPr>
            <a:t>комбінацією видів енергії, що одночасно виробляються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>
            <a:solidFill>
              <a:schemeClr val="tx1"/>
            </a:solidFill>
          </a:endParaRPr>
        </a:p>
      </dgm:t>
    </dgm:pt>
    <dgm:pt modelId="{EEE644B8-F884-41DA-85F9-77A1162B7071}" type="parTrans" cxnId="{24D90A45-E1C3-454A-8723-1C2833B97EB5}">
      <dgm:prSet custT="1"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AF87A8FF-7BA6-4031-8566-C2FEA541D77C}" type="sibTrans" cxnId="{24D90A45-E1C3-454A-8723-1C2833B97EB5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96020647-CD21-4CB2-8187-2711F3C8D3CE}">
      <dgm:prSet phldrT="[Текст]" custT="1"/>
      <dgm:spPr/>
      <dgm:t>
        <a:bodyPr/>
        <a:lstStyle/>
        <a:p>
          <a:r>
            <a:rPr lang="uk-UA" sz="1600" dirty="0">
              <a:solidFill>
                <a:schemeClr val="tx1"/>
              </a:solidFill>
            </a:rPr>
            <a:t>За типом базового теплового двигуна</a:t>
          </a:r>
          <a:endParaRPr lang="ru-RU" sz="1600" dirty="0">
            <a:solidFill>
              <a:schemeClr val="tx1"/>
            </a:solidFill>
          </a:endParaRPr>
        </a:p>
      </dgm:t>
    </dgm:pt>
    <dgm:pt modelId="{037866A2-5A01-45F5-A35E-CA8ED4739842}" type="parTrans" cxnId="{646FCA5B-7124-4B68-A7A2-BA0E578A67E2}">
      <dgm:prSet custT="1"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ru-RU" sz="1600" dirty="0">
            <a:solidFill>
              <a:schemeClr val="tx1"/>
            </a:solidFill>
          </a:endParaRPr>
        </a:p>
      </dgm:t>
    </dgm:pt>
    <dgm:pt modelId="{90CE88C3-A607-4FB1-94D6-11A44FFD14CC}" type="sibTrans" cxnId="{646FCA5B-7124-4B68-A7A2-BA0E578A67E2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70960313-2499-4508-9BA9-443A13137334}">
      <dgm:prSet phldrT="[Текст]" custT="1"/>
      <dgm:spPr/>
      <dgm:t>
        <a:bodyPr/>
        <a:lstStyle/>
        <a:p>
          <a:r>
            <a:rPr lang="uk-UA" sz="1600" dirty="0">
              <a:solidFill>
                <a:schemeClr val="tx1"/>
              </a:solidFill>
            </a:rPr>
            <a:t>За видом первинного джерела енергії</a:t>
          </a:r>
          <a:endParaRPr lang="ru-RU" sz="1600" dirty="0">
            <a:solidFill>
              <a:schemeClr val="tx1"/>
            </a:solidFill>
          </a:endParaRPr>
        </a:p>
      </dgm:t>
    </dgm:pt>
    <dgm:pt modelId="{4758C79E-E210-4921-AA96-C127C95AF1AA}" type="parTrans" cxnId="{9078D287-FD64-46C4-A2C3-0AF7CC6D6F60}">
      <dgm:prSet custT="1"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063A8A2C-131B-4331-B77B-0D41C9544DE5}" type="sibTrans" cxnId="{9078D287-FD64-46C4-A2C3-0AF7CC6D6F60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CF229AB8-3F07-404E-B8B3-733DAE125EFD}">
      <dgm:prSet custT="1"/>
      <dgm:spPr/>
      <dgm:t>
        <a:bodyPr/>
        <a:lstStyle/>
        <a:p>
          <a:r>
            <a:rPr lang="uk-UA" sz="1600" dirty="0">
              <a:solidFill>
                <a:schemeClr val="tx1"/>
              </a:solidFill>
            </a:rPr>
            <a:t>За кількістю видів енергії, що отримується</a:t>
          </a:r>
          <a:endParaRPr lang="ru-RU" sz="1600" dirty="0">
            <a:solidFill>
              <a:schemeClr val="tx1"/>
            </a:solidFill>
          </a:endParaRPr>
        </a:p>
      </dgm:t>
    </dgm:pt>
    <dgm:pt modelId="{D188FEEB-56AA-45E1-A10B-E6CEBAFABDA9}" type="parTrans" cxnId="{D3101823-56F7-416F-B49B-45E62F1EFE8F}">
      <dgm:prSet custT="1"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1E9F77F6-4025-4ED0-B2E8-46D202F9B01D}" type="sibTrans" cxnId="{D3101823-56F7-416F-B49B-45E62F1EFE8F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10EDFBC8-3BCC-40BC-A7FE-3F4C412C92EC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</a:rPr>
            <a:t>1. Бігенераційна</a:t>
          </a:r>
        </a:p>
        <a:p>
          <a:r>
            <a:rPr lang="uk-UA" sz="1400" dirty="0">
              <a:solidFill>
                <a:schemeClr val="tx1"/>
              </a:solidFill>
            </a:rPr>
            <a:t>2. Тригенераційна</a:t>
          </a:r>
        </a:p>
        <a:p>
          <a:r>
            <a:rPr lang="uk-UA" sz="1400" dirty="0">
              <a:solidFill>
                <a:schemeClr val="tx1"/>
              </a:solidFill>
            </a:rPr>
            <a:t>3. Полігенераційна</a:t>
          </a:r>
          <a:endParaRPr lang="ru-RU" sz="1400" dirty="0">
            <a:solidFill>
              <a:schemeClr val="tx1"/>
            </a:solidFill>
          </a:endParaRPr>
        </a:p>
      </dgm:t>
    </dgm:pt>
    <dgm:pt modelId="{60AECEBA-449D-4108-A50C-CF28FD48CFD0}" type="parTrans" cxnId="{206325B6-F1BA-4FD5-8F4E-092BAB8ED457}">
      <dgm:prSet custT="1"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B9C8498E-36D1-4638-835B-81BD3D548343}" type="sibTrans" cxnId="{206325B6-F1BA-4FD5-8F4E-092BAB8ED457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2F4F2B2D-BF4B-4C47-B312-5967C01E42AA}">
      <dgm:prSet custT="1"/>
      <dgm:spPr/>
      <dgm:t>
        <a:bodyPr/>
        <a:lstStyle/>
        <a:p>
          <a:r>
            <a:rPr lang="uk-UA" sz="1400" dirty="0"/>
            <a:t>1. Тепломеханічна</a:t>
          </a:r>
        </a:p>
        <a:p>
          <a:r>
            <a:rPr lang="uk-UA" sz="1400" dirty="0">
              <a:solidFill>
                <a:schemeClr val="tx1"/>
              </a:solidFill>
            </a:rPr>
            <a:t>2. Тепло – механікоелектрична</a:t>
          </a:r>
        </a:p>
        <a:p>
          <a:r>
            <a:rPr lang="uk-UA" sz="1400" dirty="0">
              <a:solidFill>
                <a:schemeClr val="tx1"/>
              </a:solidFill>
            </a:rPr>
            <a:t>3. </a:t>
          </a:r>
          <a:r>
            <a:rPr lang="uk-UA" sz="1400" noProof="0" dirty="0">
              <a:solidFill>
                <a:schemeClr val="tx1"/>
              </a:solidFill>
            </a:rPr>
            <a:t>Тепло-механікоелектрична</a:t>
          </a:r>
          <a:r>
            <a:rPr lang="ru-RU" sz="1400" dirty="0">
              <a:solidFill>
                <a:schemeClr val="tx1"/>
              </a:solidFill>
            </a:rPr>
            <a:t> з додатковою холодопродуктивністю</a:t>
          </a:r>
        </a:p>
        <a:p>
          <a:r>
            <a:rPr lang="uk-UA" sz="1400" dirty="0">
              <a:solidFill>
                <a:schemeClr val="tx1"/>
              </a:solidFill>
            </a:rPr>
            <a:t>4. </a:t>
          </a:r>
          <a:r>
            <a:rPr lang="ru-RU" sz="1400" dirty="0">
              <a:solidFill>
                <a:schemeClr val="tx1"/>
              </a:solidFill>
            </a:rPr>
            <a:t>Тепло - </a:t>
          </a:r>
          <a:r>
            <a:rPr lang="uk-UA" sz="1400" noProof="0" dirty="0">
              <a:solidFill>
                <a:schemeClr val="tx1"/>
              </a:solidFill>
            </a:rPr>
            <a:t>механікоелектрична з термоелектричними </a:t>
          </a:r>
          <a:r>
            <a:rPr lang="ru-RU" sz="1400" dirty="0">
              <a:solidFill>
                <a:schemeClr val="tx1"/>
              </a:solidFill>
            </a:rPr>
            <a:t>генераторами</a:t>
          </a:r>
        </a:p>
        <a:p>
          <a:r>
            <a:rPr lang="uk-UA" sz="1400" dirty="0">
              <a:solidFill>
                <a:schemeClr val="tx1"/>
              </a:solidFill>
            </a:rPr>
            <a:t>5. </a:t>
          </a:r>
          <a:r>
            <a:rPr lang="ru-RU" sz="1400" dirty="0">
              <a:solidFill>
                <a:schemeClr val="tx1"/>
              </a:solidFill>
            </a:rPr>
            <a:t>Тепло- механікоелектрична з </a:t>
          </a:r>
          <a:r>
            <a:rPr lang="uk-UA" sz="1400" noProof="0" dirty="0">
              <a:solidFill>
                <a:schemeClr val="tx1"/>
              </a:solidFill>
            </a:rPr>
            <a:t>термохімічними реакціями </a:t>
          </a:r>
        </a:p>
        <a:p>
          <a:r>
            <a:rPr lang="uk-UA" sz="1400" dirty="0">
              <a:solidFill>
                <a:schemeClr val="tx1"/>
              </a:solidFill>
            </a:rPr>
            <a:t>6. </a:t>
          </a:r>
          <a:r>
            <a:rPr lang="uk-UA" sz="1400" noProof="0" dirty="0">
              <a:solidFill>
                <a:schemeClr val="tx1"/>
              </a:solidFill>
            </a:rPr>
            <a:t>Тепломеханікоелектрична з хімічною резервацією та газифікацією </a:t>
          </a:r>
          <a:r>
            <a:rPr lang="uk-UA" sz="1400" noProof="0" dirty="0" err="1">
              <a:solidFill>
                <a:schemeClr val="tx1"/>
              </a:solidFill>
            </a:rPr>
            <a:t>ВГ</a:t>
          </a:r>
          <a:endParaRPr lang="uk-UA" sz="1400" noProof="0" dirty="0">
            <a:solidFill>
              <a:schemeClr val="tx1"/>
            </a:solidFill>
          </a:endParaRPr>
        </a:p>
        <a:p>
          <a:r>
            <a:rPr lang="uk-UA" sz="1400" dirty="0">
              <a:solidFill>
                <a:schemeClr val="tx1"/>
              </a:solidFill>
            </a:rPr>
            <a:t>7.  </a:t>
          </a:r>
          <a:r>
            <a:rPr lang="uk-UA" sz="1400" noProof="0" dirty="0">
              <a:solidFill>
                <a:schemeClr val="tx1"/>
              </a:solidFill>
            </a:rPr>
            <a:t>Інші види можливих комбінацій </a:t>
          </a:r>
        </a:p>
        <a:p>
          <a:endParaRPr lang="ru-RU" sz="1400" dirty="0"/>
        </a:p>
      </dgm:t>
    </dgm:pt>
    <dgm:pt modelId="{4D3788DE-5A03-44F3-9846-5B714094214C}" type="parTrans" cxnId="{87923D7C-F791-4FA2-9FA4-AA6BF9BD742D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CFAFE7B8-3B30-432E-A485-D1E883B4FF11}" type="sibTrans" cxnId="{87923D7C-F791-4FA2-9FA4-AA6BF9BD742D}">
      <dgm:prSet/>
      <dgm:spPr/>
      <dgm:t>
        <a:bodyPr/>
        <a:lstStyle/>
        <a:p>
          <a:endParaRPr lang="ru-RU"/>
        </a:p>
      </dgm:t>
    </dgm:pt>
    <dgm:pt modelId="{04D3BCF6-B1E0-4E98-ABA8-0121A946CBD0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</a:rPr>
            <a:t>1. На базі поршневого ДВЗ</a:t>
          </a:r>
        </a:p>
        <a:p>
          <a:r>
            <a:rPr lang="uk-UA" sz="1400" dirty="0">
              <a:solidFill>
                <a:schemeClr val="tx1"/>
              </a:solidFill>
            </a:rPr>
            <a:t>2. На базі газової турбіни</a:t>
          </a:r>
        </a:p>
        <a:p>
          <a:r>
            <a:rPr lang="uk-UA" sz="1400" dirty="0">
              <a:solidFill>
                <a:schemeClr val="tx1"/>
              </a:solidFill>
            </a:rPr>
            <a:t>3. На базі парової турбіни</a:t>
          </a:r>
        </a:p>
        <a:p>
          <a:r>
            <a:rPr lang="uk-UA" sz="1400" dirty="0">
              <a:solidFill>
                <a:schemeClr val="tx1"/>
              </a:solidFill>
            </a:rPr>
            <a:t>4. На базі комбінованих двигунів</a:t>
          </a:r>
          <a:endParaRPr lang="ru-RU" sz="1400" dirty="0">
            <a:solidFill>
              <a:schemeClr val="tx1"/>
            </a:solidFill>
          </a:endParaRPr>
        </a:p>
      </dgm:t>
    </dgm:pt>
    <dgm:pt modelId="{30DFB050-D6C2-4FFD-9BEE-1664E9C4039E}" type="parTrans" cxnId="{3DE9A1E8-C6C9-4639-9A97-F1F56DC7ED39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FA831681-4162-4768-9C26-8CE3E183EC9F}" type="sibTrans" cxnId="{3DE9A1E8-C6C9-4639-9A97-F1F56DC7ED39}">
      <dgm:prSet/>
      <dgm:spPr/>
      <dgm:t>
        <a:bodyPr/>
        <a:lstStyle/>
        <a:p>
          <a:endParaRPr lang="ru-RU"/>
        </a:p>
      </dgm:t>
    </dgm:pt>
    <dgm:pt modelId="{B0BFA0AC-8A6A-44FD-8D23-6E317D84499A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</a:rPr>
            <a:t>1. Ті, що працюють на рідкому  паливі</a:t>
          </a:r>
        </a:p>
        <a:p>
          <a:r>
            <a:rPr lang="uk-UA" sz="1400" dirty="0">
              <a:solidFill>
                <a:schemeClr val="tx1"/>
              </a:solidFill>
            </a:rPr>
            <a:t>2. Ті, що працюють на газоподібному паливі</a:t>
          </a:r>
        </a:p>
        <a:p>
          <a:r>
            <a:rPr lang="uk-UA" sz="1400" dirty="0">
              <a:solidFill>
                <a:schemeClr val="tx1"/>
              </a:solidFill>
            </a:rPr>
            <a:t>3. Ті, що працюють на інших видах палив </a:t>
          </a:r>
          <a:endParaRPr lang="ru-RU" sz="1400" dirty="0">
            <a:solidFill>
              <a:schemeClr val="tx1"/>
            </a:solidFill>
          </a:endParaRPr>
        </a:p>
      </dgm:t>
    </dgm:pt>
    <dgm:pt modelId="{99CF3FF0-06D1-40A8-8055-324F6393467D}" type="parTrans" cxnId="{8B03C6FA-AF23-443B-A860-D686F0B6B1F4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6B765BED-7EFC-4974-885F-F97452285281}" type="sibTrans" cxnId="{8B03C6FA-AF23-443B-A860-D686F0B6B1F4}">
      <dgm:prSet/>
      <dgm:spPr/>
      <dgm:t>
        <a:bodyPr/>
        <a:lstStyle/>
        <a:p>
          <a:endParaRPr lang="ru-RU"/>
        </a:p>
      </dgm:t>
    </dgm:pt>
    <dgm:pt modelId="{574E1CD7-CD2C-49F7-B118-43E3EB5B2486}" type="pres">
      <dgm:prSet presAssocID="{1C8974BA-620A-4238-A647-7345E10DB43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CA873C-2DCD-467C-AB8D-49D5147D694E}" type="pres">
      <dgm:prSet presAssocID="{1C95122C-F98B-4811-AFDE-006D1B56036E}" presName="root1" presStyleCnt="0"/>
      <dgm:spPr/>
    </dgm:pt>
    <dgm:pt modelId="{C733D468-0ABF-4A1B-A9F9-DC0E9B534090}" type="pres">
      <dgm:prSet presAssocID="{1C95122C-F98B-4811-AFDE-006D1B56036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7206B3-C56E-45E7-9CC1-397FBEA345B0}" type="pres">
      <dgm:prSet presAssocID="{1C95122C-F98B-4811-AFDE-006D1B56036E}" presName="level2hierChild" presStyleCnt="0"/>
      <dgm:spPr/>
    </dgm:pt>
    <dgm:pt modelId="{2D1CF20A-896E-4CDE-A824-BB3F0D55ED74}" type="pres">
      <dgm:prSet presAssocID="{D188FEEB-56AA-45E1-A10B-E6CEBAFABDA9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2050472E-9A7C-410A-9741-997514B27924}" type="pres">
      <dgm:prSet presAssocID="{D188FEEB-56AA-45E1-A10B-E6CEBAFABDA9}" presName="connTx" presStyleLbl="parChTrans1D2" presStyleIdx="0" presStyleCnt="4"/>
      <dgm:spPr/>
      <dgm:t>
        <a:bodyPr/>
        <a:lstStyle/>
        <a:p>
          <a:endParaRPr lang="ru-RU"/>
        </a:p>
      </dgm:t>
    </dgm:pt>
    <dgm:pt modelId="{1E9EB401-C92F-4B8C-8BAC-9B2DEFCCA36E}" type="pres">
      <dgm:prSet presAssocID="{CF229AB8-3F07-404E-B8B3-733DAE125EFD}" presName="root2" presStyleCnt="0"/>
      <dgm:spPr/>
    </dgm:pt>
    <dgm:pt modelId="{C5F533FC-FA25-4D7D-A763-A2385A6AFDB8}" type="pres">
      <dgm:prSet presAssocID="{CF229AB8-3F07-404E-B8B3-733DAE125EFD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511EA8-EAA9-4091-8AF3-788369C707ED}" type="pres">
      <dgm:prSet presAssocID="{CF229AB8-3F07-404E-B8B3-733DAE125EFD}" presName="level3hierChild" presStyleCnt="0"/>
      <dgm:spPr/>
    </dgm:pt>
    <dgm:pt modelId="{E7CA82DE-1DAA-4256-86DC-19F19439E559}" type="pres">
      <dgm:prSet presAssocID="{60AECEBA-449D-4108-A50C-CF28FD48CFD0}" presName="conn2-1" presStyleLbl="parChTrans1D3" presStyleIdx="0" presStyleCnt="4"/>
      <dgm:spPr/>
      <dgm:t>
        <a:bodyPr/>
        <a:lstStyle/>
        <a:p>
          <a:endParaRPr lang="ru-RU"/>
        </a:p>
      </dgm:t>
    </dgm:pt>
    <dgm:pt modelId="{ABD82C98-7A1E-445E-88D7-D0E6BF669CF8}" type="pres">
      <dgm:prSet presAssocID="{60AECEBA-449D-4108-A50C-CF28FD48CFD0}" presName="connTx" presStyleLbl="parChTrans1D3" presStyleIdx="0" presStyleCnt="4"/>
      <dgm:spPr/>
      <dgm:t>
        <a:bodyPr/>
        <a:lstStyle/>
        <a:p>
          <a:endParaRPr lang="ru-RU"/>
        </a:p>
      </dgm:t>
    </dgm:pt>
    <dgm:pt modelId="{F585728E-F42D-4F1E-AE18-47DCF55FD919}" type="pres">
      <dgm:prSet presAssocID="{10EDFBC8-3BCC-40BC-A7FE-3F4C412C92EC}" presName="root2" presStyleCnt="0"/>
      <dgm:spPr/>
    </dgm:pt>
    <dgm:pt modelId="{529C3894-B829-444F-9B0B-3121EA1DC318}" type="pres">
      <dgm:prSet presAssocID="{10EDFBC8-3BCC-40BC-A7FE-3F4C412C92EC}" presName="LevelTwoTextNode" presStyleLbl="node3" presStyleIdx="0" presStyleCnt="4" custLinFactNeighborX="572" custLinFactNeighborY="-9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AB2E77-97CF-4964-898D-A6869FE5AD01}" type="pres">
      <dgm:prSet presAssocID="{10EDFBC8-3BCC-40BC-A7FE-3F4C412C92EC}" presName="level3hierChild" presStyleCnt="0"/>
      <dgm:spPr/>
    </dgm:pt>
    <dgm:pt modelId="{72867314-20E3-403B-AFDC-57A41926D3CE}" type="pres">
      <dgm:prSet presAssocID="{EEE644B8-F884-41DA-85F9-77A1162B7071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E9C738D2-49ED-42C0-8BBC-D69BCE662427}" type="pres">
      <dgm:prSet presAssocID="{EEE644B8-F884-41DA-85F9-77A1162B7071}" presName="connTx" presStyleLbl="parChTrans1D2" presStyleIdx="1" presStyleCnt="4"/>
      <dgm:spPr/>
      <dgm:t>
        <a:bodyPr/>
        <a:lstStyle/>
        <a:p>
          <a:endParaRPr lang="ru-RU"/>
        </a:p>
      </dgm:t>
    </dgm:pt>
    <dgm:pt modelId="{077A10B3-9B60-400B-B462-333849F05276}" type="pres">
      <dgm:prSet presAssocID="{16132B7B-1F3E-4914-BAA1-5E9082E9736D}" presName="root2" presStyleCnt="0"/>
      <dgm:spPr/>
    </dgm:pt>
    <dgm:pt modelId="{898F8511-9C56-4BDF-BE21-30745A7E5FD0}" type="pres">
      <dgm:prSet presAssocID="{16132B7B-1F3E-4914-BAA1-5E9082E9736D}" presName="LevelTwoTextNode" presStyleLbl="node2" presStyleIdx="1" presStyleCnt="4" custLinFactNeighborX="2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3857C1-72E5-4E36-B877-57F71066735B}" type="pres">
      <dgm:prSet presAssocID="{16132B7B-1F3E-4914-BAA1-5E9082E9736D}" presName="level3hierChild" presStyleCnt="0"/>
      <dgm:spPr/>
    </dgm:pt>
    <dgm:pt modelId="{C1249199-FA89-43C6-A7FE-EEC1C9AA76DD}" type="pres">
      <dgm:prSet presAssocID="{4D3788DE-5A03-44F3-9846-5B714094214C}" presName="conn2-1" presStyleLbl="parChTrans1D3" presStyleIdx="1" presStyleCnt="4"/>
      <dgm:spPr/>
      <dgm:t>
        <a:bodyPr/>
        <a:lstStyle/>
        <a:p>
          <a:endParaRPr lang="ru-RU"/>
        </a:p>
      </dgm:t>
    </dgm:pt>
    <dgm:pt modelId="{CD0B397D-9EEA-4C58-A591-BD659FC82DFC}" type="pres">
      <dgm:prSet presAssocID="{4D3788DE-5A03-44F3-9846-5B714094214C}" presName="connTx" presStyleLbl="parChTrans1D3" presStyleIdx="1" presStyleCnt="4"/>
      <dgm:spPr/>
      <dgm:t>
        <a:bodyPr/>
        <a:lstStyle/>
        <a:p>
          <a:endParaRPr lang="ru-RU"/>
        </a:p>
      </dgm:t>
    </dgm:pt>
    <dgm:pt modelId="{BD644E91-6113-4ECB-B03C-6E2F0DEE5AA0}" type="pres">
      <dgm:prSet presAssocID="{2F4F2B2D-BF4B-4C47-B312-5967C01E42AA}" presName="root2" presStyleCnt="0"/>
      <dgm:spPr/>
    </dgm:pt>
    <dgm:pt modelId="{38EC36CC-4E07-4DF6-AAC1-5F7EB3DB968F}" type="pres">
      <dgm:prSet presAssocID="{2F4F2B2D-BF4B-4C47-B312-5967C01E42AA}" presName="LevelTwoTextNode" presStyleLbl="node3" presStyleIdx="1" presStyleCnt="4" custScaleX="170481" custScaleY="1723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E316AC-7501-4D36-94B4-11CE5F57E366}" type="pres">
      <dgm:prSet presAssocID="{2F4F2B2D-BF4B-4C47-B312-5967C01E42AA}" presName="level3hierChild" presStyleCnt="0"/>
      <dgm:spPr/>
    </dgm:pt>
    <dgm:pt modelId="{AD3AAB4C-6CFF-4E7F-A9E5-6A0AF62F4801}" type="pres">
      <dgm:prSet presAssocID="{037866A2-5A01-45F5-A35E-CA8ED4739842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812FECAD-23D4-4428-9391-084190BED955}" type="pres">
      <dgm:prSet presAssocID="{037866A2-5A01-45F5-A35E-CA8ED4739842}" presName="connTx" presStyleLbl="parChTrans1D2" presStyleIdx="2" presStyleCnt="4"/>
      <dgm:spPr/>
      <dgm:t>
        <a:bodyPr/>
        <a:lstStyle/>
        <a:p>
          <a:endParaRPr lang="ru-RU"/>
        </a:p>
      </dgm:t>
    </dgm:pt>
    <dgm:pt modelId="{1A6773FF-92A4-49A0-B079-DD0692DE7134}" type="pres">
      <dgm:prSet presAssocID="{96020647-CD21-4CB2-8187-2711F3C8D3CE}" presName="root2" presStyleCnt="0"/>
      <dgm:spPr/>
    </dgm:pt>
    <dgm:pt modelId="{878310B2-0EC2-4052-BC64-44E621794156}" type="pres">
      <dgm:prSet presAssocID="{96020647-CD21-4CB2-8187-2711F3C8D3CE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D7BAFE-6BF6-41C7-948D-9C8142AFCDC4}" type="pres">
      <dgm:prSet presAssocID="{96020647-CD21-4CB2-8187-2711F3C8D3CE}" presName="level3hierChild" presStyleCnt="0"/>
      <dgm:spPr/>
    </dgm:pt>
    <dgm:pt modelId="{C35106C8-05D1-4081-9259-DF93996CFA16}" type="pres">
      <dgm:prSet presAssocID="{30DFB050-D6C2-4FFD-9BEE-1664E9C4039E}" presName="conn2-1" presStyleLbl="parChTrans1D3" presStyleIdx="2" presStyleCnt="4"/>
      <dgm:spPr/>
      <dgm:t>
        <a:bodyPr/>
        <a:lstStyle/>
        <a:p>
          <a:endParaRPr lang="ru-RU"/>
        </a:p>
      </dgm:t>
    </dgm:pt>
    <dgm:pt modelId="{7D73E8C2-695A-48F6-A40E-62BA730E1DE5}" type="pres">
      <dgm:prSet presAssocID="{30DFB050-D6C2-4FFD-9BEE-1664E9C4039E}" presName="connTx" presStyleLbl="parChTrans1D3" presStyleIdx="2" presStyleCnt="4"/>
      <dgm:spPr/>
      <dgm:t>
        <a:bodyPr/>
        <a:lstStyle/>
        <a:p>
          <a:endParaRPr lang="ru-RU"/>
        </a:p>
      </dgm:t>
    </dgm:pt>
    <dgm:pt modelId="{47A8DCD1-B3BD-4CB6-82F2-192426421B40}" type="pres">
      <dgm:prSet presAssocID="{04D3BCF6-B1E0-4E98-ABA8-0121A946CBD0}" presName="root2" presStyleCnt="0"/>
      <dgm:spPr/>
    </dgm:pt>
    <dgm:pt modelId="{845DD774-94E4-4219-B2D2-2239A73C2C88}" type="pres">
      <dgm:prSet presAssocID="{04D3BCF6-B1E0-4E98-ABA8-0121A946CBD0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2C47BE-169B-409E-915E-1D259452DECF}" type="pres">
      <dgm:prSet presAssocID="{04D3BCF6-B1E0-4E98-ABA8-0121A946CBD0}" presName="level3hierChild" presStyleCnt="0"/>
      <dgm:spPr/>
    </dgm:pt>
    <dgm:pt modelId="{2D142D6B-B1FC-49A3-9961-4B6BAA596EB7}" type="pres">
      <dgm:prSet presAssocID="{4758C79E-E210-4921-AA96-C127C95AF1AA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58069ABC-FFC1-4BCB-956F-A79FAB5DBEE6}" type="pres">
      <dgm:prSet presAssocID="{4758C79E-E210-4921-AA96-C127C95AF1AA}" presName="connTx" presStyleLbl="parChTrans1D2" presStyleIdx="3" presStyleCnt="4"/>
      <dgm:spPr/>
      <dgm:t>
        <a:bodyPr/>
        <a:lstStyle/>
        <a:p>
          <a:endParaRPr lang="ru-RU"/>
        </a:p>
      </dgm:t>
    </dgm:pt>
    <dgm:pt modelId="{AE13392C-99DC-4999-B7E6-7768AB824B23}" type="pres">
      <dgm:prSet presAssocID="{70960313-2499-4508-9BA9-443A13137334}" presName="root2" presStyleCnt="0"/>
      <dgm:spPr/>
    </dgm:pt>
    <dgm:pt modelId="{066D7B25-BE88-4916-B032-E5725F27A344}" type="pres">
      <dgm:prSet presAssocID="{70960313-2499-4508-9BA9-443A13137334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29849D-EC43-44F5-A093-1FABC898CBFE}" type="pres">
      <dgm:prSet presAssocID="{70960313-2499-4508-9BA9-443A13137334}" presName="level3hierChild" presStyleCnt="0"/>
      <dgm:spPr/>
    </dgm:pt>
    <dgm:pt modelId="{2E172FA7-84A1-45D8-A4BC-262B1E7E61BB}" type="pres">
      <dgm:prSet presAssocID="{99CF3FF0-06D1-40A8-8055-324F6393467D}" presName="conn2-1" presStyleLbl="parChTrans1D3" presStyleIdx="3" presStyleCnt="4"/>
      <dgm:spPr/>
      <dgm:t>
        <a:bodyPr/>
        <a:lstStyle/>
        <a:p>
          <a:endParaRPr lang="ru-RU"/>
        </a:p>
      </dgm:t>
    </dgm:pt>
    <dgm:pt modelId="{51BE8FA6-EE7B-49E8-858C-84FD64B84DBE}" type="pres">
      <dgm:prSet presAssocID="{99CF3FF0-06D1-40A8-8055-324F6393467D}" presName="connTx" presStyleLbl="parChTrans1D3" presStyleIdx="3" presStyleCnt="4"/>
      <dgm:spPr/>
      <dgm:t>
        <a:bodyPr/>
        <a:lstStyle/>
        <a:p>
          <a:endParaRPr lang="ru-RU"/>
        </a:p>
      </dgm:t>
    </dgm:pt>
    <dgm:pt modelId="{6234CD8C-7020-452F-B417-37A302B86AAF}" type="pres">
      <dgm:prSet presAssocID="{B0BFA0AC-8A6A-44FD-8D23-6E317D84499A}" presName="root2" presStyleCnt="0"/>
      <dgm:spPr/>
    </dgm:pt>
    <dgm:pt modelId="{C0C7350F-CC67-4D6B-BD68-5235DDD41C79}" type="pres">
      <dgm:prSet presAssocID="{B0BFA0AC-8A6A-44FD-8D23-6E317D84499A}" presName="LevelTwoTextNode" presStyleLbl="node3" presStyleIdx="3" presStyleCnt="4" custScaleX="1706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78904B-D798-4A0E-B466-CB8B8FD1CF87}" type="pres">
      <dgm:prSet presAssocID="{B0BFA0AC-8A6A-44FD-8D23-6E317D84499A}" presName="level3hierChild" presStyleCnt="0"/>
      <dgm:spPr/>
    </dgm:pt>
  </dgm:ptLst>
  <dgm:cxnLst>
    <dgm:cxn modelId="{4C43E9B3-019D-46F1-B871-1BEB1D9D5E6E}" type="presOf" srcId="{CF229AB8-3F07-404E-B8B3-733DAE125EFD}" destId="{C5F533FC-FA25-4D7D-A763-A2385A6AFDB8}" srcOrd="0" destOrd="0" presId="urn:microsoft.com/office/officeart/2008/layout/HorizontalMultiLevelHierarchy"/>
    <dgm:cxn modelId="{E7227E68-69DB-43BB-8AFC-6DB31752C95A}" type="presOf" srcId="{96020647-CD21-4CB2-8187-2711F3C8D3CE}" destId="{878310B2-0EC2-4052-BC64-44E621794156}" srcOrd="0" destOrd="0" presId="urn:microsoft.com/office/officeart/2008/layout/HorizontalMultiLevelHierarchy"/>
    <dgm:cxn modelId="{9078D287-FD64-46C4-A2C3-0AF7CC6D6F60}" srcId="{1C95122C-F98B-4811-AFDE-006D1B56036E}" destId="{70960313-2499-4508-9BA9-443A13137334}" srcOrd="3" destOrd="0" parTransId="{4758C79E-E210-4921-AA96-C127C95AF1AA}" sibTransId="{063A8A2C-131B-4331-B77B-0D41C9544DE5}"/>
    <dgm:cxn modelId="{07E7AA46-5D56-4265-951C-2B32CB300C95}" type="presOf" srcId="{EEE644B8-F884-41DA-85F9-77A1162B7071}" destId="{72867314-20E3-403B-AFDC-57A41926D3CE}" srcOrd="0" destOrd="0" presId="urn:microsoft.com/office/officeart/2008/layout/HorizontalMultiLevelHierarchy"/>
    <dgm:cxn modelId="{AD400A4D-7A98-44CE-8F14-FA46EA282D02}" type="presOf" srcId="{2F4F2B2D-BF4B-4C47-B312-5967C01E42AA}" destId="{38EC36CC-4E07-4DF6-AAC1-5F7EB3DB968F}" srcOrd="0" destOrd="0" presId="urn:microsoft.com/office/officeart/2008/layout/HorizontalMultiLevelHierarchy"/>
    <dgm:cxn modelId="{68D0132D-6C6B-4D24-824C-D5357DB1388D}" type="presOf" srcId="{4758C79E-E210-4921-AA96-C127C95AF1AA}" destId="{2D142D6B-B1FC-49A3-9961-4B6BAA596EB7}" srcOrd="0" destOrd="0" presId="urn:microsoft.com/office/officeart/2008/layout/HorizontalMultiLevelHierarchy"/>
    <dgm:cxn modelId="{74DC4A85-4ED2-476A-9901-04D738D66496}" type="presOf" srcId="{EEE644B8-F884-41DA-85F9-77A1162B7071}" destId="{E9C738D2-49ED-42C0-8BBC-D69BCE662427}" srcOrd="1" destOrd="0" presId="urn:microsoft.com/office/officeart/2008/layout/HorizontalMultiLevelHierarchy"/>
    <dgm:cxn modelId="{646FCA5B-7124-4B68-A7A2-BA0E578A67E2}" srcId="{1C95122C-F98B-4811-AFDE-006D1B56036E}" destId="{96020647-CD21-4CB2-8187-2711F3C8D3CE}" srcOrd="2" destOrd="0" parTransId="{037866A2-5A01-45F5-A35E-CA8ED4739842}" sibTransId="{90CE88C3-A607-4FB1-94D6-11A44FFD14CC}"/>
    <dgm:cxn modelId="{24A973D9-8AD1-4999-B560-F69DE3A85311}" type="presOf" srcId="{99CF3FF0-06D1-40A8-8055-324F6393467D}" destId="{2E172FA7-84A1-45D8-A4BC-262B1E7E61BB}" srcOrd="0" destOrd="0" presId="urn:microsoft.com/office/officeart/2008/layout/HorizontalMultiLevelHierarchy"/>
    <dgm:cxn modelId="{F1825702-3473-4911-BBC1-466CC4B3DAB2}" type="presOf" srcId="{70960313-2499-4508-9BA9-443A13137334}" destId="{066D7B25-BE88-4916-B032-E5725F27A344}" srcOrd="0" destOrd="0" presId="urn:microsoft.com/office/officeart/2008/layout/HorizontalMultiLevelHierarchy"/>
    <dgm:cxn modelId="{FE06D760-DC03-4389-8526-5122DE6E0435}" type="presOf" srcId="{037866A2-5A01-45F5-A35E-CA8ED4739842}" destId="{812FECAD-23D4-4428-9391-084190BED955}" srcOrd="1" destOrd="0" presId="urn:microsoft.com/office/officeart/2008/layout/HorizontalMultiLevelHierarchy"/>
    <dgm:cxn modelId="{096F8099-1425-4AED-A60D-C80C80BBFD65}" type="presOf" srcId="{4758C79E-E210-4921-AA96-C127C95AF1AA}" destId="{58069ABC-FFC1-4BCB-956F-A79FAB5DBEE6}" srcOrd="1" destOrd="0" presId="urn:microsoft.com/office/officeart/2008/layout/HorizontalMultiLevelHierarchy"/>
    <dgm:cxn modelId="{463E9445-A44D-4A21-9C4A-144CDB630CCB}" type="presOf" srcId="{D188FEEB-56AA-45E1-A10B-E6CEBAFABDA9}" destId="{2D1CF20A-896E-4CDE-A824-BB3F0D55ED74}" srcOrd="0" destOrd="0" presId="urn:microsoft.com/office/officeart/2008/layout/HorizontalMultiLevelHierarchy"/>
    <dgm:cxn modelId="{36386A2D-04BB-4554-B669-12571D65C288}" type="presOf" srcId="{04D3BCF6-B1E0-4E98-ABA8-0121A946CBD0}" destId="{845DD774-94E4-4219-B2D2-2239A73C2C88}" srcOrd="0" destOrd="0" presId="urn:microsoft.com/office/officeart/2008/layout/HorizontalMultiLevelHierarchy"/>
    <dgm:cxn modelId="{CE0BA2D4-39D7-4794-AA4D-15F5BE28E896}" type="presOf" srcId="{B0BFA0AC-8A6A-44FD-8D23-6E317D84499A}" destId="{C0C7350F-CC67-4D6B-BD68-5235DDD41C79}" srcOrd="0" destOrd="0" presId="urn:microsoft.com/office/officeart/2008/layout/HorizontalMultiLevelHierarchy"/>
    <dgm:cxn modelId="{87923D7C-F791-4FA2-9FA4-AA6BF9BD742D}" srcId="{16132B7B-1F3E-4914-BAA1-5E9082E9736D}" destId="{2F4F2B2D-BF4B-4C47-B312-5967C01E42AA}" srcOrd="0" destOrd="0" parTransId="{4D3788DE-5A03-44F3-9846-5B714094214C}" sibTransId="{CFAFE7B8-3B30-432E-A485-D1E883B4FF11}"/>
    <dgm:cxn modelId="{3D258FE0-4ADC-49AA-878D-93387CB17B69}" type="presOf" srcId="{4D3788DE-5A03-44F3-9846-5B714094214C}" destId="{C1249199-FA89-43C6-A7FE-EEC1C9AA76DD}" srcOrd="0" destOrd="0" presId="urn:microsoft.com/office/officeart/2008/layout/HorizontalMultiLevelHierarchy"/>
    <dgm:cxn modelId="{6575CF4C-B531-476D-A3D1-AB9547921B50}" type="presOf" srcId="{1C8974BA-620A-4238-A647-7345E10DB437}" destId="{574E1CD7-CD2C-49F7-B118-43E3EB5B2486}" srcOrd="0" destOrd="0" presId="urn:microsoft.com/office/officeart/2008/layout/HorizontalMultiLevelHierarchy"/>
    <dgm:cxn modelId="{24D90A45-E1C3-454A-8723-1C2833B97EB5}" srcId="{1C95122C-F98B-4811-AFDE-006D1B56036E}" destId="{16132B7B-1F3E-4914-BAA1-5E9082E9736D}" srcOrd="1" destOrd="0" parTransId="{EEE644B8-F884-41DA-85F9-77A1162B7071}" sibTransId="{AF87A8FF-7BA6-4031-8566-C2FEA541D77C}"/>
    <dgm:cxn modelId="{3DE9A1E8-C6C9-4639-9A97-F1F56DC7ED39}" srcId="{96020647-CD21-4CB2-8187-2711F3C8D3CE}" destId="{04D3BCF6-B1E0-4E98-ABA8-0121A946CBD0}" srcOrd="0" destOrd="0" parTransId="{30DFB050-D6C2-4FFD-9BEE-1664E9C4039E}" sibTransId="{FA831681-4162-4768-9C26-8CE3E183EC9F}"/>
    <dgm:cxn modelId="{BC2EF22A-E058-4293-A868-69E9D65A2397}" type="presOf" srcId="{037866A2-5A01-45F5-A35E-CA8ED4739842}" destId="{AD3AAB4C-6CFF-4E7F-A9E5-6A0AF62F4801}" srcOrd="0" destOrd="0" presId="urn:microsoft.com/office/officeart/2008/layout/HorizontalMultiLevelHierarchy"/>
    <dgm:cxn modelId="{B8C1BECE-EB9F-4EAF-A53A-60E341FBB360}" type="presOf" srcId="{4D3788DE-5A03-44F3-9846-5B714094214C}" destId="{CD0B397D-9EEA-4C58-A591-BD659FC82DFC}" srcOrd="1" destOrd="0" presId="urn:microsoft.com/office/officeart/2008/layout/HorizontalMultiLevelHierarchy"/>
    <dgm:cxn modelId="{0272EB31-EFBA-4098-95B7-EAD41CC489F2}" type="presOf" srcId="{D188FEEB-56AA-45E1-A10B-E6CEBAFABDA9}" destId="{2050472E-9A7C-410A-9741-997514B27924}" srcOrd="1" destOrd="0" presId="urn:microsoft.com/office/officeart/2008/layout/HorizontalMultiLevelHierarchy"/>
    <dgm:cxn modelId="{DE9ABC5A-3CE2-4D17-BB67-AE1F6F30E5E9}" type="presOf" srcId="{60AECEBA-449D-4108-A50C-CF28FD48CFD0}" destId="{E7CA82DE-1DAA-4256-86DC-19F19439E559}" srcOrd="0" destOrd="0" presId="urn:microsoft.com/office/officeart/2008/layout/HorizontalMultiLevelHierarchy"/>
    <dgm:cxn modelId="{B9997023-B4C1-42FC-AD79-FE151C5D6DC8}" type="presOf" srcId="{60AECEBA-449D-4108-A50C-CF28FD48CFD0}" destId="{ABD82C98-7A1E-445E-88D7-D0E6BF669CF8}" srcOrd="1" destOrd="0" presId="urn:microsoft.com/office/officeart/2008/layout/HorizontalMultiLevelHierarchy"/>
    <dgm:cxn modelId="{F2937BBA-AC48-4CA8-A454-227B7234FF39}" type="presOf" srcId="{1C95122C-F98B-4811-AFDE-006D1B56036E}" destId="{C733D468-0ABF-4A1B-A9F9-DC0E9B534090}" srcOrd="0" destOrd="0" presId="urn:microsoft.com/office/officeart/2008/layout/HorizontalMultiLevelHierarchy"/>
    <dgm:cxn modelId="{46060844-06AE-48CF-B1B0-F6E374F998E1}" srcId="{1C8974BA-620A-4238-A647-7345E10DB437}" destId="{1C95122C-F98B-4811-AFDE-006D1B56036E}" srcOrd="0" destOrd="0" parTransId="{88F312E6-36F4-46C7-80B2-536DB1693A6B}" sibTransId="{EBB08120-D21C-4694-83DF-0AD454E28F55}"/>
    <dgm:cxn modelId="{DB781B3C-B785-4CC7-B86E-B6B483D081B2}" type="presOf" srcId="{99CF3FF0-06D1-40A8-8055-324F6393467D}" destId="{51BE8FA6-EE7B-49E8-858C-84FD64B84DBE}" srcOrd="1" destOrd="0" presId="urn:microsoft.com/office/officeart/2008/layout/HorizontalMultiLevelHierarchy"/>
    <dgm:cxn modelId="{8B03C6FA-AF23-443B-A860-D686F0B6B1F4}" srcId="{70960313-2499-4508-9BA9-443A13137334}" destId="{B0BFA0AC-8A6A-44FD-8D23-6E317D84499A}" srcOrd="0" destOrd="0" parTransId="{99CF3FF0-06D1-40A8-8055-324F6393467D}" sibTransId="{6B765BED-7EFC-4974-885F-F97452285281}"/>
    <dgm:cxn modelId="{D9712555-06CD-41C0-9F93-1417EEB18D55}" type="presOf" srcId="{16132B7B-1F3E-4914-BAA1-5E9082E9736D}" destId="{898F8511-9C56-4BDF-BE21-30745A7E5FD0}" srcOrd="0" destOrd="0" presId="urn:microsoft.com/office/officeart/2008/layout/HorizontalMultiLevelHierarchy"/>
    <dgm:cxn modelId="{DFA9F425-95C2-46BB-9547-71B588F9FC23}" type="presOf" srcId="{30DFB050-D6C2-4FFD-9BEE-1664E9C4039E}" destId="{C35106C8-05D1-4081-9259-DF93996CFA16}" srcOrd="0" destOrd="0" presId="urn:microsoft.com/office/officeart/2008/layout/HorizontalMultiLevelHierarchy"/>
    <dgm:cxn modelId="{206325B6-F1BA-4FD5-8F4E-092BAB8ED457}" srcId="{CF229AB8-3F07-404E-B8B3-733DAE125EFD}" destId="{10EDFBC8-3BCC-40BC-A7FE-3F4C412C92EC}" srcOrd="0" destOrd="0" parTransId="{60AECEBA-449D-4108-A50C-CF28FD48CFD0}" sibTransId="{B9C8498E-36D1-4638-835B-81BD3D548343}"/>
    <dgm:cxn modelId="{D3101823-56F7-416F-B49B-45E62F1EFE8F}" srcId="{1C95122C-F98B-4811-AFDE-006D1B56036E}" destId="{CF229AB8-3F07-404E-B8B3-733DAE125EFD}" srcOrd="0" destOrd="0" parTransId="{D188FEEB-56AA-45E1-A10B-E6CEBAFABDA9}" sibTransId="{1E9F77F6-4025-4ED0-B2E8-46D202F9B01D}"/>
    <dgm:cxn modelId="{D3317919-E254-499D-825D-17E1DA4C3459}" type="presOf" srcId="{10EDFBC8-3BCC-40BC-A7FE-3F4C412C92EC}" destId="{529C3894-B829-444F-9B0B-3121EA1DC318}" srcOrd="0" destOrd="0" presId="urn:microsoft.com/office/officeart/2008/layout/HorizontalMultiLevelHierarchy"/>
    <dgm:cxn modelId="{DA35B2CD-9E34-46B1-BCCC-29E19F9AA964}" type="presOf" srcId="{30DFB050-D6C2-4FFD-9BEE-1664E9C4039E}" destId="{7D73E8C2-695A-48F6-A40E-62BA730E1DE5}" srcOrd="1" destOrd="0" presId="urn:microsoft.com/office/officeart/2008/layout/HorizontalMultiLevelHierarchy"/>
    <dgm:cxn modelId="{0C7373D1-7E43-4564-831E-9881271C00F0}" type="presParOf" srcId="{574E1CD7-CD2C-49F7-B118-43E3EB5B2486}" destId="{A2CA873C-2DCD-467C-AB8D-49D5147D694E}" srcOrd="0" destOrd="0" presId="urn:microsoft.com/office/officeart/2008/layout/HorizontalMultiLevelHierarchy"/>
    <dgm:cxn modelId="{CF22174B-FF75-49A5-8A3C-0F18A828DCEB}" type="presParOf" srcId="{A2CA873C-2DCD-467C-AB8D-49D5147D694E}" destId="{C733D468-0ABF-4A1B-A9F9-DC0E9B534090}" srcOrd="0" destOrd="0" presId="urn:microsoft.com/office/officeart/2008/layout/HorizontalMultiLevelHierarchy"/>
    <dgm:cxn modelId="{73BC34D2-2E73-4515-9093-142D99D3B5A0}" type="presParOf" srcId="{A2CA873C-2DCD-467C-AB8D-49D5147D694E}" destId="{E87206B3-C56E-45E7-9CC1-397FBEA345B0}" srcOrd="1" destOrd="0" presId="urn:microsoft.com/office/officeart/2008/layout/HorizontalMultiLevelHierarchy"/>
    <dgm:cxn modelId="{A15BCF89-C75D-4B2D-AB57-0BFAE55B0C72}" type="presParOf" srcId="{E87206B3-C56E-45E7-9CC1-397FBEA345B0}" destId="{2D1CF20A-896E-4CDE-A824-BB3F0D55ED74}" srcOrd="0" destOrd="0" presId="urn:microsoft.com/office/officeart/2008/layout/HorizontalMultiLevelHierarchy"/>
    <dgm:cxn modelId="{71853851-C6D1-43EF-A96F-831D44131DC0}" type="presParOf" srcId="{2D1CF20A-896E-4CDE-A824-BB3F0D55ED74}" destId="{2050472E-9A7C-410A-9741-997514B27924}" srcOrd="0" destOrd="0" presId="urn:microsoft.com/office/officeart/2008/layout/HorizontalMultiLevelHierarchy"/>
    <dgm:cxn modelId="{02AF6AB7-584A-47AC-B1A8-98754391385F}" type="presParOf" srcId="{E87206B3-C56E-45E7-9CC1-397FBEA345B0}" destId="{1E9EB401-C92F-4B8C-8BAC-9B2DEFCCA36E}" srcOrd="1" destOrd="0" presId="urn:microsoft.com/office/officeart/2008/layout/HorizontalMultiLevelHierarchy"/>
    <dgm:cxn modelId="{F72D8477-DF0C-4210-AFB9-D88E67A4170B}" type="presParOf" srcId="{1E9EB401-C92F-4B8C-8BAC-9B2DEFCCA36E}" destId="{C5F533FC-FA25-4D7D-A763-A2385A6AFDB8}" srcOrd="0" destOrd="0" presId="urn:microsoft.com/office/officeart/2008/layout/HorizontalMultiLevelHierarchy"/>
    <dgm:cxn modelId="{06CCCD1A-1ADC-48A8-8468-6C932CB8B47E}" type="presParOf" srcId="{1E9EB401-C92F-4B8C-8BAC-9B2DEFCCA36E}" destId="{FF511EA8-EAA9-4091-8AF3-788369C707ED}" srcOrd="1" destOrd="0" presId="urn:microsoft.com/office/officeart/2008/layout/HorizontalMultiLevelHierarchy"/>
    <dgm:cxn modelId="{81347BFD-D775-40C6-8D69-E5F33DE7A984}" type="presParOf" srcId="{FF511EA8-EAA9-4091-8AF3-788369C707ED}" destId="{E7CA82DE-1DAA-4256-86DC-19F19439E559}" srcOrd="0" destOrd="0" presId="urn:microsoft.com/office/officeart/2008/layout/HorizontalMultiLevelHierarchy"/>
    <dgm:cxn modelId="{2C82DFEC-7462-408B-AA7A-56B810738F5D}" type="presParOf" srcId="{E7CA82DE-1DAA-4256-86DC-19F19439E559}" destId="{ABD82C98-7A1E-445E-88D7-D0E6BF669CF8}" srcOrd="0" destOrd="0" presId="urn:microsoft.com/office/officeart/2008/layout/HorizontalMultiLevelHierarchy"/>
    <dgm:cxn modelId="{AD564A01-1547-4573-81C0-599F272CCB5F}" type="presParOf" srcId="{FF511EA8-EAA9-4091-8AF3-788369C707ED}" destId="{F585728E-F42D-4F1E-AE18-47DCF55FD919}" srcOrd="1" destOrd="0" presId="urn:microsoft.com/office/officeart/2008/layout/HorizontalMultiLevelHierarchy"/>
    <dgm:cxn modelId="{F935A19F-37D2-4B5E-B590-9C5EC3185E74}" type="presParOf" srcId="{F585728E-F42D-4F1E-AE18-47DCF55FD919}" destId="{529C3894-B829-444F-9B0B-3121EA1DC318}" srcOrd="0" destOrd="0" presId="urn:microsoft.com/office/officeart/2008/layout/HorizontalMultiLevelHierarchy"/>
    <dgm:cxn modelId="{D0D75DAF-6C28-4699-A366-FF5D2AB1F6E8}" type="presParOf" srcId="{F585728E-F42D-4F1E-AE18-47DCF55FD919}" destId="{22AB2E77-97CF-4964-898D-A6869FE5AD01}" srcOrd="1" destOrd="0" presId="urn:microsoft.com/office/officeart/2008/layout/HorizontalMultiLevelHierarchy"/>
    <dgm:cxn modelId="{B64FA650-1A3A-4BEA-A25B-BFDDA9FA2769}" type="presParOf" srcId="{E87206B3-C56E-45E7-9CC1-397FBEA345B0}" destId="{72867314-20E3-403B-AFDC-57A41926D3CE}" srcOrd="2" destOrd="0" presId="urn:microsoft.com/office/officeart/2008/layout/HorizontalMultiLevelHierarchy"/>
    <dgm:cxn modelId="{28463A2D-6064-49E4-B3A9-CECDAED0839F}" type="presParOf" srcId="{72867314-20E3-403B-AFDC-57A41926D3CE}" destId="{E9C738D2-49ED-42C0-8BBC-D69BCE662427}" srcOrd="0" destOrd="0" presId="urn:microsoft.com/office/officeart/2008/layout/HorizontalMultiLevelHierarchy"/>
    <dgm:cxn modelId="{6242156D-6735-4465-8782-F4A1E99104ED}" type="presParOf" srcId="{E87206B3-C56E-45E7-9CC1-397FBEA345B0}" destId="{077A10B3-9B60-400B-B462-333849F05276}" srcOrd="3" destOrd="0" presId="urn:microsoft.com/office/officeart/2008/layout/HorizontalMultiLevelHierarchy"/>
    <dgm:cxn modelId="{545DBC6B-E492-424A-8E40-9E80D0279EFF}" type="presParOf" srcId="{077A10B3-9B60-400B-B462-333849F05276}" destId="{898F8511-9C56-4BDF-BE21-30745A7E5FD0}" srcOrd="0" destOrd="0" presId="urn:microsoft.com/office/officeart/2008/layout/HorizontalMultiLevelHierarchy"/>
    <dgm:cxn modelId="{A380A677-D239-4F70-9CB9-F98642A1A6B3}" type="presParOf" srcId="{077A10B3-9B60-400B-B462-333849F05276}" destId="{D43857C1-72E5-4E36-B877-57F71066735B}" srcOrd="1" destOrd="0" presId="urn:microsoft.com/office/officeart/2008/layout/HorizontalMultiLevelHierarchy"/>
    <dgm:cxn modelId="{07A46C67-DDF0-40A7-AD4C-17EC28616A75}" type="presParOf" srcId="{D43857C1-72E5-4E36-B877-57F71066735B}" destId="{C1249199-FA89-43C6-A7FE-EEC1C9AA76DD}" srcOrd="0" destOrd="0" presId="urn:microsoft.com/office/officeart/2008/layout/HorizontalMultiLevelHierarchy"/>
    <dgm:cxn modelId="{1EBE3C1F-FFB5-4F03-901A-3AD7CE55CD56}" type="presParOf" srcId="{C1249199-FA89-43C6-A7FE-EEC1C9AA76DD}" destId="{CD0B397D-9EEA-4C58-A591-BD659FC82DFC}" srcOrd="0" destOrd="0" presId="urn:microsoft.com/office/officeart/2008/layout/HorizontalMultiLevelHierarchy"/>
    <dgm:cxn modelId="{DF46C33D-D224-4A80-AD7D-86BB410AA7C6}" type="presParOf" srcId="{D43857C1-72E5-4E36-B877-57F71066735B}" destId="{BD644E91-6113-4ECB-B03C-6E2F0DEE5AA0}" srcOrd="1" destOrd="0" presId="urn:microsoft.com/office/officeart/2008/layout/HorizontalMultiLevelHierarchy"/>
    <dgm:cxn modelId="{083A4661-34D7-4764-9C81-F314AAA3DC67}" type="presParOf" srcId="{BD644E91-6113-4ECB-B03C-6E2F0DEE5AA0}" destId="{38EC36CC-4E07-4DF6-AAC1-5F7EB3DB968F}" srcOrd="0" destOrd="0" presId="urn:microsoft.com/office/officeart/2008/layout/HorizontalMultiLevelHierarchy"/>
    <dgm:cxn modelId="{3BDD20B7-2388-4D29-8327-0BCCD79D668F}" type="presParOf" srcId="{BD644E91-6113-4ECB-B03C-6E2F0DEE5AA0}" destId="{91E316AC-7501-4D36-94B4-11CE5F57E366}" srcOrd="1" destOrd="0" presId="urn:microsoft.com/office/officeart/2008/layout/HorizontalMultiLevelHierarchy"/>
    <dgm:cxn modelId="{DAE0CF81-235A-4EC3-9FCF-45CC49C17C53}" type="presParOf" srcId="{E87206B3-C56E-45E7-9CC1-397FBEA345B0}" destId="{AD3AAB4C-6CFF-4E7F-A9E5-6A0AF62F4801}" srcOrd="4" destOrd="0" presId="urn:microsoft.com/office/officeart/2008/layout/HorizontalMultiLevelHierarchy"/>
    <dgm:cxn modelId="{9ECDF67D-5110-4933-8F3E-B3E2E3C1BEF7}" type="presParOf" srcId="{AD3AAB4C-6CFF-4E7F-A9E5-6A0AF62F4801}" destId="{812FECAD-23D4-4428-9391-084190BED955}" srcOrd="0" destOrd="0" presId="urn:microsoft.com/office/officeart/2008/layout/HorizontalMultiLevelHierarchy"/>
    <dgm:cxn modelId="{BDC93E0F-A7D4-4F51-8BD1-67BF336F4888}" type="presParOf" srcId="{E87206B3-C56E-45E7-9CC1-397FBEA345B0}" destId="{1A6773FF-92A4-49A0-B079-DD0692DE7134}" srcOrd="5" destOrd="0" presId="urn:microsoft.com/office/officeart/2008/layout/HorizontalMultiLevelHierarchy"/>
    <dgm:cxn modelId="{837CADBE-C09C-4A68-A47E-A4570B6315F9}" type="presParOf" srcId="{1A6773FF-92A4-49A0-B079-DD0692DE7134}" destId="{878310B2-0EC2-4052-BC64-44E621794156}" srcOrd="0" destOrd="0" presId="urn:microsoft.com/office/officeart/2008/layout/HorizontalMultiLevelHierarchy"/>
    <dgm:cxn modelId="{DDEFDC1C-DC06-4C8A-A380-58ACD6690704}" type="presParOf" srcId="{1A6773FF-92A4-49A0-B079-DD0692DE7134}" destId="{76D7BAFE-6BF6-41C7-948D-9C8142AFCDC4}" srcOrd="1" destOrd="0" presId="urn:microsoft.com/office/officeart/2008/layout/HorizontalMultiLevelHierarchy"/>
    <dgm:cxn modelId="{BE69450D-0A75-4E9C-9CC1-C28A4E8D05C3}" type="presParOf" srcId="{76D7BAFE-6BF6-41C7-948D-9C8142AFCDC4}" destId="{C35106C8-05D1-4081-9259-DF93996CFA16}" srcOrd="0" destOrd="0" presId="urn:microsoft.com/office/officeart/2008/layout/HorizontalMultiLevelHierarchy"/>
    <dgm:cxn modelId="{86EA8287-9DD5-4EA7-A1CE-AFEC5F92DD45}" type="presParOf" srcId="{C35106C8-05D1-4081-9259-DF93996CFA16}" destId="{7D73E8C2-695A-48F6-A40E-62BA730E1DE5}" srcOrd="0" destOrd="0" presId="urn:microsoft.com/office/officeart/2008/layout/HorizontalMultiLevelHierarchy"/>
    <dgm:cxn modelId="{DB978FBB-848F-481D-AEF2-6F64359804E7}" type="presParOf" srcId="{76D7BAFE-6BF6-41C7-948D-9C8142AFCDC4}" destId="{47A8DCD1-B3BD-4CB6-82F2-192426421B40}" srcOrd="1" destOrd="0" presId="urn:microsoft.com/office/officeart/2008/layout/HorizontalMultiLevelHierarchy"/>
    <dgm:cxn modelId="{E6E08B2D-F5F9-4072-B994-BF0425C895A5}" type="presParOf" srcId="{47A8DCD1-B3BD-4CB6-82F2-192426421B40}" destId="{845DD774-94E4-4219-B2D2-2239A73C2C88}" srcOrd="0" destOrd="0" presId="urn:microsoft.com/office/officeart/2008/layout/HorizontalMultiLevelHierarchy"/>
    <dgm:cxn modelId="{FBF441AA-65F3-4850-BF07-81BC850A9818}" type="presParOf" srcId="{47A8DCD1-B3BD-4CB6-82F2-192426421B40}" destId="{442C47BE-169B-409E-915E-1D259452DECF}" srcOrd="1" destOrd="0" presId="urn:microsoft.com/office/officeart/2008/layout/HorizontalMultiLevelHierarchy"/>
    <dgm:cxn modelId="{C31BAD47-77BF-4E97-9565-F9B93F3389BC}" type="presParOf" srcId="{E87206B3-C56E-45E7-9CC1-397FBEA345B0}" destId="{2D142D6B-B1FC-49A3-9961-4B6BAA596EB7}" srcOrd="6" destOrd="0" presId="urn:microsoft.com/office/officeart/2008/layout/HorizontalMultiLevelHierarchy"/>
    <dgm:cxn modelId="{2A669D30-76BB-4943-9AF3-458A0E1820B2}" type="presParOf" srcId="{2D142D6B-B1FC-49A3-9961-4B6BAA596EB7}" destId="{58069ABC-FFC1-4BCB-956F-A79FAB5DBEE6}" srcOrd="0" destOrd="0" presId="urn:microsoft.com/office/officeart/2008/layout/HorizontalMultiLevelHierarchy"/>
    <dgm:cxn modelId="{8EED0C97-F6FB-4AE5-A809-6374D76F3B3C}" type="presParOf" srcId="{E87206B3-C56E-45E7-9CC1-397FBEA345B0}" destId="{AE13392C-99DC-4999-B7E6-7768AB824B23}" srcOrd="7" destOrd="0" presId="urn:microsoft.com/office/officeart/2008/layout/HorizontalMultiLevelHierarchy"/>
    <dgm:cxn modelId="{A54B924A-7A32-445B-9191-74AC812D404D}" type="presParOf" srcId="{AE13392C-99DC-4999-B7E6-7768AB824B23}" destId="{066D7B25-BE88-4916-B032-E5725F27A344}" srcOrd="0" destOrd="0" presId="urn:microsoft.com/office/officeart/2008/layout/HorizontalMultiLevelHierarchy"/>
    <dgm:cxn modelId="{E2F16FF2-483B-4728-AA67-1323C8B31365}" type="presParOf" srcId="{AE13392C-99DC-4999-B7E6-7768AB824B23}" destId="{5029849D-EC43-44F5-A093-1FABC898CBFE}" srcOrd="1" destOrd="0" presId="urn:microsoft.com/office/officeart/2008/layout/HorizontalMultiLevelHierarchy"/>
    <dgm:cxn modelId="{F2B1AF30-CF3D-4086-A088-2491B35F5B83}" type="presParOf" srcId="{5029849D-EC43-44F5-A093-1FABC898CBFE}" destId="{2E172FA7-84A1-45D8-A4BC-262B1E7E61BB}" srcOrd="0" destOrd="0" presId="urn:microsoft.com/office/officeart/2008/layout/HorizontalMultiLevelHierarchy"/>
    <dgm:cxn modelId="{AA891FD6-5A32-4133-B264-8805BE62AD34}" type="presParOf" srcId="{2E172FA7-84A1-45D8-A4BC-262B1E7E61BB}" destId="{51BE8FA6-EE7B-49E8-858C-84FD64B84DBE}" srcOrd="0" destOrd="0" presId="urn:microsoft.com/office/officeart/2008/layout/HorizontalMultiLevelHierarchy"/>
    <dgm:cxn modelId="{1E5A55F1-484F-4159-B77D-34F4C9643909}" type="presParOf" srcId="{5029849D-EC43-44F5-A093-1FABC898CBFE}" destId="{6234CD8C-7020-452F-B417-37A302B86AAF}" srcOrd="1" destOrd="0" presId="urn:microsoft.com/office/officeart/2008/layout/HorizontalMultiLevelHierarchy"/>
    <dgm:cxn modelId="{2535B8B6-C8C9-4759-8243-A8056C926FDB}" type="presParOf" srcId="{6234CD8C-7020-452F-B417-37A302B86AAF}" destId="{C0C7350F-CC67-4D6B-BD68-5235DDD41C79}" srcOrd="0" destOrd="0" presId="urn:microsoft.com/office/officeart/2008/layout/HorizontalMultiLevelHierarchy"/>
    <dgm:cxn modelId="{B1AD7CCF-85A8-48E1-B7DA-DDFC6255FF1C}" type="presParOf" srcId="{6234CD8C-7020-452F-B417-37A302B86AAF}" destId="{8778904B-D798-4A0E-B466-CB8B8FD1CF87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8974BA-620A-4238-A647-7345E10DB437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1C95122C-F98B-4811-AFDE-006D1B56036E}">
      <dgm:prSet phldrT="[Текст]" custT="1"/>
      <dgm:spPr/>
      <dgm:t>
        <a:bodyPr/>
        <a:lstStyle/>
        <a:p>
          <a:r>
            <a:rPr lang="uk-UA" sz="1600" dirty="0">
              <a:solidFill>
                <a:schemeClr val="tx1"/>
              </a:solidFill>
            </a:rPr>
            <a:t>Класифікація когенераційних установок (закінчення)</a:t>
          </a:r>
          <a:endParaRPr lang="ru-RU" sz="1600" dirty="0">
            <a:solidFill>
              <a:schemeClr val="tx1"/>
            </a:solidFill>
          </a:endParaRPr>
        </a:p>
      </dgm:t>
    </dgm:pt>
    <dgm:pt modelId="{88F312E6-36F4-46C7-80B2-536DB1693A6B}" type="parTrans" cxnId="{46060844-06AE-48CF-B1B0-F6E374F998E1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EBB08120-D21C-4694-83DF-0AD454E28F55}" type="sibTrans" cxnId="{46060844-06AE-48CF-B1B0-F6E374F998E1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16132B7B-1F3E-4914-BAA1-5E9082E9736D}">
      <dgm:prSet phldrT="[Текст]" custT="1"/>
      <dgm:spPr/>
      <dgm:t>
        <a:bodyPr anchor="b"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600" dirty="0">
              <a:solidFill>
                <a:schemeClr val="tx1"/>
              </a:solidFill>
            </a:rPr>
            <a:t>За типом пристроїв прямого перетворення енергії, що використовуються в установці</a:t>
          </a:r>
          <a:endParaRPr lang="uk-UA" sz="1600" noProof="0" dirty="0">
            <a:solidFill>
              <a:schemeClr val="tx1"/>
            </a:solidFill>
          </a:endParaRP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>
            <a:solidFill>
              <a:schemeClr val="tx1"/>
            </a:solidFill>
          </a:endParaRPr>
        </a:p>
      </dgm:t>
    </dgm:pt>
    <dgm:pt modelId="{EEE644B8-F884-41DA-85F9-77A1162B7071}" type="parTrans" cxnId="{24D90A45-E1C3-454A-8723-1C2833B97EB5}">
      <dgm:prSet custT="1"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AF87A8FF-7BA6-4031-8566-C2FEA541D77C}" type="sibTrans" cxnId="{24D90A45-E1C3-454A-8723-1C2833B97EB5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96020647-CD21-4CB2-8187-2711F3C8D3CE}">
      <dgm:prSet phldrT="[Текст]" custT="1"/>
      <dgm:spPr/>
      <dgm:t>
        <a:bodyPr/>
        <a:lstStyle/>
        <a:p>
          <a:r>
            <a:rPr lang="uk-UA" sz="1600" dirty="0">
              <a:solidFill>
                <a:schemeClr val="tx1"/>
              </a:solidFill>
            </a:rPr>
            <a:t>За видом теплоти, що утилізується</a:t>
          </a:r>
          <a:endParaRPr lang="ru-RU" sz="1600" dirty="0">
            <a:solidFill>
              <a:schemeClr val="tx1"/>
            </a:solidFill>
          </a:endParaRPr>
        </a:p>
      </dgm:t>
    </dgm:pt>
    <dgm:pt modelId="{037866A2-5A01-45F5-A35E-CA8ED4739842}" type="parTrans" cxnId="{646FCA5B-7124-4B68-A7A2-BA0E578A67E2}">
      <dgm:prSet custT="1"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ru-RU" sz="1600" dirty="0">
            <a:solidFill>
              <a:schemeClr val="tx1"/>
            </a:solidFill>
          </a:endParaRPr>
        </a:p>
      </dgm:t>
    </dgm:pt>
    <dgm:pt modelId="{90CE88C3-A607-4FB1-94D6-11A44FFD14CC}" type="sibTrans" cxnId="{646FCA5B-7124-4B68-A7A2-BA0E578A67E2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CF229AB8-3F07-404E-B8B3-733DAE125EFD}">
      <dgm:prSet custT="1"/>
      <dgm:spPr/>
      <dgm:t>
        <a:bodyPr/>
        <a:lstStyle/>
        <a:p>
          <a:r>
            <a:rPr lang="uk-UA" sz="1600" dirty="0">
              <a:solidFill>
                <a:schemeClr val="tx1"/>
              </a:solidFill>
            </a:rPr>
            <a:t>За видом робочого тіла</a:t>
          </a:r>
          <a:endParaRPr lang="ru-RU" sz="1600" dirty="0">
            <a:solidFill>
              <a:schemeClr val="tx1"/>
            </a:solidFill>
          </a:endParaRPr>
        </a:p>
      </dgm:t>
    </dgm:pt>
    <dgm:pt modelId="{D188FEEB-56AA-45E1-A10B-E6CEBAFABDA9}" type="parTrans" cxnId="{D3101823-56F7-416F-B49B-45E62F1EFE8F}">
      <dgm:prSet custT="1"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1E9F77F6-4025-4ED0-B2E8-46D202F9B01D}" type="sibTrans" cxnId="{D3101823-56F7-416F-B49B-45E62F1EFE8F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10EDFBC8-3BCC-40BC-A7FE-3F4C412C92EC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</a:rPr>
            <a:t>1. Парові</a:t>
          </a:r>
        </a:p>
        <a:p>
          <a:r>
            <a:rPr lang="uk-UA" sz="1400" dirty="0">
              <a:solidFill>
                <a:schemeClr val="tx1"/>
              </a:solidFill>
            </a:rPr>
            <a:t>2. Газові</a:t>
          </a:r>
        </a:p>
      </dgm:t>
    </dgm:pt>
    <dgm:pt modelId="{60AECEBA-449D-4108-A50C-CF28FD48CFD0}" type="parTrans" cxnId="{206325B6-F1BA-4FD5-8F4E-092BAB8ED457}">
      <dgm:prSet custT="1"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B9C8498E-36D1-4638-835B-81BD3D548343}" type="sibTrans" cxnId="{206325B6-F1BA-4FD5-8F4E-092BAB8ED457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04D3BCF6-B1E0-4E98-ABA8-0121A946CBD0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</a:rPr>
            <a:t>1. З утилізацією теплоти високопотенційних </a:t>
          </a:r>
          <a:r>
            <a:rPr lang="uk-UA" sz="1400" dirty="0" err="1">
              <a:solidFill>
                <a:schemeClr val="tx1"/>
              </a:solidFill>
            </a:rPr>
            <a:t>ВЕР</a:t>
          </a:r>
          <a:endParaRPr lang="uk-UA" sz="1400" dirty="0">
            <a:solidFill>
              <a:schemeClr val="tx1"/>
            </a:solidFill>
          </a:endParaRPr>
        </a:p>
        <a:p>
          <a:r>
            <a:rPr lang="uk-UA" sz="1400" dirty="0">
              <a:solidFill>
                <a:schemeClr val="tx1"/>
              </a:solidFill>
            </a:rPr>
            <a:t>2. З утилізацією теплоти низькопотенційних </a:t>
          </a:r>
          <a:r>
            <a:rPr lang="uk-UA" sz="1400" dirty="0" err="1">
              <a:solidFill>
                <a:schemeClr val="tx1"/>
              </a:solidFill>
            </a:rPr>
            <a:t>ВЕР</a:t>
          </a:r>
          <a:endParaRPr lang="uk-UA" sz="1400" dirty="0">
            <a:solidFill>
              <a:schemeClr val="tx1"/>
            </a:solidFill>
          </a:endParaRPr>
        </a:p>
        <a:p>
          <a:r>
            <a:rPr lang="uk-UA" sz="1400" dirty="0">
              <a:solidFill>
                <a:schemeClr val="tx1"/>
              </a:solidFill>
            </a:rPr>
            <a:t>3. З повною утилізацією теплоти </a:t>
          </a:r>
          <a:r>
            <a:rPr lang="uk-UA" sz="1400" dirty="0" err="1">
              <a:solidFill>
                <a:schemeClr val="tx1"/>
              </a:solidFill>
            </a:rPr>
            <a:t>ВЕР</a:t>
          </a:r>
          <a:endParaRPr lang="uk-UA" sz="1400" dirty="0">
            <a:solidFill>
              <a:schemeClr val="tx1"/>
            </a:solidFill>
          </a:endParaRPr>
        </a:p>
      </dgm:t>
    </dgm:pt>
    <dgm:pt modelId="{30DFB050-D6C2-4FFD-9BEE-1664E9C4039E}" type="parTrans" cxnId="{3DE9A1E8-C6C9-4639-9A97-F1F56DC7ED39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FA831681-4162-4768-9C26-8CE3E183EC9F}" type="sibTrans" cxnId="{3DE9A1E8-C6C9-4639-9A97-F1F56DC7ED39}">
      <dgm:prSet/>
      <dgm:spPr/>
      <dgm:t>
        <a:bodyPr/>
        <a:lstStyle/>
        <a:p>
          <a:endParaRPr lang="ru-RU"/>
        </a:p>
      </dgm:t>
    </dgm:pt>
    <dgm:pt modelId="{B2C16665-839B-46A8-B0BE-B92670A6DE96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</a:rPr>
            <a:t>1.  З використанням паливних елементів</a:t>
          </a:r>
        </a:p>
        <a:p>
          <a:r>
            <a:rPr lang="uk-UA" sz="1400" dirty="0">
              <a:solidFill>
                <a:schemeClr val="tx1"/>
              </a:solidFill>
            </a:rPr>
            <a:t>2. З використанням термоелектричних генераторів</a:t>
          </a:r>
        </a:p>
        <a:p>
          <a:r>
            <a:rPr lang="uk-UA" sz="1400" dirty="0">
              <a:solidFill>
                <a:schemeClr val="tx1"/>
              </a:solidFill>
            </a:rPr>
            <a:t>3.  </a:t>
          </a:r>
          <a:r>
            <a:rPr lang="ru-RU" sz="1400" dirty="0">
              <a:solidFill>
                <a:schemeClr val="tx1"/>
              </a:solidFill>
            </a:rPr>
            <a:t>З </a:t>
          </a:r>
          <a:r>
            <a:rPr lang="uk-UA" sz="1400" noProof="0" dirty="0">
              <a:solidFill>
                <a:schemeClr val="tx1"/>
              </a:solidFill>
            </a:rPr>
            <a:t>використанням магнітогідродинамічних генераторів</a:t>
          </a:r>
        </a:p>
      </dgm:t>
    </dgm:pt>
    <dgm:pt modelId="{50588487-5946-4250-B39F-6D3C0ED0FA18}" type="parTrans" cxnId="{8F4E105F-79BF-430B-9E48-3D815F4BD070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19F6F350-5557-468D-A225-736531424B93}" type="sibTrans" cxnId="{8F4E105F-79BF-430B-9E48-3D815F4BD070}">
      <dgm:prSet/>
      <dgm:spPr/>
      <dgm:t>
        <a:bodyPr/>
        <a:lstStyle/>
        <a:p>
          <a:endParaRPr lang="ru-RU"/>
        </a:p>
      </dgm:t>
    </dgm:pt>
    <dgm:pt modelId="{574E1CD7-CD2C-49F7-B118-43E3EB5B2486}" type="pres">
      <dgm:prSet presAssocID="{1C8974BA-620A-4238-A647-7345E10DB43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CA873C-2DCD-467C-AB8D-49D5147D694E}" type="pres">
      <dgm:prSet presAssocID="{1C95122C-F98B-4811-AFDE-006D1B56036E}" presName="root1" presStyleCnt="0"/>
      <dgm:spPr/>
    </dgm:pt>
    <dgm:pt modelId="{C733D468-0ABF-4A1B-A9F9-DC0E9B534090}" type="pres">
      <dgm:prSet presAssocID="{1C95122C-F98B-4811-AFDE-006D1B56036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7206B3-C56E-45E7-9CC1-397FBEA345B0}" type="pres">
      <dgm:prSet presAssocID="{1C95122C-F98B-4811-AFDE-006D1B56036E}" presName="level2hierChild" presStyleCnt="0"/>
      <dgm:spPr/>
    </dgm:pt>
    <dgm:pt modelId="{2D1CF20A-896E-4CDE-A824-BB3F0D55ED74}" type="pres">
      <dgm:prSet presAssocID="{D188FEEB-56AA-45E1-A10B-E6CEBAFABDA9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2050472E-9A7C-410A-9741-997514B27924}" type="pres">
      <dgm:prSet presAssocID="{D188FEEB-56AA-45E1-A10B-E6CEBAFABDA9}" presName="connTx" presStyleLbl="parChTrans1D2" presStyleIdx="0" presStyleCnt="3"/>
      <dgm:spPr/>
      <dgm:t>
        <a:bodyPr/>
        <a:lstStyle/>
        <a:p>
          <a:endParaRPr lang="ru-RU"/>
        </a:p>
      </dgm:t>
    </dgm:pt>
    <dgm:pt modelId="{1E9EB401-C92F-4B8C-8BAC-9B2DEFCCA36E}" type="pres">
      <dgm:prSet presAssocID="{CF229AB8-3F07-404E-B8B3-733DAE125EFD}" presName="root2" presStyleCnt="0"/>
      <dgm:spPr/>
    </dgm:pt>
    <dgm:pt modelId="{C5F533FC-FA25-4D7D-A763-A2385A6AFDB8}" type="pres">
      <dgm:prSet presAssocID="{CF229AB8-3F07-404E-B8B3-733DAE125EFD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511EA8-EAA9-4091-8AF3-788369C707ED}" type="pres">
      <dgm:prSet presAssocID="{CF229AB8-3F07-404E-B8B3-733DAE125EFD}" presName="level3hierChild" presStyleCnt="0"/>
      <dgm:spPr/>
    </dgm:pt>
    <dgm:pt modelId="{E7CA82DE-1DAA-4256-86DC-19F19439E559}" type="pres">
      <dgm:prSet presAssocID="{60AECEBA-449D-4108-A50C-CF28FD48CFD0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ABD82C98-7A1E-445E-88D7-D0E6BF669CF8}" type="pres">
      <dgm:prSet presAssocID="{60AECEBA-449D-4108-A50C-CF28FD48CFD0}" presName="connTx" presStyleLbl="parChTrans1D3" presStyleIdx="0" presStyleCnt="3"/>
      <dgm:spPr/>
      <dgm:t>
        <a:bodyPr/>
        <a:lstStyle/>
        <a:p>
          <a:endParaRPr lang="ru-RU"/>
        </a:p>
      </dgm:t>
    </dgm:pt>
    <dgm:pt modelId="{F585728E-F42D-4F1E-AE18-47DCF55FD919}" type="pres">
      <dgm:prSet presAssocID="{10EDFBC8-3BCC-40BC-A7FE-3F4C412C92EC}" presName="root2" presStyleCnt="0"/>
      <dgm:spPr/>
    </dgm:pt>
    <dgm:pt modelId="{529C3894-B829-444F-9B0B-3121EA1DC318}" type="pres">
      <dgm:prSet presAssocID="{10EDFBC8-3BCC-40BC-A7FE-3F4C412C92EC}" presName="LevelTwoTextNode" presStyleLbl="node3" presStyleIdx="0" presStyleCnt="3" custScaleX="117685" custScaleY="65313" custLinFactNeighborX="1097" custLinFactNeighborY="-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AB2E77-97CF-4964-898D-A6869FE5AD01}" type="pres">
      <dgm:prSet presAssocID="{10EDFBC8-3BCC-40BC-A7FE-3F4C412C92EC}" presName="level3hierChild" presStyleCnt="0"/>
      <dgm:spPr/>
    </dgm:pt>
    <dgm:pt modelId="{72867314-20E3-403B-AFDC-57A41926D3CE}" type="pres">
      <dgm:prSet presAssocID="{EEE644B8-F884-41DA-85F9-77A1162B7071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E9C738D2-49ED-42C0-8BBC-D69BCE662427}" type="pres">
      <dgm:prSet presAssocID="{EEE644B8-F884-41DA-85F9-77A1162B7071}" presName="connTx" presStyleLbl="parChTrans1D2" presStyleIdx="1" presStyleCnt="3"/>
      <dgm:spPr/>
      <dgm:t>
        <a:bodyPr/>
        <a:lstStyle/>
        <a:p>
          <a:endParaRPr lang="ru-RU"/>
        </a:p>
      </dgm:t>
    </dgm:pt>
    <dgm:pt modelId="{077A10B3-9B60-400B-B462-333849F05276}" type="pres">
      <dgm:prSet presAssocID="{16132B7B-1F3E-4914-BAA1-5E9082E9736D}" presName="root2" presStyleCnt="0"/>
      <dgm:spPr/>
    </dgm:pt>
    <dgm:pt modelId="{898F8511-9C56-4BDF-BE21-30745A7E5FD0}" type="pres">
      <dgm:prSet presAssocID="{16132B7B-1F3E-4914-BAA1-5E9082E9736D}" presName="LevelTwoTextNode" presStyleLbl="node2" presStyleIdx="1" presStyleCnt="3" custLinFactNeighborX="2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3857C1-72E5-4E36-B877-57F71066735B}" type="pres">
      <dgm:prSet presAssocID="{16132B7B-1F3E-4914-BAA1-5E9082E9736D}" presName="level3hierChild" presStyleCnt="0"/>
      <dgm:spPr/>
    </dgm:pt>
    <dgm:pt modelId="{6FE4C4A0-4387-4170-A3FA-469FB313DECB}" type="pres">
      <dgm:prSet presAssocID="{50588487-5946-4250-B39F-6D3C0ED0FA18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7B51F216-6D0F-432A-8366-21798767AB37}" type="pres">
      <dgm:prSet presAssocID="{50588487-5946-4250-B39F-6D3C0ED0FA18}" presName="connTx" presStyleLbl="parChTrans1D3" presStyleIdx="1" presStyleCnt="3"/>
      <dgm:spPr/>
      <dgm:t>
        <a:bodyPr/>
        <a:lstStyle/>
        <a:p>
          <a:endParaRPr lang="ru-RU"/>
        </a:p>
      </dgm:t>
    </dgm:pt>
    <dgm:pt modelId="{A51B400E-BB11-45A9-847F-C0B8A3BA071D}" type="pres">
      <dgm:prSet presAssocID="{B2C16665-839B-46A8-B0BE-B92670A6DE96}" presName="root2" presStyleCnt="0"/>
      <dgm:spPr/>
    </dgm:pt>
    <dgm:pt modelId="{D1B8CBB4-93BC-43A6-A58D-E36209764EFC}" type="pres">
      <dgm:prSet presAssocID="{B2C16665-839B-46A8-B0BE-B92670A6DE96}" presName="LevelTwoTextNode" presStyleLbl="node3" presStyleIdx="1" presStyleCnt="3" custScaleX="1144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44B9DD-2CD0-4A4F-939E-8365C4E90F5A}" type="pres">
      <dgm:prSet presAssocID="{B2C16665-839B-46A8-B0BE-B92670A6DE96}" presName="level3hierChild" presStyleCnt="0"/>
      <dgm:spPr/>
    </dgm:pt>
    <dgm:pt modelId="{AD3AAB4C-6CFF-4E7F-A9E5-6A0AF62F4801}" type="pres">
      <dgm:prSet presAssocID="{037866A2-5A01-45F5-A35E-CA8ED4739842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812FECAD-23D4-4428-9391-084190BED955}" type="pres">
      <dgm:prSet presAssocID="{037866A2-5A01-45F5-A35E-CA8ED4739842}" presName="connTx" presStyleLbl="parChTrans1D2" presStyleIdx="2" presStyleCnt="3"/>
      <dgm:spPr/>
      <dgm:t>
        <a:bodyPr/>
        <a:lstStyle/>
        <a:p>
          <a:endParaRPr lang="ru-RU"/>
        </a:p>
      </dgm:t>
    </dgm:pt>
    <dgm:pt modelId="{1A6773FF-92A4-49A0-B079-DD0692DE7134}" type="pres">
      <dgm:prSet presAssocID="{96020647-CD21-4CB2-8187-2711F3C8D3CE}" presName="root2" presStyleCnt="0"/>
      <dgm:spPr/>
    </dgm:pt>
    <dgm:pt modelId="{878310B2-0EC2-4052-BC64-44E621794156}" type="pres">
      <dgm:prSet presAssocID="{96020647-CD21-4CB2-8187-2711F3C8D3CE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D7BAFE-6BF6-41C7-948D-9C8142AFCDC4}" type="pres">
      <dgm:prSet presAssocID="{96020647-CD21-4CB2-8187-2711F3C8D3CE}" presName="level3hierChild" presStyleCnt="0"/>
      <dgm:spPr/>
    </dgm:pt>
    <dgm:pt modelId="{C35106C8-05D1-4081-9259-DF93996CFA16}" type="pres">
      <dgm:prSet presAssocID="{30DFB050-D6C2-4FFD-9BEE-1664E9C4039E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7D73E8C2-695A-48F6-A40E-62BA730E1DE5}" type="pres">
      <dgm:prSet presAssocID="{30DFB050-D6C2-4FFD-9BEE-1664E9C4039E}" presName="connTx" presStyleLbl="parChTrans1D3" presStyleIdx="2" presStyleCnt="3"/>
      <dgm:spPr/>
      <dgm:t>
        <a:bodyPr/>
        <a:lstStyle/>
        <a:p>
          <a:endParaRPr lang="ru-RU"/>
        </a:p>
      </dgm:t>
    </dgm:pt>
    <dgm:pt modelId="{47A8DCD1-B3BD-4CB6-82F2-192426421B40}" type="pres">
      <dgm:prSet presAssocID="{04D3BCF6-B1E0-4E98-ABA8-0121A946CBD0}" presName="root2" presStyleCnt="0"/>
      <dgm:spPr/>
    </dgm:pt>
    <dgm:pt modelId="{845DD774-94E4-4219-B2D2-2239A73C2C88}" type="pres">
      <dgm:prSet presAssocID="{04D3BCF6-B1E0-4E98-ABA8-0121A946CBD0}" presName="LevelTwoTextNode" presStyleLbl="node3" presStyleIdx="2" presStyleCnt="3" custScaleX="1185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2C47BE-169B-409E-915E-1D259452DECF}" type="pres">
      <dgm:prSet presAssocID="{04D3BCF6-B1E0-4E98-ABA8-0121A946CBD0}" presName="level3hierChild" presStyleCnt="0"/>
      <dgm:spPr/>
    </dgm:pt>
  </dgm:ptLst>
  <dgm:cxnLst>
    <dgm:cxn modelId="{DE9ABC5A-3CE2-4D17-BB67-AE1F6F30E5E9}" type="presOf" srcId="{60AECEBA-449D-4108-A50C-CF28FD48CFD0}" destId="{E7CA82DE-1DAA-4256-86DC-19F19439E559}" srcOrd="0" destOrd="0" presId="urn:microsoft.com/office/officeart/2008/layout/HorizontalMultiLevelHierarchy"/>
    <dgm:cxn modelId="{F2937BBA-AC48-4CA8-A454-227B7234FF39}" type="presOf" srcId="{1C95122C-F98B-4811-AFDE-006D1B56036E}" destId="{C733D468-0ABF-4A1B-A9F9-DC0E9B534090}" srcOrd="0" destOrd="0" presId="urn:microsoft.com/office/officeart/2008/layout/HorizontalMultiLevelHierarchy"/>
    <dgm:cxn modelId="{E7227E68-69DB-43BB-8AFC-6DB31752C95A}" type="presOf" srcId="{96020647-CD21-4CB2-8187-2711F3C8D3CE}" destId="{878310B2-0EC2-4052-BC64-44E621794156}" srcOrd="0" destOrd="0" presId="urn:microsoft.com/office/officeart/2008/layout/HorizontalMultiLevelHierarchy"/>
    <dgm:cxn modelId="{07E7AA46-5D56-4265-951C-2B32CB300C95}" type="presOf" srcId="{EEE644B8-F884-41DA-85F9-77A1162B7071}" destId="{72867314-20E3-403B-AFDC-57A41926D3CE}" srcOrd="0" destOrd="0" presId="urn:microsoft.com/office/officeart/2008/layout/HorizontalMultiLevelHierarchy"/>
    <dgm:cxn modelId="{46060844-06AE-48CF-B1B0-F6E374F998E1}" srcId="{1C8974BA-620A-4238-A647-7345E10DB437}" destId="{1C95122C-F98B-4811-AFDE-006D1B56036E}" srcOrd="0" destOrd="0" parTransId="{88F312E6-36F4-46C7-80B2-536DB1693A6B}" sibTransId="{EBB08120-D21C-4694-83DF-0AD454E28F55}"/>
    <dgm:cxn modelId="{24D90A45-E1C3-454A-8723-1C2833B97EB5}" srcId="{1C95122C-F98B-4811-AFDE-006D1B56036E}" destId="{16132B7B-1F3E-4914-BAA1-5E9082E9736D}" srcOrd="1" destOrd="0" parTransId="{EEE644B8-F884-41DA-85F9-77A1162B7071}" sibTransId="{AF87A8FF-7BA6-4031-8566-C2FEA541D77C}"/>
    <dgm:cxn modelId="{BC2EF22A-E058-4293-A868-69E9D65A2397}" type="presOf" srcId="{037866A2-5A01-45F5-A35E-CA8ED4739842}" destId="{AD3AAB4C-6CFF-4E7F-A9E5-6A0AF62F4801}" srcOrd="0" destOrd="0" presId="urn:microsoft.com/office/officeart/2008/layout/HorizontalMultiLevelHierarchy"/>
    <dgm:cxn modelId="{463E9445-A44D-4A21-9C4A-144CDB630CCB}" type="presOf" srcId="{D188FEEB-56AA-45E1-A10B-E6CEBAFABDA9}" destId="{2D1CF20A-896E-4CDE-A824-BB3F0D55ED74}" srcOrd="0" destOrd="0" presId="urn:microsoft.com/office/officeart/2008/layout/HorizontalMultiLevelHierarchy"/>
    <dgm:cxn modelId="{4C43E9B3-019D-46F1-B871-1BEB1D9D5E6E}" type="presOf" srcId="{CF229AB8-3F07-404E-B8B3-733DAE125EFD}" destId="{C5F533FC-FA25-4D7D-A763-A2385A6AFDB8}" srcOrd="0" destOrd="0" presId="urn:microsoft.com/office/officeart/2008/layout/HorizontalMultiLevelHierarchy"/>
    <dgm:cxn modelId="{3DE9A1E8-C6C9-4639-9A97-F1F56DC7ED39}" srcId="{96020647-CD21-4CB2-8187-2711F3C8D3CE}" destId="{04D3BCF6-B1E0-4E98-ABA8-0121A946CBD0}" srcOrd="0" destOrd="0" parTransId="{30DFB050-D6C2-4FFD-9BEE-1664E9C4039E}" sibTransId="{FA831681-4162-4768-9C26-8CE3E183EC9F}"/>
    <dgm:cxn modelId="{D3101823-56F7-416F-B49B-45E62F1EFE8F}" srcId="{1C95122C-F98B-4811-AFDE-006D1B56036E}" destId="{CF229AB8-3F07-404E-B8B3-733DAE125EFD}" srcOrd="0" destOrd="0" parTransId="{D188FEEB-56AA-45E1-A10B-E6CEBAFABDA9}" sibTransId="{1E9F77F6-4025-4ED0-B2E8-46D202F9B01D}"/>
    <dgm:cxn modelId="{36386A2D-04BB-4554-B669-12571D65C288}" type="presOf" srcId="{04D3BCF6-B1E0-4E98-ABA8-0121A946CBD0}" destId="{845DD774-94E4-4219-B2D2-2239A73C2C88}" srcOrd="0" destOrd="0" presId="urn:microsoft.com/office/officeart/2008/layout/HorizontalMultiLevelHierarchy"/>
    <dgm:cxn modelId="{DFA9F425-95C2-46BB-9547-71B588F9FC23}" type="presOf" srcId="{30DFB050-D6C2-4FFD-9BEE-1664E9C4039E}" destId="{C35106C8-05D1-4081-9259-DF93996CFA16}" srcOrd="0" destOrd="0" presId="urn:microsoft.com/office/officeart/2008/layout/HorizontalMultiLevelHierarchy"/>
    <dgm:cxn modelId="{DA35B2CD-9E34-46B1-BCCC-29E19F9AA964}" type="presOf" srcId="{30DFB050-D6C2-4FFD-9BEE-1664E9C4039E}" destId="{7D73E8C2-695A-48F6-A40E-62BA730E1DE5}" srcOrd="1" destOrd="0" presId="urn:microsoft.com/office/officeart/2008/layout/HorizontalMultiLevelHierarchy"/>
    <dgm:cxn modelId="{0272EB31-EFBA-4098-95B7-EAD41CC489F2}" type="presOf" srcId="{D188FEEB-56AA-45E1-A10B-E6CEBAFABDA9}" destId="{2050472E-9A7C-410A-9741-997514B27924}" srcOrd="1" destOrd="0" presId="urn:microsoft.com/office/officeart/2008/layout/HorizontalMultiLevelHierarchy"/>
    <dgm:cxn modelId="{6575CF4C-B531-476D-A3D1-AB9547921B50}" type="presOf" srcId="{1C8974BA-620A-4238-A647-7345E10DB437}" destId="{574E1CD7-CD2C-49F7-B118-43E3EB5B2486}" srcOrd="0" destOrd="0" presId="urn:microsoft.com/office/officeart/2008/layout/HorizontalMultiLevelHierarchy"/>
    <dgm:cxn modelId="{B9997023-B4C1-42FC-AD79-FE151C5D6DC8}" type="presOf" srcId="{60AECEBA-449D-4108-A50C-CF28FD48CFD0}" destId="{ABD82C98-7A1E-445E-88D7-D0E6BF669CF8}" srcOrd="1" destOrd="0" presId="urn:microsoft.com/office/officeart/2008/layout/HorizontalMultiLevelHierarchy"/>
    <dgm:cxn modelId="{74DC4A85-4ED2-476A-9901-04D738D66496}" type="presOf" srcId="{EEE644B8-F884-41DA-85F9-77A1162B7071}" destId="{E9C738D2-49ED-42C0-8BBC-D69BCE662427}" srcOrd="1" destOrd="0" presId="urn:microsoft.com/office/officeart/2008/layout/HorizontalMultiLevelHierarchy"/>
    <dgm:cxn modelId="{8F4E105F-79BF-430B-9E48-3D815F4BD070}" srcId="{16132B7B-1F3E-4914-BAA1-5E9082E9736D}" destId="{B2C16665-839B-46A8-B0BE-B92670A6DE96}" srcOrd="0" destOrd="0" parTransId="{50588487-5946-4250-B39F-6D3C0ED0FA18}" sibTransId="{19F6F350-5557-468D-A225-736531424B93}"/>
    <dgm:cxn modelId="{BE9A1230-038F-4DFC-B585-60880DB100EF}" type="presOf" srcId="{B2C16665-839B-46A8-B0BE-B92670A6DE96}" destId="{D1B8CBB4-93BC-43A6-A58D-E36209764EFC}" srcOrd="0" destOrd="0" presId="urn:microsoft.com/office/officeart/2008/layout/HorizontalMultiLevelHierarchy"/>
    <dgm:cxn modelId="{206325B6-F1BA-4FD5-8F4E-092BAB8ED457}" srcId="{CF229AB8-3F07-404E-B8B3-733DAE125EFD}" destId="{10EDFBC8-3BCC-40BC-A7FE-3F4C412C92EC}" srcOrd="0" destOrd="0" parTransId="{60AECEBA-449D-4108-A50C-CF28FD48CFD0}" sibTransId="{B9C8498E-36D1-4638-835B-81BD3D548343}"/>
    <dgm:cxn modelId="{D9712555-06CD-41C0-9F93-1417EEB18D55}" type="presOf" srcId="{16132B7B-1F3E-4914-BAA1-5E9082E9736D}" destId="{898F8511-9C56-4BDF-BE21-30745A7E5FD0}" srcOrd="0" destOrd="0" presId="urn:microsoft.com/office/officeart/2008/layout/HorizontalMultiLevelHierarchy"/>
    <dgm:cxn modelId="{D3317919-E254-499D-825D-17E1DA4C3459}" type="presOf" srcId="{10EDFBC8-3BCC-40BC-A7FE-3F4C412C92EC}" destId="{529C3894-B829-444F-9B0B-3121EA1DC318}" srcOrd="0" destOrd="0" presId="urn:microsoft.com/office/officeart/2008/layout/HorizontalMultiLevelHierarchy"/>
    <dgm:cxn modelId="{FE06D760-DC03-4389-8526-5122DE6E0435}" type="presOf" srcId="{037866A2-5A01-45F5-A35E-CA8ED4739842}" destId="{812FECAD-23D4-4428-9391-084190BED955}" srcOrd="1" destOrd="0" presId="urn:microsoft.com/office/officeart/2008/layout/HorizontalMultiLevelHierarchy"/>
    <dgm:cxn modelId="{646FCA5B-7124-4B68-A7A2-BA0E578A67E2}" srcId="{1C95122C-F98B-4811-AFDE-006D1B56036E}" destId="{96020647-CD21-4CB2-8187-2711F3C8D3CE}" srcOrd="2" destOrd="0" parTransId="{037866A2-5A01-45F5-A35E-CA8ED4739842}" sibTransId="{90CE88C3-A607-4FB1-94D6-11A44FFD14CC}"/>
    <dgm:cxn modelId="{BD48ADEC-5B24-47C7-BE6F-CBC7C18B8383}" type="presOf" srcId="{50588487-5946-4250-B39F-6D3C0ED0FA18}" destId="{7B51F216-6D0F-432A-8366-21798767AB37}" srcOrd="1" destOrd="0" presId="urn:microsoft.com/office/officeart/2008/layout/HorizontalMultiLevelHierarchy"/>
    <dgm:cxn modelId="{D570CE57-99FF-49FD-B551-4CD26E987CA5}" type="presOf" srcId="{50588487-5946-4250-B39F-6D3C0ED0FA18}" destId="{6FE4C4A0-4387-4170-A3FA-469FB313DECB}" srcOrd="0" destOrd="0" presId="urn:microsoft.com/office/officeart/2008/layout/HorizontalMultiLevelHierarchy"/>
    <dgm:cxn modelId="{0C7373D1-7E43-4564-831E-9881271C00F0}" type="presParOf" srcId="{574E1CD7-CD2C-49F7-B118-43E3EB5B2486}" destId="{A2CA873C-2DCD-467C-AB8D-49D5147D694E}" srcOrd="0" destOrd="0" presId="urn:microsoft.com/office/officeart/2008/layout/HorizontalMultiLevelHierarchy"/>
    <dgm:cxn modelId="{CF22174B-FF75-49A5-8A3C-0F18A828DCEB}" type="presParOf" srcId="{A2CA873C-2DCD-467C-AB8D-49D5147D694E}" destId="{C733D468-0ABF-4A1B-A9F9-DC0E9B534090}" srcOrd="0" destOrd="0" presId="urn:microsoft.com/office/officeart/2008/layout/HorizontalMultiLevelHierarchy"/>
    <dgm:cxn modelId="{73BC34D2-2E73-4515-9093-142D99D3B5A0}" type="presParOf" srcId="{A2CA873C-2DCD-467C-AB8D-49D5147D694E}" destId="{E87206B3-C56E-45E7-9CC1-397FBEA345B0}" srcOrd="1" destOrd="0" presId="urn:microsoft.com/office/officeart/2008/layout/HorizontalMultiLevelHierarchy"/>
    <dgm:cxn modelId="{A15BCF89-C75D-4B2D-AB57-0BFAE55B0C72}" type="presParOf" srcId="{E87206B3-C56E-45E7-9CC1-397FBEA345B0}" destId="{2D1CF20A-896E-4CDE-A824-BB3F0D55ED74}" srcOrd="0" destOrd="0" presId="urn:microsoft.com/office/officeart/2008/layout/HorizontalMultiLevelHierarchy"/>
    <dgm:cxn modelId="{71853851-C6D1-43EF-A96F-831D44131DC0}" type="presParOf" srcId="{2D1CF20A-896E-4CDE-A824-BB3F0D55ED74}" destId="{2050472E-9A7C-410A-9741-997514B27924}" srcOrd="0" destOrd="0" presId="urn:microsoft.com/office/officeart/2008/layout/HorizontalMultiLevelHierarchy"/>
    <dgm:cxn modelId="{02AF6AB7-584A-47AC-B1A8-98754391385F}" type="presParOf" srcId="{E87206B3-C56E-45E7-9CC1-397FBEA345B0}" destId="{1E9EB401-C92F-4B8C-8BAC-9B2DEFCCA36E}" srcOrd="1" destOrd="0" presId="urn:microsoft.com/office/officeart/2008/layout/HorizontalMultiLevelHierarchy"/>
    <dgm:cxn modelId="{F72D8477-DF0C-4210-AFB9-D88E67A4170B}" type="presParOf" srcId="{1E9EB401-C92F-4B8C-8BAC-9B2DEFCCA36E}" destId="{C5F533FC-FA25-4D7D-A763-A2385A6AFDB8}" srcOrd="0" destOrd="0" presId="urn:microsoft.com/office/officeart/2008/layout/HorizontalMultiLevelHierarchy"/>
    <dgm:cxn modelId="{06CCCD1A-1ADC-48A8-8468-6C932CB8B47E}" type="presParOf" srcId="{1E9EB401-C92F-4B8C-8BAC-9B2DEFCCA36E}" destId="{FF511EA8-EAA9-4091-8AF3-788369C707ED}" srcOrd="1" destOrd="0" presId="urn:microsoft.com/office/officeart/2008/layout/HorizontalMultiLevelHierarchy"/>
    <dgm:cxn modelId="{81347BFD-D775-40C6-8D69-E5F33DE7A984}" type="presParOf" srcId="{FF511EA8-EAA9-4091-8AF3-788369C707ED}" destId="{E7CA82DE-1DAA-4256-86DC-19F19439E559}" srcOrd="0" destOrd="0" presId="urn:microsoft.com/office/officeart/2008/layout/HorizontalMultiLevelHierarchy"/>
    <dgm:cxn modelId="{2C82DFEC-7462-408B-AA7A-56B810738F5D}" type="presParOf" srcId="{E7CA82DE-1DAA-4256-86DC-19F19439E559}" destId="{ABD82C98-7A1E-445E-88D7-D0E6BF669CF8}" srcOrd="0" destOrd="0" presId="urn:microsoft.com/office/officeart/2008/layout/HorizontalMultiLevelHierarchy"/>
    <dgm:cxn modelId="{AD564A01-1547-4573-81C0-599F272CCB5F}" type="presParOf" srcId="{FF511EA8-EAA9-4091-8AF3-788369C707ED}" destId="{F585728E-F42D-4F1E-AE18-47DCF55FD919}" srcOrd="1" destOrd="0" presId="urn:microsoft.com/office/officeart/2008/layout/HorizontalMultiLevelHierarchy"/>
    <dgm:cxn modelId="{F935A19F-37D2-4B5E-B590-9C5EC3185E74}" type="presParOf" srcId="{F585728E-F42D-4F1E-AE18-47DCF55FD919}" destId="{529C3894-B829-444F-9B0B-3121EA1DC318}" srcOrd="0" destOrd="0" presId="urn:microsoft.com/office/officeart/2008/layout/HorizontalMultiLevelHierarchy"/>
    <dgm:cxn modelId="{D0D75DAF-6C28-4699-A366-FF5D2AB1F6E8}" type="presParOf" srcId="{F585728E-F42D-4F1E-AE18-47DCF55FD919}" destId="{22AB2E77-97CF-4964-898D-A6869FE5AD01}" srcOrd="1" destOrd="0" presId="urn:microsoft.com/office/officeart/2008/layout/HorizontalMultiLevelHierarchy"/>
    <dgm:cxn modelId="{B64FA650-1A3A-4BEA-A25B-BFDDA9FA2769}" type="presParOf" srcId="{E87206B3-C56E-45E7-9CC1-397FBEA345B0}" destId="{72867314-20E3-403B-AFDC-57A41926D3CE}" srcOrd="2" destOrd="0" presId="urn:microsoft.com/office/officeart/2008/layout/HorizontalMultiLevelHierarchy"/>
    <dgm:cxn modelId="{28463A2D-6064-49E4-B3A9-CECDAED0839F}" type="presParOf" srcId="{72867314-20E3-403B-AFDC-57A41926D3CE}" destId="{E9C738D2-49ED-42C0-8BBC-D69BCE662427}" srcOrd="0" destOrd="0" presId="urn:microsoft.com/office/officeart/2008/layout/HorizontalMultiLevelHierarchy"/>
    <dgm:cxn modelId="{6242156D-6735-4465-8782-F4A1E99104ED}" type="presParOf" srcId="{E87206B3-C56E-45E7-9CC1-397FBEA345B0}" destId="{077A10B3-9B60-400B-B462-333849F05276}" srcOrd="3" destOrd="0" presId="urn:microsoft.com/office/officeart/2008/layout/HorizontalMultiLevelHierarchy"/>
    <dgm:cxn modelId="{545DBC6B-E492-424A-8E40-9E80D0279EFF}" type="presParOf" srcId="{077A10B3-9B60-400B-B462-333849F05276}" destId="{898F8511-9C56-4BDF-BE21-30745A7E5FD0}" srcOrd="0" destOrd="0" presId="urn:microsoft.com/office/officeart/2008/layout/HorizontalMultiLevelHierarchy"/>
    <dgm:cxn modelId="{A380A677-D239-4F70-9CB9-F98642A1A6B3}" type="presParOf" srcId="{077A10B3-9B60-400B-B462-333849F05276}" destId="{D43857C1-72E5-4E36-B877-57F71066735B}" srcOrd="1" destOrd="0" presId="urn:microsoft.com/office/officeart/2008/layout/HorizontalMultiLevelHierarchy"/>
    <dgm:cxn modelId="{7CF881EC-145A-4C4F-9F78-67DA5B5276C8}" type="presParOf" srcId="{D43857C1-72E5-4E36-B877-57F71066735B}" destId="{6FE4C4A0-4387-4170-A3FA-469FB313DECB}" srcOrd="0" destOrd="0" presId="urn:microsoft.com/office/officeart/2008/layout/HorizontalMultiLevelHierarchy"/>
    <dgm:cxn modelId="{2F3E8198-049F-40DC-A1AB-F67309411E0A}" type="presParOf" srcId="{6FE4C4A0-4387-4170-A3FA-469FB313DECB}" destId="{7B51F216-6D0F-432A-8366-21798767AB37}" srcOrd="0" destOrd="0" presId="urn:microsoft.com/office/officeart/2008/layout/HorizontalMultiLevelHierarchy"/>
    <dgm:cxn modelId="{56EF0588-CAF4-4264-81ED-353BCF4EC197}" type="presParOf" srcId="{D43857C1-72E5-4E36-B877-57F71066735B}" destId="{A51B400E-BB11-45A9-847F-C0B8A3BA071D}" srcOrd="1" destOrd="0" presId="urn:microsoft.com/office/officeart/2008/layout/HorizontalMultiLevelHierarchy"/>
    <dgm:cxn modelId="{E1128BF7-7CC7-40E8-8EE0-64233D3261F7}" type="presParOf" srcId="{A51B400E-BB11-45A9-847F-C0B8A3BA071D}" destId="{D1B8CBB4-93BC-43A6-A58D-E36209764EFC}" srcOrd="0" destOrd="0" presId="urn:microsoft.com/office/officeart/2008/layout/HorizontalMultiLevelHierarchy"/>
    <dgm:cxn modelId="{81CA3249-302E-4E13-9A3B-BA55E20061E1}" type="presParOf" srcId="{A51B400E-BB11-45A9-847F-C0B8A3BA071D}" destId="{8A44B9DD-2CD0-4A4F-939E-8365C4E90F5A}" srcOrd="1" destOrd="0" presId="urn:microsoft.com/office/officeart/2008/layout/HorizontalMultiLevelHierarchy"/>
    <dgm:cxn modelId="{DAE0CF81-235A-4EC3-9FCF-45CC49C17C53}" type="presParOf" srcId="{E87206B3-C56E-45E7-9CC1-397FBEA345B0}" destId="{AD3AAB4C-6CFF-4E7F-A9E5-6A0AF62F4801}" srcOrd="4" destOrd="0" presId="urn:microsoft.com/office/officeart/2008/layout/HorizontalMultiLevelHierarchy"/>
    <dgm:cxn modelId="{9ECDF67D-5110-4933-8F3E-B3E2E3C1BEF7}" type="presParOf" srcId="{AD3AAB4C-6CFF-4E7F-A9E5-6A0AF62F4801}" destId="{812FECAD-23D4-4428-9391-084190BED955}" srcOrd="0" destOrd="0" presId="urn:microsoft.com/office/officeart/2008/layout/HorizontalMultiLevelHierarchy"/>
    <dgm:cxn modelId="{BDC93E0F-A7D4-4F51-8BD1-67BF336F4888}" type="presParOf" srcId="{E87206B3-C56E-45E7-9CC1-397FBEA345B0}" destId="{1A6773FF-92A4-49A0-B079-DD0692DE7134}" srcOrd="5" destOrd="0" presId="urn:microsoft.com/office/officeart/2008/layout/HorizontalMultiLevelHierarchy"/>
    <dgm:cxn modelId="{837CADBE-C09C-4A68-A47E-A4570B6315F9}" type="presParOf" srcId="{1A6773FF-92A4-49A0-B079-DD0692DE7134}" destId="{878310B2-0EC2-4052-BC64-44E621794156}" srcOrd="0" destOrd="0" presId="urn:microsoft.com/office/officeart/2008/layout/HorizontalMultiLevelHierarchy"/>
    <dgm:cxn modelId="{DDEFDC1C-DC06-4C8A-A380-58ACD6690704}" type="presParOf" srcId="{1A6773FF-92A4-49A0-B079-DD0692DE7134}" destId="{76D7BAFE-6BF6-41C7-948D-9C8142AFCDC4}" srcOrd="1" destOrd="0" presId="urn:microsoft.com/office/officeart/2008/layout/HorizontalMultiLevelHierarchy"/>
    <dgm:cxn modelId="{BE69450D-0A75-4E9C-9CC1-C28A4E8D05C3}" type="presParOf" srcId="{76D7BAFE-6BF6-41C7-948D-9C8142AFCDC4}" destId="{C35106C8-05D1-4081-9259-DF93996CFA16}" srcOrd="0" destOrd="0" presId="urn:microsoft.com/office/officeart/2008/layout/HorizontalMultiLevelHierarchy"/>
    <dgm:cxn modelId="{86EA8287-9DD5-4EA7-A1CE-AFEC5F92DD45}" type="presParOf" srcId="{C35106C8-05D1-4081-9259-DF93996CFA16}" destId="{7D73E8C2-695A-48F6-A40E-62BA730E1DE5}" srcOrd="0" destOrd="0" presId="urn:microsoft.com/office/officeart/2008/layout/HorizontalMultiLevelHierarchy"/>
    <dgm:cxn modelId="{DB978FBB-848F-481D-AEF2-6F64359804E7}" type="presParOf" srcId="{76D7BAFE-6BF6-41C7-948D-9C8142AFCDC4}" destId="{47A8DCD1-B3BD-4CB6-82F2-192426421B40}" srcOrd="1" destOrd="0" presId="urn:microsoft.com/office/officeart/2008/layout/HorizontalMultiLevelHierarchy"/>
    <dgm:cxn modelId="{E6E08B2D-F5F9-4072-B994-BF0425C895A5}" type="presParOf" srcId="{47A8DCD1-B3BD-4CB6-82F2-192426421B40}" destId="{845DD774-94E4-4219-B2D2-2239A73C2C88}" srcOrd="0" destOrd="0" presId="urn:microsoft.com/office/officeart/2008/layout/HorizontalMultiLevelHierarchy"/>
    <dgm:cxn modelId="{FBF441AA-65F3-4850-BF07-81BC850A9818}" type="presParOf" srcId="{47A8DCD1-B3BD-4CB6-82F2-192426421B40}" destId="{442C47BE-169B-409E-915E-1D259452DEC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872D103-02AC-47E4-A0CB-CAF9ED1A9017}" type="doc">
      <dgm:prSet loTypeId="urn:microsoft.com/office/officeart/2005/8/layout/orgChart1" loCatId="hierarchy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9C7A1D56-A571-4DB6-887E-11CB331A3622}">
      <dgm:prSet phldrT="[Текст]" custT="1"/>
      <dgm:spPr/>
      <dgm:t>
        <a:bodyPr/>
        <a:lstStyle/>
        <a:p>
          <a:r>
            <a:rPr lang="uk-UA" sz="1800" dirty="0">
              <a:solidFill>
                <a:schemeClr val="tx1"/>
              </a:solidFill>
            </a:rPr>
            <a:t>ГАЛУЗЬ ЗАСТОСУВАННЯ, ВИД ТА ДІАПАЗОН ПОТУЖНОСТІ КОГЕНЕРАЦІЙНИХ УСТАНОВОК</a:t>
          </a:r>
          <a:endParaRPr lang="ru-RU" sz="1800" dirty="0">
            <a:solidFill>
              <a:schemeClr val="tx1"/>
            </a:solidFill>
          </a:endParaRPr>
        </a:p>
      </dgm:t>
    </dgm:pt>
    <dgm:pt modelId="{DC2E0D5E-62B1-4CAF-AE8F-BA56058CA834}" type="parTrans" cxnId="{A5571A09-1CA8-49B5-8506-1446DEE2FB60}">
      <dgm:prSet/>
      <dgm:spPr/>
      <dgm:t>
        <a:bodyPr/>
        <a:lstStyle/>
        <a:p>
          <a:endParaRPr lang="ru-RU" sz="1600"/>
        </a:p>
      </dgm:t>
    </dgm:pt>
    <dgm:pt modelId="{B65CF21D-CEBD-4FA8-BF2B-E91B2A166076}" type="sibTrans" cxnId="{A5571A09-1CA8-49B5-8506-1446DEE2FB60}">
      <dgm:prSet/>
      <dgm:spPr/>
      <dgm:t>
        <a:bodyPr/>
        <a:lstStyle/>
        <a:p>
          <a:endParaRPr lang="ru-RU" sz="1600"/>
        </a:p>
      </dgm:t>
    </dgm:pt>
    <dgm:pt modelId="{5A7E8F95-5C50-426A-989E-70C6D1BBD058}">
      <dgm:prSet phldrT="[Текст]" custT="1"/>
      <dgm:spPr/>
      <dgm:t>
        <a:bodyPr/>
        <a:lstStyle/>
        <a:p>
          <a:r>
            <a:rPr lang="uk-UA" sz="1600">
              <a:solidFill>
                <a:schemeClr val="tx1"/>
              </a:solidFill>
            </a:rPr>
            <a:t>Індивідуальне господарство</a:t>
          </a:r>
          <a:endParaRPr lang="ru-RU" sz="1600" dirty="0">
            <a:solidFill>
              <a:schemeClr val="tx1"/>
            </a:solidFill>
          </a:endParaRPr>
        </a:p>
      </dgm:t>
    </dgm:pt>
    <dgm:pt modelId="{C50325CA-6A34-4502-9875-8F6020D636BB}" type="parTrans" cxnId="{0213300C-DDA7-49BA-94EE-DFB2A18763C4}">
      <dgm:prSet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sz="1600"/>
        </a:p>
      </dgm:t>
    </dgm:pt>
    <dgm:pt modelId="{7BC2FDF7-B56A-4011-9082-608F0D3DECA9}" type="sibTrans" cxnId="{0213300C-DDA7-49BA-94EE-DFB2A18763C4}">
      <dgm:prSet/>
      <dgm:spPr/>
      <dgm:t>
        <a:bodyPr/>
        <a:lstStyle/>
        <a:p>
          <a:endParaRPr lang="ru-RU" sz="1600"/>
        </a:p>
      </dgm:t>
    </dgm:pt>
    <dgm:pt modelId="{4F42D7DD-ABC5-4D49-9C54-A4408A59F219}">
      <dgm:prSet phldrT="[Текст]" custT="1"/>
      <dgm:spPr/>
      <dgm:t>
        <a:bodyPr/>
        <a:lstStyle/>
        <a:p>
          <a:r>
            <a:rPr lang="uk-UA" sz="1600">
              <a:solidFill>
                <a:schemeClr val="tx1"/>
              </a:solidFill>
            </a:rPr>
            <a:t>Промисловість</a:t>
          </a:r>
          <a:endParaRPr lang="ru-RU" sz="1600" dirty="0">
            <a:solidFill>
              <a:schemeClr val="tx1"/>
            </a:solidFill>
          </a:endParaRPr>
        </a:p>
      </dgm:t>
    </dgm:pt>
    <dgm:pt modelId="{DAA79C5C-B961-4098-98F6-F350048757F0}" type="parTrans" cxnId="{C7F63762-AA8C-4260-822A-781EC4C20260}">
      <dgm:prSet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sz="1600"/>
        </a:p>
      </dgm:t>
    </dgm:pt>
    <dgm:pt modelId="{4F90A3EF-CC1D-42C3-9721-FED0662E72A1}" type="sibTrans" cxnId="{C7F63762-AA8C-4260-822A-781EC4C20260}">
      <dgm:prSet/>
      <dgm:spPr/>
      <dgm:t>
        <a:bodyPr/>
        <a:lstStyle/>
        <a:p>
          <a:endParaRPr lang="ru-RU" sz="1600"/>
        </a:p>
      </dgm:t>
    </dgm:pt>
    <dgm:pt modelId="{CE5BE412-A19B-43C0-8428-06BC2DBE27C4}">
      <dgm:prSet phldrT="[Текст]" custT="1"/>
      <dgm:spPr/>
      <dgm:t>
        <a:bodyPr/>
        <a:lstStyle/>
        <a:p>
          <a:r>
            <a:rPr lang="uk-UA" sz="1600">
              <a:solidFill>
                <a:schemeClr val="tx1"/>
              </a:solidFill>
            </a:rPr>
            <a:t>Стаціонарна енергетика</a:t>
          </a:r>
          <a:endParaRPr lang="ru-RU" sz="1600" dirty="0">
            <a:solidFill>
              <a:schemeClr val="tx1"/>
            </a:solidFill>
          </a:endParaRPr>
        </a:p>
      </dgm:t>
    </dgm:pt>
    <dgm:pt modelId="{72BEEE49-DE83-4DA4-92F3-AB4A80593358}" type="parTrans" cxnId="{4424DCB8-B859-44BD-9D90-4D0D87446322}">
      <dgm:prSet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sz="1600"/>
        </a:p>
      </dgm:t>
    </dgm:pt>
    <dgm:pt modelId="{96F1ACDB-55E6-4315-8203-3F74ED1ACF2C}" type="sibTrans" cxnId="{4424DCB8-B859-44BD-9D90-4D0D87446322}">
      <dgm:prSet/>
      <dgm:spPr/>
      <dgm:t>
        <a:bodyPr/>
        <a:lstStyle/>
        <a:p>
          <a:endParaRPr lang="ru-RU" sz="1600"/>
        </a:p>
      </dgm:t>
    </dgm:pt>
    <dgm:pt modelId="{60DA22D9-413B-43E3-9595-1A9E24C9DDD8}">
      <dgm:prSet custT="1"/>
      <dgm:spPr/>
      <dgm:t>
        <a:bodyPr/>
        <a:lstStyle/>
        <a:p>
          <a:r>
            <a:rPr lang="uk-UA" sz="1600">
              <a:solidFill>
                <a:schemeClr val="tx1"/>
              </a:solidFill>
            </a:rPr>
            <a:t>Комунальне </a:t>
          </a:r>
        </a:p>
        <a:p>
          <a:r>
            <a:rPr lang="uk-UA" sz="1600">
              <a:solidFill>
                <a:schemeClr val="tx1"/>
              </a:solidFill>
            </a:rPr>
            <a:t>господарство</a:t>
          </a:r>
          <a:endParaRPr lang="ru-RU" sz="1600" dirty="0">
            <a:solidFill>
              <a:schemeClr val="tx1"/>
            </a:solidFill>
          </a:endParaRPr>
        </a:p>
      </dgm:t>
    </dgm:pt>
    <dgm:pt modelId="{B9562C24-DFC8-4E7A-8B5D-FB8E0F66BA3D}" type="parTrans" cxnId="{FE2DDEC0-577F-435C-A84A-913B9EAF96E0}">
      <dgm:prSet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42EDE8B0-C7BE-462D-A1F7-A1BEE92180CE}" type="sibTrans" cxnId="{FE2DDEC0-577F-435C-A84A-913B9EAF96E0}">
      <dgm:prSet/>
      <dgm:spPr/>
      <dgm:t>
        <a:bodyPr/>
        <a:lstStyle/>
        <a:p>
          <a:endParaRPr lang="ru-RU"/>
        </a:p>
      </dgm:t>
    </dgm:pt>
    <dgm:pt modelId="{1BFAF3DF-89E3-4715-8CCE-A9F8A2DD0549}">
      <dgm:prSet custT="1"/>
      <dgm:spPr/>
      <dgm:t>
        <a:bodyPr/>
        <a:lstStyle/>
        <a:p>
          <a:r>
            <a:rPr lang="uk-UA" sz="1400">
              <a:solidFill>
                <a:schemeClr val="tx1"/>
              </a:solidFill>
            </a:rPr>
            <a:t>Мікро і міні КГУ</a:t>
          </a:r>
        </a:p>
        <a:p>
          <a:r>
            <a:rPr lang="uk-UA" sz="1400">
              <a:solidFill>
                <a:schemeClr val="tx1"/>
              </a:solidFill>
            </a:rPr>
            <a:t>5..50 кВт</a:t>
          </a:r>
          <a:endParaRPr lang="ru-RU" sz="1400" dirty="0">
            <a:solidFill>
              <a:schemeClr val="tx1"/>
            </a:solidFill>
          </a:endParaRPr>
        </a:p>
      </dgm:t>
    </dgm:pt>
    <dgm:pt modelId="{722A939D-DD34-4C5F-A7D3-22F638AD2833}" type="parTrans" cxnId="{A8A44A5E-C153-4155-BC64-8A4AEF795B2B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B4E9400D-9D06-46B4-B2D0-0ED159058D10}" type="sibTrans" cxnId="{A8A44A5E-C153-4155-BC64-8A4AEF795B2B}">
      <dgm:prSet/>
      <dgm:spPr/>
      <dgm:t>
        <a:bodyPr/>
        <a:lstStyle/>
        <a:p>
          <a:endParaRPr lang="ru-RU"/>
        </a:p>
      </dgm:t>
    </dgm:pt>
    <dgm:pt modelId="{1444E4E9-B86E-4FFA-AE7D-332F8D43A0E7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</a:rPr>
            <a:t>Газопоршневі двигуни, паро- та газотурбінні установки</a:t>
          </a:r>
        </a:p>
        <a:p>
          <a:r>
            <a:rPr lang="uk-UA" sz="1400" dirty="0">
              <a:solidFill>
                <a:schemeClr val="tx1"/>
              </a:solidFill>
            </a:rPr>
            <a:t>0.5…10 </a:t>
          </a:r>
          <a:r>
            <a:rPr lang="uk-UA" sz="1400" dirty="0" err="1">
              <a:solidFill>
                <a:schemeClr val="tx1"/>
              </a:solidFill>
            </a:rPr>
            <a:t>МВТ</a:t>
          </a:r>
          <a:endParaRPr lang="ru-RU" sz="1400" dirty="0">
            <a:solidFill>
              <a:schemeClr val="tx1"/>
            </a:solidFill>
          </a:endParaRPr>
        </a:p>
      </dgm:t>
    </dgm:pt>
    <dgm:pt modelId="{58175AB7-25FE-455F-94A2-3BE281F17E47}" type="parTrans" cxnId="{A1E28FBC-1D9F-4278-8245-C57334EC06D5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AF37D4E7-125A-4CC2-8930-D81404DBA4F8}" type="sibTrans" cxnId="{A1E28FBC-1D9F-4278-8245-C57334EC06D5}">
      <dgm:prSet/>
      <dgm:spPr/>
      <dgm:t>
        <a:bodyPr/>
        <a:lstStyle/>
        <a:p>
          <a:endParaRPr lang="ru-RU"/>
        </a:p>
      </dgm:t>
    </dgm:pt>
    <dgm:pt modelId="{D3C10E58-7424-4FAB-80AD-707B89F04544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</a:rPr>
            <a:t>Газопоршневі двигуни, паро- та газотурбінні установки, парогазові установки</a:t>
          </a:r>
        </a:p>
        <a:p>
          <a:r>
            <a:rPr lang="uk-UA" sz="1400" dirty="0">
              <a:solidFill>
                <a:schemeClr val="tx1"/>
              </a:solidFill>
            </a:rPr>
            <a:t>0.5…25 </a:t>
          </a:r>
          <a:r>
            <a:rPr lang="uk-UA" sz="1400" dirty="0" err="1">
              <a:solidFill>
                <a:schemeClr val="tx1"/>
              </a:solidFill>
            </a:rPr>
            <a:t>МВТ</a:t>
          </a:r>
          <a:endParaRPr lang="ru-RU" sz="1400" dirty="0">
            <a:solidFill>
              <a:schemeClr val="tx1"/>
            </a:solidFill>
          </a:endParaRPr>
        </a:p>
      </dgm:t>
    </dgm:pt>
    <dgm:pt modelId="{7C522BE3-2FCE-49C4-AAF2-CC490AD8149E}" type="parTrans" cxnId="{42FA9B87-F34E-41F6-B25A-1A6158D0A279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F451869F-9EB1-4F28-9E16-7D490DE840A1}" type="sibTrans" cxnId="{42FA9B87-F34E-41F6-B25A-1A6158D0A279}">
      <dgm:prSet/>
      <dgm:spPr/>
      <dgm:t>
        <a:bodyPr/>
        <a:lstStyle/>
        <a:p>
          <a:endParaRPr lang="ru-RU"/>
        </a:p>
      </dgm:t>
    </dgm:pt>
    <dgm:pt modelId="{371F67D7-21CE-4793-AAA9-CBC6DBA448CE}">
      <dgm:prSet custT="1"/>
      <dgm:spPr/>
      <dgm:t>
        <a:bodyPr/>
        <a:lstStyle/>
        <a:p>
          <a:r>
            <a:rPr lang="uk-UA" sz="1400">
              <a:solidFill>
                <a:schemeClr val="tx1"/>
              </a:solidFill>
            </a:rPr>
            <a:t>Газотурбінні та парогазові установки</a:t>
          </a:r>
        </a:p>
        <a:p>
          <a:r>
            <a:rPr lang="uk-UA" sz="1400">
              <a:solidFill>
                <a:schemeClr val="tx1"/>
              </a:solidFill>
            </a:rPr>
            <a:t>50…250 МВт</a:t>
          </a:r>
          <a:endParaRPr lang="ru-RU" sz="1400" dirty="0">
            <a:solidFill>
              <a:schemeClr val="tx1"/>
            </a:solidFill>
          </a:endParaRPr>
        </a:p>
      </dgm:t>
    </dgm:pt>
    <dgm:pt modelId="{9CF91468-48ED-4FC7-A38B-3E7F98AE6089}" type="parTrans" cxnId="{51B706DA-EF35-43BF-9DF3-243B8E6000CD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C5C2CDBA-DED4-42C1-8D8F-3FF08DCB1D87}" type="sibTrans" cxnId="{51B706DA-EF35-43BF-9DF3-243B8E6000CD}">
      <dgm:prSet/>
      <dgm:spPr/>
      <dgm:t>
        <a:bodyPr/>
        <a:lstStyle/>
        <a:p>
          <a:endParaRPr lang="ru-RU"/>
        </a:p>
      </dgm:t>
    </dgm:pt>
    <dgm:pt modelId="{D115F913-E8F3-47A9-8284-64C1EFC48C75}" type="pres">
      <dgm:prSet presAssocID="{E872D103-02AC-47E4-A0CB-CAF9ED1A901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D07AF71-2501-486F-A258-9C42E856F9AC}" type="pres">
      <dgm:prSet presAssocID="{9C7A1D56-A571-4DB6-887E-11CB331A3622}" presName="hierRoot1" presStyleCnt="0">
        <dgm:presLayoutVars>
          <dgm:hierBranch val="init"/>
        </dgm:presLayoutVars>
      </dgm:prSet>
      <dgm:spPr/>
    </dgm:pt>
    <dgm:pt modelId="{C74AFC43-4C2E-42CD-99CC-1BE4279BDF69}" type="pres">
      <dgm:prSet presAssocID="{9C7A1D56-A571-4DB6-887E-11CB331A3622}" presName="rootComposite1" presStyleCnt="0"/>
      <dgm:spPr/>
    </dgm:pt>
    <dgm:pt modelId="{04B5721E-D120-4E38-B292-824F4303E5E1}" type="pres">
      <dgm:prSet presAssocID="{9C7A1D56-A571-4DB6-887E-11CB331A3622}" presName="rootText1" presStyleLbl="node0" presStyleIdx="0" presStyleCnt="1" custScaleX="300081" custScaleY="671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CBAEA2-BA54-4742-A55F-2BA8015792EC}" type="pres">
      <dgm:prSet presAssocID="{9C7A1D56-A571-4DB6-887E-11CB331A362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963F001-3096-4550-9CCD-13857B133EC5}" type="pres">
      <dgm:prSet presAssocID="{9C7A1D56-A571-4DB6-887E-11CB331A3622}" presName="hierChild2" presStyleCnt="0"/>
      <dgm:spPr/>
    </dgm:pt>
    <dgm:pt modelId="{398FD087-31F6-4075-989D-740D77A381C5}" type="pres">
      <dgm:prSet presAssocID="{C50325CA-6A34-4502-9875-8F6020D636BB}" presName="Name37" presStyleLbl="parChTrans1D2" presStyleIdx="0" presStyleCnt="4"/>
      <dgm:spPr/>
      <dgm:t>
        <a:bodyPr/>
        <a:lstStyle/>
        <a:p>
          <a:endParaRPr lang="ru-RU"/>
        </a:p>
      </dgm:t>
    </dgm:pt>
    <dgm:pt modelId="{6E48F2D8-B1B5-4F2A-8D0A-E4526FB71261}" type="pres">
      <dgm:prSet presAssocID="{5A7E8F95-5C50-426A-989E-70C6D1BBD058}" presName="hierRoot2" presStyleCnt="0">
        <dgm:presLayoutVars>
          <dgm:hierBranch val="init"/>
        </dgm:presLayoutVars>
      </dgm:prSet>
      <dgm:spPr/>
    </dgm:pt>
    <dgm:pt modelId="{183B7C61-0094-4969-832F-37A174C0F144}" type="pres">
      <dgm:prSet presAssocID="{5A7E8F95-5C50-426A-989E-70C6D1BBD058}" presName="rootComposite" presStyleCnt="0"/>
      <dgm:spPr/>
    </dgm:pt>
    <dgm:pt modelId="{203D8223-2DCA-4E32-BA8F-9E675CEB819D}" type="pres">
      <dgm:prSet presAssocID="{5A7E8F95-5C50-426A-989E-70C6D1BBD058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F18058-8C74-41F2-BDBD-E983FAD95EE2}" type="pres">
      <dgm:prSet presAssocID="{5A7E8F95-5C50-426A-989E-70C6D1BBD058}" presName="rootConnector" presStyleLbl="node2" presStyleIdx="0" presStyleCnt="4"/>
      <dgm:spPr/>
      <dgm:t>
        <a:bodyPr/>
        <a:lstStyle/>
        <a:p>
          <a:endParaRPr lang="ru-RU"/>
        </a:p>
      </dgm:t>
    </dgm:pt>
    <dgm:pt modelId="{FDEDC695-4BEE-4B53-90A2-07FA447E643C}" type="pres">
      <dgm:prSet presAssocID="{5A7E8F95-5C50-426A-989E-70C6D1BBD058}" presName="hierChild4" presStyleCnt="0"/>
      <dgm:spPr/>
    </dgm:pt>
    <dgm:pt modelId="{048491A8-7743-4729-9647-EB51C509117B}" type="pres">
      <dgm:prSet presAssocID="{722A939D-DD34-4C5F-A7D3-22F638AD2833}" presName="Name37" presStyleLbl="parChTrans1D3" presStyleIdx="0" presStyleCnt="4"/>
      <dgm:spPr/>
      <dgm:t>
        <a:bodyPr/>
        <a:lstStyle/>
        <a:p>
          <a:endParaRPr lang="ru-RU"/>
        </a:p>
      </dgm:t>
    </dgm:pt>
    <dgm:pt modelId="{131CEA64-7070-4FC3-BF7F-0EE09722C29A}" type="pres">
      <dgm:prSet presAssocID="{1BFAF3DF-89E3-4715-8CCE-A9F8A2DD0549}" presName="hierRoot2" presStyleCnt="0">
        <dgm:presLayoutVars>
          <dgm:hierBranch val="init"/>
        </dgm:presLayoutVars>
      </dgm:prSet>
      <dgm:spPr/>
    </dgm:pt>
    <dgm:pt modelId="{0657A45C-8262-42B3-B2AD-9BC61DA48875}" type="pres">
      <dgm:prSet presAssocID="{1BFAF3DF-89E3-4715-8CCE-A9F8A2DD0549}" presName="rootComposite" presStyleCnt="0"/>
      <dgm:spPr/>
    </dgm:pt>
    <dgm:pt modelId="{B50647D8-D2C5-4C82-9E57-EF224C0A5702}" type="pres">
      <dgm:prSet presAssocID="{1BFAF3DF-89E3-4715-8CCE-A9F8A2DD0549}" presName="rootText" presStyleLbl="node3" presStyleIdx="0" presStyleCnt="4" custLinFactNeighborY="9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DCB12F-EC65-4BF0-A697-CBFC59C37DFD}" type="pres">
      <dgm:prSet presAssocID="{1BFAF3DF-89E3-4715-8CCE-A9F8A2DD0549}" presName="rootConnector" presStyleLbl="node3" presStyleIdx="0" presStyleCnt="4"/>
      <dgm:spPr/>
      <dgm:t>
        <a:bodyPr/>
        <a:lstStyle/>
        <a:p>
          <a:endParaRPr lang="ru-RU"/>
        </a:p>
      </dgm:t>
    </dgm:pt>
    <dgm:pt modelId="{E84C09D7-3647-4129-8D66-958E9ADB9062}" type="pres">
      <dgm:prSet presAssocID="{1BFAF3DF-89E3-4715-8CCE-A9F8A2DD0549}" presName="hierChild4" presStyleCnt="0"/>
      <dgm:spPr/>
    </dgm:pt>
    <dgm:pt modelId="{9E9F711E-5D9B-4AC9-B5B3-68C908A1C51A}" type="pres">
      <dgm:prSet presAssocID="{1BFAF3DF-89E3-4715-8CCE-A9F8A2DD0549}" presName="hierChild5" presStyleCnt="0"/>
      <dgm:spPr/>
    </dgm:pt>
    <dgm:pt modelId="{68AFE7DB-99D3-4452-8EE7-8603E6D1968C}" type="pres">
      <dgm:prSet presAssocID="{5A7E8F95-5C50-426A-989E-70C6D1BBD058}" presName="hierChild5" presStyleCnt="0"/>
      <dgm:spPr/>
    </dgm:pt>
    <dgm:pt modelId="{2E3D6419-709F-45B7-96BA-4BD72328E637}" type="pres">
      <dgm:prSet presAssocID="{B9562C24-DFC8-4E7A-8B5D-FB8E0F66BA3D}" presName="Name37" presStyleLbl="parChTrans1D2" presStyleIdx="1" presStyleCnt="4"/>
      <dgm:spPr/>
      <dgm:t>
        <a:bodyPr/>
        <a:lstStyle/>
        <a:p>
          <a:endParaRPr lang="ru-RU"/>
        </a:p>
      </dgm:t>
    </dgm:pt>
    <dgm:pt modelId="{3DD215F3-DED5-4425-8C11-A4C79C0FAA3A}" type="pres">
      <dgm:prSet presAssocID="{60DA22D9-413B-43E3-9595-1A9E24C9DDD8}" presName="hierRoot2" presStyleCnt="0">
        <dgm:presLayoutVars>
          <dgm:hierBranch val="init"/>
        </dgm:presLayoutVars>
      </dgm:prSet>
      <dgm:spPr/>
    </dgm:pt>
    <dgm:pt modelId="{2B3CB905-631C-4C55-85D2-562F28714D6B}" type="pres">
      <dgm:prSet presAssocID="{60DA22D9-413B-43E3-9595-1A9E24C9DDD8}" presName="rootComposite" presStyleCnt="0"/>
      <dgm:spPr/>
    </dgm:pt>
    <dgm:pt modelId="{6A0A3202-E673-4F8C-96DF-7A33360FFBD9}" type="pres">
      <dgm:prSet presAssocID="{60DA22D9-413B-43E3-9595-1A9E24C9DDD8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85E62E-1526-44B9-91D4-6F25ECDFE9D9}" type="pres">
      <dgm:prSet presAssocID="{60DA22D9-413B-43E3-9595-1A9E24C9DDD8}" presName="rootConnector" presStyleLbl="node2" presStyleIdx="1" presStyleCnt="4"/>
      <dgm:spPr/>
      <dgm:t>
        <a:bodyPr/>
        <a:lstStyle/>
        <a:p>
          <a:endParaRPr lang="ru-RU"/>
        </a:p>
      </dgm:t>
    </dgm:pt>
    <dgm:pt modelId="{48620F6F-DC4B-49F5-8B62-4C7FC4ED18E9}" type="pres">
      <dgm:prSet presAssocID="{60DA22D9-413B-43E3-9595-1A9E24C9DDD8}" presName="hierChild4" presStyleCnt="0"/>
      <dgm:spPr/>
    </dgm:pt>
    <dgm:pt modelId="{8725B626-62DD-42C6-B471-0965B09E0F0A}" type="pres">
      <dgm:prSet presAssocID="{58175AB7-25FE-455F-94A2-3BE281F17E47}" presName="Name37" presStyleLbl="parChTrans1D3" presStyleIdx="1" presStyleCnt="4"/>
      <dgm:spPr/>
      <dgm:t>
        <a:bodyPr/>
        <a:lstStyle/>
        <a:p>
          <a:endParaRPr lang="ru-RU"/>
        </a:p>
      </dgm:t>
    </dgm:pt>
    <dgm:pt modelId="{594701D4-82BE-420D-9B3C-079BD77DE3CC}" type="pres">
      <dgm:prSet presAssocID="{1444E4E9-B86E-4FFA-AE7D-332F8D43A0E7}" presName="hierRoot2" presStyleCnt="0">
        <dgm:presLayoutVars>
          <dgm:hierBranch val="init"/>
        </dgm:presLayoutVars>
      </dgm:prSet>
      <dgm:spPr/>
    </dgm:pt>
    <dgm:pt modelId="{D8DE43D8-FFA8-4BDF-9D31-2E2C7239C0A7}" type="pres">
      <dgm:prSet presAssocID="{1444E4E9-B86E-4FFA-AE7D-332F8D43A0E7}" presName="rootComposite" presStyleCnt="0"/>
      <dgm:spPr/>
    </dgm:pt>
    <dgm:pt modelId="{5D811B4B-CB8E-41C5-8EA4-90AF4BA3C8DF}" type="pres">
      <dgm:prSet presAssocID="{1444E4E9-B86E-4FFA-AE7D-332F8D43A0E7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685BB6-7623-4381-91AF-C47AB07A539C}" type="pres">
      <dgm:prSet presAssocID="{1444E4E9-B86E-4FFA-AE7D-332F8D43A0E7}" presName="rootConnector" presStyleLbl="node3" presStyleIdx="1" presStyleCnt="4"/>
      <dgm:spPr/>
      <dgm:t>
        <a:bodyPr/>
        <a:lstStyle/>
        <a:p>
          <a:endParaRPr lang="ru-RU"/>
        </a:p>
      </dgm:t>
    </dgm:pt>
    <dgm:pt modelId="{2112C513-B4E1-4AB9-A462-85F9F9D0969B}" type="pres">
      <dgm:prSet presAssocID="{1444E4E9-B86E-4FFA-AE7D-332F8D43A0E7}" presName="hierChild4" presStyleCnt="0"/>
      <dgm:spPr/>
    </dgm:pt>
    <dgm:pt modelId="{2CCAFD5F-2D6C-418B-AF04-D9329826B9EB}" type="pres">
      <dgm:prSet presAssocID="{1444E4E9-B86E-4FFA-AE7D-332F8D43A0E7}" presName="hierChild5" presStyleCnt="0"/>
      <dgm:spPr/>
    </dgm:pt>
    <dgm:pt modelId="{D5E487E4-2DD0-4216-99CF-69244D788A4F}" type="pres">
      <dgm:prSet presAssocID="{60DA22D9-413B-43E3-9595-1A9E24C9DDD8}" presName="hierChild5" presStyleCnt="0"/>
      <dgm:spPr/>
    </dgm:pt>
    <dgm:pt modelId="{72188ADE-FA87-4533-B0D1-B9F39BEDE2F7}" type="pres">
      <dgm:prSet presAssocID="{DAA79C5C-B961-4098-98F6-F350048757F0}" presName="Name37" presStyleLbl="parChTrans1D2" presStyleIdx="2" presStyleCnt="4"/>
      <dgm:spPr/>
      <dgm:t>
        <a:bodyPr/>
        <a:lstStyle/>
        <a:p>
          <a:endParaRPr lang="ru-RU"/>
        </a:p>
      </dgm:t>
    </dgm:pt>
    <dgm:pt modelId="{8D3B93E5-B9AE-4E5F-BD9F-7014DB9B4A5A}" type="pres">
      <dgm:prSet presAssocID="{4F42D7DD-ABC5-4D49-9C54-A4408A59F219}" presName="hierRoot2" presStyleCnt="0">
        <dgm:presLayoutVars>
          <dgm:hierBranch val="init"/>
        </dgm:presLayoutVars>
      </dgm:prSet>
      <dgm:spPr/>
    </dgm:pt>
    <dgm:pt modelId="{C97CFD24-DAB3-4F09-9F41-F2BDA287AC2C}" type="pres">
      <dgm:prSet presAssocID="{4F42D7DD-ABC5-4D49-9C54-A4408A59F219}" presName="rootComposite" presStyleCnt="0"/>
      <dgm:spPr/>
    </dgm:pt>
    <dgm:pt modelId="{BC193CE3-210A-40CA-AAE8-144B9B994297}" type="pres">
      <dgm:prSet presAssocID="{4F42D7DD-ABC5-4D49-9C54-A4408A59F219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601E02-DDB2-4803-B5D4-55A618116F53}" type="pres">
      <dgm:prSet presAssocID="{4F42D7DD-ABC5-4D49-9C54-A4408A59F219}" presName="rootConnector" presStyleLbl="node2" presStyleIdx="2" presStyleCnt="4"/>
      <dgm:spPr/>
      <dgm:t>
        <a:bodyPr/>
        <a:lstStyle/>
        <a:p>
          <a:endParaRPr lang="ru-RU"/>
        </a:p>
      </dgm:t>
    </dgm:pt>
    <dgm:pt modelId="{F34F2F7B-362D-46AF-B2FE-82EC413FDCC6}" type="pres">
      <dgm:prSet presAssocID="{4F42D7DD-ABC5-4D49-9C54-A4408A59F219}" presName="hierChild4" presStyleCnt="0"/>
      <dgm:spPr/>
    </dgm:pt>
    <dgm:pt modelId="{FC23D853-5C38-4906-B4CA-1CB5661AE449}" type="pres">
      <dgm:prSet presAssocID="{7C522BE3-2FCE-49C4-AAF2-CC490AD8149E}" presName="Name37" presStyleLbl="parChTrans1D3" presStyleIdx="2" presStyleCnt="4"/>
      <dgm:spPr/>
      <dgm:t>
        <a:bodyPr/>
        <a:lstStyle/>
        <a:p>
          <a:endParaRPr lang="ru-RU"/>
        </a:p>
      </dgm:t>
    </dgm:pt>
    <dgm:pt modelId="{1016AD72-EEA4-499D-93D3-01E1F843E7F7}" type="pres">
      <dgm:prSet presAssocID="{D3C10E58-7424-4FAB-80AD-707B89F04544}" presName="hierRoot2" presStyleCnt="0">
        <dgm:presLayoutVars>
          <dgm:hierBranch val="init"/>
        </dgm:presLayoutVars>
      </dgm:prSet>
      <dgm:spPr/>
    </dgm:pt>
    <dgm:pt modelId="{A8B71FFA-3D22-461C-8711-B9D5F5FC913C}" type="pres">
      <dgm:prSet presAssocID="{D3C10E58-7424-4FAB-80AD-707B89F04544}" presName="rootComposite" presStyleCnt="0"/>
      <dgm:spPr/>
    </dgm:pt>
    <dgm:pt modelId="{E35011B4-5F85-4192-8623-83D04A217239}" type="pres">
      <dgm:prSet presAssocID="{D3C10E58-7424-4FAB-80AD-707B89F04544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C3F9F1-BD86-463C-AAE0-21542B02F4DD}" type="pres">
      <dgm:prSet presAssocID="{D3C10E58-7424-4FAB-80AD-707B89F04544}" presName="rootConnector" presStyleLbl="node3" presStyleIdx="2" presStyleCnt="4"/>
      <dgm:spPr/>
      <dgm:t>
        <a:bodyPr/>
        <a:lstStyle/>
        <a:p>
          <a:endParaRPr lang="ru-RU"/>
        </a:p>
      </dgm:t>
    </dgm:pt>
    <dgm:pt modelId="{ED1A8FDB-891A-4E1F-8CA1-0D1B6802AA8B}" type="pres">
      <dgm:prSet presAssocID="{D3C10E58-7424-4FAB-80AD-707B89F04544}" presName="hierChild4" presStyleCnt="0"/>
      <dgm:spPr/>
    </dgm:pt>
    <dgm:pt modelId="{A2CA9743-758B-435B-9924-650059252B1A}" type="pres">
      <dgm:prSet presAssocID="{D3C10E58-7424-4FAB-80AD-707B89F04544}" presName="hierChild5" presStyleCnt="0"/>
      <dgm:spPr/>
    </dgm:pt>
    <dgm:pt modelId="{42320E94-33AB-4429-8979-7AEE911E3352}" type="pres">
      <dgm:prSet presAssocID="{4F42D7DD-ABC5-4D49-9C54-A4408A59F219}" presName="hierChild5" presStyleCnt="0"/>
      <dgm:spPr/>
    </dgm:pt>
    <dgm:pt modelId="{5951C21C-F7AC-4DA3-8F5A-F9B1DD2C2655}" type="pres">
      <dgm:prSet presAssocID="{72BEEE49-DE83-4DA4-92F3-AB4A80593358}" presName="Name37" presStyleLbl="parChTrans1D2" presStyleIdx="3" presStyleCnt="4"/>
      <dgm:spPr/>
      <dgm:t>
        <a:bodyPr/>
        <a:lstStyle/>
        <a:p>
          <a:endParaRPr lang="ru-RU"/>
        </a:p>
      </dgm:t>
    </dgm:pt>
    <dgm:pt modelId="{C2A15623-CA7F-4A88-B2A6-8ECBF005FEEF}" type="pres">
      <dgm:prSet presAssocID="{CE5BE412-A19B-43C0-8428-06BC2DBE27C4}" presName="hierRoot2" presStyleCnt="0">
        <dgm:presLayoutVars>
          <dgm:hierBranch val="init"/>
        </dgm:presLayoutVars>
      </dgm:prSet>
      <dgm:spPr/>
    </dgm:pt>
    <dgm:pt modelId="{5098BE46-AE3B-4CC8-913E-08C9E55B9071}" type="pres">
      <dgm:prSet presAssocID="{CE5BE412-A19B-43C0-8428-06BC2DBE27C4}" presName="rootComposite" presStyleCnt="0"/>
      <dgm:spPr/>
    </dgm:pt>
    <dgm:pt modelId="{83F76A44-B530-4F86-8813-E428DBF4BB2E}" type="pres">
      <dgm:prSet presAssocID="{CE5BE412-A19B-43C0-8428-06BC2DBE27C4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6B2695-B837-4D9B-B4DB-F6401367B276}" type="pres">
      <dgm:prSet presAssocID="{CE5BE412-A19B-43C0-8428-06BC2DBE27C4}" presName="rootConnector" presStyleLbl="node2" presStyleIdx="3" presStyleCnt="4"/>
      <dgm:spPr/>
      <dgm:t>
        <a:bodyPr/>
        <a:lstStyle/>
        <a:p>
          <a:endParaRPr lang="ru-RU"/>
        </a:p>
      </dgm:t>
    </dgm:pt>
    <dgm:pt modelId="{F4AE87A1-0561-4ECA-A65F-AE64735A9D9A}" type="pres">
      <dgm:prSet presAssocID="{CE5BE412-A19B-43C0-8428-06BC2DBE27C4}" presName="hierChild4" presStyleCnt="0"/>
      <dgm:spPr/>
    </dgm:pt>
    <dgm:pt modelId="{0812DF44-53AA-4086-8FF9-60AA7688CB4E}" type="pres">
      <dgm:prSet presAssocID="{9CF91468-48ED-4FC7-A38B-3E7F98AE6089}" presName="Name37" presStyleLbl="parChTrans1D3" presStyleIdx="3" presStyleCnt="4"/>
      <dgm:spPr/>
      <dgm:t>
        <a:bodyPr/>
        <a:lstStyle/>
        <a:p>
          <a:endParaRPr lang="ru-RU"/>
        </a:p>
      </dgm:t>
    </dgm:pt>
    <dgm:pt modelId="{3F44DCD6-9087-4208-9FBD-3F67E4F866B7}" type="pres">
      <dgm:prSet presAssocID="{371F67D7-21CE-4793-AAA9-CBC6DBA448CE}" presName="hierRoot2" presStyleCnt="0">
        <dgm:presLayoutVars>
          <dgm:hierBranch val="init"/>
        </dgm:presLayoutVars>
      </dgm:prSet>
      <dgm:spPr/>
    </dgm:pt>
    <dgm:pt modelId="{1960C9BA-F9A3-4063-BDCD-B1CD93BCB5A4}" type="pres">
      <dgm:prSet presAssocID="{371F67D7-21CE-4793-AAA9-CBC6DBA448CE}" presName="rootComposite" presStyleCnt="0"/>
      <dgm:spPr/>
    </dgm:pt>
    <dgm:pt modelId="{C9E27751-D39C-47BE-96BC-BE5BB73088E3}" type="pres">
      <dgm:prSet presAssocID="{371F67D7-21CE-4793-AAA9-CBC6DBA448CE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FC8877-1822-45B0-B940-0600B070AFC8}" type="pres">
      <dgm:prSet presAssocID="{371F67D7-21CE-4793-AAA9-CBC6DBA448CE}" presName="rootConnector" presStyleLbl="node3" presStyleIdx="3" presStyleCnt="4"/>
      <dgm:spPr/>
      <dgm:t>
        <a:bodyPr/>
        <a:lstStyle/>
        <a:p>
          <a:endParaRPr lang="ru-RU"/>
        </a:p>
      </dgm:t>
    </dgm:pt>
    <dgm:pt modelId="{95095FDB-24C5-46D9-B1DF-368E60828C20}" type="pres">
      <dgm:prSet presAssocID="{371F67D7-21CE-4793-AAA9-CBC6DBA448CE}" presName="hierChild4" presStyleCnt="0"/>
      <dgm:spPr/>
    </dgm:pt>
    <dgm:pt modelId="{2CF2E0A7-0B62-4661-817A-0BA4299B8618}" type="pres">
      <dgm:prSet presAssocID="{371F67D7-21CE-4793-AAA9-CBC6DBA448CE}" presName="hierChild5" presStyleCnt="0"/>
      <dgm:spPr/>
    </dgm:pt>
    <dgm:pt modelId="{BDC25723-52B2-41C0-895A-684F88023A98}" type="pres">
      <dgm:prSet presAssocID="{CE5BE412-A19B-43C0-8428-06BC2DBE27C4}" presName="hierChild5" presStyleCnt="0"/>
      <dgm:spPr/>
    </dgm:pt>
    <dgm:pt modelId="{D4CA67CB-7B2F-42BC-9349-03EB67B7D712}" type="pres">
      <dgm:prSet presAssocID="{9C7A1D56-A571-4DB6-887E-11CB331A3622}" presName="hierChild3" presStyleCnt="0"/>
      <dgm:spPr/>
    </dgm:pt>
  </dgm:ptLst>
  <dgm:cxnLst>
    <dgm:cxn modelId="{EB6F3C3A-1826-411D-BA85-8FACBA574C5B}" type="presOf" srcId="{1444E4E9-B86E-4FFA-AE7D-332F8D43A0E7}" destId="{5D811B4B-CB8E-41C5-8EA4-90AF4BA3C8DF}" srcOrd="0" destOrd="0" presId="urn:microsoft.com/office/officeart/2005/8/layout/orgChart1"/>
    <dgm:cxn modelId="{2A6FC753-A723-4AAA-AE64-5D65467D3BD6}" type="presOf" srcId="{1BFAF3DF-89E3-4715-8CCE-A9F8A2DD0549}" destId="{B50647D8-D2C5-4C82-9E57-EF224C0A5702}" srcOrd="0" destOrd="0" presId="urn:microsoft.com/office/officeart/2005/8/layout/orgChart1"/>
    <dgm:cxn modelId="{1FCFB855-3D43-4A95-956D-8914B27F1E13}" type="presOf" srcId="{60DA22D9-413B-43E3-9595-1A9E24C9DDD8}" destId="{6A0A3202-E673-4F8C-96DF-7A33360FFBD9}" srcOrd="0" destOrd="0" presId="urn:microsoft.com/office/officeart/2005/8/layout/orgChart1"/>
    <dgm:cxn modelId="{4424DCB8-B859-44BD-9D90-4D0D87446322}" srcId="{9C7A1D56-A571-4DB6-887E-11CB331A3622}" destId="{CE5BE412-A19B-43C0-8428-06BC2DBE27C4}" srcOrd="3" destOrd="0" parTransId="{72BEEE49-DE83-4DA4-92F3-AB4A80593358}" sibTransId="{96F1ACDB-55E6-4315-8203-3F74ED1ACF2C}"/>
    <dgm:cxn modelId="{A1E28FBC-1D9F-4278-8245-C57334EC06D5}" srcId="{60DA22D9-413B-43E3-9595-1A9E24C9DDD8}" destId="{1444E4E9-B86E-4FFA-AE7D-332F8D43A0E7}" srcOrd="0" destOrd="0" parTransId="{58175AB7-25FE-455F-94A2-3BE281F17E47}" sibTransId="{AF37D4E7-125A-4CC2-8930-D81404DBA4F8}"/>
    <dgm:cxn modelId="{E26C918E-440E-42AC-BF50-AE9D2D04DDA9}" type="presOf" srcId="{72BEEE49-DE83-4DA4-92F3-AB4A80593358}" destId="{5951C21C-F7AC-4DA3-8F5A-F9B1DD2C2655}" srcOrd="0" destOrd="0" presId="urn:microsoft.com/office/officeart/2005/8/layout/orgChart1"/>
    <dgm:cxn modelId="{8B7A6A2B-FF4F-4531-B96A-326D2256CFDA}" type="presOf" srcId="{DAA79C5C-B961-4098-98F6-F350048757F0}" destId="{72188ADE-FA87-4533-B0D1-B9F39BEDE2F7}" srcOrd="0" destOrd="0" presId="urn:microsoft.com/office/officeart/2005/8/layout/orgChart1"/>
    <dgm:cxn modelId="{42FA9B87-F34E-41F6-B25A-1A6158D0A279}" srcId="{4F42D7DD-ABC5-4D49-9C54-A4408A59F219}" destId="{D3C10E58-7424-4FAB-80AD-707B89F04544}" srcOrd="0" destOrd="0" parTransId="{7C522BE3-2FCE-49C4-AAF2-CC490AD8149E}" sibTransId="{F451869F-9EB1-4F28-9E16-7D490DE840A1}"/>
    <dgm:cxn modelId="{A08D9C0E-6CED-4414-86BB-D97579D4FA13}" type="presOf" srcId="{D3C10E58-7424-4FAB-80AD-707B89F04544}" destId="{E35011B4-5F85-4192-8623-83D04A217239}" srcOrd="0" destOrd="0" presId="urn:microsoft.com/office/officeart/2005/8/layout/orgChart1"/>
    <dgm:cxn modelId="{E614AE9A-4DD4-40E3-895F-EBF873670E6E}" type="presOf" srcId="{7C522BE3-2FCE-49C4-AAF2-CC490AD8149E}" destId="{FC23D853-5C38-4906-B4CA-1CB5661AE449}" srcOrd="0" destOrd="0" presId="urn:microsoft.com/office/officeart/2005/8/layout/orgChart1"/>
    <dgm:cxn modelId="{FE2DDEC0-577F-435C-A84A-913B9EAF96E0}" srcId="{9C7A1D56-A571-4DB6-887E-11CB331A3622}" destId="{60DA22D9-413B-43E3-9595-1A9E24C9DDD8}" srcOrd="1" destOrd="0" parTransId="{B9562C24-DFC8-4E7A-8B5D-FB8E0F66BA3D}" sibTransId="{42EDE8B0-C7BE-462D-A1F7-A1BEE92180CE}"/>
    <dgm:cxn modelId="{41A45425-F605-45F9-A60A-09D3EFA50BBF}" type="presOf" srcId="{60DA22D9-413B-43E3-9595-1A9E24C9DDD8}" destId="{EE85E62E-1526-44B9-91D4-6F25ECDFE9D9}" srcOrd="1" destOrd="0" presId="urn:microsoft.com/office/officeart/2005/8/layout/orgChart1"/>
    <dgm:cxn modelId="{69D5D1C0-9172-4C6D-B23E-9C7558A09C14}" type="presOf" srcId="{C50325CA-6A34-4502-9875-8F6020D636BB}" destId="{398FD087-31F6-4075-989D-740D77A381C5}" srcOrd="0" destOrd="0" presId="urn:microsoft.com/office/officeart/2005/8/layout/orgChart1"/>
    <dgm:cxn modelId="{0213300C-DDA7-49BA-94EE-DFB2A18763C4}" srcId="{9C7A1D56-A571-4DB6-887E-11CB331A3622}" destId="{5A7E8F95-5C50-426A-989E-70C6D1BBD058}" srcOrd="0" destOrd="0" parTransId="{C50325CA-6A34-4502-9875-8F6020D636BB}" sibTransId="{7BC2FDF7-B56A-4011-9082-608F0D3DECA9}"/>
    <dgm:cxn modelId="{13C55727-77EF-4DE2-9904-309B80D01502}" type="presOf" srcId="{4F42D7DD-ABC5-4D49-9C54-A4408A59F219}" destId="{1B601E02-DDB2-4803-B5D4-55A618116F53}" srcOrd="1" destOrd="0" presId="urn:microsoft.com/office/officeart/2005/8/layout/orgChart1"/>
    <dgm:cxn modelId="{6DBA1F2E-5231-4F68-B581-DFC03DD18111}" type="presOf" srcId="{722A939D-DD34-4C5F-A7D3-22F638AD2833}" destId="{048491A8-7743-4729-9647-EB51C509117B}" srcOrd="0" destOrd="0" presId="urn:microsoft.com/office/officeart/2005/8/layout/orgChart1"/>
    <dgm:cxn modelId="{262AB2BB-29AA-4062-8B76-9E7D7943307C}" type="presOf" srcId="{B9562C24-DFC8-4E7A-8B5D-FB8E0F66BA3D}" destId="{2E3D6419-709F-45B7-96BA-4BD72328E637}" srcOrd="0" destOrd="0" presId="urn:microsoft.com/office/officeart/2005/8/layout/orgChart1"/>
    <dgm:cxn modelId="{40988683-4E88-4115-BF97-FB5F1FCED133}" type="presOf" srcId="{CE5BE412-A19B-43C0-8428-06BC2DBE27C4}" destId="{83F76A44-B530-4F86-8813-E428DBF4BB2E}" srcOrd="0" destOrd="0" presId="urn:microsoft.com/office/officeart/2005/8/layout/orgChart1"/>
    <dgm:cxn modelId="{C7F63762-AA8C-4260-822A-781EC4C20260}" srcId="{9C7A1D56-A571-4DB6-887E-11CB331A3622}" destId="{4F42D7DD-ABC5-4D49-9C54-A4408A59F219}" srcOrd="2" destOrd="0" parTransId="{DAA79C5C-B961-4098-98F6-F350048757F0}" sibTransId="{4F90A3EF-CC1D-42C3-9721-FED0662E72A1}"/>
    <dgm:cxn modelId="{7C4EE9C9-EA52-41BA-935E-CF023C97FDCA}" type="presOf" srcId="{D3C10E58-7424-4FAB-80AD-707B89F04544}" destId="{7CC3F9F1-BD86-463C-AAE0-21542B02F4DD}" srcOrd="1" destOrd="0" presId="urn:microsoft.com/office/officeart/2005/8/layout/orgChart1"/>
    <dgm:cxn modelId="{1D38EC1B-C07A-40A7-A89B-761AE9619893}" type="presOf" srcId="{9CF91468-48ED-4FC7-A38B-3E7F98AE6089}" destId="{0812DF44-53AA-4086-8FF9-60AA7688CB4E}" srcOrd="0" destOrd="0" presId="urn:microsoft.com/office/officeart/2005/8/layout/orgChart1"/>
    <dgm:cxn modelId="{DA6F6A34-33D6-44FB-810F-C999F533BC36}" type="presOf" srcId="{1BFAF3DF-89E3-4715-8CCE-A9F8A2DD0549}" destId="{F8DCB12F-EC65-4BF0-A697-CBFC59C37DFD}" srcOrd="1" destOrd="0" presId="urn:microsoft.com/office/officeart/2005/8/layout/orgChart1"/>
    <dgm:cxn modelId="{F092A786-6015-4C25-AACF-3204A77F1072}" type="presOf" srcId="{371F67D7-21CE-4793-AAA9-CBC6DBA448CE}" destId="{78FC8877-1822-45B0-B940-0600B070AFC8}" srcOrd="1" destOrd="0" presId="urn:microsoft.com/office/officeart/2005/8/layout/orgChart1"/>
    <dgm:cxn modelId="{A8A44A5E-C153-4155-BC64-8A4AEF795B2B}" srcId="{5A7E8F95-5C50-426A-989E-70C6D1BBD058}" destId="{1BFAF3DF-89E3-4715-8CCE-A9F8A2DD0549}" srcOrd="0" destOrd="0" parTransId="{722A939D-DD34-4C5F-A7D3-22F638AD2833}" sibTransId="{B4E9400D-9D06-46B4-B2D0-0ED159058D10}"/>
    <dgm:cxn modelId="{F71D7937-53A3-4F98-AF77-C7B0D280ABAA}" type="presOf" srcId="{9C7A1D56-A571-4DB6-887E-11CB331A3622}" destId="{58CBAEA2-BA54-4742-A55F-2BA8015792EC}" srcOrd="1" destOrd="0" presId="urn:microsoft.com/office/officeart/2005/8/layout/orgChart1"/>
    <dgm:cxn modelId="{CF96886F-2AF3-4460-9F2D-F0ADB254FC39}" type="presOf" srcId="{E872D103-02AC-47E4-A0CB-CAF9ED1A9017}" destId="{D115F913-E8F3-47A9-8284-64C1EFC48C75}" srcOrd="0" destOrd="0" presId="urn:microsoft.com/office/officeart/2005/8/layout/orgChart1"/>
    <dgm:cxn modelId="{3C031AE8-8E72-4C9C-A7D2-C098301F09A0}" type="presOf" srcId="{9C7A1D56-A571-4DB6-887E-11CB331A3622}" destId="{04B5721E-D120-4E38-B292-824F4303E5E1}" srcOrd="0" destOrd="0" presId="urn:microsoft.com/office/officeart/2005/8/layout/orgChart1"/>
    <dgm:cxn modelId="{BB9C2B3E-662C-4B40-A957-A48FDF444AD3}" type="presOf" srcId="{1444E4E9-B86E-4FFA-AE7D-332F8D43A0E7}" destId="{F0685BB6-7623-4381-91AF-C47AB07A539C}" srcOrd="1" destOrd="0" presId="urn:microsoft.com/office/officeart/2005/8/layout/orgChart1"/>
    <dgm:cxn modelId="{E3CA4672-0C27-41D4-9E33-216D8440142F}" type="presOf" srcId="{4F42D7DD-ABC5-4D49-9C54-A4408A59F219}" destId="{BC193CE3-210A-40CA-AAE8-144B9B994297}" srcOrd="0" destOrd="0" presId="urn:microsoft.com/office/officeart/2005/8/layout/orgChart1"/>
    <dgm:cxn modelId="{7CE9377E-B52C-4EF4-B47B-CA140EC8A9A5}" type="presOf" srcId="{5A7E8F95-5C50-426A-989E-70C6D1BBD058}" destId="{203D8223-2DCA-4E32-BA8F-9E675CEB819D}" srcOrd="0" destOrd="0" presId="urn:microsoft.com/office/officeart/2005/8/layout/orgChart1"/>
    <dgm:cxn modelId="{AB1290A9-46AE-4FE1-AC14-D6501B7C0D5B}" type="presOf" srcId="{58175AB7-25FE-455F-94A2-3BE281F17E47}" destId="{8725B626-62DD-42C6-B471-0965B09E0F0A}" srcOrd="0" destOrd="0" presId="urn:microsoft.com/office/officeart/2005/8/layout/orgChart1"/>
    <dgm:cxn modelId="{51B706DA-EF35-43BF-9DF3-243B8E6000CD}" srcId="{CE5BE412-A19B-43C0-8428-06BC2DBE27C4}" destId="{371F67D7-21CE-4793-AAA9-CBC6DBA448CE}" srcOrd="0" destOrd="0" parTransId="{9CF91468-48ED-4FC7-A38B-3E7F98AE6089}" sibTransId="{C5C2CDBA-DED4-42C1-8D8F-3FF08DCB1D87}"/>
    <dgm:cxn modelId="{8D1D48D4-8331-4AD8-AC3C-4F9FC7DBA023}" type="presOf" srcId="{5A7E8F95-5C50-426A-989E-70C6D1BBD058}" destId="{ACF18058-8C74-41F2-BDBD-E983FAD95EE2}" srcOrd="1" destOrd="0" presId="urn:microsoft.com/office/officeart/2005/8/layout/orgChart1"/>
    <dgm:cxn modelId="{9438D3C4-E569-49B3-A68B-FA94E4FC1FDB}" type="presOf" srcId="{371F67D7-21CE-4793-AAA9-CBC6DBA448CE}" destId="{C9E27751-D39C-47BE-96BC-BE5BB73088E3}" srcOrd="0" destOrd="0" presId="urn:microsoft.com/office/officeart/2005/8/layout/orgChart1"/>
    <dgm:cxn modelId="{A5571A09-1CA8-49B5-8506-1446DEE2FB60}" srcId="{E872D103-02AC-47E4-A0CB-CAF9ED1A9017}" destId="{9C7A1D56-A571-4DB6-887E-11CB331A3622}" srcOrd="0" destOrd="0" parTransId="{DC2E0D5E-62B1-4CAF-AE8F-BA56058CA834}" sibTransId="{B65CF21D-CEBD-4FA8-BF2B-E91B2A166076}"/>
    <dgm:cxn modelId="{13B66CAE-F174-40C4-A085-31362801A36B}" type="presOf" srcId="{CE5BE412-A19B-43C0-8428-06BC2DBE27C4}" destId="{306B2695-B837-4D9B-B4DB-F6401367B276}" srcOrd="1" destOrd="0" presId="urn:microsoft.com/office/officeart/2005/8/layout/orgChart1"/>
    <dgm:cxn modelId="{F4EEB939-8F75-47AD-9F19-2F47E1E0A6BB}" type="presParOf" srcId="{D115F913-E8F3-47A9-8284-64C1EFC48C75}" destId="{FD07AF71-2501-486F-A258-9C42E856F9AC}" srcOrd="0" destOrd="0" presId="urn:microsoft.com/office/officeart/2005/8/layout/orgChart1"/>
    <dgm:cxn modelId="{D1AD463E-1980-4E41-827F-6BA0DD48AC88}" type="presParOf" srcId="{FD07AF71-2501-486F-A258-9C42E856F9AC}" destId="{C74AFC43-4C2E-42CD-99CC-1BE4279BDF69}" srcOrd="0" destOrd="0" presId="urn:microsoft.com/office/officeart/2005/8/layout/orgChart1"/>
    <dgm:cxn modelId="{F122AD46-D0B2-407F-95AF-EBF6EEBDADA6}" type="presParOf" srcId="{C74AFC43-4C2E-42CD-99CC-1BE4279BDF69}" destId="{04B5721E-D120-4E38-B292-824F4303E5E1}" srcOrd="0" destOrd="0" presId="urn:microsoft.com/office/officeart/2005/8/layout/orgChart1"/>
    <dgm:cxn modelId="{63CAC560-CC14-411F-9882-25956AAD7A1A}" type="presParOf" srcId="{C74AFC43-4C2E-42CD-99CC-1BE4279BDF69}" destId="{58CBAEA2-BA54-4742-A55F-2BA8015792EC}" srcOrd="1" destOrd="0" presId="urn:microsoft.com/office/officeart/2005/8/layout/orgChart1"/>
    <dgm:cxn modelId="{9B8A3419-62EE-4EF6-95BF-B38501126C00}" type="presParOf" srcId="{FD07AF71-2501-486F-A258-9C42E856F9AC}" destId="{8963F001-3096-4550-9CCD-13857B133EC5}" srcOrd="1" destOrd="0" presId="urn:microsoft.com/office/officeart/2005/8/layout/orgChart1"/>
    <dgm:cxn modelId="{E7C3FCA5-A2F2-446B-A815-86144056D0F1}" type="presParOf" srcId="{8963F001-3096-4550-9CCD-13857B133EC5}" destId="{398FD087-31F6-4075-989D-740D77A381C5}" srcOrd="0" destOrd="0" presId="urn:microsoft.com/office/officeart/2005/8/layout/orgChart1"/>
    <dgm:cxn modelId="{3C0B7F2B-244C-4E8D-911D-68B6D0BED4B4}" type="presParOf" srcId="{8963F001-3096-4550-9CCD-13857B133EC5}" destId="{6E48F2D8-B1B5-4F2A-8D0A-E4526FB71261}" srcOrd="1" destOrd="0" presId="urn:microsoft.com/office/officeart/2005/8/layout/orgChart1"/>
    <dgm:cxn modelId="{56C9FE31-8535-4BFE-A83D-B40D48CB19BB}" type="presParOf" srcId="{6E48F2D8-B1B5-4F2A-8D0A-E4526FB71261}" destId="{183B7C61-0094-4969-832F-37A174C0F144}" srcOrd="0" destOrd="0" presId="urn:microsoft.com/office/officeart/2005/8/layout/orgChart1"/>
    <dgm:cxn modelId="{CA926C89-4069-4BE2-B7CD-C4A24A9DA1ED}" type="presParOf" srcId="{183B7C61-0094-4969-832F-37A174C0F144}" destId="{203D8223-2DCA-4E32-BA8F-9E675CEB819D}" srcOrd="0" destOrd="0" presId="urn:microsoft.com/office/officeart/2005/8/layout/orgChart1"/>
    <dgm:cxn modelId="{223C130B-EB25-403B-BE14-EE6544DAAFFA}" type="presParOf" srcId="{183B7C61-0094-4969-832F-37A174C0F144}" destId="{ACF18058-8C74-41F2-BDBD-E983FAD95EE2}" srcOrd="1" destOrd="0" presId="urn:microsoft.com/office/officeart/2005/8/layout/orgChart1"/>
    <dgm:cxn modelId="{937B7487-B93E-4623-8DA5-49C3EFCB94CB}" type="presParOf" srcId="{6E48F2D8-B1B5-4F2A-8D0A-E4526FB71261}" destId="{FDEDC695-4BEE-4B53-90A2-07FA447E643C}" srcOrd="1" destOrd="0" presId="urn:microsoft.com/office/officeart/2005/8/layout/orgChart1"/>
    <dgm:cxn modelId="{2E5E7976-40F9-4B42-83F5-B7F6786DC24A}" type="presParOf" srcId="{FDEDC695-4BEE-4B53-90A2-07FA447E643C}" destId="{048491A8-7743-4729-9647-EB51C509117B}" srcOrd="0" destOrd="0" presId="urn:microsoft.com/office/officeart/2005/8/layout/orgChart1"/>
    <dgm:cxn modelId="{EC9CDC31-898C-4E9A-9ABD-B601DE2DB392}" type="presParOf" srcId="{FDEDC695-4BEE-4B53-90A2-07FA447E643C}" destId="{131CEA64-7070-4FC3-BF7F-0EE09722C29A}" srcOrd="1" destOrd="0" presId="urn:microsoft.com/office/officeart/2005/8/layout/orgChart1"/>
    <dgm:cxn modelId="{C7165DEE-6FA4-4244-B1FE-4C7BE396CA0C}" type="presParOf" srcId="{131CEA64-7070-4FC3-BF7F-0EE09722C29A}" destId="{0657A45C-8262-42B3-B2AD-9BC61DA48875}" srcOrd="0" destOrd="0" presId="urn:microsoft.com/office/officeart/2005/8/layout/orgChart1"/>
    <dgm:cxn modelId="{8A7928EB-3FA9-4135-8001-DBEE5BC7B366}" type="presParOf" srcId="{0657A45C-8262-42B3-B2AD-9BC61DA48875}" destId="{B50647D8-D2C5-4C82-9E57-EF224C0A5702}" srcOrd="0" destOrd="0" presId="urn:microsoft.com/office/officeart/2005/8/layout/orgChart1"/>
    <dgm:cxn modelId="{51C7BC4E-E8F7-4FA1-850E-BA6F2EF6EAEF}" type="presParOf" srcId="{0657A45C-8262-42B3-B2AD-9BC61DA48875}" destId="{F8DCB12F-EC65-4BF0-A697-CBFC59C37DFD}" srcOrd="1" destOrd="0" presId="urn:microsoft.com/office/officeart/2005/8/layout/orgChart1"/>
    <dgm:cxn modelId="{EC77EBF8-5849-4295-8DCE-66AE89AC88EB}" type="presParOf" srcId="{131CEA64-7070-4FC3-BF7F-0EE09722C29A}" destId="{E84C09D7-3647-4129-8D66-958E9ADB9062}" srcOrd="1" destOrd="0" presId="urn:microsoft.com/office/officeart/2005/8/layout/orgChart1"/>
    <dgm:cxn modelId="{D71D8B74-A326-4942-A147-9663CAB6D181}" type="presParOf" srcId="{131CEA64-7070-4FC3-BF7F-0EE09722C29A}" destId="{9E9F711E-5D9B-4AC9-B5B3-68C908A1C51A}" srcOrd="2" destOrd="0" presId="urn:microsoft.com/office/officeart/2005/8/layout/orgChart1"/>
    <dgm:cxn modelId="{1D42134B-7B8C-473F-B074-246150823F82}" type="presParOf" srcId="{6E48F2D8-B1B5-4F2A-8D0A-E4526FB71261}" destId="{68AFE7DB-99D3-4452-8EE7-8603E6D1968C}" srcOrd="2" destOrd="0" presId="urn:microsoft.com/office/officeart/2005/8/layout/orgChart1"/>
    <dgm:cxn modelId="{4B890C78-EEFB-4495-91F0-487CACB18EEB}" type="presParOf" srcId="{8963F001-3096-4550-9CCD-13857B133EC5}" destId="{2E3D6419-709F-45B7-96BA-4BD72328E637}" srcOrd="2" destOrd="0" presId="urn:microsoft.com/office/officeart/2005/8/layout/orgChart1"/>
    <dgm:cxn modelId="{5228B2B3-131A-457C-95CB-A211C5F46AB8}" type="presParOf" srcId="{8963F001-3096-4550-9CCD-13857B133EC5}" destId="{3DD215F3-DED5-4425-8C11-A4C79C0FAA3A}" srcOrd="3" destOrd="0" presId="urn:microsoft.com/office/officeart/2005/8/layout/orgChart1"/>
    <dgm:cxn modelId="{C630ADC8-93B4-48CA-8392-42A353E2A6C9}" type="presParOf" srcId="{3DD215F3-DED5-4425-8C11-A4C79C0FAA3A}" destId="{2B3CB905-631C-4C55-85D2-562F28714D6B}" srcOrd="0" destOrd="0" presId="urn:microsoft.com/office/officeart/2005/8/layout/orgChart1"/>
    <dgm:cxn modelId="{226A6F34-3E16-45BE-9FAD-12D4F58C88C6}" type="presParOf" srcId="{2B3CB905-631C-4C55-85D2-562F28714D6B}" destId="{6A0A3202-E673-4F8C-96DF-7A33360FFBD9}" srcOrd="0" destOrd="0" presId="urn:microsoft.com/office/officeart/2005/8/layout/orgChart1"/>
    <dgm:cxn modelId="{5ED5636B-38BB-4E65-8237-818B0D7D2BCE}" type="presParOf" srcId="{2B3CB905-631C-4C55-85D2-562F28714D6B}" destId="{EE85E62E-1526-44B9-91D4-6F25ECDFE9D9}" srcOrd="1" destOrd="0" presId="urn:microsoft.com/office/officeart/2005/8/layout/orgChart1"/>
    <dgm:cxn modelId="{74E120A5-C732-43DC-ACAA-01EC376946EB}" type="presParOf" srcId="{3DD215F3-DED5-4425-8C11-A4C79C0FAA3A}" destId="{48620F6F-DC4B-49F5-8B62-4C7FC4ED18E9}" srcOrd="1" destOrd="0" presId="urn:microsoft.com/office/officeart/2005/8/layout/orgChart1"/>
    <dgm:cxn modelId="{201D2B56-BB40-455C-94EA-7757947B789B}" type="presParOf" srcId="{48620F6F-DC4B-49F5-8B62-4C7FC4ED18E9}" destId="{8725B626-62DD-42C6-B471-0965B09E0F0A}" srcOrd="0" destOrd="0" presId="urn:microsoft.com/office/officeart/2005/8/layout/orgChart1"/>
    <dgm:cxn modelId="{A69C3B06-CBFC-43B6-BA6F-75980B00F45F}" type="presParOf" srcId="{48620F6F-DC4B-49F5-8B62-4C7FC4ED18E9}" destId="{594701D4-82BE-420D-9B3C-079BD77DE3CC}" srcOrd="1" destOrd="0" presId="urn:microsoft.com/office/officeart/2005/8/layout/orgChart1"/>
    <dgm:cxn modelId="{69B8281D-7030-4F3D-A7B4-0AF1CC9DDE06}" type="presParOf" srcId="{594701D4-82BE-420D-9B3C-079BD77DE3CC}" destId="{D8DE43D8-FFA8-4BDF-9D31-2E2C7239C0A7}" srcOrd="0" destOrd="0" presId="urn:microsoft.com/office/officeart/2005/8/layout/orgChart1"/>
    <dgm:cxn modelId="{7D60AA92-02CB-4D72-BEA9-D795CE75F40F}" type="presParOf" srcId="{D8DE43D8-FFA8-4BDF-9D31-2E2C7239C0A7}" destId="{5D811B4B-CB8E-41C5-8EA4-90AF4BA3C8DF}" srcOrd="0" destOrd="0" presId="urn:microsoft.com/office/officeart/2005/8/layout/orgChart1"/>
    <dgm:cxn modelId="{3B133B23-D80E-48E9-8618-049BE0FDFBCB}" type="presParOf" srcId="{D8DE43D8-FFA8-4BDF-9D31-2E2C7239C0A7}" destId="{F0685BB6-7623-4381-91AF-C47AB07A539C}" srcOrd="1" destOrd="0" presId="urn:microsoft.com/office/officeart/2005/8/layout/orgChart1"/>
    <dgm:cxn modelId="{FFB3480E-045A-47FE-BEF5-4DBE06B21EF3}" type="presParOf" srcId="{594701D4-82BE-420D-9B3C-079BD77DE3CC}" destId="{2112C513-B4E1-4AB9-A462-85F9F9D0969B}" srcOrd="1" destOrd="0" presId="urn:microsoft.com/office/officeart/2005/8/layout/orgChart1"/>
    <dgm:cxn modelId="{9A632989-9C98-4308-AF52-F25F0DEEE66A}" type="presParOf" srcId="{594701D4-82BE-420D-9B3C-079BD77DE3CC}" destId="{2CCAFD5F-2D6C-418B-AF04-D9329826B9EB}" srcOrd="2" destOrd="0" presId="urn:microsoft.com/office/officeart/2005/8/layout/orgChart1"/>
    <dgm:cxn modelId="{DA7D0A9E-486D-4443-99CE-354E965F3C55}" type="presParOf" srcId="{3DD215F3-DED5-4425-8C11-A4C79C0FAA3A}" destId="{D5E487E4-2DD0-4216-99CF-69244D788A4F}" srcOrd="2" destOrd="0" presId="urn:microsoft.com/office/officeart/2005/8/layout/orgChart1"/>
    <dgm:cxn modelId="{DC30AAF5-AE7A-4F5E-B68E-41B75776FAD9}" type="presParOf" srcId="{8963F001-3096-4550-9CCD-13857B133EC5}" destId="{72188ADE-FA87-4533-B0D1-B9F39BEDE2F7}" srcOrd="4" destOrd="0" presId="urn:microsoft.com/office/officeart/2005/8/layout/orgChart1"/>
    <dgm:cxn modelId="{2021D6E2-1514-4307-BA25-EC3D8D7BDA51}" type="presParOf" srcId="{8963F001-3096-4550-9CCD-13857B133EC5}" destId="{8D3B93E5-B9AE-4E5F-BD9F-7014DB9B4A5A}" srcOrd="5" destOrd="0" presId="urn:microsoft.com/office/officeart/2005/8/layout/orgChart1"/>
    <dgm:cxn modelId="{8E7C1320-8E57-477C-B30F-22E9B097190A}" type="presParOf" srcId="{8D3B93E5-B9AE-4E5F-BD9F-7014DB9B4A5A}" destId="{C97CFD24-DAB3-4F09-9F41-F2BDA287AC2C}" srcOrd="0" destOrd="0" presId="urn:microsoft.com/office/officeart/2005/8/layout/orgChart1"/>
    <dgm:cxn modelId="{322ACD20-2F1A-4777-AF50-29BF34911CAE}" type="presParOf" srcId="{C97CFD24-DAB3-4F09-9F41-F2BDA287AC2C}" destId="{BC193CE3-210A-40CA-AAE8-144B9B994297}" srcOrd="0" destOrd="0" presId="urn:microsoft.com/office/officeart/2005/8/layout/orgChart1"/>
    <dgm:cxn modelId="{C09D6E1E-81C4-4086-8A99-FCC07A5918C9}" type="presParOf" srcId="{C97CFD24-DAB3-4F09-9F41-F2BDA287AC2C}" destId="{1B601E02-DDB2-4803-B5D4-55A618116F53}" srcOrd="1" destOrd="0" presId="urn:microsoft.com/office/officeart/2005/8/layout/orgChart1"/>
    <dgm:cxn modelId="{FADFE713-B48F-4801-A07E-DD8ED4FD3F20}" type="presParOf" srcId="{8D3B93E5-B9AE-4E5F-BD9F-7014DB9B4A5A}" destId="{F34F2F7B-362D-46AF-B2FE-82EC413FDCC6}" srcOrd="1" destOrd="0" presId="urn:microsoft.com/office/officeart/2005/8/layout/orgChart1"/>
    <dgm:cxn modelId="{0F5AC8EA-DF22-4862-A533-5D8DD94DAA9F}" type="presParOf" srcId="{F34F2F7B-362D-46AF-B2FE-82EC413FDCC6}" destId="{FC23D853-5C38-4906-B4CA-1CB5661AE449}" srcOrd="0" destOrd="0" presId="urn:microsoft.com/office/officeart/2005/8/layout/orgChart1"/>
    <dgm:cxn modelId="{549008BE-18C8-421E-B5EA-3E1558FB5328}" type="presParOf" srcId="{F34F2F7B-362D-46AF-B2FE-82EC413FDCC6}" destId="{1016AD72-EEA4-499D-93D3-01E1F843E7F7}" srcOrd="1" destOrd="0" presId="urn:microsoft.com/office/officeart/2005/8/layout/orgChart1"/>
    <dgm:cxn modelId="{8BD4E4E1-E8FF-43B9-A27D-6175576BDBB0}" type="presParOf" srcId="{1016AD72-EEA4-499D-93D3-01E1F843E7F7}" destId="{A8B71FFA-3D22-461C-8711-B9D5F5FC913C}" srcOrd="0" destOrd="0" presId="urn:microsoft.com/office/officeart/2005/8/layout/orgChart1"/>
    <dgm:cxn modelId="{A5AB2B94-41C6-449B-A929-836B5B2C1399}" type="presParOf" srcId="{A8B71FFA-3D22-461C-8711-B9D5F5FC913C}" destId="{E35011B4-5F85-4192-8623-83D04A217239}" srcOrd="0" destOrd="0" presId="urn:microsoft.com/office/officeart/2005/8/layout/orgChart1"/>
    <dgm:cxn modelId="{732A7911-36C3-4BD2-B349-A9DB7A8B7807}" type="presParOf" srcId="{A8B71FFA-3D22-461C-8711-B9D5F5FC913C}" destId="{7CC3F9F1-BD86-463C-AAE0-21542B02F4DD}" srcOrd="1" destOrd="0" presId="urn:microsoft.com/office/officeart/2005/8/layout/orgChart1"/>
    <dgm:cxn modelId="{C46B7DF9-1364-44C8-BD37-D9C7E282CD86}" type="presParOf" srcId="{1016AD72-EEA4-499D-93D3-01E1F843E7F7}" destId="{ED1A8FDB-891A-4E1F-8CA1-0D1B6802AA8B}" srcOrd="1" destOrd="0" presId="urn:microsoft.com/office/officeart/2005/8/layout/orgChart1"/>
    <dgm:cxn modelId="{FFBE36C5-3023-461D-B594-ADB4B7BCADFB}" type="presParOf" srcId="{1016AD72-EEA4-499D-93D3-01E1F843E7F7}" destId="{A2CA9743-758B-435B-9924-650059252B1A}" srcOrd="2" destOrd="0" presId="urn:microsoft.com/office/officeart/2005/8/layout/orgChart1"/>
    <dgm:cxn modelId="{94E7AA81-5F71-4BE8-9DE0-DB4DE770ACBD}" type="presParOf" srcId="{8D3B93E5-B9AE-4E5F-BD9F-7014DB9B4A5A}" destId="{42320E94-33AB-4429-8979-7AEE911E3352}" srcOrd="2" destOrd="0" presId="urn:microsoft.com/office/officeart/2005/8/layout/orgChart1"/>
    <dgm:cxn modelId="{8A41E77F-CA2D-4EDD-8082-CDEE918FE657}" type="presParOf" srcId="{8963F001-3096-4550-9CCD-13857B133EC5}" destId="{5951C21C-F7AC-4DA3-8F5A-F9B1DD2C2655}" srcOrd="6" destOrd="0" presId="urn:microsoft.com/office/officeart/2005/8/layout/orgChart1"/>
    <dgm:cxn modelId="{9F876ECA-49D1-421C-ADB6-CC755902536F}" type="presParOf" srcId="{8963F001-3096-4550-9CCD-13857B133EC5}" destId="{C2A15623-CA7F-4A88-B2A6-8ECBF005FEEF}" srcOrd="7" destOrd="0" presId="urn:microsoft.com/office/officeart/2005/8/layout/orgChart1"/>
    <dgm:cxn modelId="{7160D073-1934-4640-A51D-D597808E6D8B}" type="presParOf" srcId="{C2A15623-CA7F-4A88-B2A6-8ECBF005FEEF}" destId="{5098BE46-AE3B-4CC8-913E-08C9E55B9071}" srcOrd="0" destOrd="0" presId="urn:microsoft.com/office/officeart/2005/8/layout/orgChart1"/>
    <dgm:cxn modelId="{890B48C3-3517-4CAD-89D8-640C9A329CBC}" type="presParOf" srcId="{5098BE46-AE3B-4CC8-913E-08C9E55B9071}" destId="{83F76A44-B530-4F86-8813-E428DBF4BB2E}" srcOrd="0" destOrd="0" presId="urn:microsoft.com/office/officeart/2005/8/layout/orgChart1"/>
    <dgm:cxn modelId="{CEC84520-28A2-4E76-A4E5-2A8F98726512}" type="presParOf" srcId="{5098BE46-AE3B-4CC8-913E-08C9E55B9071}" destId="{306B2695-B837-4D9B-B4DB-F6401367B276}" srcOrd="1" destOrd="0" presId="urn:microsoft.com/office/officeart/2005/8/layout/orgChart1"/>
    <dgm:cxn modelId="{0CA23CB9-8175-4884-AC6B-D31436087526}" type="presParOf" srcId="{C2A15623-CA7F-4A88-B2A6-8ECBF005FEEF}" destId="{F4AE87A1-0561-4ECA-A65F-AE64735A9D9A}" srcOrd="1" destOrd="0" presId="urn:microsoft.com/office/officeart/2005/8/layout/orgChart1"/>
    <dgm:cxn modelId="{162B3B2F-8D77-4CF8-BAC3-6872D4B7E4C6}" type="presParOf" srcId="{F4AE87A1-0561-4ECA-A65F-AE64735A9D9A}" destId="{0812DF44-53AA-4086-8FF9-60AA7688CB4E}" srcOrd="0" destOrd="0" presId="urn:microsoft.com/office/officeart/2005/8/layout/orgChart1"/>
    <dgm:cxn modelId="{16397210-35A8-4195-B8EE-54DCE471811B}" type="presParOf" srcId="{F4AE87A1-0561-4ECA-A65F-AE64735A9D9A}" destId="{3F44DCD6-9087-4208-9FBD-3F67E4F866B7}" srcOrd="1" destOrd="0" presId="urn:microsoft.com/office/officeart/2005/8/layout/orgChart1"/>
    <dgm:cxn modelId="{09F703AB-A312-4BF9-BE3D-DD7A2369B9D9}" type="presParOf" srcId="{3F44DCD6-9087-4208-9FBD-3F67E4F866B7}" destId="{1960C9BA-F9A3-4063-BDCD-B1CD93BCB5A4}" srcOrd="0" destOrd="0" presId="urn:microsoft.com/office/officeart/2005/8/layout/orgChart1"/>
    <dgm:cxn modelId="{2E5735DE-6EFD-4076-BC27-3435F793FADC}" type="presParOf" srcId="{1960C9BA-F9A3-4063-BDCD-B1CD93BCB5A4}" destId="{C9E27751-D39C-47BE-96BC-BE5BB73088E3}" srcOrd="0" destOrd="0" presId="urn:microsoft.com/office/officeart/2005/8/layout/orgChart1"/>
    <dgm:cxn modelId="{770E0FD9-E29F-43D7-8F2D-5F2BC576C3AB}" type="presParOf" srcId="{1960C9BA-F9A3-4063-BDCD-B1CD93BCB5A4}" destId="{78FC8877-1822-45B0-B940-0600B070AFC8}" srcOrd="1" destOrd="0" presId="urn:microsoft.com/office/officeart/2005/8/layout/orgChart1"/>
    <dgm:cxn modelId="{76B9AB87-E2B7-4789-A479-8C1ACB093E1F}" type="presParOf" srcId="{3F44DCD6-9087-4208-9FBD-3F67E4F866B7}" destId="{95095FDB-24C5-46D9-B1DF-368E60828C20}" srcOrd="1" destOrd="0" presId="urn:microsoft.com/office/officeart/2005/8/layout/orgChart1"/>
    <dgm:cxn modelId="{56ECF936-1688-4CBF-BBC2-299D7DF7AEE0}" type="presParOf" srcId="{3F44DCD6-9087-4208-9FBD-3F67E4F866B7}" destId="{2CF2E0A7-0B62-4661-817A-0BA4299B8618}" srcOrd="2" destOrd="0" presId="urn:microsoft.com/office/officeart/2005/8/layout/orgChart1"/>
    <dgm:cxn modelId="{A13E7249-9299-4CCB-9574-5EA8D26736BA}" type="presParOf" srcId="{C2A15623-CA7F-4A88-B2A6-8ECBF005FEEF}" destId="{BDC25723-52B2-41C0-895A-684F88023A98}" srcOrd="2" destOrd="0" presId="urn:microsoft.com/office/officeart/2005/8/layout/orgChart1"/>
    <dgm:cxn modelId="{7117EBBC-049E-4D64-880C-FCA08F9793EB}" type="presParOf" srcId="{FD07AF71-2501-486F-A258-9C42E856F9AC}" destId="{D4CA67CB-7B2F-42BC-9349-03EB67B7D71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872D103-02AC-47E4-A0CB-CAF9ED1A9017}" type="doc">
      <dgm:prSet loTypeId="urn:microsoft.com/office/officeart/2005/8/layout/orgChart1" loCatId="hierarchy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ru-RU"/>
        </a:p>
      </dgm:t>
    </dgm:pt>
    <dgm:pt modelId="{9C7A1D56-A571-4DB6-887E-11CB331A3622}">
      <dgm:prSet phldrT="[Текст]" custT="1"/>
      <dgm:spPr/>
      <dgm:t>
        <a:bodyPr/>
        <a:lstStyle/>
        <a:p>
          <a:r>
            <a:rPr lang="uk-UA" sz="1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ПОКАЗНИКИ ЕФЕКТИВНОСТІ КОГЕНЕРАЦІЙНИХ УСТАНОВОК</a:t>
          </a:r>
          <a:endParaRPr lang="ru-RU" sz="18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DC2E0D5E-62B1-4CAF-AE8F-BA56058CA834}" type="parTrans" cxnId="{A5571A09-1CA8-49B5-8506-1446DEE2FB60}">
      <dgm:prSet/>
      <dgm:spPr/>
      <dgm:t>
        <a:bodyPr/>
        <a:lstStyle/>
        <a:p>
          <a:endParaRPr lang="ru-RU" sz="1600"/>
        </a:p>
      </dgm:t>
    </dgm:pt>
    <dgm:pt modelId="{B65CF21D-CEBD-4FA8-BF2B-E91B2A166076}" type="sibTrans" cxnId="{A5571A09-1CA8-49B5-8506-1446DEE2FB60}">
      <dgm:prSet/>
      <dgm:spPr/>
      <dgm:t>
        <a:bodyPr/>
        <a:lstStyle/>
        <a:p>
          <a:endParaRPr lang="ru-RU" sz="1600"/>
        </a:p>
      </dgm:t>
    </dgm:pt>
    <dgm:pt modelId="{5A7E8F95-5C50-426A-989E-70C6D1BBD058}">
      <dgm:prSet phldrT="[Текст]" custT="1"/>
      <dgm:spPr/>
      <dgm:t>
        <a:bodyPr/>
        <a:lstStyle/>
        <a:p>
          <a:r>
            <a:rPr lang="uk-UA" sz="1600" dirty="0">
              <a:solidFill>
                <a:schemeClr val="tx1"/>
              </a:solidFill>
            </a:rPr>
            <a:t>Енергетичні</a:t>
          </a:r>
          <a:endParaRPr lang="ru-RU" sz="1600" dirty="0">
            <a:solidFill>
              <a:schemeClr val="tx1"/>
            </a:solidFill>
          </a:endParaRPr>
        </a:p>
      </dgm:t>
    </dgm:pt>
    <dgm:pt modelId="{C50325CA-6A34-4502-9875-8F6020D636BB}" type="parTrans" cxnId="{0213300C-DDA7-49BA-94EE-DFB2A18763C4}">
      <dgm:prSet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sz="1600"/>
        </a:p>
      </dgm:t>
    </dgm:pt>
    <dgm:pt modelId="{7BC2FDF7-B56A-4011-9082-608F0D3DECA9}" type="sibTrans" cxnId="{0213300C-DDA7-49BA-94EE-DFB2A18763C4}">
      <dgm:prSet/>
      <dgm:spPr/>
      <dgm:t>
        <a:bodyPr/>
        <a:lstStyle/>
        <a:p>
          <a:endParaRPr lang="ru-RU" sz="1600"/>
        </a:p>
      </dgm:t>
    </dgm:pt>
    <dgm:pt modelId="{4F42D7DD-ABC5-4D49-9C54-A4408A59F219}">
      <dgm:prSet phldrT="[Текст]" custT="1"/>
      <dgm:spPr/>
      <dgm:t>
        <a:bodyPr/>
        <a:lstStyle/>
        <a:p>
          <a:r>
            <a:rPr lang="uk-UA" sz="1600" dirty="0">
              <a:solidFill>
                <a:schemeClr val="tx1"/>
              </a:solidFill>
            </a:rPr>
            <a:t>Технологічні</a:t>
          </a:r>
          <a:endParaRPr lang="ru-RU" sz="1600" dirty="0">
            <a:solidFill>
              <a:schemeClr val="tx1"/>
            </a:solidFill>
          </a:endParaRPr>
        </a:p>
      </dgm:t>
    </dgm:pt>
    <dgm:pt modelId="{DAA79C5C-B961-4098-98F6-F350048757F0}" type="parTrans" cxnId="{C7F63762-AA8C-4260-822A-781EC4C20260}">
      <dgm:prSet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sz="1600"/>
        </a:p>
      </dgm:t>
    </dgm:pt>
    <dgm:pt modelId="{4F90A3EF-CC1D-42C3-9721-FED0662E72A1}" type="sibTrans" cxnId="{C7F63762-AA8C-4260-822A-781EC4C20260}">
      <dgm:prSet/>
      <dgm:spPr/>
      <dgm:t>
        <a:bodyPr/>
        <a:lstStyle/>
        <a:p>
          <a:endParaRPr lang="ru-RU" sz="1600"/>
        </a:p>
      </dgm:t>
    </dgm:pt>
    <dgm:pt modelId="{CE5BE412-A19B-43C0-8428-06BC2DBE27C4}">
      <dgm:prSet phldrT="[Текст]" custT="1"/>
      <dgm:spPr/>
      <dgm:t>
        <a:bodyPr/>
        <a:lstStyle/>
        <a:p>
          <a:r>
            <a:rPr lang="uk-UA" sz="1600" dirty="0">
              <a:solidFill>
                <a:schemeClr val="tx1"/>
              </a:solidFill>
            </a:rPr>
            <a:t>Екологічні</a:t>
          </a:r>
          <a:endParaRPr lang="ru-RU" sz="1600" dirty="0">
            <a:solidFill>
              <a:schemeClr val="tx1"/>
            </a:solidFill>
          </a:endParaRPr>
        </a:p>
      </dgm:t>
    </dgm:pt>
    <dgm:pt modelId="{72BEEE49-DE83-4DA4-92F3-AB4A80593358}" type="parTrans" cxnId="{4424DCB8-B859-44BD-9D90-4D0D87446322}">
      <dgm:prSet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 sz="1600"/>
        </a:p>
      </dgm:t>
    </dgm:pt>
    <dgm:pt modelId="{96F1ACDB-55E6-4315-8203-3F74ED1ACF2C}" type="sibTrans" cxnId="{4424DCB8-B859-44BD-9D90-4D0D87446322}">
      <dgm:prSet/>
      <dgm:spPr/>
      <dgm:t>
        <a:bodyPr/>
        <a:lstStyle/>
        <a:p>
          <a:endParaRPr lang="ru-RU" sz="1600"/>
        </a:p>
      </dgm:t>
    </dgm:pt>
    <dgm:pt modelId="{60DA22D9-413B-43E3-9595-1A9E24C9DDD8}">
      <dgm:prSet custT="1"/>
      <dgm:spPr/>
      <dgm:t>
        <a:bodyPr/>
        <a:lstStyle/>
        <a:p>
          <a:r>
            <a:rPr lang="uk-UA" sz="1600" dirty="0">
              <a:solidFill>
                <a:schemeClr val="tx1"/>
              </a:solidFill>
            </a:rPr>
            <a:t>Економічні</a:t>
          </a:r>
          <a:endParaRPr lang="ru-RU" sz="1600" dirty="0">
            <a:solidFill>
              <a:schemeClr val="tx1"/>
            </a:solidFill>
          </a:endParaRPr>
        </a:p>
      </dgm:t>
    </dgm:pt>
    <dgm:pt modelId="{B9562C24-DFC8-4E7A-8B5D-FB8E0F66BA3D}" type="parTrans" cxnId="{FE2DDEC0-577F-435C-A84A-913B9EAF96E0}">
      <dgm:prSet/>
      <dgm:spPr/>
      <dgm:t>
        <a:bodyPr/>
        <a:lstStyle/>
        <a:p>
          <a:endParaRPr lang="ru-RU"/>
        </a:p>
      </dgm:t>
    </dgm:pt>
    <dgm:pt modelId="{42EDE8B0-C7BE-462D-A1F7-A1BEE92180CE}" type="sibTrans" cxnId="{FE2DDEC0-577F-435C-A84A-913B9EAF96E0}">
      <dgm:prSet/>
      <dgm:spPr/>
      <dgm:t>
        <a:bodyPr/>
        <a:lstStyle/>
        <a:p>
          <a:endParaRPr lang="ru-RU"/>
        </a:p>
      </dgm:t>
    </dgm:pt>
    <dgm:pt modelId="{1BFAF3DF-89E3-4715-8CCE-A9F8A2DD0549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</a:rPr>
            <a:t>1. Електричний ККД</a:t>
          </a:r>
        </a:p>
        <a:p>
          <a:r>
            <a:rPr lang="uk-UA" sz="1400" dirty="0">
              <a:solidFill>
                <a:schemeClr val="tx1"/>
              </a:solidFill>
            </a:rPr>
            <a:t>2. Тепловий ККД</a:t>
          </a:r>
        </a:p>
        <a:p>
          <a:r>
            <a:rPr lang="uk-UA" sz="1400" dirty="0">
              <a:solidFill>
                <a:schemeClr val="tx1"/>
              </a:solidFill>
            </a:rPr>
            <a:t>2. Коефіцієнт використання теплоти палива (</a:t>
          </a:r>
          <a:r>
            <a:rPr lang="uk-UA" sz="1400" dirty="0" err="1">
              <a:solidFill>
                <a:schemeClr val="tx1"/>
              </a:solidFill>
            </a:rPr>
            <a:t>КВП</a:t>
          </a:r>
          <a:r>
            <a:rPr lang="uk-UA" sz="1400" dirty="0">
              <a:solidFill>
                <a:schemeClr val="tx1"/>
              </a:solidFill>
            </a:rPr>
            <a:t>)</a:t>
          </a:r>
          <a:endParaRPr lang="ru-RU" sz="1400" dirty="0">
            <a:solidFill>
              <a:schemeClr val="tx1"/>
            </a:solidFill>
          </a:endParaRPr>
        </a:p>
      </dgm:t>
    </dgm:pt>
    <dgm:pt modelId="{722A939D-DD34-4C5F-A7D3-22F638AD2833}" type="parTrans" cxnId="{A8A44A5E-C153-4155-BC64-8A4AEF795B2B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B4E9400D-9D06-46B4-B2D0-0ED159058D10}" type="sibTrans" cxnId="{A8A44A5E-C153-4155-BC64-8A4AEF795B2B}">
      <dgm:prSet/>
      <dgm:spPr/>
      <dgm:t>
        <a:bodyPr/>
        <a:lstStyle/>
        <a:p>
          <a:endParaRPr lang="ru-RU"/>
        </a:p>
      </dgm:t>
    </dgm:pt>
    <dgm:pt modelId="{1444E4E9-B86E-4FFA-AE7D-332F8D43A0E7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</a:rPr>
            <a:t>1. Собівартість теплової енергії</a:t>
          </a:r>
        </a:p>
        <a:p>
          <a:r>
            <a:rPr lang="uk-UA" sz="1400" dirty="0">
              <a:solidFill>
                <a:schemeClr val="tx1"/>
              </a:solidFill>
            </a:rPr>
            <a:t>2. Собівартість електричної енергії</a:t>
          </a:r>
          <a:endParaRPr lang="ru-RU" sz="1400" dirty="0">
            <a:solidFill>
              <a:schemeClr val="tx1"/>
            </a:solidFill>
          </a:endParaRPr>
        </a:p>
      </dgm:t>
    </dgm:pt>
    <dgm:pt modelId="{58175AB7-25FE-455F-94A2-3BE281F17E47}" type="parTrans" cxnId="{A1E28FBC-1D9F-4278-8245-C57334EC06D5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AF37D4E7-125A-4CC2-8930-D81404DBA4F8}" type="sibTrans" cxnId="{A1E28FBC-1D9F-4278-8245-C57334EC06D5}">
      <dgm:prSet/>
      <dgm:spPr/>
      <dgm:t>
        <a:bodyPr/>
        <a:lstStyle/>
        <a:p>
          <a:endParaRPr lang="ru-RU"/>
        </a:p>
      </dgm:t>
    </dgm:pt>
    <dgm:pt modelId="{D3C10E58-7424-4FAB-80AD-707B89F04544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</a:rPr>
            <a:t>1. Експлуатаційний показник ефективності</a:t>
          </a:r>
        </a:p>
        <a:p>
          <a:r>
            <a:rPr lang="uk-UA" sz="1400" dirty="0">
              <a:solidFill>
                <a:schemeClr val="tx1"/>
              </a:solidFill>
            </a:rPr>
            <a:t>2. Показник надійності</a:t>
          </a:r>
          <a:endParaRPr lang="ru-RU" sz="1400" dirty="0">
            <a:solidFill>
              <a:schemeClr val="tx1"/>
            </a:solidFill>
          </a:endParaRPr>
        </a:p>
      </dgm:t>
    </dgm:pt>
    <dgm:pt modelId="{7C522BE3-2FCE-49C4-AAF2-CC490AD8149E}" type="parTrans" cxnId="{42FA9B87-F34E-41F6-B25A-1A6158D0A279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F451869F-9EB1-4F28-9E16-7D490DE840A1}" type="sibTrans" cxnId="{42FA9B87-F34E-41F6-B25A-1A6158D0A279}">
      <dgm:prSet/>
      <dgm:spPr/>
      <dgm:t>
        <a:bodyPr/>
        <a:lstStyle/>
        <a:p>
          <a:endParaRPr lang="ru-RU"/>
        </a:p>
      </dgm:t>
    </dgm:pt>
    <dgm:pt modelId="{371F67D7-21CE-4793-AAA9-CBC6DBA448CE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</a:rPr>
            <a:t>1. Об1єм викидів </a:t>
          </a:r>
          <a:r>
            <a:rPr lang="en-US" sz="1400" dirty="0">
              <a:solidFill>
                <a:schemeClr val="tx1"/>
              </a:solidFill>
            </a:rPr>
            <a:t>NOx, CO, SO2, CO2</a:t>
          </a:r>
        </a:p>
        <a:p>
          <a:r>
            <a:rPr lang="en-US" sz="1400" dirty="0">
              <a:solidFill>
                <a:schemeClr val="tx1"/>
              </a:solidFill>
            </a:rPr>
            <a:t>2. </a:t>
          </a:r>
          <a:r>
            <a:rPr lang="uk-UA" sz="1400" dirty="0">
              <a:solidFill>
                <a:schemeClr val="tx1"/>
              </a:solidFill>
            </a:rPr>
            <a:t>Рівень шуму</a:t>
          </a:r>
          <a:r>
            <a:rPr lang="en-US" sz="1400" dirty="0">
              <a:solidFill>
                <a:schemeClr val="tx1"/>
              </a:solidFill>
            </a:rPr>
            <a:t> </a:t>
          </a:r>
          <a:endParaRPr lang="ru-RU" sz="1400" dirty="0">
            <a:solidFill>
              <a:schemeClr val="tx1"/>
            </a:solidFill>
          </a:endParaRPr>
        </a:p>
      </dgm:t>
    </dgm:pt>
    <dgm:pt modelId="{9CF91468-48ED-4FC7-A38B-3E7F98AE6089}" type="parTrans" cxnId="{51B706DA-EF35-43BF-9DF3-243B8E6000CD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C5C2CDBA-DED4-42C1-8D8F-3FF08DCB1D87}" type="sibTrans" cxnId="{51B706DA-EF35-43BF-9DF3-243B8E6000CD}">
      <dgm:prSet/>
      <dgm:spPr/>
      <dgm:t>
        <a:bodyPr/>
        <a:lstStyle/>
        <a:p>
          <a:endParaRPr lang="ru-RU"/>
        </a:p>
      </dgm:t>
    </dgm:pt>
    <dgm:pt modelId="{D115F913-E8F3-47A9-8284-64C1EFC48C75}" type="pres">
      <dgm:prSet presAssocID="{E872D103-02AC-47E4-A0CB-CAF9ED1A901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D07AF71-2501-486F-A258-9C42E856F9AC}" type="pres">
      <dgm:prSet presAssocID="{9C7A1D56-A571-4DB6-887E-11CB331A3622}" presName="hierRoot1" presStyleCnt="0">
        <dgm:presLayoutVars>
          <dgm:hierBranch val="init"/>
        </dgm:presLayoutVars>
      </dgm:prSet>
      <dgm:spPr/>
    </dgm:pt>
    <dgm:pt modelId="{C74AFC43-4C2E-42CD-99CC-1BE4279BDF69}" type="pres">
      <dgm:prSet presAssocID="{9C7A1D56-A571-4DB6-887E-11CB331A3622}" presName="rootComposite1" presStyleCnt="0"/>
      <dgm:spPr/>
    </dgm:pt>
    <dgm:pt modelId="{04B5721E-D120-4E38-B292-824F4303E5E1}" type="pres">
      <dgm:prSet presAssocID="{9C7A1D56-A571-4DB6-887E-11CB331A3622}" presName="rootText1" presStyleLbl="node0" presStyleIdx="0" presStyleCnt="1" custScaleX="300081" custScaleY="671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CBAEA2-BA54-4742-A55F-2BA8015792EC}" type="pres">
      <dgm:prSet presAssocID="{9C7A1D56-A571-4DB6-887E-11CB331A362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963F001-3096-4550-9CCD-13857B133EC5}" type="pres">
      <dgm:prSet presAssocID="{9C7A1D56-A571-4DB6-887E-11CB331A3622}" presName="hierChild2" presStyleCnt="0"/>
      <dgm:spPr/>
    </dgm:pt>
    <dgm:pt modelId="{398FD087-31F6-4075-989D-740D77A381C5}" type="pres">
      <dgm:prSet presAssocID="{C50325CA-6A34-4502-9875-8F6020D636BB}" presName="Name37" presStyleLbl="parChTrans1D2" presStyleIdx="0" presStyleCnt="4"/>
      <dgm:spPr/>
      <dgm:t>
        <a:bodyPr/>
        <a:lstStyle/>
        <a:p>
          <a:endParaRPr lang="ru-RU"/>
        </a:p>
      </dgm:t>
    </dgm:pt>
    <dgm:pt modelId="{6E48F2D8-B1B5-4F2A-8D0A-E4526FB71261}" type="pres">
      <dgm:prSet presAssocID="{5A7E8F95-5C50-426A-989E-70C6D1BBD058}" presName="hierRoot2" presStyleCnt="0">
        <dgm:presLayoutVars>
          <dgm:hierBranch val="init"/>
        </dgm:presLayoutVars>
      </dgm:prSet>
      <dgm:spPr/>
    </dgm:pt>
    <dgm:pt modelId="{183B7C61-0094-4969-832F-37A174C0F144}" type="pres">
      <dgm:prSet presAssocID="{5A7E8F95-5C50-426A-989E-70C6D1BBD058}" presName="rootComposite" presStyleCnt="0"/>
      <dgm:spPr/>
    </dgm:pt>
    <dgm:pt modelId="{203D8223-2DCA-4E32-BA8F-9E675CEB819D}" type="pres">
      <dgm:prSet presAssocID="{5A7E8F95-5C50-426A-989E-70C6D1BBD058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F18058-8C74-41F2-BDBD-E983FAD95EE2}" type="pres">
      <dgm:prSet presAssocID="{5A7E8F95-5C50-426A-989E-70C6D1BBD058}" presName="rootConnector" presStyleLbl="node2" presStyleIdx="0" presStyleCnt="4"/>
      <dgm:spPr/>
      <dgm:t>
        <a:bodyPr/>
        <a:lstStyle/>
        <a:p>
          <a:endParaRPr lang="ru-RU"/>
        </a:p>
      </dgm:t>
    </dgm:pt>
    <dgm:pt modelId="{FDEDC695-4BEE-4B53-90A2-07FA447E643C}" type="pres">
      <dgm:prSet presAssocID="{5A7E8F95-5C50-426A-989E-70C6D1BBD058}" presName="hierChild4" presStyleCnt="0"/>
      <dgm:spPr/>
    </dgm:pt>
    <dgm:pt modelId="{048491A8-7743-4729-9647-EB51C509117B}" type="pres">
      <dgm:prSet presAssocID="{722A939D-DD34-4C5F-A7D3-22F638AD2833}" presName="Name37" presStyleLbl="parChTrans1D3" presStyleIdx="0" presStyleCnt="4"/>
      <dgm:spPr/>
      <dgm:t>
        <a:bodyPr/>
        <a:lstStyle/>
        <a:p>
          <a:endParaRPr lang="ru-RU"/>
        </a:p>
      </dgm:t>
    </dgm:pt>
    <dgm:pt modelId="{131CEA64-7070-4FC3-BF7F-0EE09722C29A}" type="pres">
      <dgm:prSet presAssocID="{1BFAF3DF-89E3-4715-8CCE-A9F8A2DD0549}" presName="hierRoot2" presStyleCnt="0">
        <dgm:presLayoutVars>
          <dgm:hierBranch val="init"/>
        </dgm:presLayoutVars>
      </dgm:prSet>
      <dgm:spPr/>
    </dgm:pt>
    <dgm:pt modelId="{0657A45C-8262-42B3-B2AD-9BC61DA48875}" type="pres">
      <dgm:prSet presAssocID="{1BFAF3DF-89E3-4715-8CCE-A9F8A2DD0549}" presName="rootComposite" presStyleCnt="0"/>
      <dgm:spPr/>
    </dgm:pt>
    <dgm:pt modelId="{B50647D8-D2C5-4C82-9E57-EF224C0A5702}" type="pres">
      <dgm:prSet presAssocID="{1BFAF3DF-89E3-4715-8CCE-A9F8A2DD0549}" presName="rootText" presStyleLbl="node3" presStyleIdx="0" presStyleCnt="4" custLinFactNeighborY="9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DCB12F-EC65-4BF0-A697-CBFC59C37DFD}" type="pres">
      <dgm:prSet presAssocID="{1BFAF3DF-89E3-4715-8CCE-A9F8A2DD0549}" presName="rootConnector" presStyleLbl="node3" presStyleIdx="0" presStyleCnt="4"/>
      <dgm:spPr/>
      <dgm:t>
        <a:bodyPr/>
        <a:lstStyle/>
        <a:p>
          <a:endParaRPr lang="ru-RU"/>
        </a:p>
      </dgm:t>
    </dgm:pt>
    <dgm:pt modelId="{E84C09D7-3647-4129-8D66-958E9ADB9062}" type="pres">
      <dgm:prSet presAssocID="{1BFAF3DF-89E3-4715-8CCE-A9F8A2DD0549}" presName="hierChild4" presStyleCnt="0"/>
      <dgm:spPr/>
    </dgm:pt>
    <dgm:pt modelId="{9E9F711E-5D9B-4AC9-B5B3-68C908A1C51A}" type="pres">
      <dgm:prSet presAssocID="{1BFAF3DF-89E3-4715-8CCE-A9F8A2DD0549}" presName="hierChild5" presStyleCnt="0"/>
      <dgm:spPr/>
    </dgm:pt>
    <dgm:pt modelId="{68AFE7DB-99D3-4452-8EE7-8603E6D1968C}" type="pres">
      <dgm:prSet presAssocID="{5A7E8F95-5C50-426A-989E-70C6D1BBD058}" presName="hierChild5" presStyleCnt="0"/>
      <dgm:spPr/>
    </dgm:pt>
    <dgm:pt modelId="{2E3D6419-709F-45B7-96BA-4BD72328E637}" type="pres">
      <dgm:prSet presAssocID="{B9562C24-DFC8-4E7A-8B5D-FB8E0F66BA3D}" presName="Name37" presStyleLbl="parChTrans1D2" presStyleIdx="1" presStyleCnt="4"/>
      <dgm:spPr/>
      <dgm:t>
        <a:bodyPr/>
        <a:lstStyle/>
        <a:p>
          <a:endParaRPr lang="ru-RU"/>
        </a:p>
      </dgm:t>
    </dgm:pt>
    <dgm:pt modelId="{3DD215F3-DED5-4425-8C11-A4C79C0FAA3A}" type="pres">
      <dgm:prSet presAssocID="{60DA22D9-413B-43E3-9595-1A9E24C9DDD8}" presName="hierRoot2" presStyleCnt="0">
        <dgm:presLayoutVars>
          <dgm:hierBranch val="init"/>
        </dgm:presLayoutVars>
      </dgm:prSet>
      <dgm:spPr/>
    </dgm:pt>
    <dgm:pt modelId="{2B3CB905-631C-4C55-85D2-562F28714D6B}" type="pres">
      <dgm:prSet presAssocID="{60DA22D9-413B-43E3-9595-1A9E24C9DDD8}" presName="rootComposite" presStyleCnt="0"/>
      <dgm:spPr/>
    </dgm:pt>
    <dgm:pt modelId="{6A0A3202-E673-4F8C-96DF-7A33360FFBD9}" type="pres">
      <dgm:prSet presAssocID="{60DA22D9-413B-43E3-9595-1A9E24C9DDD8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85E62E-1526-44B9-91D4-6F25ECDFE9D9}" type="pres">
      <dgm:prSet presAssocID="{60DA22D9-413B-43E3-9595-1A9E24C9DDD8}" presName="rootConnector" presStyleLbl="node2" presStyleIdx="1" presStyleCnt="4"/>
      <dgm:spPr/>
      <dgm:t>
        <a:bodyPr/>
        <a:lstStyle/>
        <a:p>
          <a:endParaRPr lang="ru-RU"/>
        </a:p>
      </dgm:t>
    </dgm:pt>
    <dgm:pt modelId="{48620F6F-DC4B-49F5-8B62-4C7FC4ED18E9}" type="pres">
      <dgm:prSet presAssocID="{60DA22D9-413B-43E3-9595-1A9E24C9DDD8}" presName="hierChild4" presStyleCnt="0"/>
      <dgm:spPr/>
    </dgm:pt>
    <dgm:pt modelId="{8725B626-62DD-42C6-B471-0965B09E0F0A}" type="pres">
      <dgm:prSet presAssocID="{58175AB7-25FE-455F-94A2-3BE281F17E47}" presName="Name37" presStyleLbl="parChTrans1D3" presStyleIdx="1" presStyleCnt="4"/>
      <dgm:spPr/>
      <dgm:t>
        <a:bodyPr/>
        <a:lstStyle/>
        <a:p>
          <a:endParaRPr lang="ru-RU"/>
        </a:p>
      </dgm:t>
    </dgm:pt>
    <dgm:pt modelId="{594701D4-82BE-420D-9B3C-079BD77DE3CC}" type="pres">
      <dgm:prSet presAssocID="{1444E4E9-B86E-4FFA-AE7D-332F8D43A0E7}" presName="hierRoot2" presStyleCnt="0">
        <dgm:presLayoutVars>
          <dgm:hierBranch val="init"/>
        </dgm:presLayoutVars>
      </dgm:prSet>
      <dgm:spPr/>
    </dgm:pt>
    <dgm:pt modelId="{D8DE43D8-FFA8-4BDF-9D31-2E2C7239C0A7}" type="pres">
      <dgm:prSet presAssocID="{1444E4E9-B86E-4FFA-AE7D-332F8D43A0E7}" presName="rootComposite" presStyleCnt="0"/>
      <dgm:spPr/>
    </dgm:pt>
    <dgm:pt modelId="{5D811B4B-CB8E-41C5-8EA4-90AF4BA3C8DF}" type="pres">
      <dgm:prSet presAssocID="{1444E4E9-B86E-4FFA-AE7D-332F8D43A0E7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685BB6-7623-4381-91AF-C47AB07A539C}" type="pres">
      <dgm:prSet presAssocID="{1444E4E9-B86E-4FFA-AE7D-332F8D43A0E7}" presName="rootConnector" presStyleLbl="node3" presStyleIdx="1" presStyleCnt="4"/>
      <dgm:spPr/>
      <dgm:t>
        <a:bodyPr/>
        <a:lstStyle/>
        <a:p>
          <a:endParaRPr lang="ru-RU"/>
        </a:p>
      </dgm:t>
    </dgm:pt>
    <dgm:pt modelId="{2112C513-B4E1-4AB9-A462-85F9F9D0969B}" type="pres">
      <dgm:prSet presAssocID="{1444E4E9-B86E-4FFA-AE7D-332F8D43A0E7}" presName="hierChild4" presStyleCnt="0"/>
      <dgm:spPr/>
    </dgm:pt>
    <dgm:pt modelId="{2CCAFD5F-2D6C-418B-AF04-D9329826B9EB}" type="pres">
      <dgm:prSet presAssocID="{1444E4E9-B86E-4FFA-AE7D-332F8D43A0E7}" presName="hierChild5" presStyleCnt="0"/>
      <dgm:spPr/>
    </dgm:pt>
    <dgm:pt modelId="{D5E487E4-2DD0-4216-99CF-69244D788A4F}" type="pres">
      <dgm:prSet presAssocID="{60DA22D9-413B-43E3-9595-1A9E24C9DDD8}" presName="hierChild5" presStyleCnt="0"/>
      <dgm:spPr/>
    </dgm:pt>
    <dgm:pt modelId="{72188ADE-FA87-4533-B0D1-B9F39BEDE2F7}" type="pres">
      <dgm:prSet presAssocID="{DAA79C5C-B961-4098-98F6-F350048757F0}" presName="Name37" presStyleLbl="parChTrans1D2" presStyleIdx="2" presStyleCnt="4"/>
      <dgm:spPr/>
      <dgm:t>
        <a:bodyPr/>
        <a:lstStyle/>
        <a:p>
          <a:endParaRPr lang="ru-RU"/>
        </a:p>
      </dgm:t>
    </dgm:pt>
    <dgm:pt modelId="{8D3B93E5-B9AE-4E5F-BD9F-7014DB9B4A5A}" type="pres">
      <dgm:prSet presAssocID="{4F42D7DD-ABC5-4D49-9C54-A4408A59F219}" presName="hierRoot2" presStyleCnt="0">
        <dgm:presLayoutVars>
          <dgm:hierBranch val="init"/>
        </dgm:presLayoutVars>
      </dgm:prSet>
      <dgm:spPr/>
    </dgm:pt>
    <dgm:pt modelId="{C97CFD24-DAB3-4F09-9F41-F2BDA287AC2C}" type="pres">
      <dgm:prSet presAssocID="{4F42D7DD-ABC5-4D49-9C54-A4408A59F219}" presName="rootComposite" presStyleCnt="0"/>
      <dgm:spPr/>
    </dgm:pt>
    <dgm:pt modelId="{BC193CE3-210A-40CA-AAE8-144B9B994297}" type="pres">
      <dgm:prSet presAssocID="{4F42D7DD-ABC5-4D49-9C54-A4408A59F219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601E02-DDB2-4803-B5D4-55A618116F53}" type="pres">
      <dgm:prSet presAssocID="{4F42D7DD-ABC5-4D49-9C54-A4408A59F219}" presName="rootConnector" presStyleLbl="node2" presStyleIdx="2" presStyleCnt="4"/>
      <dgm:spPr/>
      <dgm:t>
        <a:bodyPr/>
        <a:lstStyle/>
        <a:p>
          <a:endParaRPr lang="ru-RU"/>
        </a:p>
      </dgm:t>
    </dgm:pt>
    <dgm:pt modelId="{F34F2F7B-362D-46AF-B2FE-82EC413FDCC6}" type="pres">
      <dgm:prSet presAssocID="{4F42D7DD-ABC5-4D49-9C54-A4408A59F219}" presName="hierChild4" presStyleCnt="0"/>
      <dgm:spPr/>
    </dgm:pt>
    <dgm:pt modelId="{FC23D853-5C38-4906-B4CA-1CB5661AE449}" type="pres">
      <dgm:prSet presAssocID="{7C522BE3-2FCE-49C4-AAF2-CC490AD8149E}" presName="Name37" presStyleLbl="parChTrans1D3" presStyleIdx="2" presStyleCnt="4"/>
      <dgm:spPr/>
      <dgm:t>
        <a:bodyPr/>
        <a:lstStyle/>
        <a:p>
          <a:endParaRPr lang="ru-RU"/>
        </a:p>
      </dgm:t>
    </dgm:pt>
    <dgm:pt modelId="{1016AD72-EEA4-499D-93D3-01E1F843E7F7}" type="pres">
      <dgm:prSet presAssocID="{D3C10E58-7424-4FAB-80AD-707B89F04544}" presName="hierRoot2" presStyleCnt="0">
        <dgm:presLayoutVars>
          <dgm:hierBranch val="init"/>
        </dgm:presLayoutVars>
      </dgm:prSet>
      <dgm:spPr/>
    </dgm:pt>
    <dgm:pt modelId="{A8B71FFA-3D22-461C-8711-B9D5F5FC913C}" type="pres">
      <dgm:prSet presAssocID="{D3C10E58-7424-4FAB-80AD-707B89F04544}" presName="rootComposite" presStyleCnt="0"/>
      <dgm:spPr/>
    </dgm:pt>
    <dgm:pt modelId="{E35011B4-5F85-4192-8623-83D04A217239}" type="pres">
      <dgm:prSet presAssocID="{D3C10E58-7424-4FAB-80AD-707B89F04544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C3F9F1-BD86-463C-AAE0-21542B02F4DD}" type="pres">
      <dgm:prSet presAssocID="{D3C10E58-7424-4FAB-80AD-707B89F04544}" presName="rootConnector" presStyleLbl="node3" presStyleIdx="2" presStyleCnt="4"/>
      <dgm:spPr/>
      <dgm:t>
        <a:bodyPr/>
        <a:lstStyle/>
        <a:p>
          <a:endParaRPr lang="ru-RU"/>
        </a:p>
      </dgm:t>
    </dgm:pt>
    <dgm:pt modelId="{ED1A8FDB-891A-4E1F-8CA1-0D1B6802AA8B}" type="pres">
      <dgm:prSet presAssocID="{D3C10E58-7424-4FAB-80AD-707B89F04544}" presName="hierChild4" presStyleCnt="0"/>
      <dgm:spPr/>
    </dgm:pt>
    <dgm:pt modelId="{A2CA9743-758B-435B-9924-650059252B1A}" type="pres">
      <dgm:prSet presAssocID="{D3C10E58-7424-4FAB-80AD-707B89F04544}" presName="hierChild5" presStyleCnt="0"/>
      <dgm:spPr/>
    </dgm:pt>
    <dgm:pt modelId="{42320E94-33AB-4429-8979-7AEE911E3352}" type="pres">
      <dgm:prSet presAssocID="{4F42D7DD-ABC5-4D49-9C54-A4408A59F219}" presName="hierChild5" presStyleCnt="0"/>
      <dgm:spPr/>
    </dgm:pt>
    <dgm:pt modelId="{5951C21C-F7AC-4DA3-8F5A-F9B1DD2C2655}" type="pres">
      <dgm:prSet presAssocID="{72BEEE49-DE83-4DA4-92F3-AB4A80593358}" presName="Name37" presStyleLbl="parChTrans1D2" presStyleIdx="3" presStyleCnt="4"/>
      <dgm:spPr/>
      <dgm:t>
        <a:bodyPr/>
        <a:lstStyle/>
        <a:p>
          <a:endParaRPr lang="ru-RU"/>
        </a:p>
      </dgm:t>
    </dgm:pt>
    <dgm:pt modelId="{C2A15623-CA7F-4A88-B2A6-8ECBF005FEEF}" type="pres">
      <dgm:prSet presAssocID="{CE5BE412-A19B-43C0-8428-06BC2DBE27C4}" presName="hierRoot2" presStyleCnt="0">
        <dgm:presLayoutVars>
          <dgm:hierBranch val="init"/>
        </dgm:presLayoutVars>
      </dgm:prSet>
      <dgm:spPr/>
    </dgm:pt>
    <dgm:pt modelId="{5098BE46-AE3B-4CC8-913E-08C9E55B9071}" type="pres">
      <dgm:prSet presAssocID="{CE5BE412-A19B-43C0-8428-06BC2DBE27C4}" presName="rootComposite" presStyleCnt="0"/>
      <dgm:spPr/>
    </dgm:pt>
    <dgm:pt modelId="{83F76A44-B530-4F86-8813-E428DBF4BB2E}" type="pres">
      <dgm:prSet presAssocID="{CE5BE412-A19B-43C0-8428-06BC2DBE27C4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6B2695-B837-4D9B-B4DB-F6401367B276}" type="pres">
      <dgm:prSet presAssocID="{CE5BE412-A19B-43C0-8428-06BC2DBE27C4}" presName="rootConnector" presStyleLbl="node2" presStyleIdx="3" presStyleCnt="4"/>
      <dgm:spPr/>
      <dgm:t>
        <a:bodyPr/>
        <a:lstStyle/>
        <a:p>
          <a:endParaRPr lang="ru-RU"/>
        </a:p>
      </dgm:t>
    </dgm:pt>
    <dgm:pt modelId="{F4AE87A1-0561-4ECA-A65F-AE64735A9D9A}" type="pres">
      <dgm:prSet presAssocID="{CE5BE412-A19B-43C0-8428-06BC2DBE27C4}" presName="hierChild4" presStyleCnt="0"/>
      <dgm:spPr/>
    </dgm:pt>
    <dgm:pt modelId="{0812DF44-53AA-4086-8FF9-60AA7688CB4E}" type="pres">
      <dgm:prSet presAssocID="{9CF91468-48ED-4FC7-A38B-3E7F98AE6089}" presName="Name37" presStyleLbl="parChTrans1D3" presStyleIdx="3" presStyleCnt="4"/>
      <dgm:spPr/>
      <dgm:t>
        <a:bodyPr/>
        <a:lstStyle/>
        <a:p>
          <a:endParaRPr lang="ru-RU"/>
        </a:p>
      </dgm:t>
    </dgm:pt>
    <dgm:pt modelId="{3F44DCD6-9087-4208-9FBD-3F67E4F866B7}" type="pres">
      <dgm:prSet presAssocID="{371F67D7-21CE-4793-AAA9-CBC6DBA448CE}" presName="hierRoot2" presStyleCnt="0">
        <dgm:presLayoutVars>
          <dgm:hierBranch val="init"/>
        </dgm:presLayoutVars>
      </dgm:prSet>
      <dgm:spPr/>
    </dgm:pt>
    <dgm:pt modelId="{1960C9BA-F9A3-4063-BDCD-B1CD93BCB5A4}" type="pres">
      <dgm:prSet presAssocID="{371F67D7-21CE-4793-AAA9-CBC6DBA448CE}" presName="rootComposite" presStyleCnt="0"/>
      <dgm:spPr/>
    </dgm:pt>
    <dgm:pt modelId="{C9E27751-D39C-47BE-96BC-BE5BB73088E3}" type="pres">
      <dgm:prSet presAssocID="{371F67D7-21CE-4793-AAA9-CBC6DBA448CE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FC8877-1822-45B0-B940-0600B070AFC8}" type="pres">
      <dgm:prSet presAssocID="{371F67D7-21CE-4793-AAA9-CBC6DBA448CE}" presName="rootConnector" presStyleLbl="node3" presStyleIdx="3" presStyleCnt="4"/>
      <dgm:spPr/>
      <dgm:t>
        <a:bodyPr/>
        <a:lstStyle/>
        <a:p>
          <a:endParaRPr lang="ru-RU"/>
        </a:p>
      </dgm:t>
    </dgm:pt>
    <dgm:pt modelId="{95095FDB-24C5-46D9-B1DF-368E60828C20}" type="pres">
      <dgm:prSet presAssocID="{371F67D7-21CE-4793-AAA9-CBC6DBA448CE}" presName="hierChild4" presStyleCnt="0"/>
      <dgm:spPr/>
    </dgm:pt>
    <dgm:pt modelId="{2CF2E0A7-0B62-4661-817A-0BA4299B8618}" type="pres">
      <dgm:prSet presAssocID="{371F67D7-21CE-4793-AAA9-CBC6DBA448CE}" presName="hierChild5" presStyleCnt="0"/>
      <dgm:spPr/>
    </dgm:pt>
    <dgm:pt modelId="{BDC25723-52B2-41C0-895A-684F88023A98}" type="pres">
      <dgm:prSet presAssocID="{CE5BE412-A19B-43C0-8428-06BC2DBE27C4}" presName="hierChild5" presStyleCnt="0"/>
      <dgm:spPr/>
    </dgm:pt>
    <dgm:pt modelId="{D4CA67CB-7B2F-42BC-9349-03EB67B7D712}" type="pres">
      <dgm:prSet presAssocID="{9C7A1D56-A571-4DB6-887E-11CB331A3622}" presName="hierChild3" presStyleCnt="0"/>
      <dgm:spPr/>
    </dgm:pt>
  </dgm:ptLst>
  <dgm:cxnLst>
    <dgm:cxn modelId="{EB6F3C3A-1826-411D-BA85-8FACBA574C5B}" type="presOf" srcId="{1444E4E9-B86E-4FFA-AE7D-332F8D43A0E7}" destId="{5D811B4B-CB8E-41C5-8EA4-90AF4BA3C8DF}" srcOrd="0" destOrd="0" presId="urn:microsoft.com/office/officeart/2005/8/layout/orgChart1"/>
    <dgm:cxn modelId="{2A6FC753-A723-4AAA-AE64-5D65467D3BD6}" type="presOf" srcId="{1BFAF3DF-89E3-4715-8CCE-A9F8A2DD0549}" destId="{B50647D8-D2C5-4C82-9E57-EF224C0A5702}" srcOrd="0" destOrd="0" presId="urn:microsoft.com/office/officeart/2005/8/layout/orgChart1"/>
    <dgm:cxn modelId="{1FCFB855-3D43-4A95-956D-8914B27F1E13}" type="presOf" srcId="{60DA22D9-413B-43E3-9595-1A9E24C9DDD8}" destId="{6A0A3202-E673-4F8C-96DF-7A33360FFBD9}" srcOrd="0" destOrd="0" presId="urn:microsoft.com/office/officeart/2005/8/layout/orgChart1"/>
    <dgm:cxn modelId="{4424DCB8-B859-44BD-9D90-4D0D87446322}" srcId="{9C7A1D56-A571-4DB6-887E-11CB331A3622}" destId="{CE5BE412-A19B-43C0-8428-06BC2DBE27C4}" srcOrd="3" destOrd="0" parTransId="{72BEEE49-DE83-4DA4-92F3-AB4A80593358}" sibTransId="{96F1ACDB-55E6-4315-8203-3F74ED1ACF2C}"/>
    <dgm:cxn modelId="{A1E28FBC-1D9F-4278-8245-C57334EC06D5}" srcId="{60DA22D9-413B-43E3-9595-1A9E24C9DDD8}" destId="{1444E4E9-B86E-4FFA-AE7D-332F8D43A0E7}" srcOrd="0" destOrd="0" parTransId="{58175AB7-25FE-455F-94A2-3BE281F17E47}" sibTransId="{AF37D4E7-125A-4CC2-8930-D81404DBA4F8}"/>
    <dgm:cxn modelId="{E26C918E-440E-42AC-BF50-AE9D2D04DDA9}" type="presOf" srcId="{72BEEE49-DE83-4DA4-92F3-AB4A80593358}" destId="{5951C21C-F7AC-4DA3-8F5A-F9B1DD2C2655}" srcOrd="0" destOrd="0" presId="urn:microsoft.com/office/officeart/2005/8/layout/orgChart1"/>
    <dgm:cxn modelId="{8B7A6A2B-FF4F-4531-B96A-326D2256CFDA}" type="presOf" srcId="{DAA79C5C-B961-4098-98F6-F350048757F0}" destId="{72188ADE-FA87-4533-B0D1-B9F39BEDE2F7}" srcOrd="0" destOrd="0" presId="urn:microsoft.com/office/officeart/2005/8/layout/orgChart1"/>
    <dgm:cxn modelId="{42FA9B87-F34E-41F6-B25A-1A6158D0A279}" srcId="{4F42D7DD-ABC5-4D49-9C54-A4408A59F219}" destId="{D3C10E58-7424-4FAB-80AD-707B89F04544}" srcOrd="0" destOrd="0" parTransId="{7C522BE3-2FCE-49C4-AAF2-CC490AD8149E}" sibTransId="{F451869F-9EB1-4F28-9E16-7D490DE840A1}"/>
    <dgm:cxn modelId="{A08D9C0E-6CED-4414-86BB-D97579D4FA13}" type="presOf" srcId="{D3C10E58-7424-4FAB-80AD-707B89F04544}" destId="{E35011B4-5F85-4192-8623-83D04A217239}" srcOrd="0" destOrd="0" presId="urn:microsoft.com/office/officeart/2005/8/layout/orgChart1"/>
    <dgm:cxn modelId="{E614AE9A-4DD4-40E3-895F-EBF873670E6E}" type="presOf" srcId="{7C522BE3-2FCE-49C4-AAF2-CC490AD8149E}" destId="{FC23D853-5C38-4906-B4CA-1CB5661AE449}" srcOrd="0" destOrd="0" presId="urn:microsoft.com/office/officeart/2005/8/layout/orgChart1"/>
    <dgm:cxn modelId="{FE2DDEC0-577F-435C-A84A-913B9EAF96E0}" srcId="{9C7A1D56-A571-4DB6-887E-11CB331A3622}" destId="{60DA22D9-413B-43E3-9595-1A9E24C9DDD8}" srcOrd="1" destOrd="0" parTransId="{B9562C24-DFC8-4E7A-8B5D-FB8E0F66BA3D}" sibTransId="{42EDE8B0-C7BE-462D-A1F7-A1BEE92180CE}"/>
    <dgm:cxn modelId="{41A45425-F605-45F9-A60A-09D3EFA50BBF}" type="presOf" srcId="{60DA22D9-413B-43E3-9595-1A9E24C9DDD8}" destId="{EE85E62E-1526-44B9-91D4-6F25ECDFE9D9}" srcOrd="1" destOrd="0" presId="urn:microsoft.com/office/officeart/2005/8/layout/orgChart1"/>
    <dgm:cxn modelId="{69D5D1C0-9172-4C6D-B23E-9C7558A09C14}" type="presOf" srcId="{C50325CA-6A34-4502-9875-8F6020D636BB}" destId="{398FD087-31F6-4075-989D-740D77A381C5}" srcOrd="0" destOrd="0" presId="urn:microsoft.com/office/officeart/2005/8/layout/orgChart1"/>
    <dgm:cxn modelId="{0213300C-DDA7-49BA-94EE-DFB2A18763C4}" srcId="{9C7A1D56-A571-4DB6-887E-11CB331A3622}" destId="{5A7E8F95-5C50-426A-989E-70C6D1BBD058}" srcOrd="0" destOrd="0" parTransId="{C50325CA-6A34-4502-9875-8F6020D636BB}" sibTransId="{7BC2FDF7-B56A-4011-9082-608F0D3DECA9}"/>
    <dgm:cxn modelId="{13C55727-77EF-4DE2-9904-309B80D01502}" type="presOf" srcId="{4F42D7DD-ABC5-4D49-9C54-A4408A59F219}" destId="{1B601E02-DDB2-4803-B5D4-55A618116F53}" srcOrd="1" destOrd="0" presId="urn:microsoft.com/office/officeart/2005/8/layout/orgChart1"/>
    <dgm:cxn modelId="{6DBA1F2E-5231-4F68-B581-DFC03DD18111}" type="presOf" srcId="{722A939D-DD34-4C5F-A7D3-22F638AD2833}" destId="{048491A8-7743-4729-9647-EB51C509117B}" srcOrd="0" destOrd="0" presId="urn:microsoft.com/office/officeart/2005/8/layout/orgChart1"/>
    <dgm:cxn modelId="{262AB2BB-29AA-4062-8B76-9E7D7943307C}" type="presOf" srcId="{B9562C24-DFC8-4E7A-8B5D-FB8E0F66BA3D}" destId="{2E3D6419-709F-45B7-96BA-4BD72328E637}" srcOrd="0" destOrd="0" presId="urn:microsoft.com/office/officeart/2005/8/layout/orgChart1"/>
    <dgm:cxn modelId="{40988683-4E88-4115-BF97-FB5F1FCED133}" type="presOf" srcId="{CE5BE412-A19B-43C0-8428-06BC2DBE27C4}" destId="{83F76A44-B530-4F86-8813-E428DBF4BB2E}" srcOrd="0" destOrd="0" presId="urn:microsoft.com/office/officeart/2005/8/layout/orgChart1"/>
    <dgm:cxn modelId="{C7F63762-AA8C-4260-822A-781EC4C20260}" srcId="{9C7A1D56-A571-4DB6-887E-11CB331A3622}" destId="{4F42D7DD-ABC5-4D49-9C54-A4408A59F219}" srcOrd="2" destOrd="0" parTransId="{DAA79C5C-B961-4098-98F6-F350048757F0}" sibTransId="{4F90A3EF-CC1D-42C3-9721-FED0662E72A1}"/>
    <dgm:cxn modelId="{7C4EE9C9-EA52-41BA-935E-CF023C97FDCA}" type="presOf" srcId="{D3C10E58-7424-4FAB-80AD-707B89F04544}" destId="{7CC3F9F1-BD86-463C-AAE0-21542B02F4DD}" srcOrd="1" destOrd="0" presId="urn:microsoft.com/office/officeart/2005/8/layout/orgChart1"/>
    <dgm:cxn modelId="{1D38EC1B-C07A-40A7-A89B-761AE9619893}" type="presOf" srcId="{9CF91468-48ED-4FC7-A38B-3E7F98AE6089}" destId="{0812DF44-53AA-4086-8FF9-60AA7688CB4E}" srcOrd="0" destOrd="0" presId="urn:microsoft.com/office/officeart/2005/8/layout/orgChart1"/>
    <dgm:cxn modelId="{DA6F6A34-33D6-44FB-810F-C999F533BC36}" type="presOf" srcId="{1BFAF3DF-89E3-4715-8CCE-A9F8A2DD0549}" destId="{F8DCB12F-EC65-4BF0-A697-CBFC59C37DFD}" srcOrd="1" destOrd="0" presId="urn:microsoft.com/office/officeart/2005/8/layout/orgChart1"/>
    <dgm:cxn modelId="{F092A786-6015-4C25-AACF-3204A77F1072}" type="presOf" srcId="{371F67D7-21CE-4793-AAA9-CBC6DBA448CE}" destId="{78FC8877-1822-45B0-B940-0600B070AFC8}" srcOrd="1" destOrd="0" presId="urn:microsoft.com/office/officeart/2005/8/layout/orgChart1"/>
    <dgm:cxn modelId="{A8A44A5E-C153-4155-BC64-8A4AEF795B2B}" srcId="{5A7E8F95-5C50-426A-989E-70C6D1BBD058}" destId="{1BFAF3DF-89E3-4715-8CCE-A9F8A2DD0549}" srcOrd="0" destOrd="0" parTransId="{722A939D-DD34-4C5F-A7D3-22F638AD2833}" sibTransId="{B4E9400D-9D06-46B4-B2D0-0ED159058D10}"/>
    <dgm:cxn modelId="{F71D7937-53A3-4F98-AF77-C7B0D280ABAA}" type="presOf" srcId="{9C7A1D56-A571-4DB6-887E-11CB331A3622}" destId="{58CBAEA2-BA54-4742-A55F-2BA8015792EC}" srcOrd="1" destOrd="0" presId="urn:microsoft.com/office/officeart/2005/8/layout/orgChart1"/>
    <dgm:cxn modelId="{CF96886F-2AF3-4460-9F2D-F0ADB254FC39}" type="presOf" srcId="{E872D103-02AC-47E4-A0CB-CAF9ED1A9017}" destId="{D115F913-E8F3-47A9-8284-64C1EFC48C75}" srcOrd="0" destOrd="0" presId="urn:microsoft.com/office/officeart/2005/8/layout/orgChart1"/>
    <dgm:cxn modelId="{3C031AE8-8E72-4C9C-A7D2-C098301F09A0}" type="presOf" srcId="{9C7A1D56-A571-4DB6-887E-11CB331A3622}" destId="{04B5721E-D120-4E38-B292-824F4303E5E1}" srcOrd="0" destOrd="0" presId="urn:microsoft.com/office/officeart/2005/8/layout/orgChart1"/>
    <dgm:cxn modelId="{BB9C2B3E-662C-4B40-A957-A48FDF444AD3}" type="presOf" srcId="{1444E4E9-B86E-4FFA-AE7D-332F8D43A0E7}" destId="{F0685BB6-7623-4381-91AF-C47AB07A539C}" srcOrd="1" destOrd="0" presId="urn:microsoft.com/office/officeart/2005/8/layout/orgChart1"/>
    <dgm:cxn modelId="{E3CA4672-0C27-41D4-9E33-216D8440142F}" type="presOf" srcId="{4F42D7DD-ABC5-4D49-9C54-A4408A59F219}" destId="{BC193CE3-210A-40CA-AAE8-144B9B994297}" srcOrd="0" destOrd="0" presId="urn:microsoft.com/office/officeart/2005/8/layout/orgChart1"/>
    <dgm:cxn modelId="{7CE9377E-B52C-4EF4-B47B-CA140EC8A9A5}" type="presOf" srcId="{5A7E8F95-5C50-426A-989E-70C6D1BBD058}" destId="{203D8223-2DCA-4E32-BA8F-9E675CEB819D}" srcOrd="0" destOrd="0" presId="urn:microsoft.com/office/officeart/2005/8/layout/orgChart1"/>
    <dgm:cxn modelId="{AB1290A9-46AE-4FE1-AC14-D6501B7C0D5B}" type="presOf" srcId="{58175AB7-25FE-455F-94A2-3BE281F17E47}" destId="{8725B626-62DD-42C6-B471-0965B09E0F0A}" srcOrd="0" destOrd="0" presId="urn:microsoft.com/office/officeart/2005/8/layout/orgChart1"/>
    <dgm:cxn modelId="{51B706DA-EF35-43BF-9DF3-243B8E6000CD}" srcId="{CE5BE412-A19B-43C0-8428-06BC2DBE27C4}" destId="{371F67D7-21CE-4793-AAA9-CBC6DBA448CE}" srcOrd="0" destOrd="0" parTransId="{9CF91468-48ED-4FC7-A38B-3E7F98AE6089}" sibTransId="{C5C2CDBA-DED4-42C1-8D8F-3FF08DCB1D87}"/>
    <dgm:cxn modelId="{8D1D48D4-8331-4AD8-AC3C-4F9FC7DBA023}" type="presOf" srcId="{5A7E8F95-5C50-426A-989E-70C6D1BBD058}" destId="{ACF18058-8C74-41F2-BDBD-E983FAD95EE2}" srcOrd="1" destOrd="0" presId="urn:microsoft.com/office/officeart/2005/8/layout/orgChart1"/>
    <dgm:cxn modelId="{9438D3C4-E569-49B3-A68B-FA94E4FC1FDB}" type="presOf" srcId="{371F67D7-21CE-4793-AAA9-CBC6DBA448CE}" destId="{C9E27751-D39C-47BE-96BC-BE5BB73088E3}" srcOrd="0" destOrd="0" presId="urn:microsoft.com/office/officeart/2005/8/layout/orgChart1"/>
    <dgm:cxn modelId="{A5571A09-1CA8-49B5-8506-1446DEE2FB60}" srcId="{E872D103-02AC-47E4-A0CB-CAF9ED1A9017}" destId="{9C7A1D56-A571-4DB6-887E-11CB331A3622}" srcOrd="0" destOrd="0" parTransId="{DC2E0D5E-62B1-4CAF-AE8F-BA56058CA834}" sibTransId="{B65CF21D-CEBD-4FA8-BF2B-E91B2A166076}"/>
    <dgm:cxn modelId="{13B66CAE-F174-40C4-A085-31362801A36B}" type="presOf" srcId="{CE5BE412-A19B-43C0-8428-06BC2DBE27C4}" destId="{306B2695-B837-4D9B-B4DB-F6401367B276}" srcOrd="1" destOrd="0" presId="urn:microsoft.com/office/officeart/2005/8/layout/orgChart1"/>
    <dgm:cxn modelId="{F4EEB939-8F75-47AD-9F19-2F47E1E0A6BB}" type="presParOf" srcId="{D115F913-E8F3-47A9-8284-64C1EFC48C75}" destId="{FD07AF71-2501-486F-A258-9C42E856F9AC}" srcOrd="0" destOrd="0" presId="urn:microsoft.com/office/officeart/2005/8/layout/orgChart1"/>
    <dgm:cxn modelId="{D1AD463E-1980-4E41-827F-6BA0DD48AC88}" type="presParOf" srcId="{FD07AF71-2501-486F-A258-9C42E856F9AC}" destId="{C74AFC43-4C2E-42CD-99CC-1BE4279BDF69}" srcOrd="0" destOrd="0" presId="urn:microsoft.com/office/officeart/2005/8/layout/orgChart1"/>
    <dgm:cxn modelId="{F122AD46-D0B2-407F-95AF-EBF6EEBDADA6}" type="presParOf" srcId="{C74AFC43-4C2E-42CD-99CC-1BE4279BDF69}" destId="{04B5721E-D120-4E38-B292-824F4303E5E1}" srcOrd="0" destOrd="0" presId="urn:microsoft.com/office/officeart/2005/8/layout/orgChart1"/>
    <dgm:cxn modelId="{63CAC560-CC14-411F-9882-25956AAD7A1A}" type="presParOf" srcId="{C74AFC43-4C2E-42CD-99CC-1BE4279BDF69}" destId="{58CBAEA2-BA54-4742-A55F-2BA8015792EC}" srcOrd="1" destOrd="0" presId="urn:microsoft.com/office/officeart/2005/8/layout/orgChart1"/>
    <dgm:cxn modelId="{9B8A3419-62EE-4EF6-95BF-B38501126C00}" type="presParOf" srcId="{FD07AF71-2501-486F-A258-9C42E856F9AC}" destId="{8963F001-3096-4550-9CCD-13857B133EC5}" srcOrd="1" destOrd="0" presId="urn:microsoft.com/office/officeart/2005/8/layout/orgChart1"/>
    <dgm:cxn modelId="{E7C3FCA5-A2F2-446B-A815-86144056D0F1}" type="presParOf" srcId="{8963F001-3096-4550-9CCD-13857B133EC5}" destId="{398FD087-31F6-4075-989D-740D77A381C5}" srcOrd="0" destOrd="0" presId="urn:microsoft.com/office/officeart/2005/8/layout/orgChart1"/>
    <dgm:cxn modelId="{3C0B7F2B-244C-4E8D-911D-68B6D0BED4B4}" type="presParOf" srcId="{8963F001-3096-4550-9CCD-13857B133EC5}" destId="{6E48F2D8-B1B5-4F2A-8D0A-E4526FB71261}" srcOrd="1" destOrd="0" presId="urn:microsoft.com/office/officeart/2005/8/layout/orgChart1"/>
    <dgm:cxn modelId="{56C9FE31-8535-4BFE-A83D-B40D48CB19BB}" type="presParOf" srcId="{6E48F2D8-B1B5-4F2A-8D0A-E4526FB71261}" destId="{183B7C61-0094-4969-832F-37A174C0F144}" srcOrd="0" destOrd="0" presId="urn:microsoft.com/office/officeart/2005/8/layout/orgChart1"/>
    <dgm:cxn modelId="{CA926C89-4069-4BE2-B7CD-C4A24A9DA1ED}" type="presParOf" srcId="{183B7C61-0094-4969-832F-37A174C0F144}" destId="{203D8223-2DCA-4E32-BA8F-9E675CEB819D}" srcOrd="0" destOrd="0" presId="urn:microsoft.com/office/officeart/2005/8/layout/orgChart1"/>
    <dgm:cxn modelId="{223C130B-EB25-403B-BE14-EE6544DAAFFA}" type="presParOf" srcId="{183B7C61-0094-4969-832F-37A174C0F144}" destId="{ACF18058-8C74-41F2-BDBD-E983FAD95EE2}" srcOrd="1" destOrd="0" presId="urn:microsoft.com/office/officeart/2005/8/layout/orgChart1"/>
    <dgm:cxn modelId="{937B7487-B93E-4623-8DA5-49C3EFCB94CB}" type="presParOf" srcId="{6E48F2D8-B1B5-4F2A-8D0A-E4526FB71261}" destId="{FDEDC695-4BEE-4B53-90A2-07FA447E643C}" srcOrd="1" destOrd="0" presId="urn:microsoft.com/office/officeart/2005/8/layout/orgChart1"/>
    <dgm:cxn modelId="{2E5E7976-40F9-4B42-83F5-B7F6786DC24A}" type="presParOf" srcId="{FDEDC695-4BEE-4B53-90A2-07FA447E643C}" destId="{048491A8-7743-4729-9647-EB51C509117B}" srcOrd="0" destOrd="0" presId="urn:microsoft.com/office/officeart/2005/8/layout/orgChart1"/>
    <dgm:cxn modelId="{EC9CDC31-898C-4E9A-9ABD-B601DE2DB392}" type="presParOf" srcId="{FDEDC695-4BEE-4B53-90A2-07FA447E643C}" destId="{131CEA64-7070-4FC3-BF7F-0EE09722C29A}" srcOrd="1" destOrd="0" presId="urn:microsoft.com/office/officeart/2005/8/layout/orgChart1"/>
    <dgm:cxn modelId="{C7165DEE-6FA4-4244-B1FE-4C7BE396CA0C}" type="presParOf" srcId="{131CEA64-7070-4FC3-BF7F-0EE09722C29A}" destId="{0657A45C-8262-42B3-B2AD-9BC61DA48875}" srcOrd="0" destOrd="0" presId="urn:microsoft.com/office/officeart/2005/8/layout/orgChart1"/>
    <dgm:cxn modelId="{8A7928EB-3FA9-4135-8001-DBEE5BC7B366}" type="presParOf" srcId="{0657A45C-8262-42B3-B2AD-9BC61DA48875}" destId="{B50647D8-D2C5-4C82-9E57-EF224C0A5702}" srcOrd="0" destOrd="0" presId="urn:microsoft.com/office/officeart/2005/8/layout/orgChart1"/>
    <dgm:cxn modelId="{51C7BC4E-E8F7-4FA1-850E-BA6F2EF6EAEF}" type="presParOf" srcId="{0657A45C-8262-42B3-B2AD-9BC61DA48875}" destId="{F8DCB12F-EC65-4BF0-A697-CBFC59C37DFD}" srcOrd="1" destOrd="0" presId="urn:microsoft.com/office/officeart/2005/8/layout/orgChart1"/>
    <dgm:cxn modelId="{EC77EBF8-5849-4295-8DCE-66AE89AC88EB}" type="presParOf" srcId="{131CEA64-7070-4FC3-BF7F-0EE09722C29A}" destId="{E84C09D7-3647-4129-8D66-958E9ADB9062}" srcOrd="1" destOrd="0" presId="urn:microsoft.com/office/officeart/2005/8/layout/orgChart1"/>
    <dgm:cxn modelId="{D71D8B74-A326-4942-A147-9663CAB6D181}" type="presParOf" srcId="{131CEA64-7070-4FC3-BF7F-0EE09722C29A}" destId="{9E9F711E-5D9B-4AC9-B5B3-68C908A1C51A}" srcOrd="2" destOrd="0" presId="urn:microsoft.com/office/officeart/2005/8/layout/orgChart1"/>
    <dgm:cxn modelId="{1D42134B-7B8C-473F-B074-246150823F82}" type="presParOf" srcId="{6E48F2D8-B1B5-4F2A-8D0A-E4526FB71261}" destId="{68AFE7DB-99D3-4452-8EE7-8603E6D1968C}" srcOrd="2" destOrd="0" presId="urn:microsoft.com/office/officeart/2005/8/layout/orgChart1"/>
    <dgm:cxn modelId="{4B890C78-EEFB-4495-91F0-487CACB18EEB}" type="presParOf" srcId="{8963F001-3096-4550-9CCD-13857B133EC5}" destId="{2E3D6419-709F-45B7-96BA-4BD72328E637}" srcOrd="2" destOrd="0" presId="urn:microsoft.com/office/officeart/2005/8/layout/orgChart1"/>
    <dgm:cxn modelId="{5228B2B3-131A-457C-95CB-A211C5F46AB8}" type="presParOf" srcId="{8963F001-3096-4550-9CCD-13857B133EC5}" destId="{3DD215F3-DED5-4425-8C11-A4C79C0FAA3A}" srcOrd="3" destOrd="0" presId="urn:microsoft.com/office/officeart/2005/8/layout/orgChart1"/>
    <dgm:cxn modelId="{C630ADC8-93B4-48CA-8392-42A353E2A6C9}" type="presParOf" srcId="{3DD215F3-DED5-4425-8C11-A4C79C0FAA3A}" destId="{2B3CB905-631C-4C55-85D2-562F28714D6B}" srcOrd="0" destOrd="0" presId="urn:microsoft.com/office/officeart/2005/8/layout/orgChart1"/>
    <dgm:cxn modelId="{226A6F34-3E16-45BE-9FAD-12D4F58C88C6}" type="presParOf" srcId="{2B3CB905-631C-4C55-85D2-562F28714D6B}" destId="{6A0A3202-E673-4F8C-96DF-7A33360FFBD9}" srcOrd="0" destOrd="0" presId="urn:microsoft.com/office/officeart/2005/8/layout/orgChart1"/>
    <dgm:cxn modelId="{5ED5636B-38BB-4E65-8237-818B0D7D2BCE}" type="presParOf" srcId="{2B3CB905-631C-4C55-85D2-562F28714D6B}" destId="{EE85E62E-1526-44B9-91D4-6F25ECDFE9D9}" srcOrd="1" destOrd="0" presId="urn:microsoft.com/office/officeart/2005/8/layout/orgChart1"/>
    <dgm:cxn modelId="{74E120A5-C732-43DC-ACAA-01EC376946EB}" type="presParOf" srcId="{3DD215F3-DED5-4425-8C11-A4C79C0FAA3A}" destId="{48620F6F-DC4B-49F5-8B62-4C7FC4ED18E9}" srcOrd="1" destOrd="0" presId="urn:microsoft.com/office/officeart/2005/8/layout/orgChart1"/>
    <dgm:cxn modelId="{201D2B56-BB40-455C-94EA-7757947B789B}" type="presParOf" srcId="{48620F6F-DC4B-49F5-8B62-4C7FC4ED18E9}" destId="{8725B626-62DD-42C6-B471-0965B09E0F0A}" srcOrd="0" destOrd="0" presId="urn:microsoft.com/office/officeart/2005/8/layout/orgChart1"/>
    <dgm:cxn modelId="{A69C3B06-CBFC-43B6-BA6F-75980B00F45F}" type="presParOf" srcId="{48620F6F-DC4B-49F5-8B62-4C7FC4ED18E9}" destId="{594701D4-82BE-420D-9B3C-079BD77DE3CC}" srcOrd="1" destOrd="0" presId="urn:microsoft.com/office/officeart/2005/8/layout/orgChart1"/>
    <dgm:cxn modelId="{69B8281D-7030-4F3D-A7B4-0AF1CC9DDE06}" type="presParOf" srcId="{594701D4-82BE-420D-9B3C-079BD77DE3CC}" destId="{D8DE43D8-FFA8-4BDF-9D31-2E2C7239C0A7}" srcOrd="0" destOrd="0" presId="urn:microsoft.com/office/officeart/2005/8/layout/orgChart1"/>
    <dgm:cxn modelId="{7D60AA92-02CB-4D72-BEA9-D795CE75F40F}" type="presParOf" srcId="{D8DE43D8-FFA8-4BDF-9D31-2E2C7239C0A7}" destId="{5D811B4B-CB8E-41C5-8EA4-90AF4BA3C8DF}" srcOrd="0" destOrd="0" presId="urn:microsoft.com/office/officeart/2005/8/layout/orgChart1"/>
    <dgm:cxn modelId="{3B133B23-D80E-48E9-8618-049BE0FDFBCB}" type="presParOf" srcId="{D8DE43D8-FFA8-4BDF-9D31-2E2C7239C0A7}" destId="{F0685BB6-7623-4381-91AF-C47AB07A539C}" srcOrd="1" destOrd="0" presId="urn:microsoft.com/office/officeart/2005/8/layout/orgChart1"/>
    <dgm:cxn modelId="{FFB3480E-045A-47FE-BEF5-4DBE06B21EF3}" type="presParOf" srcId="{594701D4-82BE-420D-9B3C-079BD77DE3CC}" destId="{2112C513-B4E1-4AB9-A462-85F9F9D0969B}" srcOrd="1" destOrd="0" presId="urn:microsoft.com/office/officeart/2005/8/layout/orgChart1"/>
    <dgm:cxn modelId="{9A632989-9C98-4308-AF52-F25F0DEEE66A}" type="presParOf" srcId="{594701D4-82BE-420D-9B3C-079BD77DE3CC}" destId="{2CCAFD5F-2D6C-418B-AF04-D9329826B9EB}" srcOrd="2" destOrd="0" presId="urn:microsoft.com/office/officeart/2005/8/layout/orgChart1"/>
    <dgm:cxn modelId="{DA7D0A9E-486D-4443-99CE-354E965F3C55}" type="presParOf" srcId="{3DD215F3-DED5-4425-8C11-A4C79C0FAA3A}" destId="{D5E487E4-2DD0-4216-99CF-69244D788A4F}" srcOrd="2" destOrd="0" presId="urn:microsoft.com/office/officeart/2005/8/layout/orgChart1"/>
    <dgm:cxn modelId="{DC30AAF5-AE7A-4F5E-B68E-41B75776FAD9}" type="presParOf" srcId="{8963F001-3096-4550-9CCD-13857B133EC5}" destId="{72188ADE-FA87-4533-B0D1-B9F39BEDE2F7}" srcOrd="4" destOrd="0" presId="urn:microsoft.com/office/officeart/2005/8/layout/orgChart1"/>
    <dgm:cxn modelId="{2021D6E2-1514-4307-BA25-EC3D8D7BDA51}" type="presParOf" srcId="{8963F001-3096-4550-9CCD-13857B133EC5}" destId="{8D3B93E5-B9AE-4E5F-BD9F-7014DB9B4A5A}" srcOrd="5" destOrd="0" presId="urn:microsoft.com/office/officeart/2005/8/layout/orgChart1"/>
    <dgm:cxn modelId="{8E7C1320-8E57-477C-B30F-22E9B097190A}" type="presParOf" srcId="{8D3B93E5-B9AE-4E5F-BD9F-7014DB9B4A5A}" destId="{C97CFD24-DAB3-4F09-9F41-F2BDA287AC2C}" srcOrd="0" destOrd="0" presId="urn:microsoft.com/office/officeart/2005/8/layout/orgChart1"/>
    <dgm:cxn modelId="{322ACD20-2F1A-4777-AF50-29BF34911CAE}" type="presParOf" srcId="{C97CFD24-DAB3-4F09-9F41-F2BDA287AC2C}" destId="{BC193CE3-210A-40CA-AAE8-144B9B994297}" srcOrd="0" destOrd="0" presId="urn:microsoft.com/office/officeart/2005/8/layout/orgChart1"/>
    <dgm:cxn modelId="{C09D6E1E-81C4-4086-8A99-FCC07A5918C9}" type="presParOf" srcId="{C97CFD24-DAB3-4F09-9F41-F2BDA287AC2C}" destId="{1B601E02-DDB2-4803-B5D4-55A618116F53}" srcOrd="1" destOrd="0" presId="urn:microsoft.com/office/officeart/2005/8/layout/orgChart1"/>
    <dgm:cxn modelId="{FADFE713-B48F-4801-A07E-DD8ED4FD3F20}" type="presParOf" srcId="{8D3B93E5-B9AE-4E5F-BD9F-7014DB9B4A5A}" destId="{F34F2F7B-362D-46AF-B2FE-82EC413FDCC6}" srcOrd="1" destOrd="0" presId="urn:microsoft.com/office/officeart/2005/8/layout/orgChart1"/>
    <dgm:cxn modelId="{0F5AC8EA-DF22-4862-A533-5D8DD94DAA9F}" type="presParOf" srcId="{F34F2F7B-362D-46AF-B2FE-82EC413FDCC6}" destId="{FC23D853-5C38-4906-B4CA-1CB5661AE449}" srcOrd="0" destOrd="0" presId="urn:microsoft.com/office/officeart/2005/8/layout/orgChart1"/>
    <dgm:cxn modelId="{549008BE-18C8-421E-B5EA-3E1558FB5328}" type="presParOf" srcId="{F34F2F7B-362D-46AF-B2FE-82EC413FDCC6}" destId="{1016AD72-EEA4-499D-93D3-01E1F843E7F7}" srcOrd="1" destOrd="0" presId="urn:microsoft.com/office/officeart/2005/8/layout/orgChart1"/>
    <dgm:cxn modelId="{8BD4E4E1-E8FF-43B9-A27D-6175576BDBB0}" type="presParOf" srcId="{1016AD72-EEA4-499D-93D3-01E1F843E7F7}" destId="{A8B71FFA-3D22-461C-8711-B9D5F5FC913C}" srcOrd="0" destOrd="0" presId="urn:microsoft.com/office/officeart/2005/8/layout/orgChart1"/>
    <dgm:cxn modelId="{A5AB2B94-41C6-449B-A929-836B5B2C1399}" type="presParOf" srcId="{A8B71FFA-3D22-461C-8711-B9D5F5FC913C}" destId="{E35011B4-5F85-4192-8623-83D04A217239}" srcOrd="0" destOrd="0" presId="urn:microsoft.com/office/officeart/2005/8/layout/orgChart1"/>
    <dgm:cxn modelId="{732A7911-36C3-4BD2-B349-A9DB7A8B7807}" type="presParOf" srcId="{A8B71FFA-3D22-461C-8711-B9D5F5FC913C}" destId="{7CC3F9F1-BD86-463C-AAE0-21542B02F4DD}" srcOrd="1" destOrd="0" presId="urn:microsoft.com/office/officeart/2005/8/layout/orgChart1"/>
    <dgm:cxn modelId="{C46B7DF9-1364-44C8-BD37-D9C7E282CD86}" type="presParOf" srcId="{1016AD72-EEA4-499D-93D3-01E1F843E7F7}" destId="{ED1A8FDB-891A-4E1F-8CA1-0D1B6802AA8B}" srcOrd="1" destOrd="0" presId="urn:microsoft.com/office/officeart/2005/8/layout/orgChart1"/>
    <dgm:cxn modelId="{FFBE36C5-3023-461D-B594-ADB4B7BCADFB}" type="presParOf" srcId="{1016AD72-EEA4-499D-93D3-01E1F843E7F7}" destId="{A2CA9743-758B-435B-9924-650059252B1A}" srcOrd="2" destOrd="0" presId="urn:microsoft.com/office/officeart/2005/8/layout/orgChart1"/>
    <dgm:cxn modelId="{94E7AA81-5F71-4BE8-9DE0-DB4DE770ACBD}" type="presParOf" srcId="{8D3B93E5-B9AE-4E5F-BD9F-7014DB9B4A5A}" destId="{42320E94-33AB-4429-8979-7AEE911E3352}" srcOrd="2" destOrd="0" presId="urn:microsoft.com/office/officeart/2005/8/layout/orgChart1"/>
    <dgm:cxn modelId="{8A41E77F-CA2D-4EDD-8082-CDEE918FE657}" type="presParOf" srcId="{8963F001-3096-4550-9CCD-13857B133EC5}" destId="{5951C21C-F7AC-4DA3-8F5A-F9B1DD2C2655}" srcOrd="6" destOrd="0" presId="urn:microsoft.com/office/officeart/2005/8/layout/orgChart1"/>
    <dgm:cxn modelId="{9F876ECA-49D1-421C-ADB6-CC755902536F}" type="presParOf" srcId="{8963F001-3096-4550-9CCD-13857B133EC5}" destId="{C2A15623-CA7F-4A88-B2A6-8ECBF005FEEF}" srcOrd="7" destOrd="0" presId="urn:microsoft.com/office/officeart/2005/8/layout/orgChart1"/>
    <dgm:cxn modelId="{7160D073-1934-4640-A51D-D597808E6D8B}" type="presParOf" srcId="{C2A15623-CA7F-4A88-B2A6-8ECBF005FEEF}" destId="{5098BE46-AE3B-4CC8-913E-08C9E55B9071}" srcOrd="0" destOrd="0" presId="urn:microsoft.com/office/officeart/2005/8/layout/orgChart1"/>
    <dgm:cxn modelId="{890B48C3-3517-4CAD-89D8-640C9A329CBC}" type="presParOf" srcId="{5098BE46-AE3B-4CC8-913E-08C9E55B9071}" destId="{83F76A44-B530-4F86-8813-E428DBF4BB2E}" srcOrd="0" destOrd="0" presId="urn:microsoft.com/office/officeart/2005/8/layout/orgChart1"/>
    <dgm:cxn modelId="{CEC84520-28A2-4E76-A4E5-2A8F98726512}" type="presParOf" srcId="{5098BE46-AE3B-4CC8-913E-08C9E55B9071}" destId="{306B2695-B837-4D9B-B4DB-F6401367B276}" srcOrd="1" destOrd="0" presId="urn:microsoft.com/office/officeart/2005/8/layout/orgChart1"/>
    <dgm:cxn modelId="{0CA23CB9-8175-4884-AC6B-D31436087526}" type="presParOf" srcId="{C2A15623-CA7F-4A88-B2A6-8ECBF005FEEF}" destId="{F4AE87A1-0561-4ECA-A65F-AE64735A9D9A}" srcOrd="1" destOrd="0" presId="urn:microsoft.com/office/officeart/2005/8/layout/orgChart1"/>
    <dgm:cxn modelId="{162B3B2F-8D77-4CF8-BAC3-6872D4B7E4C6}" type="presParOf" srcId="{F4AE87A1-0561-4ECA-A65F-AE64735A9D9A}" destId="{0812DF44-53AA-4086-8FF9-60AA7688CB4E}" srcOrd="0" destOrd="0" presId="urn:microsoft.com/office/officeart/2005/8/layout/orgChart1"/>
    <dgm:cxn modelId="{16397210-35A8-4195-B8EE-54DCE471811B}" type="presParOf" srcId="{F4AE87A1-0561-4ECA-A65F-AE64735A9D9A}" destId="{3F44DCD6-9087-4208-9FBD-3F67E4F866B7}" srcOrd="1" destOrd="0" presId="urn:microsoft.com/office/officeart/2005/8/layout/orgChart1"/>
    <dgm:cxn modelId="{09F703AB-A312-4BF9-BE3D-DD7A2369B9D9}" type="presParOf" srcId="{3F44DCD6-9087-4208-9FBD-3F67E4F866B7}" destId="{1960C9BA-F9A3-4063-BDCD-B1CD93BCB5A4}" srcOrd="0" destOrd="0" presId="urn:microsoft.com/office/officeart/2005/8/layout/orgChart1"/>
    <dgm:cxn modelId="{2E5735DE-6EFD-4076-BC27-3435F793FADC}" type="presParOf" srcId="{1960C9BA-F9A3-4063-BDCD-B1CD93BCB5A4}" destId="{C9E27751-D39C-47BE-96BC-BE5BB73088E3}" srcOrd="0" destOrd="0" presId="urn:microsoft.com/office/officeart/2005/8/layout/orgChart1"/>
    <dgm:cxn modelId="{770E0FD9-E29F-43D7-8F2D-5F2BC576C3AB}" type="presParOf" srcId="{1960C9BA-F9A3-4063-BDCD-B1CD93BCB5A4}" destId="{78FC8877-1822-45B0-B940-0600B070AFC8}" srcOrd="1" destOrd="0" presId="urn:microsoft.com/office/officeart/2005/8/layout/orgChart1"/>
    <dgm:cxn modelId="{76B9AB87-E2B7-4789-A479-8C1ACB093E1F}" type="presParOf" srcId="{3F44DCD6-9087-4208-9FBD-3F67E4F866B7}" destId="{95095FDB-24C5-46D9-B1DF-368E60828C20}" srcOrd="1" destOrd="0" presId="urn:microsoft.com/office/officeart/2005/8/layout/orgChart1"/>
    <dgm:cxn modelId="{56ECF936-1688-4CBF-BBC2-299D7DF7AEE0}" type="presParOf" srcId="{3F44DCD6-9087-4208-9FBD-3F67E4F866B7}" destId="{2CF2E0A7-0B62-4661-817A-0BA4299B8618}" srcOrd="2" destOrd="0" presId="urn:microsoft.com/office/officeart/2005/8/layout/orgChart1"/>
    <dgm:cxn modelId="{A13E7249-9299-4CCB-9574-5EA8D26736BA}" type="presParOf" srcId="{C2A15623-CA7F-4A88-B2A6-8ECBF005FEEF}" destId="{BDC25723-52B2-41C0-895A-684F88023A98}" srcOrd="2" destOrd="0" presId="urn:microsoft.com/office/officeart/2005/8/layout/orgChart1"/>
    <dgm:cxn modelId="{7117EBBC-049E-4D64-880C-FCA08F9793EB}" type="presParOf" srcId="{FD07AF71-2501-486F-A258-9C42E856F9AC}" destId="{D4CA67CB-7B2F-42BC-9349-03EB67B7D71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72FA7-84A1-45D8-A4BC-262B1E7E61BB}">
      <dsp:nvSpPr>
        <dsp:cNvPr id="0" name=""/>
        <dsp:cNvSpPr/>
      </dsp:nvSpPr>
      <dsp:spPr>
        <a:xfrm>
          <a:off x="4915495" y="5037594"/>
          <a:ext cx="65225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52251" y="45720"/>
              </a:lnTo>
            </a:path>
          </a:pathLst>
        </a:custGeom>
        <a:noFill/>
        <a:ln w="1905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225315" y="5067008"/>
        <a:ext cx="32612" cy="32612"/>
      </dsp:txXfrm>
    </dsp:sp>
    <dsp:sp modelId="{2D142D6B-B1FC-49A3-9961-4B6BAA596EB7}">
      <dsp:nvSpPr>
        <dsp:cNvPr id="0" name=""/>
        <dsp:cNvSpPr/>
      </dsp:nvSpPr>
      <dsp:spPr>
        <a:xfrm>
          <a:off x="1001989" y="2859228"/>
          <a:ext cx="652251" cy="2224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26125" y="0"/>
              </a:lnTo>
              <a:lnTo>
                <a:pt x="326125" y="2224086"/>
              </a:lnTo>
              <a:lnTo>
                <a:pt x="652251" y="2224086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>
            <a:solidFill>
              <a:schemeClr val="tx1"/>
            </a:solidFill>
          </a:endParaRPr>
        </a:p>
      </dsp:txBody>
      <dsp:txXfrm>
        <a:off x="1270171" y="3913327"/>
        <a:ext cx="115887" cy="115887"/>
      </dsp:txXfrm>
    </dsp:sp>
    <dsp:sp modelId="{C35106C8-05D1-4081-9259-DF93996CFA16}">
      <dsp:nvSpPr>
        <dsp:cNvPr id="0" name=""/>
        <dsp:cNvSpPr/>
      </dsp:nvSpPr>
      <dsp:spPr>
        <a:xfrm>
          <a:off x="4915495" y="3794738"/>
          <a:ext cx="65225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52251" y="45720"/>
              </a:lnTo>
            </a:path>
          </a:pathLst>
        </a:custGeom>
        <a:noFill/>
        <a:ln w="1905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225315" y="3824151"/>
        <a:ext cx="32612" cy="32612"/>
      </dsp:txXfrm>
    </dsp:sp>
    <dsp:sp modelId="{AD3AAB4C-6CFF-4E7F-A9E5-6A0AF62F4801}">
      <dsp:nvSpPr>
        <dsp:cNvPr id="0" name=""/>
        <dsp:cNvSpPr/>
      </dsp:nvSpPr>
      <dsp:spPr>
        <a:xfrm>
          <a:off x="1001989" y="2859228"/>
          <a:ext cx="652251" cy="981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26125" y="0"/>
              </a:lnTo>
              <a:lnTo>
                <a:pt x="326125" y="981230"/>
              </a:lnTo>
              <a:lnTo>
                <a:pt x="652251" y="981230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 dirty="0">
            <a:solidFill>
              <a:schemeClr val="tx1"/>
            </a:solidFill>
          </a:endParaRPr>
        </a:p>
      </dsp:txBody>
      <dsp:txXfrm>
        <a:off x="1298659" y="3320387"/>
        <a:ext cx="58911" cy="58911"/>
      </dsp:txXfrm>
    </dsp:sp>
    <dsp:sp modelId="{C1249199-FA89-43C6-A7FE-EEC1C9AA76DD}">
      <dsp:nvSpPr>
        <dsp:cNvPr id="0" name=""/>
        <dsp:cNvSpPr/>
      </dsp:nvSpPr>
      <dsp:spPr>
        <a:xfrm>
          <a:off x="4924823" y="2192079"/>
          <a:ext cx="64292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42923" y="45720"/>
              </a:lnTo>
            </a:path>
          </a:pathLst>
        </a:custGeom>
        <a:noFill/>
        <a:ln w="1905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230211" y="2221726"/>
        <a:ext cx="32146" cy="32146"/>
      </dsp:txXfrm>
    </dsp:sp>
    <dsp:sp modelId="{72867314-20E3-403B-AFDC-57A41926D3CE}">
      <dsp:nvSpPr>
        <dsp:cNvPr id="0" name=""/>
        <dsp:cNvSpPr/>
      </dsp:nvSpPr>
      <dsp:spPr>
        <a:xfrm>
          <a:off x="1001989" y="2237799"/>
          <a:ext cx="661578" cy="621428"/>
        </a:xfrm>
        <a:custGeom>
          <a:avLst/>
          <a:gdLst/>
          <a:ahLst/>
          <a:cxnLst/>
          <a:rect l="0" t="0" r="0" b="0"/>
          <a:pathLst>
            <a:path>
              <a:moveTo>
                <a:pt x="0" y="621428"/>
              </a:moveTo>
              <a:lnTo>
                <a:pt x="330789" y="621428"/>
              </a:lnTo>
              <a:lnTo>
                <a:pt x="330789" y="0"/>
              </a:lnTo>
              <a:lnTo>
                <a:pt x="661578" y="0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>
            <a:solidFill>
              <a:schemeClr val="tx1"/>
            </a:solidFill>
          </a:endParaRPr>
        </a:p>
      </dsp:txBody>
      <dsp:txXfrm>
        <a:off x="1310087" y="2525822"/>
        <a:ext cx="45383" cy="45383"/>
      </dsp:txXfrm>
    </dsp:sp>
    <dsp:sp modelId="{E7CA82DE-1DAA-4256-86DC-19F19439E559}">
      <dsp:nvSpPr>
        <dsp:cNvPr id="0" name=""/>
        <dsp:cNvSpPr/>
      </dsp:nvSpPr>
      <dsp:spPr>
        <a:xfrm>
          <a:off x="4915495" y="580095"/>
          <a:ext cx="6709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55046"/>
              </a:moveTo>
              <a:lnTo>
                <a:pt x="335452" y="55046"/>
              </a:lnTo>
              <a:lnTo>
                <a:pt x="335452" y="45720"/>
              </a:lnTo>
              <a:lnTo>
                <a:pt x="670905" y="45720"/>
              </a:lnTo>
            </a:path>
          </a:pathLst>
        </a:custGeom>
        <a:noFill/>
        <a:ln w="1905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>
            <a:solidFill>
              <a:schemeClr val="tx1"/>
            </a:solidFill>
          </a:endParaRPr>
        </a:p>
      </dsp:txBody>
      <dsp:txXfrm>
        <a:off x="5234174" y="609040"/>
        <a:ext cx="33548" cy="33548"/>
      </dsp:txXfrm>
    </dsp:sp>
    <dsp:sp modelId="{2D1CF20A-896E-4CDE-A824-BB3F0D55ED74}">
      <dsp:nvSpPr>
        <dsp:cNvPr id="0" name=""/>
        <dsp:cNvSpPr/>
      </dsp:nvSpPr>
      <dsp:spPr>
        <a:xfrm>
          <a:off x="1001989" y="635141"/>
          <a:ext cx="652251" cy="2224086"/>
        </a:xfrm>
        <a:custGeom>
          <a:avLst/>
          <a:gdLst/>
          <a:ahLst/>
          <a:cxnLst/>
          <a:rect l="0" t="0" r="0" b="0"/>
          <a:pathLst>
            <a:path>
              <a:moveTo>
                <a:pt x="0" y="2224086"/>
              </a:moveTo>
              <a:lnTo>
                <a:pt x="326125" y="2224086"/>
              </a:lnTo>
              <a:lnTo>
                <a:pt x="326125" y="0"/>
              </a:lnTo>
              <a:lnTo>
                <a:pt x="652251" y="0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>
            <a:solidFill>
              <a:schemeClr val="tx1"/>
            </a:solidFill>
          </a:endParaRPr>
        </a:p>
      </dsp:txBody>
      <dsp:txXfrm>
        <a:off x="1270171" y="1689240"/>
        <a:ext cx="115887" cy="115887"/>
      </dsp:txXfrm>
    </dsp:sp>
    <dsp:sp modelId="{C733D468-0ABF-4A1B-A9F9-DC0E9B534090}">
      <dsp:nvSpPr>
        <dsp:cNvPr id="0" name=""/>
        <dsp:cNvSpPr/>
      </dsp:nvSpPr>
      <dsp:spPr>
        <a:xfrm rot="16200000">
          <a:off x="-2111692" y="2362085"/>
          <a:ext cx="5233079" cy="9942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600" kern="1200" dirty="0">
              <a:solidFill>
                <a:schemeClr val="tx1"/>
              </a:solidFill>
            </a:rPr>
            <a:t>Класифікація когенераційних установок (початок)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-2111692" y="2362085"/>
        <a:ext cx="5233079" cy="994285"/>
      </dsp:txXfrm>
    </dsp:sp>
    <dsp:sp modelId="{C5F533FC-FA25-4D7D-A763-A2385A6AFDB8}">
      <dsp:nvSpPr>
        <dsp:cNvPr id="0" name=""/>
        <dsp:cNvSpPr/>
      </dsp:nvSpPr>
      <dsp:spPr>
        <a:xfrm>
          <a:off x="1654240" y="137998"/>
          <a:ext cx="3261255" cy="99428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600" kern="1200" dirty="0">
              <a:solidFill>
                <a:schemeClr val="tx1"/>
              </a:solidFill>
            </a:rPr>
            <a:t>За кількістю видів енергії, що отримується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1654240" y="137998"/>
        <a:ext cx="3261255" cy="994285"/>
      </dsp:txXfrm>
    </dsp:sp>
    <dsp:sp modelId="{529C3894-B829-444F-9B0B-3121EA1DC318}">
      <dsp:nvSpPr>
        <dsp:cNvPr id="0" name=""/>
        <dsp:cNvSpPr/>
      </dsp:nvSpPr>
      <dsp:spPr>
        <a:xfrm>
          <a:off x="5586401" y="128672"/>
          <a:ext cx="3261255" cy="99428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1. Бігенераційна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2. Тригенераційна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3. Полігенераційна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5586401" y="128672"/>
        <a:ext cx="3261255" cy="994285"/>
      </dsp:txXfrm>
    </dsp:sp>
    <dsp:sp modelId="{898F8511-9C56-4BDF-BE21-30745A7E5FD0}">
      <dsp:nvSpPr>
        <dsp:cNvPr id="0" name=""/>
        <dsp:cNvSpPr/>
      </dsp:nvSpPr>
      <dsp:spPr>
        <a:xfrm>
          <a:off x="1663567" y="1740657"/>
          <a:ext cx="3261255" cy="99428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b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>
              <a:solidFill>
                <a:schemeClr val="tx1"/>
              </a:solidFill>
            </a:rPr>
            <a:t>За </a:t>
          </a:r>
          <a:r>
            <a:rPr lang="uk-UA" sz="1600" kern="1200" noProof="0" dirty="0">
              <a:solidFill>
                <a:schemeClr val="tx1"/>
              </a:solidFill>
            </a:rPr>
            <a:t>комбінацією видів енергії, що одночасно виробляються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 dirty="0">
            <a:solidFill>
              <a:schemeClr val="tx1"/>
            </a:solidFill>
          </a:endParaRPr>
        </a:p>
      </dsp:txBody>
      <dsp:txXfrm>
        <a:off x="1663567" y="1740657"/>
        <a:ext cx="3261255" cy="994285"/>
      </dsp:txXfrm>
    </dsp:sp>
    <dsp:sp modelId="{38EC36CC-4E07-4DF6-AAC1-5F7EB3DB968F}">
      <dsp:nvSpPr>
        <dsp:cNvPr id="0" name=""/>
        <dsp:cNvSpPr/>
      </dsp:nvSpPr>
      <dsp:spPr>
        <a:xfrm>
          <a:off x="5567747" y="1380855"/>
          <a:ext cx="5559820" cy="171388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/>
            <a:t>1. Тепломеханічна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2. Тепло – механікоелектрична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3. </a:t>
          </a:r>
          <a:r>
            <a:rPr lang="uk-UA" sz="1400" kern="1200" noProof="0" dirty="0">
              <a:solidFill>
                <a:schemeClr val="tx1"/>
              </a:solidFill>
            </a:rPr>
            <a:t>Тепло-механікоелектрична</a:t>
          </a:r>
          <a:r>
            <a:rPr lang="ru-RU" sz="1400" kern="1200" dirty="0">
              <a:solidFill>
                <a:schemeClr val="tx1"/>
              </a:solidFill>
            </a:rPr>
            <a:t> з додатковою холодопродуктивністю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4. </a:t>
          </a:r>
          <a:r>
            <a:rPr lang="ru-RU" sz="1400" kern="1200" dirty="0">
              <a:solidFill>
                <a:schemeClr val="tx1"/>
              </a:solidFill>
            </a:rPr>
            <a:t>Тепло - </a:t>
          </a:r>
          <a:r>
            <a:rPr lang="uk-UA" sz="1400" kern="1200" noProof="0" dirty="0">
              <a:solidFill>
                <a:schemeClr val="tx1"/>
              </a:solidFill>
            </a:rPr>
            <a:t>механікоелектрична з термоелектричними </a:t>
          </a:r>
          <a:r>
            <a:rPr lang="ru-RU" sz="1400" kern="1200" dirty="0">
              <a:solidFill>
                <a:schemeClr val="tx1"/>
              </a:solidFill>
            </a:rPr>
            <a:t>генераторами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5. </a:t>
          </a:r>
          <a:r>
            <a:rPr lang="ru-RU" sz="1400" kern="1200" dirty="0">
              <a:solidFill>
                <a:schemeClr val="tx1"/>
              </a:solidFill>
            </a:rPr>
            <a:t>Тепло- механікоелектрична з </a:t>
          </a:r>
          <a:r>
            <a:rPr lang="uk-UA" sz="1400" kern="1200" noProof="0" dirty="0">
              <a:solidFill>
                <a:schemeClr val="tx1"/>
              </a:solidFill>
            </a:rPr>
            <a:t>термохімічними реакціями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6. </a:t>
          </a:r>
          <a:r>
            <a:rPr lang="uk-UA" sz="1400" kern="1200" noProof="0" dirty="0">
              <a:solidFill>
                <a:schemeClr val="tx1"/>
              </a:solidFill>
            </a:rPr>
            <a:t>Тепломеханікоелектрична з хімічною резервацією та газифікацією </a:t>
          </a:r>
          <a:r>
            <a:rPr lang="uk-UA" sz="1400" kern="1200" noProof="0" dirty="0" err="1">
              <a:solidFill>
                <a:schemeClr val="tx1"/>
              </a:solidFill>
            </a:rPr>
            <a:t>ВГ</a:t>
          </a:r>
          <a:endParaRPr lang="uk-UA" sz="1400" kern="1200" noProof="0" dirty="0">
            <a:solidFill>
              <a:schemeClr val="tx1"/>
            </a:solidFill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7.  </a:t>
          </a:r>
          <a:r>
            <a:rPr lang="uk-UA" sz="1400" kern="1200" noProof="0" dirty="0">
              <a:solidFill>
                <a:schemeClr val="tx1"/>
              </a:solidFill>
            </a:rPr>
            <a:t>Інші види можливих комбінацій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kern="1200" dirty="0"/>
        </a:p>
      </dsp:txBody>
      <dsp:txXfrm>
        <a:off x="5567747" y="1380855"/>
        <a:ext cx="5559820" cy="1713889"/>
      </dsp:txXfrm>
    </dsp:sp>
    <dsp:sp modelId="{878310B2-0EC2-4052-BC64-44E621794156}">
      <dsp:nvSpPr>
        <dsp:cNvPr id="0" name=""/>
        <dsp:cNvSpPr/>
      </dsp:nvSpPr>
      <dsp:spPr>
        <a:xfrm>
          <a:off x="1654240" y="3343315"/>
          <a:ext cx="3261255" cy="99428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600" kern="1200" dirty="0">
              <a:solidFill>
                <a:schemeClr val="tx1"/>
              </a:solidFill>
            </a:rPr>
            <a:t>За типом базового теплового двигуна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1654240" y="3343315"/>
        <a:ext cx="3261255" cy="994285"/>
      </dsp:txXfrm>
    </dsp:sp>
    <dsp:sp modelId="{845DD774-94E4-4219-B2D2-2239A73C2C88}">
      <dsp:nvSpPr>
        <dsp:cNvPr id="0" name=""/>
        <dsp:cNvSpPr/>
      </dsp:nvSpPr>
      <dsp:spPr>
        <a:xfrm>
          <a:off x="5567747" y="3343315"/>
          <a:ext cx="3261255" cy="99428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1. На базі поршневого ДВЗ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2. На базі газової турбіни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3. На базі парової турбіни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4. На базі комбінованих двигунів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5567747" y="3343315"/>
        <a:ext cx="3261255" cy="994285"/>
      </dsp:txXfrm>
    </dsp:sp>
    <dsp:sp modelId="{066D7B25-BE88-4916-B032-E5725F27A344}">
      <dsp:nvSpPr>
        <dsp:cNvPr id="0" name=""/>
        <dsp:cNvSpPr/>
      </dsp:nvSpPr>
      <dsp:spPr>
        <a:xfrm>
          <a:off x="1654240" y="4586172"/>
          <a:ext cx="3261255" cy="99428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600" kern="1200" dirty="0">
              <a:solidFill>
                <a:schemeClr val="tx1"/>
              </a:solidFill>
            </a:rPr>
            <a:t>За видом первинного джерела енергії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1654240" y="4586172"/>
        <a:ext cx="3261255" cy="994285"/>
      </dsp:txXfrm>
    </dsp:sp>
    <dsp:sp modelId="{C0C7350F-CC67-4D6B-BD68-5235DDD41C79}">
      <dsp:nvSpPr>
        <dsp:cNvPr id="0" name=""/>
        <dsp:cNvSpPr/>
      </dsp:nvSpPr>
      <dsp:spPr>
        <a:xfrm>
          <a:off x="5567747" y="4586172"/>
          <a:ext cx="5565299" cy="99428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1. Ті, що працюють на рідкому  паливі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2. Ті, що працюють на газоподібному паливі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3. Ті, що працюють на інших видах палив 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5567747" y="4586172"/>
        <a:ext cx="5565299" cy="9942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106C8-05D1-4081-9259-DF93996CFA16}">
      <dsp:nvSpPr>
        <dsp:cNvPr id="0" name=""/>
        <dsp:cNvSpPr/>
      </dsp:nvSpPr>
      <dsp:spPr>
        <a:xfrm>
          <a:off x="5884601" y="4168989"/>
          <a:ext cx="71135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11356" y="45720"/>
              </a:lnTo>
            </a:path>
          </a:pathLst>
        </a:custGeom>
        <a:noFill/>
        <a:ln w="1905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6222496" y="4196926"/>
        <a:ext cx="35567" cy="35567"/>
      </dsp:txXfrm>
    </dsp:sp>
    <dsp:sp modelId="{AD3AAB4C-6CFF-4E7F-A9E5-6A0AF62F4801}">
      <dsp:nvSpPr>
        <dsp:cNvPr id="0" name=""/>
        <dsp:cNvSpPr/>
      </dsp:nvSpPr>
      <dsp:spPr>
        <a:xfrm>
          <a:off x="1616459" y="2859228"/>
          <a:ext cx="711356" cy="13554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5678" y="0"/>
              </a:lnTo>
              <a:lnTo>
                <a:pt x="355678" y="1355481"/>
              </a:lnTo>
              <a:lnTo>
                <a:pt x="711356" y="1355481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 dirty="0">
            <a:solidFill>
              <a:schemeClr val="tx1"/>
            </a:solidFill>
          </a:endParaRPr>
        </a:p>
      </dsp:txBody>
      <dsp:txXfrm>
        <a:off x="1933868" y="3498698"/>
        <a:ext cx="76540" cy="76540"/>
      </dsp:txXfrm>
    </dsp:sp>
    <dsp:sp modelId="{6FE4C4A0-4387-4170-A3FA-469FB313DECB}">
      <dsp:nvSpPr>
        <dsp:cNvPr id="0" name=""/>
        <dsp:cNvSpPr/>
      </dsp:nvSpPr>
      <dsp:spPr>
        <a:xfrm>
          <a:off x="5894774" y="2813508"/>
          <a:ext cx="70118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01184" y="45720"/>
              </a:lnTo>
            </a:path>
          </a:pathLst>
        </a:custGeom>
        <a:noFill/>
        <a:ln w="1905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6227836" y="2841698"/>
        <a:ext cx="35059" cy="35059"/>
      </dsp:txXfrm>
    </dsp:sp>
    <dsp:sp modelId="{72867314-20E3-403B-AFDC-57A41926D3CE}">
      <dsp:nvSpPr>
        <dsp:cNvPr id="0" name=""/>
        <dsp:cNvSpPr/>
      </dsp:nvSpPr>
      <dsp:spPr>
        <a:xfrm>
          <a:off x="1616459" y="2813508"/>
          <a:ext cx="7215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21529" y="45720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>
            <a:solidFill>
              <a:schemeClr val="tx1"/>
            </a:solidFill>
          </a:endParaRPr>
        </a:p>
      </dsp:txBody>
      <dsp:txXfrm>
        <a:off x="1959186" y="2841189"/>
        <a:ext cx="36076" cy="36076"/>
      </dsp:txXfrm>
    </dsp:sp>
    <dsp:sp modelId="{E7CA82DE-1DAA-4256-86DC-19F19439E559}">
      <dsp:nvSpPr>
        <dsp:cNvPr id="0" name=""/>
        <dsp:cNvSpPr/>
      </dsp:nvSpPr>
      <dsp:spPr>
        <a:xfrm>
          <a:off x="5884601" y="1457180"/>
          <a:ext cx="75037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6565"/>
              </a:moveTo>
              <a:lnTo>
                <a:pt x="375187" y="46565"/>
              </a:lnTo>
              <a:lnTo>
                <a:pt x="375187" y="45720"/>
              </a:lnTo>
              <a:lnTo>
                <a:pt x="750374" y="45720"/>
              </a:lnTo>
            </a:path>
          </a:pathLst>
        </a:custGeom>
        <a:noFill/>
        <a:ln w="1905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>
            <a:solidFill>
              <a:schemeClr val="tx1"/>
            </a:solidFill>
          </a:endParaRPr>
        </a:p>
      </dsp:txBody>
      <dsp:txXfrm>
        <a:off x="6241029" y="1484140"/>
        <a:ext cx="37518" cy="37518"/>
      </dsp:txXfrm>
    </dsp:sp>
    <dsp:sp modelId="{2D1CF20A-896E-4CDE-A824-BB3F0D55ED74}">
      <dsp:nvSpPr>
        <dsp:cNvPr id="0" name=""/>
        <dsp:cNvSpPr/>
      </dsp:nvSpPr>
      <dsp:spPr>
        <a:xfrm>
          <a:off x="1616459" y="1503746"/>
          <a:ext cx="711356" cy="1355481"/>
        </a:xfrm>
        <a:custGeom>
          <a:avLst/>
          <a:gdLst/>
          <a:ahLst/>
          <a:cxnLst/>
          <a:rect l="0" t="0" r="0" b="0"/>
          <a:pathLst>
            <a:path>
              <a:moveTo>
                <a:pt x="0" y="1355481"/>
              </a:moveTo>
              <a:lnTo>
                <a:pt x="355678" y="1355481"/>
              </a:lnTo>
              <a:lnTo>
                <a:pt x="355678" y="0"/>
              </a:lnTo>
              <a:lnTo>
                <a:pt x="711356" y="0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>
            <a:solidFill>
              <a:schemeClr val="tx1"/>
            </a:solidFill>
          </a:endParaRPr>
        </a:p>
      </dsp:txBody>
      <dsp:txXfrm>
        <a:off x="1933868" y="2143216"/>
        <a:ext cx="76540" cy="76540"/>
      </dsp:txXfrm>
    </dsp:sp>
    <dsp:sp modelId="{C733D468-0ABF-4A1B-A9F9-DC0E9B534090}">
      <dsp:nvSpPr>
        <dsp:cNvPr id="0" name=""/>
        <dsp:cNvSpPr/>
      </dsp:nvSpPr>
      <dsp:spPr>
        <a:xfrm rot="16200000">
          <a:off x="-1779379" y="2317035"/>
          <a:ext cx="5707292" cy="10843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600" kern="1200" dirty="0">
              <a:solidFill>
                <a:schemeClr val="tx1"/>
              </a:solidFill>
            </a:rPr>
            <a:t>Класифікація когенераційних установок (закінчення)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-1779379" y="2317035"/>
        <a:ext cx="5707292" cy="1084385"/>
      </dsp:txXfrm>
    </dsp:sp>
    <dsp:sp modelId="{C5F533FC-FA25-4D7D-A763-A2385A6AFDB8}">
      <dsp:nvSpPr>
        <dsp:cNvPr id="0" name=""/>
        <dsp:cNvSpPr/>
      </dsp:nvSpPr>
      <dsp:spPr>
        <a:xfrm>
          <a:off x="2327816" y="961553"/>
          <a:ext cx="3556784" cy="108438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600" kern="1200" dirty="0">
              <a:solidFill>
                <a:schemeClr val="tx1"/>
              </a:solidFill>
            </a:rPr>
            <a:t>За видом робочого тіла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2327816" y="961553"/>
        <a:ext cx="3556784" cy="1084385"/>
      </dsp:txXfrm>
    </dsp:sp>
    <dsp:sp modelId="{529C3894-B829-444F-9B0B-3121EA1DC318}">
      <dsp:nvSpPr>
        <dsp:cNvPr id="0" name=""/>
        <dsp:cNvSpPr/>
      </dsp:nvSpPr>
      <dsp:spPr>
        <a:xfrm>
          <a:off x="6634976" y="1148777"/>
          <a:ext cx="4185802" cy="70824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1. Парові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2. Газові</a:t>
          </a:r>
        </a:p>
      </dsp:txBody>
      <dsp:txXfrm>
        <a:off x="6634976" y="1148777"/>
        <a:ext cx="4185802" cy="708244"/>
      </dsp:txXfrm>
    </dsp:sp>
    <dsp:sp modelId="{898F8511-9C56-4BDF-BE21-30745A7E5FD0}">
      <dsp:nvSpPr>
        <dsp:cNvPr id="0" name=""/>
        <dsp:cNvSpPr/>
      </dsp:nvSpPr>
      <dsp:spPr>
        <a:xfrm>
          <a:off x="2337989" y="2317035"/>
          <a:ext cx="3556784" cy="108438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b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600" kern="1200" dirty="0">
              <a:solidFill>
                <a:schemeClr val="tx1"/>
              </a:solidFill>
            </a:rPr>
            <a:t>За типом пристроїв прямого перетворення енергії, що використовуються в установці</a:t>
          </a:r>
          <a:endParaRPr lang="uk-UA" sz="1600" kern="1200" noProof="0" dirty="0">
            <a:solidFill>
              <a:schemeClr val="tx1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 dirty="0">
            <a:solidFill>
              <a:schemeClr val="tx1"/>
            </a:solidFill>
          </a:endParaRPr>
        </a:p>
      </dsp:txBody>
      <dsp:txXfrm>
        <a:off x="2337989" y="2317035"/>
        <a:ext cx="3556784" cy="1084385"/>
      </dsp:txXfrm>
    </dsp:sp>
    <dsp:sp modelId="{D1B8CBB4-93BC-43A6-A58D-E36209764EFC}">
      <dsp:nvSpPr>
        <dsp:cNvPr id="0" name=""/>
        <dsp:cNvSpPr/>
      </dsp:nvSpPr>
      <dsp:spPr>
        <a:xfrm>
          <a:off x="6595958" y="2317035"/>
          <a:ext cx="4069175" cy="108438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1.  З використанням паливних елементів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2. З використанням термоелектричних генераторів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3.  </a:t>
          </a:r>
          <a:r>
            <a:rPr lang="ru-RU" sz="1400" kern="1200" dirty="0">
              <a:solidFill>
                <a:schemeClr val="tx1"/>
              </a:solidFill>
            </a:rPr>
            <a:t>З </a:t>
          </a:r>
          <a:r>
            <a:rPr lang="uk-UA" sz="1400" kern="1200" noProof="0" dirty="0">
              <a:solidFill>
                <a:schemeClr val="tx1"/>
              </a:solidFill>
            </a:rPr>
            <a:t>використанням магнітогідродинамічних генераторів</a:t>
          </a:r>
        </a:p>
      </dsp:txBody>
      <dsp:txXfrm>
        <a:off x="6595958" y="2317035"/>
        <a:ext cx="4069175" cy="1084385"/>
      </dsp:txXfrm>
    </dsp:sp>
    <dsp:sp modelId="{878310B2-0EC2-4052-BC64-44E621794156}">
      <dsp:nvSpPr>
        <dsp:cNvPr id="0" name=""/>
        <dsp:cNvSpPr/>
      </dsp:nvSpPr>
      <dsp:spPr>
        <a:xfrm>
          <a:off x="2327816" y="3672517"/>
          <a:ext cx="3556784" cy="108438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600" kern="1200" dirty="0">
              <a:solidFill>
                <a:schemeClr val="tx1"/>
              </a:solidFill>
            </a:rPr>
            <a:t>За видом теплоти, що утилізується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2327816" y="3672517"/>
        <a:ext cx="3556784" cy="1084385"/>
      </dsp:txXfrm>
    </dsp:sp>
    <dsp:sp modelId="{845DD774-94E4-4219-B2D2-2239A73C2C88}">
      <dsp:nvSpPr>
        <dsp:cNvPr id="0" name=""/>
        <dsp:cNvSpPr/>
      </dsp:nvSpPr>
      <dsp:spPr>
        <a:xfrm>
          <a:off x="6595958" y="3672517"/>
          <a:ext cx="4217991" cy="108438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1. З утилізацією теплоти високопотенційних </a:t>
          </a:r>
          <a:r>
            <a:rPr lang="uk-UA" sz="1400" kern="1200" dirty="0" err="1">
              <a:solidFill>
                <a:schemeClr val="tx1"/>
              </a:solidFill>
            </a:rPr>
            <a:t>ВЕР</a:t>
          </a:r>
          <a:endParaRPr lang="uk-UA" sz="1400" kern="1200" dirty="0">
            <a:solidFill>
              <a:schemeClr val="tx1"/>
            </a:solidFill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2. З утилізацією теплоти низькопотенційних </a:t>
          </a:r>
          <a:r>
            <a:rPr lang="uk-UA" sz="1400" kern="1200" dirty="0" err="1">
              <a:solidFill>
                <a:schemeClr val="tx1"/>
              </a:solidFill>
            </a:rPr>
            <a:t>ВЕР</a:t>
          </a:r>
          <a:endParaRPr lang="uk-UA" sz="1400" kern="1200" dirty="0">
            <a:solidFill>
              <a:schemeClr val="tx1"/>
            </a:solidFill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3. З повною утилізацією теплоти </a:t>
          </a:r>
          <a:r>
            <a:rPr lang="uk-UA" sz="1400" kern="1200" dirty="0" err="1">
              <a:solidFill>
                <a:schemeClr val="tx1"/>
              </a:solidFill>
            </a:rPr>
            <a:t>ВЕР</a:t>
          </a:r>
          <a:endParaRPr lang="uk-UA" sz="1400" kern="1200" dirty="0">
            <a:solidFill>
              <a:schemeClr val="tx1"/>
            </a:solidFill>
          </a:endParaRPr>
        </a:p>
      </dsp:txBody>
      <dsp:txXfrm>
        <a:off x="6595958" y="3672517"/>
        <a:ext cx="4217991" cy="10843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12DF44-53AA-4086-8FF9-60AA7688CB4E}">
      <dsp:nvSpPr>
        <dsp:cNvPr id="0" name=""/>
        <dsp:cNvSpPr/>
      </dsp:nvSpPr>
      <dsp:spPr>
        <a:xfrm>
          <a:off x="8484762" y="2546413"/>
          <a:ext cx="341052" cy="10458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5893"/>
              </a:lnTo>
              <a:lnTo>
                <a:pt x="341052" y="1045893"/>
              </a:lnTo>
            </a:path>
          </a:pathLst>
        </a:custGeom>
        <a:noFill/>
        <a:ln w="1905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5951C21C-F7AC-4DA3-8F5A-F9B1DD2C2655}">
      <dsp:nvSpPr>
        <dsp:cNvPr id="0" name=""/>
        <dsp:cNvSpPr/>
      </dsp:nvSpPr>
      <dsp:spPr>
        <a:xfrm>
          <a:off x="5267503" y="932099"/>
          <a:ext cx="4126731" cy="4774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736"/>
              </a:lnTo>
              <a:lnTo>
                <a:pt x="4126731" y="238736"/>
              </a:lnTo>
              <a:lnTo>
                <a:pt x="4126731" y="47747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</dsp:sp>
    <dsp:sp modelId="{FC23D853-5C38-4906-B4CA-1CB5661AE449}">
      <dsp:nvSpPr>
        <dsp:cNvPr id="0" name=""/>
        <dsp:cNvSpPr/>
      </dsp:nvSpPr>
      <dsp:spPr>
        <a:xfrm>
          <a:off x="5733608" y="2546413"/>
          <a:ext cx="341052" cy="10458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5893"/>
              </a:lnTo>
              <a:lnTo>
                <a:pt x="341052" y="1045893"/>
              </a:lnTo>
            </a:path>
          </a:pathLst>
        </a:custGeom>
        <a:noFill/>
        <a:ln w="1905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72188ADE-FA87-4533-B0D1-B9F39BEDE2F7}">
      <dsp:nvSpPr>
        <dsp:cNvPr id="0" name=""/>
        <dsp:cNvSpPr/>
      </dsp:nvSpPr>
      <dsp:spPr>
        <a:xfrm>
          <a:off x="5267503" y="932099"/>
          <a:ext cx="1375577" cy="4774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736"/>
              </a:lnTo>
              <a:lnTo>
                <a:pt x="1375577" y="238736"/>
              </a:lnTo>
              <a:lnTo>
                <a:pt x="1375577" y="47747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</dsp:sp>
    <dsp:sp modelId="{8725B626-62DD-42C6-B471-0965B09E0F0A}">
      <dsp:nvSpPr>
        <dsp:cNvPr id="0" name=""/>
        <dsp:cNvSpPr/>
      </dsp:nvSpPr>
      <dsp:spPr>
        <a:xfrm>
          <a:off x="2982453" y="2546413"/>
          <a:ext cx="341052" cy="10458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5893"/>
              </a:lnTo>
              <a:lnTo>
                <a:pt x="341052" y="1045893"/>
              </a:lnTo>
            </a:path>
          </a:pathLst>
        </a:custGeom>
        <a:noFill/>
        <a:ln w="1905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2E3D6419-709F-45B7-96BA-4BD72328E637}">
      <dsp:nvSpPr>
        <dsp:cNvPr id="0" name=""/>
        <dsp:cNvSpPr/>
      </dsp:nvSpPr>
      <dsp:spPr>
        <a:xfrm>
          <a:off x="3891926" y="932099"/>
          <a:ext cx="1375577" cy="477473"/>
        </a:xfrm>
        <a:custGeom>
          <a:avLst/>
          <a:gdLst/>
          <a:ahLst/>
          <a:cxnLst/>
          <a:rect l="0" t="0" r="0" b="0"/>
          <a:pathLst>
            <a:path>
              <a:moveTo>
                <a:pt x="1375577" y="0"/>
              </a:moveTo>
              <a:lnTo>
                <a:pt x="1375577" y="238736"/>
              </a:lnTo>
              <a:lnTo>
                <a:pt x="0" y="238736"/>
              </a:lnTo>
              <a:lnTo>
                <a:pt x="0" y="47747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</dsp:sp>
    <dsp:sp modelId="{048491A8-7743-4729-9647-EB51C509117B}">
      <dsp:nvSpPr>
        <dsp:cNvPr id="0" name=""/>
        <dsp:cNvSpPr/>
      </dsp:nvSpPr>
      <dsp:spPr>
        <a:xfrm>
          <a:off x="231298" y="2546413"/>
          <a:ext cx="341052" cy="10561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6193"/>
              </a:lnTo>
              <a:lnTo>
                <a:pt x="341052" y="1056193"/>
              </a:lnTo>
            </a:path>
          </a:pathLst>
        </a:custGeom>
        <a:noFill/>
        <a:ln w="1905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398FD087-31F6-4075-989D-740D77A381C5}">
      <dsp:nvSpPr>
        <dsp:cNvPr id="0" name=""/>
        <dsp:cNvSpPr/>
      </dsp:nvSpPr>
      <dsp:spPr>
        <a:xfrm>
          <a:off x="1140771" y="932099"/>
          <a:ext cx="4126731" cy="477473"/>
        </a:xfrm>
        <a:custGeom>
          <a:avLst/>
          <a:gdLst/>
          <a:ahLst/>
          <a:cxnLst/>
          <a:rect l="0" t="0" r="0" b="0"/>
          <a:pathLst>
            <a:path>
              <a:moveTo>
                <a:pt x="4126731" y="0"/>
              </a:moveTo>
              <a:lnTo>
                <a:pt x="4126731" y="238736"/>
              </a:lnTo>
              <a:lnTo>
                <a:pt x="0" y="238736"/>
              </a:lnTo>
              <a:lnTo>
                <a:pt x="0" y="47747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</dsp:sp>
    <dsp:sp modelId="{04B5721E-D120-4E38-B292-824F4303E5E1}">
      <dsp:nvSpPr>
        <dsp:cNvPr id="0" name=""/>
        <dsp:cNvSpPr/>
      </dsp:nvSpPr>
      <dsp:spPr>
        <a:xfrm>
          <a:off x="1856060" y="168676"/>
          <a:ext cx="6822886" cy="763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800" kern="1200" dirty="0">
              <a:solidFill>
                <a:schemeClr val="tx1"/>
              </a:solidFill>
            </a:rPr>
            <a:t>ГАЛУЗЬ ЗАСТОСУВАННЯ, ВИД ТА ДІАПАЗОН ПОТУЖНОСТІ КОГЕНЕРАЦІЙНИХ УСТАНОВОК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856060" y="168676"/>
        <a:ext cx="6822886" cy="763422"/>
      </dsp:txXfrm>
    </dsp:sp>
    <dsp:sp modelId="{203D8223-2DCA-4E32-BA8F-9E675CEB819D}">
      <dsp:nvSpPr>
        <dsp:cNvPr id="0" name=""/>
        <dsp:cNvSpPr/>
      </dsp:nvSpPr>
      <dsp:spPr>
        <a:xfrm>
          <a:off x="3930" y="1409572"/>
          <a:ext cx="2273681" cy="113684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600" kern="1200">
              <a:solidFill>
                <a:schemeClr val="tx1"/>
              </a:solidFill>
            </a:rPr>
            <a:t>Індивідуальне господарство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3930" y="1409572"/>
        <a:ext cx="2273681" cy="1136840"/>
      </dsp:txXfrm>
    </dsp:sp>
    <dsp:sp modelId="{B50647D8-D2C5-4C82-9E57-EF224C0A5702}">
      <dsp:nvSpPr>
        <dsp:cNvPr id="0" name=""/>
        <dsp:cNvSpPr/>
      </dsp:nvSpPr>
      <dsp:spPr>
        <a:xfrm>
          <a:off x="572351" y="3034186"/>
          <a:ext cx="2273681" cy="113684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>
              <a:solidFill>
                <a:schemeClr val="tx1"/>
              </a:solidFill>
            </a:rPr>
            <a:t>Мікро і міні КГУ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>
              <a:solidFill>
                <a:schemeClr val="tx1"/>
              </a:solidFill>
            </a:rPr>
            <a:t>5..50 кВт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572351" y="3034186"/>
        <a:ext cx="2273681" cy="1136840"/>
      </dsp:txXfrm>
    </dsp:sp>
    <dsp:sp modelId="{6A0A3202-E673-4F8C-96DF-7A33360FFBD9}">
      <dsp:nvSpPr>
        <dsp:cNvPr id="0" name=""/>
        <dsp:cNvSpPr/>
      </dsp:nvSpPr>
      <dsp:spPr>
        <a:xfrm>
          <a:off x="2755085" y="1409572"/>
          <a:ext cx="2273681" cy="113684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600" kern="1200">
              <a:solidFill>
                <a:schemeClr val="tx1"/>
              </a:solidFill>
            </a:rPr>
            <a:t>Комунальне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600" kern="1200">
              <a:solidFill>
                <a:schemeClr val="tx1"/>
              </a:solidFill>
            </a:rPr>
            <a:t>господарство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2755085" y="1409572"/>
        <a:ext cx="2273681" cy="1136840"/>
      </dsp:txXfrm>
    </dsp:sp>
    <dsp:sp modelId="{5D811B4B-CB8E-41C5-8EA4-90AF4BA3C8DF}">
      <dsp:nvSpPr>
        <dsp:cNvPr id="0" name=""/>
        <dsp:cNvSpPr/>
      </dsp:nvSpPr>
      <dsp:spPr>
        <a:xfrm>
          <a:off x="3323505" y="3023886"/>
          <a:ext cx="2273681" cy="113684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Газопоршневі двигуни, паро- та газотурбінні установки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0.5…10 </a:t>
          </a:r>
          <a:r>
            <a:rPr lang="uk-UA" sz="1400" kern="1200" dirty="0" err="1">
              <a:solidFill>
                <a:schemeClr val="tx1"/>
              </a:solidFill>
            </a:rPr>
            <a:t>МВТ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3323505" y="3023886"/>
        <a:ext cx="2273681" cy="1136840"/>
      </dsp:txXfrm>
    </dsp:sp>
    <dsp:sp modelId="{BC193CE3-210A-40CA-AAE8-144B9B994297}">
      <dsp:nvSpPr>
        <dsp:cNvPr id="0" name=""/>
        <dsp:cNvSpPr/>
      </dsp:nvSpPr>
      <dsp:spPr>
        <a:xfrm>
          <a:off x="5506239" y="1409572"/>
          <a:ext cx="2273681" cy="113684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600" kern="1200">
              <a:solidFill>
                <a:schemeClr val="tx1"/>
              </a:solidFill>
            </a:rPr>
            <a:t>Промисловість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5506239" y="1409572"/>
        <a:ext cx="2273681" cy="1136840"/>
      </dsp:txXfrm>
    </dsp:sp>
    <dsp:sp modelId="{E35011B4-5F85-4192-8623-83D04A217239}">
      <dsp:nvSpPr>
        <dsp:cNvPr id="0" name=""/>
        <dsp:cNvSpPr/>
      </dsp:nvSpPr>
      <dsp:spPr>
        <a:xfrm>
          <a:off x="6074660" y="3023886"/>
          <a:ext cx="2273681" cy="113684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Газопоршневі двигуни, паро- та газотурбінні установки, парогазові установки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0.5…25 </a:t>
          </a:r>
          <a:r>
            <a:rPr lang="uk-UA" sz="1400" kern="1200" dirty="0" err="1">
              <a:solidFill>
                <a:schemeClr val="tx1"/>
              </a:solidFill>
            </a:rPr>
            <a:t>МВТ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6074660" y="3023886"/>
        <a:ext cx="2273681" cy="1136840"/>
      </dsp:txXfrm>
    </dsp:sp>
    <dsp:sp modelId="{83F76A44-B530-4F86-8813-E428DBF4BB2E}">
      <dsp:nvSpPr>
        <dsp:cNvPr id="0" name=""/>
        <dsp:cNvSpPr/>
      </dsp:nvSpPr>
      <dsp:spPr>
        <a:xfrm>
          <a:off x="8257394" y="1409572"/>
          <a:ext cx="2273681" cy="113684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600" kern="1200">
              <a:solidFill>
                <a:schemeClr val="tx1"/>
              </a:solidFill>
            </a:rPr>
            <a:t>Стаціонарна енергетика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8257394" y="1409572"/>
        <a:ext cx="2273681" cy="1136840"/>
      </dsp:txXfrm>
    </dsp:sp>
    <dsp:sp modelId="{C9E27751-D39C-47BE-96BC-BE5BB73088E3}">
      <dsp:nvSpPr>
        <dsp:cNvPr id="0" name=""/>
        <dsp:cNvSpPr/>
      </dsp:nvSpPr>
      <dsp:spPr>
        <a:xfrm>
          <a:off x="8825814" y="3023886"/>
          <a:ext cx="2273681" cy="113684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>
              <a:solidFill>
                <a:schemeClr val="tx1"/>
              </a:solidFill>
            </a:rPr>
            <a:t>Газотурбінні та парогазові установки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>
              <a:solidFill>
                <a:schemeClr val="tx1"/>
              </a:solidFill>
            </a:rPr>
            <a:t>50…250 МВт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8825814" y="3023886"/>
        <a:ext cx="2273681" cy="11368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12DF44-53AA-4086-8FF9-60AA7688CB4E}">
      <dsp:nvSpPr>
        <dsp:cNvPr id="0" name=""/>
        <dsp:cNvSpPr/>
      </dsp:nvSpPr>
      <dsp:spPr>
        <a:xfrm>
          <a:off x="8484762" y="2546413"/>
          <a:ext cx="341052" cy="10458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5893"/>
              </a:lnTo>
              <a:lnTo>
                <a:pt x="341052" y="1045893"/>
              </a:lnTo>
            </a:path>
          </a:pathLst>
        </a:custGeom>
        <a:noFill/>
        <a:ln w="1905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5951C21C-F7AC-4DA3-8F5A-F9B1DD2C2655}">
      <dsp:nvSpPr>
        <dsp:cNvPr id="0" name=""/>
        <dsp:cNvSpPr/>
      </dsp:nvSpPr>
      <dsp:spPr>
        <a:xfrm>
          <a:off x="5267503" y="932099"/>
          <a:ext cx="4126731" cy="4774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736"/>
              </a:lnTo>
              <a:lnTo>
                <a:pt x="4126731" y="238736"/>
              </a:lnTo>
              <a:lnTo>
                <a:pt x="4126731" y="47747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</dsp:sp>
    <dsp:sp modelId="{FC23D853-5C38-4906-B4CA-1CB5661AE449}">
      <dsp:nvSpPr>
        <dsp:cNvPr id="0" name=""/>
        <dsp:cNvSpPr/>
      </dsp:nvSpPr>
      <dsp:spPr>
        <a:xfrm>
          <a:off x="5733608" y="2546413"/>
          <a:ext cx="341052" cy="10458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5893"/>
              </a:lnTo>
              <a:lnTo>
                <a:pt x="341052" y="1045893"/>
              </a:lnTo>
            </a:path>
          </a:pathLst>
        </a:custGeom>
        <a:noFill/>
        <a:ln w="1905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72188ADE-FA87-4533-B0D1-B9F39BEDE2F7}">
      <dsp:nvSpPr>
        <dsp:cNvPr id="0" name=""/>
        <dsp:cNvSpPr/>
      </dsp:nvSpPr>
      <dsp:spPr>
        <a:xfrm>
          <a:off x="5267503" y="932099"/>
          <a:ext cx="1375577" cy="4774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736"/>
              </a:lnTo>
              <a:lnTo>
                <a:pt x="1375577" y="238736"/>
              </a:lnTo>
              <a:lnTo>
                <a:pt x="1375577" y="47747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</dsp:sp>
    <dsp:sp modelId="{8725B626-62DD-42C6-B471-0965B09E0F0A}">
      <dsp:nvSpPr>
        <dsp:cNvPr id="0" name=""/>
        <dsp:cNvSpPr/>
      </dsp:nvSpPr>
      <dsp:spPr>
        <a:xfrm>
          <a:off x="2982453" y="2546413"/>
          <a:ext cx="341052" cy="10458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5893"/>
              </a:lnTo>
              <a:lnTo>
                <a:pt x="341052" y="1045893"/>
              </a:lnTo>
            </a:path>
          </a:pathLst>
        </a:custGeom>
        <a:noFill/>
        <a:ln w="1905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2E3D6419-709F-45B7-96BA-4BD72328E637}">
      <dsp:nvSpPr>
        <dsp:cNvPr id="0" name=""/>
        <dsp:cNvSpPr/>
      </dsp:nvSpPr>
      <dsp:spPr>
        <a:xfrm>
          <a:off x="3891926" y="932099"/>
          <a:ext cx="1375577" cy="477473"/>
        </a:xfrm>
        <a:custGeom>
          <a:avLst/>
          <a:gdLst/>
          <a:ahLst/>
          <a:cxnLst/>
          <a:rect l="0" t="0" r="0" b="0"/>
          <a:pathLst>
            <a:path>
              <a:moveTo>
                <a:pt x="1375577" y="0"/>
              </a:moveTo>
              <a:lnTo>
                <a:pt x="1375577" y="238736"/>
              </a:lnTo>
              <a:lnTo>
                <a:pt x="0" y="238736"/>
              </a:lnTo>
              <a:lnTo>
                <a:pt x="0" y="477473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8491A8-7743-4729-9647-EB51C509117B}">
      <dsp:nvSpPr>
        <dsp:cNvPr id="0" name=""/>
        <dsp:cNvSpPr/>
      </dsp:nvSpPr>
      <dsp:spPr>
        <a:xfrm>
          <a:off x="231298" y="2546413"/>
          <a:ext cx="341052" cy="10561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6193"/>
              </a:lnTo>
              <a:lnTo>
                <a:pt x="341052" y="1056193"/>
              </a:lnTo>
            </a:path>
          </a:pathLst>
        </a:custGeom>
        <a:noFill/>
        <a:ln w="1905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398FD087-31F6-4075-989D-740D77A381C5}">
      <dsp:nvSpPr>
        <dsp:cNvPr id="0" name=""/>
        <dsp:cNvSpPr/>
      </dsp:nvSpPr>
      <dsp:spPr>
        <a:xfrm>
          <a:off x="1140771" y="932099"/>
          <a:ext cx="4126731" cy="477473"/>
        </a:xfrm>
        <a:custGeom>
          <a:avLst/>
          <a:gdLst/>
          <a:ahLst/>
          <a:cxnLst/>
          <a:rect l="0" t="0" r="0" b="0"/>
          <a:pathLst>
            <a:path>
              <a:moveTo>
                <a:pt x="4126731" y="0"/>
              </a:moveTo>
              <a:lnTo>
                <a:pt x="4126731" y="238736"/>
              </a:lnTo>
              <a:lnTo>
                <a:pt x="0" y="238736"/>
              </a:lnTo>
              <a:lnTo>
                <a:pt x="0" y="47747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</dsp:sp>
    <dsp:sp modelId="{04B5721E-D120-4E38-B292-824F4303E5E1}">
      <dsp:nvSpPr>
        <dsp:cNvPr id="0" name=""/>
        <dsp:cNvSpPr/>
      </dsp:nvSpPr>
      <dsp:spPr>
        <a:xfrm>
          <a:off x="1856060" y="168676"/>
          <a:ext cx="6822886" cy="763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8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ПОКАЗНИКИ ЕФЕКТИВНОСТІ КОГЕНЕРАЦІЙНИХ УСТАНОВОК</a:t>
          </a:r>
          <a:endParaRPr lang="ru-RU" sz="18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1856060" y="168676"/>
        <a:ext cx="6822886" cy="763422"/>
      </dsp:txXfrm>
    </dsp:sp>
    <dsp:sp modelId="{203D8223-2DCA-4E32-BA8F-9E675CEB819D}">
      <dsp:nvSpPr>
        <dsp:cNvPr id="0" name=""/>
        <dsp:cNvSpPr/>
      </dsp:nvSpPr>
      <dsp:spPr>
        <a:xfrm>
          <a:off x="3930" y="1409572"/>
          <a:ext cx="2273681" cy="113684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600" kern="1200" dirty="0">
              <a:solidFill>
                <a:schemeClr val="tx1"/>
              </a:solidFill>
            </a:rPr>
            <a:t>Енергетичні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3930" y="1409572"/>
        <a:ext cx="2273681" cy="1136840"/>
      </dsp:txXfrm>
    </dsp:sp>
    <dsp:sp modelId="{B50647D8-D2C5-4C82-9E57-EF224C0A5702}">
      <dsp:nvSpPr>
        <dsp:cNvPr id="0" name=""/>
        <dsp:cNvSpPr/>
      </dsp:nvSpPr>
      <dsp:spPr>
        <a:xfrm>
          <a:off x="572351" y="3034186"/>
          <a:ext cx="2273681" cy="113684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1. Електричний ККД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2. Тепловий ККД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2. Коефіцієнт використання теплоти палива (</a:t>
          </a:r>
          <a:r>
            <a:rPr lang="uk-UA" sz="1400" kern="1200" dirty="0" err="1">
              <a:solidFill>
                <a:schemeClr val="tx1"/>
              </a:solidFill>
            </a:rPr>
            <a:t>КВП</a:t>
          </a:r>
          <a:r>
            <a:rPr lang="uk-UA" sz="1400" kern="1200" dirty="0">
              <a:solidFill>
                <a:schemeClr val="tx1"/>
              </a:solidFill>
            </a:rPr>
            <a:t>)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572351" y="3034186"/>
        <a:ext cx="2273681" cy="1136840"/>
      </dsp:txXfrm>
    </dsp:sp>
    <dsp:sp modelId="{6A0A3202-E673-4F8C-96DF-7A33360FFBD9}">
      <dsp:nvSpPr>
        <dsp:cNvPr id="0" name=""/>
        <dsp:cNvSpPr/>
      </dsp:nvSpPr>
      <dsp:spPr>
        <a:xfrm>
          <a:off x="2755085" y="1409572"/>
          <a:ext cx="2273681" cy="113684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600" kern="1200" dirty="0">
              <a:solidFill>
                <a:schemeClr val="tx1"/>
              </a:solidFill>
            </a:rPr>
            <a:t>Економічні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2755085" y="1409572"/>
        <a:ext cx="2273681" cy="1136840"/>
      </dsp:txXfrm>
    </dsp:sp>
    <dsp:sp modelId="{5D811B4B-CB8E-41C5-8EA4-90AF4BA3C8DF}">
      <dsp:nvSpPr>
        <dsp:cNvPr id="0" name=""/>
        <dsp:cNvSpPr/>
      </dsp:nvSpPr>
      <dsp:spPr>
        <a:xfrm>
          <a:off x="3323505" y="3023886"/>
          <a:ext cx="2273681" cy="113684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1. Собівартість теплової енергії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2. Собівартість електричної енергії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3323505" y="3023886"/>
        <a:ext cx="2273681" cy="1136840"/>
      </dsp:txXfrm>
    </dsp:sp>
    <dsp:sp modelId="{BC193CE3-210A-40CA-AAE8-144B9B994297}">
      <dsp:nvSpPr>
        <dsp:cNvPr id="0" name=""/>
        <dsp:cNvSpPr/>
      </dsp:nvSpPr>
      <dsp:spPr>
        <a:xfrm>
          <a:off x="5506239" y="1409572"/>
          <a:ext cx="2273681" cy="113684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600" kern="1200" dirty="0">
              <a:solidFill>
                <a:schemeClr val="tx1"/>
              </a:solidFill>
            </a:rPr>
            <a:t>Технологічні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5506239" y="1409572"/>
        <a:ext cx="2273681" cy="1136840"/>
      </dsp:txXfrm>
    </dsp:sp>
    <dsp:sp modelId="{E35011B4-5F85-4192-8623-83D04A217239}">
      <dsp:nvSpPr>
        <dsp:cNvPr id="0" name=""/>
        <dsp:cNvSpPr/>
      </dsp:nvSpPr>
      <dsp:spPr>
        <a:xfrm>
          <a:off x="6074660" y="3023886"/>
          <a:ext cx="2273681" cy="113684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1. Експлуатаційний показник ефективності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2. Показник надійності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6074660" y="3023886"/>
        <a:ext cx="2273681" cy="1136840"/>
      </dsp:txXfrm>
    </dsp:sp>
    <dsp:sp modelId="{83F76A44-B530-4F86-8813-E428DBF4BB2E}">
      <dsp:nvSpPr>
        <dsp:cNvPr id="0" name=""/>
        <dsp:cNvSpPr/>
      </dsp:nvSpPr>
      <dsp:spPr>
        <a:xfrm>
          <a:off x="8257394" y="1409572"/>
          <a:ext cx="2273681" cy="113684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600" kern="1200" dirty="0">
              <a:solidFill>
                <a:schemeClr val="tx1"/>
              </a:solidFill>
            </a:rPr>
            <a:t>Екологічні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8257394" y="1409572"/>
        <a:ext cx="2273681" cy="1136840"/>
      </dsp:txXfrm>
    </dsp:sp>
    <dsp:sp modelId="{C9E27751-D39C-47BE-96BC-BE5BB73088E3}">
      <dsp:nvSpPr>
        <dsp:cNvPr id="0" name=""/>
        <dsp:cNvSpPr/>
      </dsp:nvSpPr>
      <dsp:spPr>
        <a:xfrm>
          <a:off x="8825814" y="3023886"/>
          <a:ext cx="2273681" cy="113684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1. Об1єм викидів </a:t>
          </a:r>
          <a:r>
            <a:rPr lang="en-US" sz="1400" kern="1200" dirty="0">
              <a:solidFill>
                <a:schemeClr val="tx1"/>
              </a:solidFill>
            </a:rPr>
            <a:t>NOx, CO, SO2, CO2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2. </a:t>
          </a:r>
          <a:r>
            <a:rPr lang="uk-UA" sz="1400" kern="1200" dirty="0">
              <a:solidFill>
                <a:schemeClr val="tx1"/>
              </a:solidFill>
            </a:rPr>
            <a:t>Рівень шуму</a:t>
          </a:r>
          <a:r>
            <a:rPr lang="en-US" sz="1400" kern="1200" dirty="0">
              <a:solidFill>
                <a:schemeClr val="tx1"/>
              </a:solidFill>
            </a:rPr>
            <a:t> 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8825814" y="3023886"/>
        <a:ext cx="2273681" cy="1136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CF6B86-2463-4B67-AC2E-CD6F0A73B51B}" type="datetimeFigureOut">
              <a:rPr lang="ru-RU" smtClean="0"/>
              <a:pPr/>
              <a:t>12.05.2026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B87CA-5ED9-4BEA-A05E-2334A6CA05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6469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B87CA-5ED9-4BEA-A05E-2334A6CA05C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2130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B87CA-5ED9-4BEA-A05E-2334A6CA05C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624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B87CA-5ED9-4BEA-A05E-2334A6CA05C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3490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B87CA-5ED9-4BEA-A05E-2334A6CA05CE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22914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B87CA-5ED9-4BEA-A05E-2334A6CA05CE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50930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B87CA-5ED9-4BEA-A05E-2334A6CA05CE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06620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B87CA-5ED9-4BEA-A05E-2334A6CA05C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6376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1C10-DD1F-4E18-9F22-D6FC5CC8543F}" type="datetimeFigureOut">
              <a:rPr lang="ru-RU" smtClean="0"/>
              <a:pPr/>
              <a:t>12.05.2026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47FA-DD3A-40A2-85CE-13D378A98D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0425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1C10-DD1F-4E18-9F22-D6FC5CC8543F}" type="datetimeFigureOut">
              <a:rPr lang="ru-RU" smtClean="0"/>
              <a:pPr/>
              <a:t>12.05.2026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47FA-DD3A-40A2-85CE-13D378A98D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0048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1C10-DD1F-4E18-9F22-D6FC5CC8543F}" type="datetimeFigureOut">
              <a:rPr lang="ru-RU" smtClean="0"/>
              <a:pPr/>
              <a:t>12.05.2026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47FA-DD3A-40A2-85CE-13D378A98D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0510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1C10-DD1F-4E18-9F22-D6FC5CC8543F}" type="datetimeFigureOut">
              <a:rPr lang="ru-RU" smtClean="0"/>
              <a:pPr/>
              <a:t>12.05.2026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47FA-DD3A-40A2-85CE-13D378A98D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1191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1C10-DD1F-4E18-9F22-D6FC5CC8543F}" type="datetimeFigureOut">
              <a:rPr lang="ru-RU" smtClean="0"/>
              <a:pPr/>
              <a:t>12.05.2026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47FA-DD3A-40A2-85CE-13D378A98D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0772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1C10-DD1F-4E18-9F22-D6FC5CC8543F}" type="datetimeFigureOut">
              <a:rPr lang="ru-RU" smtClean="0"/>
              <a:pPr/>
              <a:t>12.05.2026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47FA-DD3A-40A2-85CE-13D378A98D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6749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1C10-DD1F-4E18-9F22-D6FC5CC8543F}" type="datetimeFigureOut">
              <a:rPr lang="ru-RU" smtClean="0"/>
              <a:pPr/>
              <a:t>12.05.2026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47FA-DD3A-40A2-85CE-13D378A98D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0556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1C10-DD1F-4E18-9F22-D6FC5CC8543F}" type="datetimeFigureOut">
              <a:rPr lang="ru-RU" smtClean="0"/>
              <a:pPr/>
              <a:t>12.05.2026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47FA-DD3A-40A2-85CE-13D378A98D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183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1C10-DD1F-4E18-9F22-D6FC5CC8543F}" type="datetimeFigureOut">
              <a:rPr lang="ru-RU" smtClean="0"/>
              <a:pPr/>
              <a:t>12.05.2026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47FA-DD3A-40A2-85CE-13D378A98D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9164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1C10-DD1F-4E18-9F22-D6FC5CC8543F}" type="datetimeFigureOut">
              <a:rPr lang="ru-RU" smtClean="0"/>
              <a:pPr/>
              <a:t>12.05.2026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47FA-DD3A-40A2-85CE-13D378A98D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4334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1C10-DD1F-4E18-9F22-D6FC5CC8543F}" type="datetimeFigureOut">
              <a:rPr lang="ru-RU" smtClean="0"/>
              <a:pPr/>
              <a:t>12.05.2026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47FA-DD3A-40A2-85CE-13D378A98D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6904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11C10-DD1F-4E18-9F22-D6FC5CC8543F}" type="datetimeFigureOut">
              <a:rPr lang="ru-RU" smtClean="0"/>
              <a:pPr/>
              <a:t>12.05.2026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447FA-DD3A-40A2-85CE-13D378A98D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2391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chart" Target="../charts/char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7410F57-8679-46D8-A5D4-6478631FB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НІСТЕРСТВО ОСВІТИ І НАУКИ УКРАЇНИ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КИЇВСЬКИЙ НАЦІОНАЛЬНИЙ УНІВЕРСИТЕТ БУДІВНИЦТВА І АРХІТЕКТУРИ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КАФЕДРА ТЕПЛОГАЗОПОСТАЧАННЯ І ВЕНТИЛЯЦІЇ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DB73CAB-511B-4BC3-8D06-44F34A8AC5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КВАЛІФІКАЦІЙНА РОБОТА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НА ЗДОБУТТЯ ОСВІТНЬОГО СТУПЕНЯ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МАГІСТР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Обгрунтування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когенераційних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установок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системах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теплопостачання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підвищення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ефективності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Виконав студент групи </a:t>
            </a:r>
            <a:r>
              <a:rPr lang="uk-UA" sz="1700" b="1" dirty="0" err="1" smtClean="0">
                <a:latin typeface="Times New Roman" pitchFamily="18" charset="0"/>
                <a:cs typeface="Times New Roman" pitchFamily="18" charset="0"/>
              </a:rPr>
              <a:t>ТВмН</a:t>
            </a:r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-24 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Спеціальність: будівництво та цивільна інженерія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1700" b="1" dirty="0" err="1" smtClean="0">
                <a:latin typeface="Times New Roman" pitchFamily="18" charset="0"/>
                <a:cs typeface="Times New Roman" pitchFamily="18" charset="0"/>
              </a:rPr>
              <a:t>Освітньо-наукова</a:t>
            </a:r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 програма: теплогазопостачання і вентиляція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700" b="1" dirty="0" err="1" smtClean="0">
                <a:latin typeface="Times New Roman" pitchFamily="18" charset="0"/>
                <a:cs typeface="Times New Roman" pitchFamily="18" charset="0"/>
              </a:rPr>
              <a:t>Соломонюк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err="1" smtClean="0">
                <a:latin typeface="Times New Roman" pitchFamily="18" charset="0"/>
                <a:cs typeface="Times New Roman" pitchFamily="18" charset="0"/>
              </a:rPr>
              <a:t>Ігор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Григорович </a:t>
            </a:r>
          </a:p>
          <a:p>
            <a:pPr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Керівник </a:t>
            </a:r>
            <a:r>
              <a:rPr lang="uk-UA" sz="1700" b="1" dirty="0" err="1" smtClean="0">
                <a:latin typeface="Times New Roman" pitchFamily="18" charset="0"/>
                <a:cs typeface="Times New Roman" pitchFamily="18" charset="0"/>
              </a:rPr>
              <a:t>Ваколюк</a:t>
            </a:r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  Анатолій Степанович, 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1700" b="1" dirty="0" err="1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1700" b="1" dirty="0" err="1" smtClean="0">
                <a:latin typeface="Times New Roman" pitchFamily="18" charset="0"/>
                <a:cs typeface="Times New Roman" pitchFamily="18" charset="0"/>
              </a:rPr>
              <a:t>.е.н</a:t>
            </a:r>
            <a:r>
              <a:rPr lang="uk-UA" sz="1700" b="1" dirty="0" smtClean="0">
                <a:latin typeface="Times New Roman" pitchFamily="18" charset="0"/>
                <a:cs typeface="Times New Roman" pitchFamily="18" charset="0"/>
              </a:rPr>
              <a:t>., доцент  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2200" b="1" dirty="0" smtClean="0">
                <a:latin typeface="Times New Roman" pitchFamily="18" charset="0"/>
                <a:cs typeface="Times New Roman" pitchFamily="18" charset="0"/>
              </a:rPr>
              <a:t>Київ </a:t>
            </a:r>
            <a:r>
              <a:rPr lang="uk-UA" sz="2200" b="1" dirty="0" smtClean="0">
                <a:latin typeface="Times New Roman" pitchFamily="18" charset="0"/>
                <a:cs typeface="Times New Roman" pitchFamily="18" charset="0"/>
              </a:rPr>
              <a:t>2026 р.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57309D0-32AE-4F6B-A13C-723C2DB6CC1D}"/>
              </a:ext>
            </a:extLst>
          </p:cNvPr>
          <p:cNvSpPr/>
          <p:nvPr/>
        </p:nvSpPr>
        <p:spPr>
          <a:xfrm>
            <a:off x="11388797" y="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7332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42392" y="284586"/>
            <a:ext cx="10095722" cy="769773"/>
          </a:xfrm>
        </p:spPr>
        <p:txBody>
          <a:bodyPr>
            <a:normAutofit/>
          </a:bodyPr>
          <a:lstStyle/>
          <a:p>
            <a:r>
              <a:rPr lang="uk-UA" b="1" dirty="0"/>
              <a:t>СХЕМА  ТЕПЛОЕНЕРГЕТИЧНИХ ПОТОКІВ В  МІНІ – </a:t>
            </a:r>
            <a:r>
              <a:rPr lang="uk-UA" b="1" dirty="0" err="1"/>
              <a:t>ТЕЦ</a:t>
            </a:r>
            <a:r>
              <a:rPr lang="uk-UA" b="1" dirty="0"/>
              <a:t>  НА БАЗІ ТЕПЛОГЕНЕРАТОРА ТА  ГАЗОПОРШНЕВОЇ КОГЕНЕРАЦІЙНОЇ УСТАНОВКИ</a:t>
            </a:r>
            <a:endParaRPr lang="ru-RU" b="1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AAF43E3F-C4F3-41EF-8D22-4A7E5B7C55E4}"/>
              </a:ext>
            </a:extLst>
          </p:cNvPr>
          <p:cNvSpPr/>
          <p:nvPr/>
        </p:nvSpPr>
        <p:spPr>
          <a:xfrm>
            <a:off x="11213269" y="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3870" y="1642188"/>
            <a:ext cx="5631110" cy="410586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654351" y="1211368"/>
            <a:ext cx="641013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88290" algn="just">
              <a:spcAft>
                <a:spcPts val="0"/>
              </a:spcAft>
            </a:pPr>
            <a:r>
              <a:rPr lang="ru-RU" sz="1600" kern="1400" dirty="0">
                <a:ea typeface="Times New Roman" panose="02020603050405020304" pitchFamily="18" charset="0"/>
              </a:rPr>
              <a:t>Q – </a:t>
            </a:r>
            <a:r>
              <a:rPr lang="uk-UA" sz="1600" kern="1400" dirty="0">
                <a:ea typeface="Times New Roman" panose="02020603050405020304" pitchFamily="18" charset="0"/>
              </a:rPr>
              <a:t>теплова потужність потоку</a:t>
            </a:r>
            <a:r>
              <a:rPr lang="ru-RU" sz="1600" kern="1400" dirty="0">
                <a:ea typeface="Times New Roman" panose="02020603050405020304" pitchFamily="18" charset="0"/>
              </a:rPr>
              <a:t>, кДж/с: </a:t>
            </a:r>
            <a:endParaRPr lang="ru-RU" sz="1600" kern="1400" dirty="0">
              <a:effectLst/>
              <a:ea typeface="Times New Roman" panose="02020603050405020304" pitchFamily="18" charset="0"/>
            </a:endParaRPr>
          </a:p>
          <a:p>
            <a:pPr indent="288290" algn="just">
              <a:spcAft>
                <a:spcPts val="0"/>
              </a:spcAft>
            </a:pPr>
            <a:r>
              <a:rPr lang="ru-RU" sz="1600" kern="1400" dirty="0">
                <a:ea typeface="Times New Roman" panose="02020603050405020304" pitchFamily="18" charset="0"/>
              </a:rPr>
              <a:t>Q</a:t>
            </a:r>
            <a:r>
              <a:rPr lang="ru-RU" sz="1600" kern="1400" baseline="-25000" dirty="0">
                <a:ea typeface="Times New Roman" panose="02020603050405020304" pitchFamily="18" charset="0"/>
              </a:rPr>
              <a:t>1</a:t>
            </a:r>
            <a:r>
              <a:rPr lang="ru-RU" sz="1600" kern="1400" dirty="0">
                <a:ea typeface="Times New Roman" panose="02020603050405020304" pitchFamily="18" charset="0"/>
              </a:rPr>
              <a:t> – </a:t>
            </a:r>
            <a:r>
              <a:rPr lang="uk-UA" sz="1600" kern="1400" dirty="0">
                <a:ea typeface="Times New Roman" panose="02020603050405020304" pitchFamily="18" charset="0"/>
              </a:rPr>
              <a:t>води на виході з котла</a:t>
            </a:r>
            <a:r>
              <a:rPr lang="ru-RU" sz="1600" kern="1400" dirty="0">
                <a:ea typeface="Times New Roman" panose="02020603050405020304" pitchFamily="18" charset="0"/>
              </a:rPr>
              <a:t>; </a:t>
            </a:r>
            <a:endParaRPr lang="ru-RU" sz="1600" kern="1400" dirty="0">
              <a:effectLst/>
              <a:ea typeface="Times New Roman" panose="02020603050405020304" pitchFamily="18" charset="0"/>
            </a:endParaRPr>
          </a:p>
          <a:p>
            <a:pPr indent="288290" algn="just">
              <a:spcAft>
                <a:spcPts val="0"/>
              </a:spcAft>
            </a:pPr>
            <a:r>
              <a:rPr lang="ru-RU" sz="1600" kern="1400" dirty="0">
                <a:ea typeface="Times New Roman" panose="02020603050405020304" pitchFamily="18" charset="0"/>
              </a:rPr>
              <a:t>Q</a:t>
            </a:r>
            <a:r>
              <a:rPr lang="ru-RU" sz="1600" kern="1400" baseline="-25000" dirty="0">
                <a:ea typeface="Times New Roman" panose="02020603050405020304" pitchFamily="18" charset="0"/>
              </a:rPr>
              <a:t>2</a:t>
            </a:r>
            <a:r>
              <a:rPr lang="ru-RU" sz="1600" kern="1400" dirty="0">
                <a:ea typeface="Times New Roman" panose="02020603050405020304" pitchFamily="18" charset="0"/>
              </a:rPr>
              <a:t> – </a:t>
            </a:r>
            <a:r>
              <a:rPr lang="uk-UA" sz="1600" kern="1400" dirty="0">
                <a:ea typeface="Times New Roman" panose="02020603050405020304" pitchFamily="18" charset="0"/>
              </a:rPr>
              <a:t>води на вході в теплообмінний апарат системи охолодження двигуна; </a:t>
            </a:r>
            <a:r>
              <a:rPr lang="ru-RU" sz="1600" kern="1400" dirty="0">
                <a:ea typeface="Times New Roman" panose="02020603050405020304" pitchFamily="18" charset="0"/>
              </a:rPr>
              <a:t>   </a:t>
            </a:r>
            <a:endParaRPr lang="ru-RU" sz="1600" kern="1400" dirty="0">
              <a:effectLst/>
              <a:ea typeface="Times New Roman" panose="02020603050405020304" pitchFamily="18" charset="0"/>
            </a:endParaRPr>
          </a:p>
          <a:p>
            <a:pPr indent="288290" algn="just">
              <a:spcAft>
                <a:spcPts val="0"/>
              </a:spcAft>
            </a:pPr>
            <a:r>
              <a:rPr lang="ru-RU" sz="1600" kern="1400" dirty="0">
                <a:ea typeface="Times New Roman" panose="02020603050405020304" pitchFamily="18" charset="0"/>
              </a:rPr>
              <a:t>Q</a:t>
            </a:r>
            <a:r>
              <a:rPr lang="ru-RU" sz="1600" kern="1400" baseline="-25000" dirty="0">
                <a:ea typeface="Times New Roman" panose="02020603050405020304" pitchFamily="18" charset="0"/>
              </a:rPr>
              <a:t>3</a:t>
            </a:r>
            <a:r>
              <a:rPr lang="ru-RU" sz="1600" kern="1400" dirty="0">
                <a:ea typeface="Times New Roman" panose="02020603050405020304" pitchFamily="18" charset="0"/>
              </a:rPr>
              <a:t> –</a:t>
            </a:r>
            <a:r>
              <a:rPr lang="uk-UA" sz="1600" kern="1400" dirty="0">
                <a:ea typeface="Times New Roman" panose="02020603050405020304" pitchFamily="18" charset="0"/>
              </a:rPr>
              <a:t> води на виході з теплообмінного апарату системи охолодження двигуна; </a:t>
            </a:r>
            <a:r>
              <a:rPr lang="ru-RU" sz="1600" kern="1400" dirty="0">
                <a:ea typeface="Times New Roman" panose="02020603050405020304" pitchFamily="18" charset="0"/>
              </a:rPr>
              <a:t>   </a:t>
            </a:r>
            <a:endParaRPr lang="ru-RU" sz="1600" kern="1400" dirty="0">
              <a:effectLst/>
              <a:ea typeface="Times New Roman" panose="02020603050405020304" pitchFamily="18" charset="0"/>
            </a:endParaRPr>
          </a:p>
          <a:p>
            <a:pPr indent="288290" algn="just">
              <a:spcAft>
                <a:spcPts val="0"/>
              </a:spcAft>
            </a:pPr>
            <a:r>
              <a:rPr lang="ru-RU" sz="1600" kern="1400" dirty="0">
                <a:ea typeface="Times New Roman" panose="02020603050405020304" pitchFamily="18" charset="0"/>
              </a:rPr>
              <a:t>Q</a:t>
            </a:r>
            <a:r>
              <a:rPr lang="ru-RU" sz="1600" kern="1400" baseline="-25000" dirty="0">
                <a:ea typeface="Times New Roman" panose="02020603050405020304" pitchFamily="18" charset="0"/>
              </a:rPr>
              <a:t>4</a:t>
            </a:r>
            <a:r>
              <a:rPr lang="ru-RU" sz="1600" kern="1400" dirty="0">
                <a:ea typeface="Times New Roman" panose="02020603050405020304" pitchFamily="18" charset="0"/>
              </a:rPr>
              <a:t> – </a:t>
            </a:r>
            <a:r>
              <a:rPr lang="uk-UA" sz="1600" kern="1400" dirty="0">
                <a:ea typeface="Times New Roman" panose="02020603050405020304" pitchFamily="18" charset="0"/>
              </a:rPr>
              <a:t>води на виході з теплообмінного апарату утилізації теплоти продуктів згорання двигуна; </a:t>
            </a:r>
            <a:r>
              <a:rPr lang="ru-RU" sz="1600" kern="1400" dirty="0">
                <a:ea typeface="Times New Roman" panose="02020603050405020304" pitchFamily="18" charset="0"/>
              </a:rPr>
              <a:t> </a:t>
            </a:r>
            <a:endParaRPr lang="ru-RU" sz="1600" kern="1400" dirty="0">
              <a:effectLst/>
              <a:ea typeface="Times New Roman" panose="02020603050405020304" pitchFamily="18" charset="0"/>
            </a:endParaRPr>
          </a:p>
          <a:p>
            <a:pPr indent="288290" algn="just">
              <a:spcAft>
                <a:spcPts val="0"/>
              </a:spcAft>
            </a:pPr>
            <a:r>
              <a:rPr lang="ru-RU" sz="1600" kern="1400" dirty="0">
                <a:ea typeface="Times New Roman" panose="02020603050405020304" pitchFamily="18" charset="0"/>
              </a:rPr>
              <a:t>Q</a:t>
            </a:r>
            <a:r>
              <a:rPr lang="ru-RU" sz="1600" kern="1400" baseline="-25000" dirty="0">
                <a:ea typeface="Times New Roman" panose="02020603050405020304" pitchFamily="18" charset="0"/>
              </a:rPr>
              <a:t>5</a:t>
            </a:r>
            <a:r>
              <a:rPr lang="ru-RU" sz="1600" kern="1400" dirty="0">
                <a:ea typeface="Times New Roman" panose="02020603050405020304" pitchFamily="18" charset="0"/>
              </a:rPr>
              <a:t> – </a:t>
            </a:r>
            <a:r>
              <a:rPr lang="uk-UA" sz="1600" kern="1400" dirty="0">
                <a:ea typeface="Times New Roman" panose="02020603050405020304" pitchFamily="18" charset="0"/>
              </a:rPr>
              <a:t>води на вході в котел;</a:t>
            </a:r>
            <a:r>
              <a:rPr lang="ru-RU" sz="1600" kern="1400" dirty="0">
                <a:ea typeface="Times New Roman" panose="02020603050405020304" pitchFamily="18" charset="0"/>
              </a:rPr>
              <a:t> </a:t>
            </a:r>
            <a:endParaRPr lang="ru-RU" sz="1600" kern="1400" dirty="0">
              <a:effectLst/>
              <a:ea typeface="Times New Roman" panose="02020603050405020304" pitchFamily="18" charset="0"/>
            </a:endParaRPr>
          </a:p>
          <a:p>
            <a:pPr indent="288290" algn="just">
              <a:spcAft>
                <a:spcPts val="0"/>
              </a:spcAft>
            </a:pPr>
            <a:r>
              <a:rPr lang="ru-RU" sz="1600" kern="1400" dirty="0">
                <a:ea typeface="Times New Roman" panose="02020603050405020304" pitchFamily="18" charset="0"/>
              </a:rPr>
              <a:t>Q</a:t>
            </a:r>
            <a:r>
              <a:rPr lang="ru-RU" sz="1600" kern="1400" baseline="-25000" dirty="0">
                <a:ea typeface="Times New Roman" panose="02020603050405020304" pitchFamily="18" charset="0"/>
              </a:rPr>
              <a:t>6</a:t>
            </a:r>
            <a:r>
              <a:rPr lang="ru-RU" sz="1600" kern="1400" dirty="0">
                <a:ea typeface="Times New Roman" panose="02020603050405020304" pitchFamily="18" charset="0"/>
              </a:rPr>
              <a:t> – </a:t>
            </a:r>
            <a:r>
              <a:rPr lang="uk-UA" sz="1600" kern="1400" dirty="0">
                <a:ea typeface="Times New Roman" panose="02020603050405020304" pitchFamily="18" charset="0"/>
              </a:rPr>
              <a:t>води на виході з двигуна в теплообмінний апарат системи охолодження; </a:t>
            </a:r>
            <a:endParaRPr lang="ru-RU" sz="1600" kern="1400" dirty="0">
              <a:effectLst/>
              <a:ea typeface="Times New Roman" panose="02020603050405020304" pitchFamily="18" charset="0"/>
            </a:endParaRPr>
          </a:p>
          <a:p>
            <a:pPr indent="288290" algn="just">
              <a:spcAft>
                <a:spcPts val="0"/>
              </a:spcAft>
            </a:pPr>
            <a:r>
              <a:rPr lang="ru-RU" sz="1600" kern="1400" dirty="0">
                <a:ea typeface="Times New Roman" panose="02020603050405020304" pitchFamily="18" charset="0"/>
              </a:rPr>
              <a:t>Q</a:t>
            </a:r>
            <a:r>
              <a:rPr lang="ru-RU" sz="1600" kern="1400" baseline="-25000" dirty="0">
                <a:ea typeface="Times New Roman" panose="02020603050405020304" pitchFamily="18" charset="0"/>
              </a:rPr>
              <a:t>7</a:t>
            </a:r>
            <a:r>
              <a:rPr lang="ru-RU" sz="1600" kern="1400" dirty="0">
                <a:ea typeface="Times New Roman" panose="02020603050405020304" pitchFamily="18" charset="0"/>
              </a:rPr>
              <a:t> – </a:t>
            </a:r>
            <a:r>
              <a:rPr lang="uk-UA" sz="1600" kern="1400" dirty="0">
                <a:ea typeface="Times New Roman" panose="02020603050405020304" pitchFamily="18" charset="0"/>
              </a:rPr>
              <a:t>води на виході з теплообмінного апарату системи охолодження в двигун; </a:t>
            </a:r>
            <a:endParaRPr lang="ru-RU" sz="1600" kern="1400" dirty="0">
              <a:effectLst/>
              <a:ea typeface="Times New Roman" panose="02020603050405020304" pitchFamily="18" charset="0"/>
            </a:endParaRPr>
          </a:p>
          <a:p>
            <a:pPr indent="288290" algn="just">
              <a:spcAft>
                <a:spcPts val="0"/>
              </a:spcAft>
            </a:pPr>
            <a:r>
              <a:rPr lang="uk-UA" sz="1600" kern="1400" dirty="0">
                <a:ea typeface="Times New Roman" panose="02020603050405020304" pitchFamily="18" charset="0"/>
              </a:rPr>
              <a:t>Q</a:t>
            </a:r>
            <a:r>
              <a:rPr lang="uk-UA" sz="1600" kern="1400" baseline="-25000" dirty="0">
                <a:ea typeface="Times New Roman" panose="02020603050405020304" pitchFamily="18" charset="0"/>
              </a:rPr>
              <a:t>8</a:t>
            </a:r>
            <a:r>
              <a:rPr lang="uk-UA" sz="1600" kern="1400" dirty="0">
                <a:ea typeface="Times New Roman" panose="02020603050405020304" pitchFamily="18" charset="0"/>
              </a:rPr>
              <a:t> – продуктів згорання на виході з двигуна; </a:t>
            </a:r>
            <a:endParaRPr lang="ru-RU" sz="1600" kern="1400" dirty="0">
              <a:effectLst/>
              <a:ea typeface="Times New Roman" panose="02020603050405020304" pitchFamily="18" charset="0"/>
            </a:endParaRPr>
          </a:p>
          <a:p>
            <a:pPr indent="288290" algn="just">
              <a:spcAft>
                <a:spcPts val="0"/>
              </a:spcAft>
            </a:pPr>
            <a:r>
              <a:rPr lang="uk-UA" sz="1600" kern="1400" dirty="0">
                <a:ea typeface="Times New Roman" panose="02020603050405020304" pitchFamily="18" charset="0"/>
              </a:rPr>
              <a:t>Q</a:t>
            </a:r>
            <a:r>
              <a:rPr lang="uk-UA" sz="1600" kern="1400" baseline="-25000" dirty="0">
                <a:ea typeface="Times New Roman" panose="02020603050405020304" pitchFamily="18" charset="0"/>
              </a:rPr>
              <a:t>9</a:t>
            </a:r>
            <a:r>
              <a:rPr lang="uk-UA" sz="1600" kern="1400" dirty="0">
                <a:ea typeface="Times New Roman" panose="02020603050405020304" pitchFamily="18" charset="0"/>
              </a:rPr>
              <a:t> – продуктів згорання на виході з теплообмінного апарату утилізації теплоти продуктів згорання двигуна; </a:t>
            </a:r>
            <a:endParaRPr lang="ru-RU" sz="1600" kern="1400" dirty="0">
              <a:effectLst/>
              <a:ea typeface="Times New Roman" panose="02020603050405020304" pitchFamily="18" charset="0"/>
            </a:endParaRPr>
          </a:p>
          <a:p>
            <a:pPr indent="288290" algn="just">
              <a:spcAft>
                <a:spcPts val="0"/>
              </a:spcAft>
            </a:pPr>
            <a:r>
              <a:rPr lang="uk-UA" sz="1600" kern="1400" dirty="0">
                <a:ea typeface="Times New Roman" panose="02020603050405020304" pitchFamily="18" charset="0"/>
              </a:rPr>
              <a:t>Q</a:t>
            </a:r>
            <a:r>
              <a:rPr lang="uk-UA" sz="1600" kern="1400" baseline="-25000" dirty="0">
                <a:ea typeface="Times New Roman" panose="02020603050405020304" pitchFamily="18" charset="0"/>
              </a:rPr>
              <a:t>10</a:t>
            </a:r>
            <a:r>
              <a:rPr lang="uk-UA" sz="1600" kern="1400" dirty="0">
                <a:ea typeface="Times New Roman" panose="02020603050405020304" pitchFamily="18" charset="0"/>
              </a:rPr>
              <a:t> – що вноситься з паливом в топкову камеру котла;   </a:t>
            </a:r>
            <a:endParaRPr lang="ru-RU" sz="1600" kern="1400" dirty="0">
              <a:effectLst/>
              <a:ea typeface="Times New Roman" panose="02020603050405020304" pitchFamily="18" charset="0"/>
            </a:endParaRPr>
          </a:p>
          <a:p>
            <a:pPr indent="288290" algn="just">
              <a:spcAft>
                <a:spcPts val="0"/>
              </a:spcAft>
            </a:pPr>
            <a:r>
              <a:rPr lang="uk-UA" sz="1600" kern="1400" dirty="0">
                <a:ea typeface="Times New Roman" panose="02020603050405020304" pitchFamily="18" charset="0"/>
              </a:rPr>
              <a:t>Q</a:t>
            </a:r>
            <a:r>
              <a:rPr lang="uk-UA" sz="1600" kern="1400" baseline="-25000" dirty="0">
                <a:ea typeface="Times New Roman" panose="02020603050405020304" pitchFamily="18" charset="0"/>
              </a:rPr>
              <a:t>11</a:t>
            </a:r>
            <a:r>
              <a:rPr lang="uk-UA" sz="1600" kern="1400" dirty="0">
                <a:ea typeface="Times New Roman" panose="02020603050405020304" pitchFamily="18" charset="0"/>
              </a:rPr>
              <a:t> – вологого повітря, що вноситься в топкову камеру котла;  </a:t>
            </a:r>
            <a:endParaRPr lang="ru-RU" sz="1600" kern="1400" dirty="0">
              <a:effectLst/>
              <a:ea typeface="Times New Roman" panose="02020603050405020304" pitchFamily="18" charset="0"/>
            </a:endParaRPr>
          </a:p>
          <a:p>
            <a:pPr indent="288290" algn="just">
              <a:spcAft>
                <a:spcPts val="0"/>
              </a:spcAft>
            </a:pPr>
            <a:r>
              <a:rPr lang="uk-UA" sz="1600" kern="1400" dirty="0">
                <a:ea typeface="Times New Roman" panose="02020603050405020304" pitchFamily="18" charset="0"/>
              </a:rPr>
              <a:t>Q</a:t>
            </a:r>
            <a:r>
              <a:rPr lang="uk-UA" sz="1600" kern="1400" baseline="-25000" dirty="0">
                <a:ea typeface="Times New Roman" panose="02020603050405020304" pitchFamily="18" charset="0"/>
              </a:rPr>
              <a:t>12</a:t>
            </a:r>
            <a:r>
              <a:rPr lang="uk-UA" sz="1600" kern="1400" dirty="0">
                <a:ea typeface="Times New Roman" panose="02020603050405020304" pitchFamily="18" charset="0"/>
              </a:rPr>
              <a:t> – продуктів згорання на виході з теплогенератора;  </a:t>
            </a:r>
            <a:endParaRPr lang="ru-RU" sz="1600" kern="1400" dirty="0">
              <a:effectLst/>
              <a:ea typeface="Times New Roman" panose="02020603050405020304" pitchFamily="18" charset="0"/>
            </a:endParaRPr>
          </a:p>
          <a:p>
            <a:pPr indent="288290" algn="just">
              <a:spcAft>
                <a:spcPts val="0"/>
              </a:spcAft>
            </a:pPr>
            <a:r>
              <a:rPr lang="uk-UA" sz="1600" kern="1400" dirty="0">
                <a:ea typeface="Times New Roman" panose="02020603050405020304" pitchFamily="18" charset="0"/>
              </a:rPr>
              <a:t>Q</a:t>
            </a:r>
            <a:r>
              <a:rPr lang="uk-UA" sz="1600" kern="1400" baseline="-25000" dirty="0">
                <a:ea typeface="Times New Roman" panose="02020603050405020304" pitchFamily="18" charset="0"/>
              </a:rPr>
              <a:t>13</a:t>
            </a:r>
            <a:r>
              <a:rPr lang="uk-UA" sz="1600" kern="1400" dirty="0">
                <a:ea typeface="Times New Roman" panose="02020603050405020304" pitchFamily="18" charset="0"/>
              </a:rPr>
              <a:t> – що вноситься з паливом в камеру згорання двигуна; </a:t>
            </a:r>
            <a:endParaRPr lang="ru-RU" sz="1600" kern="1400" dirty="0">
              <a:effectLst/>
              <a:ea typeface="Times New Roman" panose="02020603050405020304" pitchFamily="18" charset="0"/>
            </a:endParaRPr>
          </a:p>
          <a:p>
            <a:pPr indent="288290" algn="just">
              <a:spcAft>
                <a:spcPts val="0"/>
              </a:spcAft>
            </a:pPr>
            <a:r>
              <a:rPr lang="uk-UA" sz="1600" kern="1400" dirty="0">
                <a:ea typeface="Times New Roman" panose="02020603050405020304" pitchFamily="18" charset="0"/>
              </a:rPr>
              <a:t>Q</a:t>
            </a:r>
            <a:r>
              <a:rPr lang="uk-UA" sz="1600" kern="1400" baseline="-25000" dirty="0">
                <a:ea typeface="Times New Roman" panose="02020603050405020304" pitchFamily="18" charset="0"/>
              </a:rPr>
              <a:t>14</a:t>
            </a:r>
            <a:r>
              <a:rPr lang="uk-UA" sz="1600" kern="1400" dirty="0">
                <a:ea typeface="Times New Roman" panose="02020603050405020304" pitchFamily="18" charset="0"/>
              </a:rPr>
              <a:t> –  вологого повітря, що вноситься в камеру згорання  двигуна.  </a:t>
            </a:r>
            <a:endParaRPr lang="ru-RU" sz="1600" kern="14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5828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266" y="732456"/>
            <a:ext cx="7044612" cy="415209"/>
          </a:xfrm>
        </p:spPr>
        <p:txBody>
          <a:bodyPr>
            <a:normAutofit lnSpcReduction="10000"/>
          </a:bodyPr>
          <a:lstStyle/>
          <a:p>
            <a:r>
              <a:rPr lang="uk-UA" b="1" dirty="0"/>
              <a:t>Сумарна корисна теплова потужність міні - </a:t>
            </a:r>
            <a:r>
              <a:rPr lang="uk-UA" b="1" dirty="0" err="1"/>
              <a:t>ТЕЦ</a:t>
            </a:r>
            <a:endParaRPr lang="ru-RU" b="1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AAF43E3F-C4F3-41EF-8D22-4A7E5B7C55E4}"/>
              </a:ext>
            </a:extLst>
          </p:cNvPr>
          <p:cNvSpPr/>
          <p:nvPr/>
        </p:nvSpPr>
        <p:spPr>
          <a:xfrm>
            <a:off x="11213269" y="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Прямоугольник 3"/>
              <p:cNvSpPr/>
              <p:nvPr/>
            </p:nvSpPr>
            <p:spPr>
              <a:xfrm>
                <a:off x="2198912" y="1175987"/>
                <a:ext cx="7523585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ru-RU" sz="20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ru-RU" sz="2000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ru-RU" sz="20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ru-RU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ru-RU" sz="2000" i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ru-RU" sz="2000" i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ru-RU" sz="20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ru-RU" sz="2000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ru-RU" sz="2000" i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ru-RU" sz="2000" i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b>
                          </m:sSub>
                          <m:r>
                            <a:rPr lang="ru-RU" sz="20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ru-RU" sz="2000" i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sub>
                          </m:sSub>
                        </m:e>
                      </m:d>
                      <m:r>
                        <a:rPr lang="ru-RU" sz="2000" i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ru-RU" sz="20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ru-RU" sz="20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ru-RU" sz="2000" i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e>
                      </m:d>
                      <m:r>
                        <a:rPr lang="ru-RU" sz="2000" i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ru-RU" sz="2000" i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sub>
                          </m:sSub>
                          <m:r>
                            <a:rPr lang="ru-RU" sz="20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ru-RU" sz="2000" i="0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8912" y="1175987"/>
                <a:ext cx="7523585" cy="400110"/>
              </a:xfrm>
              <a:prstGeom prst="rect">
                <a:avLst/>
              </a:prstGeom>
              <a:blipFill>
                <a:blip r:embed="rId3"/>
                <a:stretch>
                  <a:fillRect b="-75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одзаголовок 2"/>
          <p:cNvSpPr txBox="1">
            <a:spLocks/>
          </p:cNvSpPr>
          <p:nvPr/>
        </p:nvSpPr>
        <p:spPr>
          <a:xfrm>
            <a:off x="10292639" y="1147665"/>
            <a:ext cx="1364019" cy="41520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(1)</a:t>
            </a:r>
            <a:endParaRPr lang="ru-RU" dirty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513182" y="1848242"/>
            <a:ext cx="6627845" cy="41520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uk-UA" b="1" dirty="0"/>
              <a:t>Теплова потужність, що витрачається</a:t>
            </a:r>
            <a:endParaRPr lang="ru-RU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Прямоугольник 5"/>
              <p:cNvSpPr/>
              <p:nvPr/>
            </p:nvSpPr>
            <p:spPr>
              <a:xfrm>
                <a:off x="3945297" y="2335541"/>
                <a:ext cx="366363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ru-RU" sz="2000" i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ru-RU" sz="2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ru-RU" sz="2000" i="0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r>
                        <a:rPr lang="ru-RU" sz="20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ru-RU" sz="2000" i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ru-RU" sz="20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ru-RU" sz="2000" i="0">
                              <a:latin typeface="Cambria Math" panose="02040503050406030204" pitchFamily="18" charset="0"/>
                            </a:rPr>
                            <m:t>13</m:t>
                          </m:r>
                        </m:sub>
                      </m:sSub>
                      <m:r>
                        <a:rPr lang="ru-RU" sz="20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ru-RU" sz="2000" i="0">
                              <a:latin typeface="Cambria Math" panose="02040503050406030204" pitchFamily="18" charset="0"/>
                            </a:rPr>
                            <m:t>14</m:t>
                          </m:r>
                        </m:sub>
                      </m:sSub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5297" y="2335541"/>
                <a:ext cx="3663632" cy="400110"/>
              </a:xfrm>
              <a:prstGeom prst="rect">
                <a:avLst/>
              </a:prstGeom>
              <a:blipFill>
                <a:blip r:embed="rId4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одзаголовок 2"/>
          <p:cNvSpPr txBox="1">
            <a:spLocks/>
          </p:cNvSpPr>
          <p:nvPr/>
        </p:nvSpPr>
        <p:spPr>
          <a:xfrm>
            <a:off x="10292638" y="2383976"/>
            <a:ext cx="1364019" cy="41520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(2)</a:t>
            </a:r>
            <a:endParaRPr lang="ru-RU" dirty="0"/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513182" y="2965761"/>
            <a:ext cx="9252858" cy="4152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uk-UA" b="1" dirty="0"/>
              <a:t>Втрати теплової потужності з продуктами згорання двигуна та котла</a:t>
            </a:r>
            <a:endParaRPr lang="ru-RU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Прямоугольник 11"/>
              <p:cNvSpPr/>
              <p:nvPr/>
            </p:nvSpPr>
            <p:spPr>
              <a:xfrm>
                <a:off x="4690017" y="3547551"/>
                <a:ext cx="215026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ru-RU" sz="2000" i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ru-RU" sz="2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ru-RU" sz="2000" i="0">
                              <a:latin typeface="Cambria Math" panose="02040503050406030204" pitchFamily="18" charset="0"/>
                            </a:rPr>
                            <m:t>9</m:t>
                          </m:r>
                        </m:sub>
                      </m:sSub>
                      <m:r>
                        <a:rPr lang="ru-RU" sz="20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ru-RU" sz="2000" i="0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0017" y="3547551"/>
                <a:ext cx="2150269" cy="400110"/>
              </a:xfrm>
              <a:prstGeom prst="rect">
                <a:avLst/>
              </a:prstGeom>
              <a:blipFill>
                <a:blip r:embed="rId5"/>
                <a:stretch>
                  <a:fillRect b="-75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Подзаголовок 2"/>
          <p:cNvSpPr txBox="1">
            <a:spLocks/>
          </p:cNvSpPr>
          <p:nvPr/>
        </p:nvSpPr>
        <p:spPr>
          <a:xfrm>
            <a:off x="10292638" y="3573213"/>
            <a:ext cx="1364019" cy="41520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(3)</a:t>
            </a:r>
            <a:endParaRPr lang="ru-RU" dirty="0"/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513182" y="4337948"/>
            <a:ext cx="9252858" cy="4152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uk-UA" b="1" dirty="0"/>
              <a:t>Термічний ККД міні - </a:t>
            </a:r>
            <a:r>
              <a:rPr lang="uk-UA" b="1" dirty="0" err="1"/>
              <a:t>ТЕЦ</a:t>
            </a:r>
            <a:endParaRPr lang="ru-RU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5" name="Прямоугольник 14"/>
              <p:cNvSpPr/>
              <p:nvPr/>
            </p:nvSpPr>
            <p:spPr>
              <a:xfrm>
                <a:off x="5139611" y="4216146"/>
                <a:ext cx="1381019" cy="7303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ru-RU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𝐹𝑡𝑜𝑡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9611" y="4216146"/>
                <a:ext cx="1381019" cy="73039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Подзаголовок 2"/>
          <p:cNvSpPr txBox="1">
            <a:spLocks/>
          </p:cNvSpPr>
          <p:nvPr/>
        </p:nvSpPr>
        <p:spPr>
          <a:xfrm>
            <a:off x="10292638" y="4337947"/>
            <a:ext cx="1364019" cy="41520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(4)</a:t>
            </a:r>
            <a:endParaRPr lang="ru-RU" dirty="0"/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513182" y="5362853"/>
            <a:ext cx="9252858" cy="4152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uk-UA" b="1" dirty="0"/>
              <a:t>Коефіцієнт використання теплоти</a:t>
            </a:r>
          </a:p>
          <a:p>
            <a:pPr algn="l"/>
            <a:r>
              <a:rPr lang="uk-UA" b="1" dirty="0"/>
              <a:t>палива міні - </a:t>
            </a:r>
            <a:r>
              <a:rPr lang="uk-UA" b="1" dirty="0" err="1"/>
              <a:t>ТЕЦ</a:t>
            </a:r>
            <a:endParaRPr lang="ru-RU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8" name="Прямоугольник 17"/>
              <p:cNvSpPr/>
              <p:nvPr/>
            </p:nvSpPr>
            <p:spPr>
              <a:xfrm>
                <a:off x="5139611" y="5317941"/>
                <a:ext cx="3204723" cy="7621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ru-RU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sub>
                          </m:sSub>
                          <m:r>
                            <a:rPr lang="ru-RU" sz="2000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d>
                                <m:dPr>
                                  <m:begChr m:val=""/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sz="2000" i="0">
                                      <a:latin typeface="Cambria Math" panose="02040503050406030204" pitchFamily="18" charset="0"/>
                                    </a:rPr>
                                    <m:t>ПГ (котел</m:t>
                                  </m:r>
                                </m:e>
                              </m:d>
                            </m:sub>
                          </m:sSub>
                          <m:r>
                            <a:rPr lang="ru-RU" sz="2000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d>
                                <m:dPr>
                                  <m:begChr m:val=""/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sz="2000" i="0">
                                      <a:latin typeface="Cambria Math" panose="02040503050406030204" pitchFamily="18" charset="0"/>
                                    </a:rPr>
                                    <m:t>ПГ (ДВЗ</m:t>
                                  </m:r>
                                </m:e>
                              </m:d>
                            </m:sub>
                          </m:sSub>
                        </m:den>
                      </m:f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9611" y="5317941"/>
                <a:ext cx="3204723" cy="76219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Подзаголовок 2"/>
          <p:cNvSpPr txBox="1">
            <a:spLocks/>
          </p:cNvSpPr>
          <p:nvPr/>
        </p:nvSpPr>
        <p:spPr>
          <a:xfrm>
            <a:off x="10292637" y="5491434"/>
            <a:ext cx="1364019" cy="41520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(5)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062681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AAF43E3F-C4F3-41EF-8D22-4A7E5B7C55E4}"/>
              </a:ext>
            </a:extLst>
          </p:cNvPr>
          <p:cNvSpPr/>
          <p:nvPr/>
        </p:nvSpPr>
        <p:spPr>
          <a:xfrm>
            <a:off x="11213269" y="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8025" y="164326"/>
            <a:ext cx="5411755" cy="701659"/>
          </a:xfrm>
        </p:spPr>
        <p:txBody>
          <a:bodyPr>
            <a:noAutofit/>
          </a:bodyPr>
          <a:lstStyle/>
          <a:p>
            <a:r>
              <a:rPr lang="uk-UA" sz="2000" b="1" dirty="0"/>
              <a:t>Витрата природного газу в котлах різної потужності  за двома умовами їх роботи</a:t>
            </a:r>
            <a:endParaRPr lang="ru-RU" sz="2000" b="1" dirty="0"/>
          </a:p>
        </p:txBody>
      </p:sp>
      <p:sp>
        <p:nvSpPr>
          <p:cNvPr id="24" name="Подзаголовок 2"/>
          <p:cNvSpPr txBox="1">
            <a:spLocks/>
          </p:cNvSpPr>
          <p:nvPr/>
        </p:nvSpPr>
        <p:spPr>
          <a:xfrm>
            <a:off x="5906355" y="149289"/>
            <a:ext cx="5411755" cy="7016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000" b="1" dirty="0"/>
              <a:t>Залежність термічного ККД міні - </a:t>
            </a:r>
            <a:r>
              <a:rPr lang="uk-UA" sz="2000" b="1" dirty="0" err="1"/>
              <a:t>ТЕЦ</a:t>
            </a:r>
            <a:r>
              <a:rPr lang="uk-UA" sz="2000" b="1" dirty="0"/>
              <a:t> від теплової потужності котла</a:t>
            </a:r>
            <a:endParaRPr lang="ru-RU" sz="2000" b="1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1617306" y="937780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911290" y="451966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xmlns="" val="1471703701"/>
              </p:ext>
            </p:extLst>
          </p:nvPr>
        </p:nvGraphicFramePr>
        <p:xfrm>
          <a:off x="198975" y="850135"/>
          <a:ext cx="5707380" cy="2730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xmlns="" val="550597514"/>
              </p:ext>
            </p:extLst>
          </p:nvPr>
        </p:nvGraphicFramePr>
        <p:xfrm>
          <a:off x="6181452" y="765602"/>
          <a:ext cx="4861560" cy="2517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xmlns="" val="1521206708"/>
              </p:ext>
            </p:extLst>
          </p:nvPr>
        </p:nvGraphicFramePr>
        <p:xfrm>
          <a:off x="3163078" y="4266066"/>
          <a:ext cx="5486399" cy="2382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Подзаголовок 2"/>
          <p:cNvSpPr txBox="1">
            <a:spLocks/>
          </p:cNvSpPr>
          <p:nvPr/>
        </p:nvSpPr>
        <p:spPr>
          <a:xfrm>
            <a:off x="2285999" y="3617929"/>
            <a:ext cx="7240556" cy="7016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000" b="1" dirty="0"/>
              <a:t>Залежності коефіцієнта використання теплоти палива (</a:t>
            </a:r>
            <a:r>
              <a:rPr lang="uk-UA" sz="2000" b="1" dirty="0" err="1"/>
              <a:t>КВП</a:t>
            </a:r>
            <a:r>
              <a:rPr lang="uk-UA" sz="2000" b="1" dirty="0"/>
              <a:t>) міні - </a:t>
            </a:r>
            <a:r>
              <a:rPr lang="uk-UA" sz="2000" b="1" dirty="0" err="1"/>
              <a:t>ТЕЦ</a:t>
            </a:r>
            <a:r>
              <a:rPr lang="uk-UA" sz="2000" b="1" dirty="0"/>
              <a:t> від теплової потужності котла </a:t>
            </a:r>
          </a:p>
        </p:txBody>
      </p:sp>
    </p:spTree>
    <p:extLst>
      <p:ext uri="{BB962C8B-B14F-4D97-AF65-F5344CB8AC3E}">
        <p14:creationId xmlns:p14="http://schemas.microsoft.com/office/powerpoint/2010/main" xmlns="" val="41926830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AAF43E3F-C4F3-41EF-8D22-4A7E5B7C55E4}"/>
              </a:ext>
            </a:extLst>
          </p:cNvPr>
          <p:cNvSpPr/>
          <p:nvPr/>
        </p:nvSpPr>
        <p:spPr>
          <a:xfrm>
            <a:off x="11213269" y="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6645" y="781873"/>
            <a:ext cx="5411755" cy="1037596"/>
          </a:xfrm>
        </p:spPr>
        <p:txBody>
          <a:bodyPr>
            <a:noAutofit/>
          </a:bodyPr>
          <a:lstStyle/>
          <a:p>
            <a:r>
              <a:rPr lang="uk-UA" sz="2000" b="1" dirty="0"/>
              <a:t>Залежність термічного ККД міні - </a:t>
            </a:r>
            <a:r>
              <a:rPr lang="uk-UA" sz="2000" b="1" dirty="0" err="1"/>
              <a:t>ТЕЦ</a:t>
            </a:r>
            <a:r>
              <a:rPr lang="uk-UA" sz="2000" b="1" dirty="0"/>
              <a:t>  від співвідношення  </a:t>
            </a:r>
            <a:r>
              <a:rPr lang="en-US" sz="2000" b="1" dirty="0"/>
              <a:t>N</a:t>
            </a:r>
            <a:r>
              <a:rPr lang="uk-UA" sz="2000" b="1" dirty="0"/>
              <a:t>т /</a:t>
            </a:r>
            <a:r>
              <a:rPr lang="en-US" sz="2000" b="1" dirty="0"/>
              <a:t>N</a:t>
            </a:r>
            <a:r>
              <a:rPr lang="uk-UA" sz="2000" b="1" dirty="0"/>
              <a:t>е</a:t>
            </a:r>
            <a:endParaRPr lang="ru-RU" sz="2000" b="1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1617306" y="937780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845976" y="437038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xmlns="" val="1199366903"/>
              </p:ext>
            </p:extLst>
          </p:nvPr>
        </p:nvGraphicFramePr>
        <p:xfrm>
          <a:off x="606645" y="1679510"/>
          <a:ext cx="5299633" cy="3610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xmlns="" val="4267505147"/>
              </p:ext>
            </p:extLst>
          </p:nvPr>
        </p:nvGraphicFramePr>
        <p:xfrm>
          <a:off x="6186196" y="1679509"/>
          <a:ext cx="5225143" cy="36109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Подзаголовок 2"/>
          <p:cNvSpPr txBox="1">
            <a:spLocks/>
          </p:cNvSpPr>
          <p:nvPr/>
        </p:nvSpPr>
        <p:spPr>
          <a:xfrm>
            <a:off x="6096000" y="829071"/>
            <a:ext cx="5411755" cy="10375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000" b="1" dirty="0"/>
              <a:t>Залежність </a:t>
            </a:r>
            <a:r>
              <a:rPr lang="uk-UA" sz="2000" b="1" dirty="0" err="1"/>
              <a:t>КВП</a:t>
            </a:r>
            <a:r>
              <a:rPr lang="uk-UA" sz="2000" b="1" dirty="0"/>
              <a:t> міні - </a:t>
            </a:r>
            <a:r>
              <a:rPr lang="uk-UA" sz="2000" b="1" dirty="0" err="1"/>
              <a:t>ТЕЦ</a:t>
            </a:r>
            <a:r>
              <a:rPr lang="uk-UA" sz="2000" b="1" dirty="0"/>
              <a:t>  від співвідношення  </a:t>
            </a:r>
            <a:r>
              <a:rPr lang="en-US" sz="2000" b="1" dirty="0"/>
              <a:t>N</a:t>
            </a:r>
            <a:r>
              <a:rPr lang="uk-UA" sz="2000" b="1" dirty="0"/>
              <a:t>т /</a:t>
            </a:r>
            <a:r>
              <a:rPr lang="en-US" sz="2000" b="1" dirty="0"/>
              <a:t>N</a:t>
            </a:r>
            <a:r>
              <a:rPr lang="uk-UA" sz="2000" b="1" dirty="0"/>
              <a:t>е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14358886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AAF43E3F-C4F3-41EF-8D22-4A7E5B7C55E4}"/>
              </a:ext>
            </a:extLst>
          </p:cNvPr>
          <p:cNvSpPr/>
          <p:nvPr/>
        </p:nvSpPr>
        <p:spPr>
          <a:xfrm>
            <a:off x="11213269" y="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45" y="239706"/>
            <a:ext cx="5411755" cy="1027721"/>
          </a:xfrm>
        </p:spPr>
        <p:txBody>
          <a:bodyPr>
            <a:noAutofit/>
          </a:bodyPr>
          <a:lstStyle/>
          <a:p>
            <a:r>
              <a:rPr lang="uk-UA" sz="2000" b="1" dirty="0"/>
              <a:t>Витрати природного газу  протягом опалювального періоду в котлах різної потужності за умови їх самостійної роботи</a:t>
            </a:r>
            <a:endParaRPr lang="ru-RU" sz="2000" b="1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1617306" y="937780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845976" y="440770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xmlns="" val="143316882"/>
              </p:ext>
            </p:extLst>
          </p:nvPr>
        </p:nvGraphicFramePr>
        <p:xfrm>
          <a:off x="311769" y="1158337"/>
          <a:ext cx="5664687" cy="3648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xmlns="" val="1851244929"/>
              </p:ext>
            </p:extLst>
          </p:nvPr>
        </p:nvGraphicFramePr>
        <p:xfrm>
          <a:off x="6248400" y="1267426"/>
          <a:ext cx="5900294" cy="3958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Подзаголовок 2"/>
          <p:cNvSpPr txBox="1">
            <a:spLocks/>
          </p:cNvSpPr>
          <p:nvPr/>
        </p:nvSpPr>
        <p:spPr>
          <a:xfrm>
            <a:off x="6416351" y="239705"/>
            <a:ext cx="5411755" cy="10277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000" b="1" dirty="0"/>
              <a:t>Витрати природного газу  протягом опалювального періоду в котлах різної потужності за умови їх сумісної роботи з КГУ</a:t>
            </a:r>
            <a:endParaRPr lang="ru-RU" sz="2000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Прямоугольник 1"/>
              <p:cNvSpPr/>
              <p:nvPr/>
            </p:nvSpPr>
            <p:spPr>
              <a:xfrm>
                <a:off x="845976" y="5486185"/>
                <a:ext cx="4280531" cy="7702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>
                              <a:latin typeface="Cambria Math" panose="02040503050406030204" pitchFamily="18" charset="0"/>
                            </a:rPr>
                            <m:t>В</m:t>
                          </m:r>
                        </m:e>
                        <m:sub>
                          <m:d>
                            <m:dPr>
                              <m:begChr m:val="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ПГ(котел</m:t>
                              </m:r>
                            </m:e>
                          </m:d>
                        </m:sub>
                      </m:sSub>
                      <m:r>
                        <a:rPr lang="ru-RU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d>
                                    <m:d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ru-RU" i="0">
                                          <a:latin typeface="Cambria Math" panose="02040503050406030204" pitchFamily="18" charset="0"/>
                                        </a:rPr>
                                        <m:t>котел</m:t>
                                      </m:r>
                                    </m:e>
                                  </m:d>
                                </m:sub>
                              </m:sSub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d>
                                    <m:dPr>
                                      <m:begChr m:val=""/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ru-RU" i="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  <m:r>
                                        <a:rPr lang="ru-RU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𝑂</m:t>
                                      </m:r>
                                    </m:e>
                                  </m:d>
                                </m:sub>
                              </m:sSub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d>
                                <m:d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ru-RU" i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ru-RU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ru-RU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sSubSup>
                                <m:sSubSup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sub>
                                <m:sup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p>
                              </m:sSubSup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den>
                          </m:f>
                        </m:e>
                        <m:sub/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976" y="5486185"/>
                <a:ext cx="4280531" cy="7702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Прямоугольник 2"/>
              <p:cNvSpPr/>
              <p:nvPr/>
            </p:nvSpPr>
            <p:spPr>
              <a:xfrm>
                <a:off x="6941976" y="5419746"/>
                <a:ext cx="4764381" cy="8027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>
                              <a:latin typeface="Cambria Math" panose="02040503050406030204" pitchFamily="18" charset="0"/>
                            </a:rPr>
                            <m:t>В</m:t>
                          </m:r>
                        </m:e>
                        <m:sub>
                          <m:d>
                            <m:dPr>
                              <m:begChr m:val=""/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ПГ(міні−ТЕЦ</m:t>
                              </m:r>
                            </m:e>
                          </m:d>
                        </m:sub>
                      </m:sSub>
                      <m:r>
                        <a:rPr lang="ru-RU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d>
                                    <m:d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ru-RU" i="0">
                                          <a:latin typeface="Cambria Math" panose="02040503050406030204" pitchFamily="18" charset="0"/>
                                        </a:rPr>
                                        <m:t>котел</m:t>
                                      </m:r>
                                    </m:e>
                                  </m:d>
                                </m:sub>
                              </m:sSub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d>
                                    <m:dPr>
                                      <m:begChr m:val=""/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ru-RU" i="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  <m:r>
                                        <a:rPr lang="ru-RU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𝑂</m:t>
                                      </m:r>
                                    </m:e>
                                  </m:d>
                                </m:sub>
                              </m:sSub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d>
                                <m:d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ru-RU" i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ru-RU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ru-RU" i="0">
                                          <a:latin typeface="Cambria Math" panose="02040503050406030204" pitchFamily="18" charset="0"/>
                                        </a:rPr>
                                        <m:t>сум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sSubSup>
                                <m:sSubSup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sub>
                                <m:sup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p>
                              </m:sSubSup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den>
                          </m:f>
                        </m:e>
                        <m:sub/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1976" y="5419746"/>
                <a:ext cx="4764381" cy="80278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Подзаголовок 2">
            <a:extLst>
              <a:ext uri="{FF2B5EF4-FFF2-40B4-BE49-F238E27FC236}">
                <a16:creationId xmlns:a16="http://schemas.microsoft.com/office/drawing/2014/main" xmlns="" id="{C5D97089-5E3D-4F4F-9E01-D439A4BD59F5}"/>
              </a:ext>
            </a:extLst>
          </p:cNvPr>
          <p:cNvSpPr txBox="1">
            <a:spLocks/>
          </p:cNvSpPr>
          <p:nvPr/>
        </p:nvSpPr>
        <p:spPr>
          <a:xfrm>
            <a:off x="4961927" y="5663717"/>
            <a:ext cx="1364019" cy="41520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(9)</a:t>
            </a:r>
            <a:endParaRPr lang="ru-RU" dirty="0"/>
          </a:p>
        </p:txBody>
      </p:sp>
      <p:sp>
        <p:nvSpPr>
          <p:cNvPr id="15" name="Подзаголовок 2">
            <a:extLst>
              <a:ext uri="{FF2B5EF4-FFF2-40B4-BE49-F238E27FC236}">
                <a16:creationId xmlns:a16="http://schemas.microsoft.com/office/drawing/2014/main" xmlns="" id="{80E57EE6-FA99-45CF-A047-C650673653B3}"/>
              </a:ext>
            </a:extLst>
          </p:cNvPr>
          <p:cNvSpPr txBox="1">
            <a:spLocks/>
          </p:cNvSpPr>
          <p:nvPr/>
        </p:nvSpPr>
        <p:spPr>
          <a:xfrm>
            <a:off x="11213269" y="5645890"/>
            <a:ext cx="1364019" cy="41520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(10)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58495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AAF43E3F-C4F3-41EF-8D22-4A7E5B7C55E4}"/>
              </a:ext>
            </a:extLst>
          </p:cNvPr>
          <p:cNvSpPr/>
          <p:nvPr/>
        </p:nvSpPr>
        <p:spPr>
          <a:xfrm>
            <a:off x="11213269" y="-1"/>
            <a:ext cx="1055671" cy="9410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45" y="239706"/>
            <a:ext cx="5411755" cy="1458465"/>
          </a:xfrm>
        </p:spPr>
        <p:txBody>
          <a:bodyPr>
            <a:noAutofit/>
          </a:bodyPr>
          <a:lstStyle/>
          <a:p>
            <a:r>
              <a:rPr lang="uk-UA" sz="2000" b="1" dirty="0"/>
              <a:t>Скорочення споживання  природного газу  протягом опалювального періоду в котлах різної потужності за умови їх сумісної роботи з КГУ</a:t>
            </a:r>
            <a:endParaRPr lang="ru-RU" sz="2000" b="1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161731" y="23970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1617306" y="937780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845976" y="440770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xmlns="" val="3184694519"/>
              </p:ext>
            </p:extLst>
          </p:nvPr>
        </p:nvGraphicFramePr>
        <p:xfrm>
          <a:off x="73439" y="1404274"/>
          <a:ext cx="6633366" cy="48332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xmlns="" val="4036605435"/>
              </p:ext>
            </p:extLst>
          </p:nvPr>
        </p:nvGraphicFramePr>
        <p:xfrm>
          <a:off x="6372186" y="1701500"/>
          <a:ext cx="5455920" cy="3329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Подзаголовок 2"/>
          <p:cNvSpPr txBox="1">
            <a:spLocks/>
          </p:cNvSpPr>
          <p:nvPr/>
        </p:nvSpPr>
        <p:spPr>
          <a:xfrm>
            <a:off x="6096000" y="255076"/>
            <a:ext cx="5411755" cy="14584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000" b="1" dirty="0"/>
              <a:t>Сумарне скорочення споживання  природного газу  протягом опалювального періоду в котлах різної потужності за умови їх сумісної роботи з КГУ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39319748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AAF43E3F-C4F3-41EF-8D22-4A7E5B7C55E4}"/>
              </a:ext>
            </a:extLst>
          </p:cNvPr>
          <p:cNvSpPr/>
          <p:nvPr/>
        </p:nvSpPr>
        <p:spPr>
          <a:xfrm>
            <a:off x="11213269" y="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45" y="239706"/>
            <a:ext cx="5411755" cy="1458465"/>
          </a:xfrm>
        </p:spPr>
        <p:txBody>
          <a:bodyPr>
            <a:noAutofit/>
          </a:bodyPr>
          <a:lstStyle/>
          <a:p>
            <a:r>
              <a:rPr lang="uk-UA" sz="2000" b="1" dirty="0"/>
              <a:t>Грошовий еквівалент скорочення споживання  природного газу  протягом опалювального періоду в котлах різної потужності за умови їх сумісної роботи з КГУ</a:t>
            </a:r>
            <a:endParaRPr lang="ru-RU" sz="2000" b="1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161731" y="23970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1617306" y="937780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892629" y="436104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xmlns="" val="3831942601"/>
              </p:ext>
            </p:extLst>
          </p:nvPr>
        </p:nvGraphicFramePr>
        <p:xfrm>
          <a:off x="749558" y="1577638"/>
          <a:ext cx="4979437" cy="3632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Прямоугольник 1"/>
              <p:cNvSpPr/>
              <p:nvPr/>
            </p:nvSpPr>
            <p:spPr>
              <a:xfrm>
                <a:off x="6036906" y="891734"/>
                <a:ext cx="1660519" cy="7489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>
                              <a:latin typeface="Cambria Math" panose="02040503050406030204" pitchFamily="18" charset="0"/>
                            </a:rPr>
                            <m:t>С</m:t>
                          </m:r>
                        </m:e>
                        <m:sub>
                          <m:r>
                            <a:rPr lang="ru-RU" sz="2000" i="1">
                              <a:latin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  <m:r>
                        <a:rPr lang="ru-RU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2000" b="0" i="1" smtClean="0">
                                      <a:latin typeface="Cambria Math" panose="02040503050406030204" pitchFamily="18" charset="0"/>
                                    </a:rPr>
                                    <m:t>С</m:t>
                                  </m:r>
                                </m:e>
                                <m:sub>
                                  <m: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  <m:r>
                                    <a:rPr lang="ru-RU" sz="2000" i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ru-RU" sz="2000" i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6906" y="891734"/>
                <a:ext cx="1660519" cy="7489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одзаголовок 2"/>
          <p:cNvSpPr txBox="1">
            <a:spLocks/>
          </p:cNvSpPr>
          <p:nvPr/>
        </p:nvSpPr>
        <p:spPr>
          <a:xfrm>
            <a:off x="6096000" y="420369"/>
            <a:ext cx="4550229" cy="4152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000" b="1" dirty="0"/>
              <a:t>Собівартість електричної енергії </a:t>
            </a:r>
            <a:endParaRPr lang="ru-RU" sz="2000" b="1" dirty="0"/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11086193" y="973309"/>
            <a:ext cx="1364019" cy="4152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000" dirty="0"/>
              <a:t>(11)</a:t>
            </a:r>
            <a:endParaRPr lang="ru-RU" sz="2000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Прямоугольник 2"/>
              <p:cNvSpPr/>
              <p:nvPr/>
            </p:nvSpPr>
            <p:spPr>
              <a:xfrm>
                <a:off x="6140322" y="3561385"/>
                <a:ext cx="5756988" cy="1938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uk-UA" sz="16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  <a:r>
                  <a:rPr lang="uk-UA" sz="1600" baseline="-25000" dirty="0" err="1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uk-UA" sz="16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амортизаційні витрати, грн;</a:t>
                </a:r>
                <a:endParaRPr lang="ru-RU" sz="16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uk-UA" sz="1600" dirty="0" err="1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  <a:r>
                  <a:rPr lang="uk-UA" sz="1600" baseline="-25000" dirty="0" err="1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Т.Р</a:t>
                </a:r>
                <a:r>
                  <a:rPr lang="uk-UA" sz="1600" baseline="-250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uk-UA" sz="16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витати на технічний ремонт, грн;                                       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ru-RU" sz="160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ru-RU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uk-UA" sz="1600" b="0" i="1" smtClean="0">
                                <a:latin typeface="Cambria Math" panose="02040503050406030204" pitchFamily="18" charset="0"/>
                              </a:rPr>
                              <m:t>С</m:t>
                            </m:r>
                          </m:e>
                          <m:sub>
                            <m:r>
                              <a:rPr lang="uk-UA" sz="1600" b="0" i="1" smtClean="0">
                                <a:latin typeface="Cambria Math" panose="02040503050406030204" pitchFamily="18" charset="0"/>
                              </a:rPr>
                              <m:t>ПГ</m:t>
                            </m:r>
                          </m:sub>
                        </m:sSub>
                      </m:e>
                    </m:nary>
                  </m:oMath>
                </a14:m>
                <a:r>
                  <a:rPr lang="ru-RU" sz="1600" dirty="0"/>
                  <a:t/>
                </a:r>
                <a:r>
                  <a:rPr lang="uk-UA" sz="16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</a:t>
                </a:r>
                <a:r>
                  <a:rPr lang="ru-RU" sz="1600" dirty="0"/>
                  <a:t/>
                </a:r>
                <a:r>
                  <a:rPr lang="uk-UA" sz="1600" dirty="0"/>
                  <a:t>витрати на природний  газ, грн;</a:t>
                </a:r>
              </a:p>
              <a:p>
                <a:pPr>
                  <a:lnSpc>
                    <a:spcPct val="150000"/>
                  </a:lnSpc>
                </a:pPr>
                <a:r>
                  <a:rPr lang="uk-UA" sz="1600" dirty="0" err="1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  <a:r>
                  <a:rPr lang="uk-UA" sz="1600" baseline="-25000" dirty="0" err="1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З.П</a:t>
                </a:r>
                <a:r>
                  <a:rPr lang="uk-UA" sz="1600" baseline="-250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uk-UA" sz="16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</a:t>
                </a:r>
                <a:r>
                  <a:rPr lang="ru-RU" sz="1600" dirty="0"/>
                  <a:t/>
                </a:r>
                <a:r>
                  <a:rPr lang="uk-UA" sz="1600" dirty="0"/>
                  <a:t>витрати на заробітну плату, грн;</a:t>
                </a: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uk-UA" sz="16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0.22 ∙</a:t>
                </a:r>
                <a:r>
                  <a:rPr lang="uk-UA" sz="1600" dirty="0" err="1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  <a:r>
                  <a:rPr lang="uk-UA" sz="1600" baseline="-25000" dirty="0" err="1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З.П</a:t>
                </a:r>
                <a:r>
                  <a:rPr lang="uk-UA" sz="1600" baseline="-250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uk-UA" sz="16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</a:t>
                </a:r>
                <a:r>
                  <a:rPr lang="ru-RU" sz="1600" dirty="0"/>
                  <a:t/>
                </a:r>
                <a:r>
                  <a:rPr lang="uk-UA" sz="1600" dirty="0"/>
                  <a:t>відрахування в розмірі 22%, грн.</a:t>
                </a:r>
                <a:endParaRPr lang="uk-UA" sz="16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0322" y="3561385"/>
                <a:ext cx="5756988" cy="1938992"/>
              </a:xfrm>
              <a:prstGeom prst="rect">
                <a:avLst/>
              </a:prstGeom>
              <a:blipFill>
                <a:blip r:embed="rId5"/>
                <a:stretch>
                  <a:fillRect l="-4762" b="-12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" name="Прямоугольник 18"/>
              <p:cNvSpPr/>
              <p:nvPr/>
            </p:nvSpPr>
            <p:spPr>
              <a:xfrm>
                <a:off x="6017436" y="2837716"/>
                <a:ext cx="5326971" cy="837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ru-RU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uk-UA" sz="2000" b="0" i="1" smtClean="0">
                                  <a:latin typeface="Cambria Math" panose="02040503050406030204" pitchFamily="18" charset="0"/>
                                </a:rPr>
                                <m:t>С</m:t>
                              </m:r>
                            </m:e>
                            <m:sub>
                              <m:r>
                                <a:rPr lang="uk-UA" sz="2000" b="0" i="1" smtClean="0">
                                  <a:latin typeface="Cambria Math" panose="02040503050406030204" pitchFamily="18" charset="0"/>
                                </a:rPr>
                                <m:t>і</m:t>
                              </m:r>
                            </m:sub>
                          </m:sSub>
                        </m:e>
                      </m:nary>
                      <m:r>
                        <a:rPr lang="ru-RU" sz="2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uk-UA" sz="2000" b="0" i="1" smtClean="0">
                              <a:latin typeface="Cambria Math" panose="02040503050406030204" pitchFamily="18" charset="0"/>
                            </a:rPr>
                            <m:t>С</m:t>
                          </m:r>
                        </m:e>
                        <m:sub>
                          <m:r>
                            <a:rPr lang="uk-UA" sz="2000" b="0" i="1" smtClean="0">
                              <a:latin typeface="Cambria Math" panose="02040503050406030204" pitchFamily="18" charset="0"/>
                            </a:rPr>
                            <m:t>А</m:t>
                          </m:r>
                        </m:sub>
                      </m:sSub>
                      <m:r>
                        <a:rPr lang="uk-UA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uk-UA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uk-UA" sz="2000" b="0" i="1" smtClean="0">
                              <a:latin typeface="Cambria Math" panose="02040503050406030204" pitchFamily="18" charset="0"/>
                            </a:rPr>
                            <m:t>С</m:t>
                          </m:r>
                        </m:e>
                        <m:sub>
                          <m:r>
                            <a:rPr lang="uk-UA" sz="2000" b="0" i="1" smtClean="0">
                              <a:latin typeface="Cambria Math" panose="02040503050406030204" pitchFamily="18" charset="0"/>
                            </a:rPr>
                            <m:t>тр</m:t>
                          </m:r>
                        </m:sub>
                      </m:sSub>
                      <m:r>
                        <a:rPr lang="uk-UA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uk-UA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uk-UA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uk-UA" sz="2000" b="0" i="1" smtClean="0">
                                  <a:latin typeface="Cambria Math" panose="02040503050406030204" pitchFamily="18" charset="0"/>
                                </a:rPr>
                                <m:t>С</m:t>
                              </m:r>
                            </m:e>
                            <m:sub>
                              <m:r>
                                <a:rPr lang="uk-UA" sz="2000" b="0" i="1" smtClean="0">
                                  <a:latin typeface="Cambria Math" panose="02040503050406030204" pitchFamily="18" charset="0"/>
                                </a:rPr>
                                <m:t>ПГ</m:t>
                              </m:r>
                            </m:sub>
                          </m:sSub>
                          <m:r>
                            <a:rPr lang="uk-UA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uk-UA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uk-UA" sz="2000" b="0" i="1" smtClean="0">
                                  <a:latin typeface="Cambria Math" panose="02040503050406030204" pitchFamily="18" charset="0"/>
                                </a:rPr>
                                <m:t>С</m:t>
                              </m:r>
                            </m:e>
                            <m:sub>
                              <m:r>
                                <a:rPr lang="uk-UA" sz="2000" b="0" i="1" smtClean="0">
                                  <a:latin typeface="Cambria Math" panose="02040503050406030204" pitchFamily="18" charset="0"/>
                                </a:rPr>
                                <m:t>З.П.</m:t>
                              </m:r>
                            </m:sub>
                          </m:sSub>
                          <m:r>
                            <a:rPr lang="uk-UA" sz="2000" b="0" i="1" smtClean="0">
                              <a:latin typeface="Cambria Math" panose="02040503050406030204" pitchFamily="18" charset="0"/>
                            </a:rPr>
                            <m:t>+0.22</m:t>
                          </m:r>
                          <m:r>
                            <a:rPr lang="uk-UA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uk-UA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uk-UA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С</m:t>
                              </m:r>
                            </m:e>
                            <m:sub>
                              <m:r>
                                <a:rPr lang="uk-UA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З.П.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7436" y="2837716"/>
                <a:ext cx="5326971" cy="837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Подзаголовок 2"/>
          <p:cNvSpPr txBox="1">
            <a:spLocks/>
          </p:cNvSpPr>
          <p:nvPr/>
        </p:nvSpPr>
        <p:spPr>
          <a:xfrm>
            <a:off x="11086194" y="3016499"/>
            <a:ext cx="1364019" cy="4152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000" dirty="0"/>
              <a:t>(12)</a:t>
            </a:r>
            <a:endParaRPr lang="ru-RU" sz="20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096000" y="1743915"/>
            <a:ext cx="5756988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sz="16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ƩС</a:t>
            </a:r>
            <a:r>
              <a:rPr lang="uk-UA" sz="1600" baseline="-25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1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– повна сума витрат за опалювальний період, грн;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sz="1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Ʃ</a:t>
            </a:r>
            <a:r>
              <a:rPr lang="en-US" sz="1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uk-UA" sz="1600" baseline="-250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о.п</a:t>
            </a:r>
            <a:r>
              <a:rPr lang="uk-UA" sz="1600" baseline="-25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1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– загальна кількість електричної енергії, отриманої </a:t>
            </a:r>
          </a:p>
          <a:p>
            <a:pPr algn="just">
              <a:lnSpc>
                <a:spcPct val="150000"/>
              </a:lnSpc>
            </a:pPr>
            <a:r>
              <a:rPr lang="uk-UA" sz="1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за опалювальний період, кВт.</a:t>
            </a:r>
            <a:r>
              <a:rPr lang="en-US" sz="1600" dirty="0"/>
              <a:t> </a:t>
            </a:r>
            <a:endParaRPr lang="ru-RU" sz="1600" dirty="0"/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Прямоугольник 5"/>
              <p:cNvSpPr/>
              <p:nvPr/>
            </p:nvSpPr>
            <p:spPr>
              <a:xfrm>
                <a:off x="6140322" y="5702020"/>
                <a:ext cx="355379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800" b="1">
                              <a:latin typeface="Cambria Math" panose="02040503050406030204" pitchFamily="18" charset="0"/>
                            </a:rPr>
                            <m:t>С</m:t>
                          </m:r>
                        </m:e>
                        <m:sub>
                          <m:r>
                            <a:rPr lang="ru-RU" sz="2800" b="1" i="1">
                              <a:latin typeface="Cambria Math" panose="02040503050406030204" pitchFamily="18" charset="0"/>
                            </a:rPr>
                            <m:t>𝑾</m:t>
                          </m:r>
                        </m:sub>
                      </m:sSub>
                      <m:r>
                        <a:rPr lang="ru-RU" sz="2800" b="1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2800" b="1" i="0"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ru-RU" sz="2800" b="1" i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ru-RU" sz="2800" b="1" i="0">
                          <a:latin typeface="Cambria Math" panose="02040503050406030204" pitchFamily="18" charset="0"/>
                        </a:rPr>
                        <m:t>𝟐𝟗</m:t>
                      </m:r>
                      <m:r>
                        <a:rPr lang="ru-RU" sz="2800" b="1" i="0">
                          <a:latin typeface="Cambria Math" panose="02040503050406030204" pitchFamily="18" charset="0"/>
                        </a:rPr>
                        <m:t> гр</m:t>
                      </m:r>
                      <m:f>
                        <m:fPr>
                          <m:type m:val="lin"/>
                          <m:ctrlPr>
                            <a:rPr lang="ru-RU" sz="2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b="1" i="0">
                              <a:latin typeface="Cambria Math" panose="02040503050406030204" pitchFamily="18" charset="0"/>
                            </a:rPr>
                            <m:t>н</m:t>
                          </m:r>
                        </m:num>
                        <m:den>
                          <m:r>
                            <a:rPr lang="ru-RU" sz="2800" b="1" i="0">
                              <a:latin typeface="Cambria Math" panose="02040503050406030204" pitchFamily="18" charset="0"/>
                            </a:rPr>
                            <m:t>к</m:t>
                          </m:r>
                        </m:den>
                      </m:f>
                      <m:r>
                        <a:rPr lang="ru-RU" sz="2800" b="1" i="0">
                          <a:latin typeface="Cambria Math" panose="02040503050406030204" pitchFamily="18" charset="0"/>
                        </a:rPr>
                        <m:t>Вт</m:t>
                      </m:r>
                    </m:oMath>
                  </m:oMathPara>
                </a14:m>
                <a:endParaRPr lang="ru-RU" sz="2800" b="1" dirty="0"/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0322" y="5702020"/>
                <a:ext cx="3553793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3310075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AAF43E3F-C4F3-41EF-8D22-4A7E5B7C55E4}"/>
              </a:ext>
            </a:extLst>
          </p:cNvPr>
          <p:cNvSpPr/>
          <p:nvPr/>
        </p:nvSpPr>
        <p:spPr>
          <a:xfrm>
            <a:off x="11213269" y="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161731" y="23970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1617306" y="937780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892629" y="436104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Прямоугольник 7"/>
              <p:cNvSpPr/>
              <p:nvPr/>
            </p:nvSpPr>
            <p:spPr>
              <a:xfrm>
                <a:off x="366326" y="1222125"/>
                <a:ext cx="11604850" cy="50783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-342900" algn="just">
                  <a:lnSpc>
                    <a:spcPct val="150000"/>
                  </a:lnSpc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uk-UA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Наведено класифікацію когенераційних установок за всіма можливими ознаками, галузі застосування КГУ різних типів в залежності від потужності, показники ефективності їх роботи.</a:t>
                </a:r>
                <a:endParaRPr lang="ru-RU" sz="14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 indent="-342900" algn="just">
                  <a:lnSpc>
                    <a:spcPct val="150000"/>
                  </a:lnSpc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uk-UA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На базі аналізу схеми руху потоків теплоти в тепловій схемі когенераційної установки на базі </a:t>
                </a:r>
                <a:r>
                  <a:rPr lang="uk-UA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теплогенератора та газопоршневої когенераційної установки запропоновано методику визначення енергетичних показників її роботи.</a:t>
                </a:r>
                <a:endParaRPr lang="ru-RU" sz="14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 indent="-342900" algn="just">
                  <a:lnSpc>
                    <a:spcPct val="150000"/>
                  </a:lnSpc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uk-UA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Доведено, що при збільшенні теплової потужності котла і сталому значенню електричної потужності КГУ  збільшуються чисельні значення показників ефективності роботи міні – </a:t>
                </a:r>
                <a:r>
                  <a:rPr lang="uk-UA" dirty="0" err="1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ТЕЦ</a:t>
                </a:r>
                <a:r>
                  <a:rPr lang="uk-UA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в середньому на 13% для термічного ККД та на 19,4% для </a:t>
                </a:r>
                <a:r>
                  <a:rPr lang="uk-UA" dirty="0" err="1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КВП</a:t>
                </a:r>
                <a:r>
                  <a:rPr lang="uk-UA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14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 indent="-342900" algn="just">
                  <a:lnSpc>
                    <a:spcPct val="150000"/>
                  </a:lnSpc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uk-UA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Отримано лінійні залежності показників ефективності роботи міні – </a:t>
                </a:r>
                <a:r>
                  <a:rPr lang="uk-UA" dirty="0" err="1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ТЕЦ</a:t>
                </a:r>
                <a:r>
                  <a:rPr lang="uk-UA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від співвідношення  </a:t>
                </a:r>
                <a:r>
                  <a:rPr lang="en-US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baseline="-250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uk-UA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/</a:t>
                </a:r>
                <a:r>
                  <a:rPr lang="en-US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baseline="-250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uk-UA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14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 indent="-342900" algn="just">
                  <a:lnSpc>
                    <a:spcPct val="150000"/>
                  </a:lnSpc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uk-UA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Визначена собівартість електричної енергії, отриманої в результаті роботи  газопоршневої когенераційної установки становить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С</m:t>
                        </m:r>
                      </m:e>
                      <m:sub>
                        <m:r>
                          <a:rPr lang="uk-UA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𝑊</m:t>
                        </m:r>
                      </m:sub>
                    </m:sSub>
                    <m:r>
                      <a:rPr lang="uk-UA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=7,29 грн/кВт</m:t>
                    </m:r>
                  </m:oMath>
                </a14:m>
                <a:r>
                  <a:rPr lang="uk-UA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що майже в 2 рази нижче  ніж в результаті роботи бензинового та дизельного генераторів. </a:t>
                </a:r>
                <a:endParaRPr lang="ru-RU" sz="14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326" y="1222125"/>
                <a:ext cx="11604850" cy="5078313"/>
              </a:xfrm>
              <a:prstGeom prst="rect">
                <a:avLst/>
              </a:prstGeom>
              <a:blipFill>
                <a:blip r:embed="rId3"/>
                <a:stretch>
                  <a:fillRect l="-420" r="-4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8171" y="448292"/>
            <a:ext cx="9144000" cy="652721"/>
          </a:xfrm>
        </p:spPr>
        <p:txBody>
          <a:bodyPr/>
          <a:lstStyle/>
          <a:p>
            <a:r>
              <a:rPr lang="uk-UA" b="1" dirty="0"/>
              <a:t>ЗАГАЛЬНІ ВИСНОВКИ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574775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1256" y="597158"/>
            <a:ext cx="11663265" cy="6046237"/>
          </a:xfrm>
        </p:spPr>
        <p:txBody>
          <a:bodyPr>
            <a:normAutofit fontScale="90000"/>
          </a:bodyPr>
          <a:lstStyle/>
          <a:p>
            <a:pPr algn="l"/>
            <a:r>
              <a:rPr lang="uk-UA" sz="2400" b="1" dirty="0"/>
              <a:t/>
            </a:r>
            <a:br>
              <a:rPr lang="uk-UA" sz="2400" b="1" dirty="0"/>
            </a:br>
            <a:r>
              <a:rPr lang="uk-UA" sz="2400" b="1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uk-UA" sz="4000" b="1" dirty="0"/>
              <a:t/>
            </a:r>
            <a:br>
              <a:rPr lang="uk-UA" sz="4000" b="1" dirty="0"/>
            </a:br>
            <a:r>
              <a:rPr lang="uk-UA" sz="2400" b="1" dirty="0"/>
              <a:t/>
            </a:r>
            <a:br>
              <a:rPr lang="uk-UA" sz="2400" b="1" dirty="0"/>
            </a:br>
            <a:r>
              <a:rPr lang="uk-UA" sz="2700" b="1" u="sng" dirty="0"/>
              <a:t>Мета дослідження</a:t>
            </a:r>
            <a:r>
              <a:rPr lang="uk-UA" sz="2700" b="1" dirty="0"/>
              <a:t>: </a:t>
            </a:r>
            <a:r>
              <a:rPr lang="uk-UA" sz="2700" dirty="0"/>
              <a:t>теоретичне обґрунтування застосування когенераційних установок для підвищення енергетичної ефективності об1єктів генерації теплоти на основі термодинамічного аналізу.</a:t>
            </a:r>
            <a:br>
              <a:rPr lang="uk-UA" sz="2700" dirty="0"/>
            </a:br>
            <a:r>
              <a:rPr lang="uk-UA" sz="2700" dirty="0"/>
              <a:t> 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uk-UA" sz="2700" dirty="0"/>
              <a:t>Для досягнення поставленої мети в роботі були поставлені та вирішені наступні </a:t>
            </a:r>
            <a:r>
              <a:rPr lang="uk-UA" sz="2700" b="1" u="sng" dirty="0"/>
              <a:t>задачі</a:t>
            </a:r>
            <a:r>
              <a:rPr lang="uk-UA" sz="2700" u="sng" dirty="0"/>
              <a:t>: 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uk-UA" sz="2700" dirty="0"/>
              <a:t>-   розглянута класифікація існуючих когенераційних установок;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uk-UA" sz="2700" dirty="0"/>
              <a:t>систематизовано показники ефективності КГУ;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uk-UA" sz="2700" dirty="0"/>
              <a:t>запропонування теплової схеми міні-</a:t>
            </a:r>
            <a:r>
              <a:rPr lang="uk-UA" sz="2700" dirty="0" err="1"/>
              <a:t>ТЕЦ</a:t>
            </a:r>
            <a:r>
              <a:rPr lang="uk-UA" sz="2700" dirty="0"/>
              <a:t>  у складі когенераційної  газопоршневої  установки та теплогенератора;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uk-UA" sz="2700" dirty="0"/>
              <a:t>визначення показників ефективності роботи запропонованого комплексу «котел + КГУ»;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uk-UA" sz="2700" dirty="0"/>
              <a:t>визначення економічної та екологічної ефективності застосування когенераційних установок  для діючих об’єктах генерації теплоти.</a:t>
            </a:r>
            <a:br>
              <a:rPr lang="uk-UA" sz="2700" dirty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> </a:t>
            </a:r>
            <a:r>
              <a:rPr lang="uk-UA" sz="2700" b="1" u="sng" dirty="0"/>
              <a:t>Об’єктом дослідження </a:t>
            </a:r>
            <a:r>
              <a:rPr lang="uk-UA" sz="2700" dirty="0"/>
              <a:t>обрано теплову схему міні – </a:t>
            </a:r>
            <a:r>
              <a:rPr lang="uk-UA" sz="2700" dirty="0" err="1"/>
              <a:t>ТЕЦ</a:t>
            </a:r>
            <a:r>
              <a:rPr lang="uk-UA" sz="2700" dirty="0"/>
              <a:t> у складі </a:t>
            </a:r>
            <a:r>
              <a:rPr lang="uk-UA" sz="2700" b="1" dirty="0"/>
              <a:t> </a:t>
            </a:r>
            <a:r>
              <a:rPr lang="uk-UA" sz="2700" dirty="0"/>
              <a:t>когенераційної  газопоршневої  установки та теплогенератора.</a:t>
            </a:r>
            <a:br>
              <a:rPr lang="uk-UA" sz="2700" dirty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uk-UA" sz="2700" b="1" u="sng" dirty="0"/>
              <a:t>Предмет дослідження</a:t>
            </a:r>
            <a:r>
              <a:rPr lang="uk-UA" sz="2700" b="1" dirty="0"/>
              <a:t> </a:t>
            </a:r>
            <a:r>
              <a:rPr lang="uk-UA" sz="2700" dirty="0"/>
              <a:t>– теплоенергетичні потоки в  тепловій схемі міні – </a:t>
            </a:r>
            <a:r>
              <a:rPr lang="uk-UA" sz="2700" dirty="0" err="1"/>
              <a:t>ТЕЦ</a:t>
            </a:r>
            <a:r>
              <a:rPr lang="uk-UA" sz="2700" dirty="0"/>
              <a:t> 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AF43E3F-C4F3-41EF-8D22-4A7E5B7C55E4}"/>
              </a:ext>
            </a:extLst>
          </p:cNvPr>
          <p:cNvSpPr/>
          <p:nvPr/>
        </p:nvSpPr>
        <p:spPr>
          <a:xfrm>
            <a:off x="11388797" y="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8603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8171" y="448292"/>
            <a:ext cx="9144000" cy="652721"/>
          </a:xfrm>
        </p:spPr>
        <p:txBody>
          <a:bodyPr/>
          <a:lstStyle/>
          <a:p>
            <a:r>
              <a:rPr lang="uk-UA" b="1" dirty="0"/>
              <a:t>СТРУКТУРА  ЕНЕРГЕТИЧНОЇ КОГЕНЕРАЦІЙНОЇ УСТАНОВКИ</a:t>
            </a:r>
            <a:endParaRPr lang="ru-RU" b="1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b="9659"/>
          <a:stretch/>
        </p:blipFill>
        <p:spPr bwMode="auto">
          <a:xfrm>
            <a:off x="1066800" y="1035698"/>
            <a:ext cx="9775371" cy="47212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AAF43E3F-C4F3-41EF-8D22-4A7E5B7C55E4}"/>
              </a:ext>
            </a:extLst>
          </p:cNvPr>
          <p:cNvSpPr/>
          <p:nvPr/>
        </p:nvSpPr>
        <p:spPr>
          <a:xfrm>
            <a:off x="11388797" y="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8725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8171" y="448292"/>
            <a:ext cx="9144000" cy="652721"/>
          </a:xfrm>
        </p:spPr>
        <p:txBody>
          <a:bodyPr/>
          <a:lstStyle/>
          <a:p>
            <a:r>
              <a:rPr lang="uk-UA" b="1" dirty="0"/>
              <a:t>КЛАСИФІКАЦІЯ КОГЕНЕРАЦІЙНИХ УСТАНОВОК (ПОЧАТОК)</a:t>
            </a:r>
            <a:endParaRPr lang="ru-RU" b="1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4111104261"/>
              </p:ext>
            </p:extLst>
          </p:nvPr>
        </p:nvGraphicFramePr>
        <p:xfrm>
          <a:off x="541175" y="719666"/>
          <a:ext cx="11140751" cy="5718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AAF43E3F-C4F3-41EF-8D22-4A7E5B7C55E4}"/>
              </a:ext>
            </a:extLst>
          </p:cNvPr>
          <p:cNvSpPr/>
          <p:nvPr/>
        </p:nvSpPr>
        <p:spPr>
          <a:xfrm>
            <a:off x="11388797" y="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5727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8171" y="448292"/>
            <a:ext cx="9144000" cy="652721"/>
          </a:xfrm>
        </p:spPr>
        <p:txBody>
          <a:bodyPr/>
          <a:lstStyle/>
          <a:p>
            <a:r>
              <a:rPr lang="uk-UA" b="1" dirty="0"/>
              <a:t>КЛАСИФІКАЦІЯ КОГЕНЕРАЦІЙНИХ УСТАНОВОК (ЗАКІНЧЕННЯ)</a:t>
            </a:r>
            <a:endParaRPr lang="ru-RU" b="1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3318324208"/>
              </p:ext>
            </p:extLst>
          </p:nvPr>
        </p:nvGraphicFramePr>
        <p:xfrm>
          <a:off x="541176" y="719666"/>
          <a:ext cx="11346024" cy="5718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AF43E3F-C4F3-41EF-8D22-4A7E5B7C55E4}"/>
              </a:ext>
            </a:extLst>
          </p:cNvPr>
          <p:cNvSpPr/>
          <p:nvPr/>
        </p:nvSpPr>
        <p:spPr>
          <a:xfrm>
            <a:off x="11388797" y="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2049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8171" y="448292"/>
            <a:ext cx="9144000" cy="1063267"/>
          </a:xfrm>
        </p:spPr>
        <p:txBody>
          <a:bodyPr>
            <a:normAutofit/>
          </a:bodyPr>
          <a:lstStyle/>
          <a:p>
            <a:r>
              <a:rPr lang="uk-UA" b="1" dirty="0"/>
              <a:t>ГАЛУЗЬ ЗАСТОСУВАННЯ, ВИД ТА ДІАПАЗОН  ПОТУЖНОСТІ КОГЕНЕРАЦІЙНИХ УСТАНОВОК</a:t>
            </a:r>
            <a:endParaRPr lang="ru-RU" b="1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2557839439"/>
              </p:ext>
            </p:extLst>
          </p:nvPr>
        </p:nvGraphicFramePr>
        <p:xfrm>
          <a:off x="587829" y="1511559"/>
          <a:ext cx="11103427" cy="4329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AAF43E3F-C4F3-41EF-8D22-4A7E5B7C55E4}"/>
              </a:ext>
            </a:extLst>
          </p:cNvPr>
          <p:cNvSpPr/>
          <p:nvPr/>
        </p:nvSpPr>
        <p:spPr>
          <a:xfrm>
            <a:off x="11388797" y="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1778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8171" y="448292"/>
            <a:ext cx="9144000" cy="1063267"/>
          </a:xfrm>
        </p:spPr>
        <p:txBody>
          <a:bodyPr>
            <a:normAutofit/>
          </a:bodyPr>
          <a:lstStyle/>
          <a:p>
            <a:r>
              <a:rPr lang="uk-UA" b="1" dirty="0"/>
              <a:t>ПОКАЗНИКИ ЕФЕКТИВНОСТІ КОГЕНЕРАЦІЙНИХ УСТАНОВОК</a:t>
            </a:r>
            <a:endParaRPr lang="ru-RU" b="1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727923101"/>
              </p:ext>
            </p:extLst>
          </p:nvPr>
        </p:nvGraphicFramePr>
        <p:xfrm>
          <a:off x="587829" y="1511559"/>
          <a:ext cx="11103427" cy="4329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AF43E3F-C4F3-41EF-8D22-4A7E5B7C55E4}"/>
              </a:ext>
            </a:extLst>
          </p:cNvPr>
          <p:cNvSpPr/>
          <p:nvPr/>
        </p:nvSpPr>
        <p:spPr>
          <a:xfrm>
            <a:off x="11388797" y="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3108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4440" y="448293"/>
            <a:ext cx="10804849" cy="820670"/>
          </a:xfrm>
        </p:spPr>
        <p:txBody>
          <a:bodyPr>
            <a:noAutofit/>
          </a:bodyPr>
          <a:lstStyle/>
          <a:p>
            <a:r>
              <a:rPr lang="uk-UA" b="1" dirty="0"/>
              <a:t>ПРИКЛАДИ ВИКОРИСТАННЯ КОГЕНЕРАЦІЙНИХ УСТАНОВОК В КОМУНАЛЬНІЙ ЕНЕРГЕТИЦІ</a:t>
            </a:r>
            <a:endParaRPr lang="ru-RU" b="1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AF43E3F-C4F3-41EF-8D22-4A7E5B7C55E4}"/>
              </a:ext>
            </a:extLst>
          </p:cNvPr>
          <p:cNvSpPr/>
          <p:nvPr/>
        </p:nvSpPr>
        <p:spPr>
          <a:xfrm>
            <a:off x="11388797" y="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Рисунок 4" descr="herson-3-kogeneratsiyni-ustanovki-ke-mng-500-as-bi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0746" y="1137938"/>
            <a:ext cx="4137660" cy="27584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468086" y="3968465"/>
            <a:ext cx="50229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1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Когенерацiйна установка </a:t>
            </a:r>
            <a:r>
              <a:rPr lang="uk-UA" sz="16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KE-MNG</a:t>
            </a:r>
            <a:r>
              <a:rPr lang="uk-UA" sz="1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500-AS електричною потужністю 530 кВт на базi двигуна </a:t>
            </a:r>
            <a:r>
              <a:rPr lang="uk-UA" sz="16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MAN</a:t>
            </a:r>
            <a:r>
              <a:rPr lang="uk-UA" sz="1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в одній з котелень  </a:t>
            </a:r>
            <a:r>
              <a:rPr lang="uk-UA" sz="16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КПТМ</a:t>
            </a:r>
            <a:r>
              <a:rPr lang="uk-UA" sz="1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uk-UA" sz="16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Черкаситеплокомуненерго</a:t>
            </a:r>
            <a:r>
              <a:rPr lang="uk-UA" sz="1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0864" y="5043505"/>
            <a:ext cx="58907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Для забезпечення енергонезалежності критичної інфраструктури в м. Черкаси працює близько 18 установок загальною потужністю 20 </a:t>
            </a:r>
            <a:r>
              <a:rPr lang="uk-UA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МВт</a:t>
            </a:r>
            <a:r>
              <a:rPr lang="uk-UA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що дозволяє зберегти теплопостачання в місті та віддавати до 90% електроенергії в мережу.</a:t>
            </a:r>
            <a:endParaRPr lang="ru-RU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https://zdgromada.gov.ua/wp-content/uploads/2024/12/469251783_1212805216982764_4537990434135285226_n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60782" y="1137938"/>
            <a:ext cx="4485299" cy="27584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6035544" y="3968465"/>
            <a:ext cx="501053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spcAft>
                <a:spcPts val="0"/>
              </a:spcAft>
            </a:pPr>
            <a:r>
              <a:rPr lang="uk-UA" sz="16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Когенераційна</a:t>
            </a:r>
            <a:r>
              <a:rPr lang="uk-UA" sz="1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установка  CENTO 200 </a:t>
            </a:r>
            <a:endParaRPr lang="ru-RU" sz="1600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ctr">
              <a:spcAft>
                <a:spcPts val="0"/>
              </a:spcAft>
            </a:pPr>
            <a:r>
              <a:rPr lang="uk-UA" sz="1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TEDOM</a:t>
            </a:r>
            <a:r>
              <a:rPr lang="uk-UA" sz="1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 електричною потужністю 200 кВт на одній з котелень  </a:t>
            </a:r>
          </a:p>
          <a:p>
            <a:pPr marL="457200" algn="ctr">
              <a:spcAft>
                <a:spcPts val="0"/>
              </a:spcAft>
            </a:pPr>
            <a:r>
              <a:rPr lang="uk-UA" sz="1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КП «ЗДОЛБУНІВКОМУНЕНЕРГІЯ»</a:t>
            </a:r>
            <a:endParaRPr lang="ru-RU" sz="1600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60841" y="5043505"/>
            <a:ext cx="58129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У 2024 році  на двох котельнях  комунального підприємства «ЗДОЛБУНІВКОМУНЕНЕРГІЯ»  було встановлено  газопоршневі  КГУ CENTO 200 виробництва компанії 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TEDOM</a:t>
            </a:r>
            <a:r>
              <a:rPr lang="uk-UA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електричною потужністю 200 кВт. </a:t>
            </a:r>
            <a:endParaRPr lang="ru-RU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2687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8171" y="448292"/>
            <a:ext cx="9144000" cy="802010"/>
          </a:xfrm>
        </p:spPr>
        <p:txBody>
          <a:bodyPr>
            <a:normAutofit/>
          </a:bodyPr>
          <a:lstStyle/>
          <a:p>
            <a:r>
              <a:rPr lang="uk-UA" b="1" dirty="0"/>
              <a:t>ТЕПЛОВА СХЕМА МІНІ – </a:t>
            </a:r>
            <a:r>
              <a:rPr lang="uk-UA" b="1" dirty="0" err="1"/>
              <a:t>ТЕЦ</a:t>
            </a:r>
            <a:r>
              <a:rPr lang="uk-UA" b="1" dirty="0"/>
              <a:t>  НА БАЗІ ТЕПЛОГЕНЕРАТОРА ТА  ГАЗОПОРШНЕВОЇ КОГЕНЕРАЦІЙНОЇ УСТАНОВКИ</a:t>
            </a:r>
            <a:endParaRPr lang="ru-RU" b="1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0034" y="1574865"/>
            <a:ext cx="6294031" cy="417279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AAF43E3F-C4F3-41EF-8D22-4A7E5B7C55E4}"/>
              </a:ext>
            </a:extLst>
          </p:cNvPr>
          <p:cNvSpPr/>
          <p:nvPr/>
        </p:nvSpPr>
        <p:spPr>
          <a:xfrm>
            <a:off x="11388797" y="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AAF43E3F-C4F3-41EF-8D22-4A7E5B7C55E4}"/>
              </a:ext>
            </a:extLst>
          </p:cNvPr>
          <p:cNvSpPr/>
          <p:nvPr/>
        </p:nvSpPr>
        <p:spPr>
          <a:xfrm>
            <a:off x="7109928" y="1887895"/>
            <a:ext cx="4954554" cy="40934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000" dirty="0">
                <a:ln w="0"/>
              </a:rPr>
              <a:t> </a:t>
            </a:r>
            <a:r>
              <a:rPr lang="uk-UA" sz="2000" dirty="0"/>
              <a:t>1 – котел</a:t>
            </a:r>
          </a:p>
          <a:p>
            <a:pPr>
              <a:lnSpc>
                <a:spcPct val="150000"/>
              </a:lnSpc>
            </a:pPr>
            <a:r>
              <a:rPr lang="uk-UA" sz="2000" dirty="0"/>
              <a:t> 2 – двигун внутрішнього згорання</a:t>
            </a:r>
          </a:p>
          <a:p>
            <a:pPr>
              <a:lnSpc>
                <a:spcPct val="150000"/>
              </a:lnSpc>
            </a:pPr>
            <a:r>
              <a:rPr lang="uk-UA" sz="2000" dirty="0"/>
              <a:t> 3 – генератор електричного струму </a:t>
            </a:r>
          </a:p>
          <a:p>
            <a:pPr>
              <a:lnSpc>
                <a:spcPct val="150000"/>
              </a:lnSpc>
            </a:pPr>
            <a:r>
              <a:rPr lang="uk-UA" sz="2000" dirty="0"/>
              <a:t>4 – утилізатор теплоти системи                        охолодження двигуна</a:t>
            </a:r>
          </a:p>
          <a:p>
            <a:pPr>
              <a:lnSpc>
                <a:spcPct val="150000"/>
              </a:lnSpc>
            </a:pPr>
            <a:r>
              <a:rPr lang="uk-UA" sz="2000" dirty="0"/>
              <a:t> 5 – утилізатор теплоти продуктів згорання двигуна</a:t>
            </a:r>
          </a:p>
          <a:p>
            <a:pPr>
              <a:lnSpc>
                <a:spcPct val="150000"/>
              </a:lnSpc>
            </a:pPr>
            <a:r>
              <a:rPr lang="uk-UA" sz="2000" dirty="0"/>
              <a:t> 6 – циркуляційний насос</a:t>
            </a:r>
            <a:endParaRPr lang="ru-RU" sz="2000" dirty="0"/>
          </a:p>
          <a:p>
            <a:endParaRPr lang="ru-RU" sz="2000" dirty="0">
              <a:ln w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82208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522</TotalTime>
  <Words>1119</Words>
  <Application>Microsoft Office PowerPoint</Application>
  <PresentationFormat>Произвольный</PresentationFormat>
  <Paragraphs>204</Paragraphs>
  <Slides>18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МІНІСТЕРСТВО ОСВІТИ І НАУКИ УКРАЇНИ  КИЇВСЬКИЙ НАЦІОНАЛЬНИЙ УНІВЕРСИТЕТ БУДІВНИЦТВА І АРХІТЕКТУРИ  КАФЕДРА ТЕПЛОГАЗОПОСТАЧАННЯ І ВЕНТИЛЯЦІЇ</vt:lpstr>
      <vt:lpstr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Мета дослідження: теоретичне обґрунтування застосування когенераційних установок для підвищення енергетичної ефективності об1єктів генерації теплоти на основі термодинамічного аналізу.   Для досягнення поставленої мети в роботі були поставлені та вирішені наступні задачі:  -   розглянута класифікація існуючих когенераційних установок; систематизовано показники ефективності КГУ; запропонування теплової схеми міні-ТЕЦ  у складі когенераційної  газопоршневої  установки та теплогенератора; визначення показників ефективності роботи запропонованого комплексу «котел + КГУ»; визначення економічної та екологічної ефективності застосування когенераційних установок  для діючих об’єктах генерації теплоти.   Об’єктом дослідження обрано теплову схему міні – ТЕЦ у складі  когенераційної  газопоршневої  установки та теплогенератора.  Предмет дослідження – теплоенергетичні потоки в  тепловій схемі міні – ТЕЦ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Мета дослідження: теоретичне обґрунтування застосування когенераційних установок для підвищення енергетичної ефективності об1єктів генерації теплоти на основі термодинамічного аналізу.   Для досягнення поставленої мети в роботі були поставлені та вирішені наступні задачі:  -   розглянута класифікація існуючих когенераційних установок; систематизовано показники ефективності КГУ; запропонування теплової схеми міні-ТЕЦ  у складі когенераційної  газопоршневої  установки та теплогенератора; визначення показників ефективності роботи запропонованого комплексу «котел+КГУ»; визначення економічної та екологічної ефективності застосування когенераційних установок  для діючих об’єктах генерації теплоти.   Об’єктом дослідження обрано теплову схему міні – ТЕЦ у складі  когенераційної  газопоршневої  установки та теплогенератора.  Предмет дослідження – теплоенергетичні потоки в  тепловій схемі міні – ТЕЦ  </dc:title>
  <dc:creator>Asus</dc:creator>
  <cp:lastModifiedBy>Ф1</cp:lastModifiedBy>
  <cp:revision>40</cp:revision>
  <dcterms:created xsi:type="dcterms:W3CDTF">2026-02-13T07:44:40Z</dcterms:created>
  <dcterms:modified xsi:type="dcterms:W3CDTF">2026-05-12T09:44:10Z</dcterms:modified>
</cp:coreProperties>
</file>