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7BF7A0-4A51-4FB6-0110-4C3EB3B33BCD}" v="22" dt="2024-12-19T15:00:28.2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53" autoAdjust="0"/>
    <p:restoredTop sz="94660"/>
  </p:normalViewPr>
  <p:slideViewPr>
    <p:cSldViewPr snapToGrid="0">
      <p:cViewPr varScale="1">
        <p:scale>
          <a:sx n="42" d="100"/>
          <a:sy n="42" d="100"/>
        </p:scale>
        <p:origin x="48" y="9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5E7821-63A8-E6D2-B067-33941CB303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0162E5A-F4F6-A652-CB8B-8478CE98C8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95EC46-6E57-E294-6FA4-E7C468BB9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1442FA-EC82-5579-EF0A-6EDFA1FD5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74A398-F3D5-39E4-17C3-9BE2EAAD0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08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76F04A-49DE-DF4E-651E-9C80449F6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616839F-10D1-EA04-EACB-1708925FF0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389F81-FCD1-5589-DE26-EC96D2DD5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19E2B8-6E83-AC9E-ECC1-88FDDDAA8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B4CA2E-2864-A34B-8A8C-DB44957DD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405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07A48B5-1823-0A8E-0329-383E428E6C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6299906-BBB3-F689-705B-E1B7272563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72A840-25CD-0ABC-0331-81E0AF926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D75C6F-79EC-2C51-F995-C4109A147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4B2A8C-1A6C-1CE3-3258-2DC7542B9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811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B1909F-3A85-EE92-5C08-236CC3228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C6A558-A3D9-E107-1F1E-0ECCCBC0F3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C7E5E4-412C-7419-A409-FE8998B1B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EE8FF1-7BB1-F0DB-7736-23E5EDCAC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5A000F-2E8B-0425-3D69-2DF1251E9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914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FBC037-4561-47AE-5A70-6F57FC8F3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7743E0E-E3E2-A7F6-8706-757236BF8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749C1F-4769-A25D-B717-E0EAE6572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FBAB71-5E7C-27DE-8A4F-0D34E8058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EC74E0-90BA-1961-39C3-124429FFA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719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A57AA5-4FAC-C0FE-1431-9900A5792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DD6AB9-58AC-B6EC-C55C-BD017AD739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ACD1C4E-923D-1A9D-6471-19F7B17FC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F1CA59-7B46-15D7-77AF-1AE57074A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CCECAC-1F00-A779-7F70-9B569CC9F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8801AFF-625B-11D3-F9B3-6DC507A4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400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7FC2D9-4C97-AEED-7044-BBD9D28DC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56230A-08FB-DA46-5634-EC6AA84912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7B5B8AF-8E17-AC3C-2C2B-6A3879A863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00F1728-F792-6BCE-BDB3-64C6AB2D8A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32F719C-C1DB-32BE-AF0A-3463BDA1C3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2702E00-EC92-3727-B7FE-12D883678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E865BEE-1AAD-B6BC-C1AB-1A68560B1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B26457E-3821-9DE6-8CC5-2C62B26D6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941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B8210B-13F3-A53D-F6C9-9F666EFF8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A228245-00A0-9671-864E-D28B8528D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923A7AC-F0AC-1F04-9702-1F02796B5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A32CDAB-3A22-4243-9FDE-69A1EB236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829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1952C22-E4B1-D202-2796-134D84B2A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BF6AB70-2C02-9C37-6DE3-70C5BA735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3C152EB-1E43-45A9-7E5C-0847894D1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996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C0E7AE-0780-A4C4-C6F3-350749328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DDB505-803C-4E6C-C783-7A57A63A1A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E5DCBDC-409F-A316-CCE3-C4B0BED6D4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9ED4377-D86C-188C-9859-F93566D42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42B79C3-860E-7FCD-8905-3B8CED2BF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3948A04-3690-8813-BE55-52A513C1D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948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546D44-4F3E-8B25-693F-13D2DB085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D55B15B-3FEC-4663-981E-6FFABDFA48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0BF3255-F7D0-59DE-4795-26D8E74BB4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056EF0-46C3-CB13-EA32-6F8B01D82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F90-4554-43ED-A4B5-23E41FBC996A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B066B54-B2E9-6FB2-8FBD-32C93DBB9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5D6D9DD-B3D4-584F-4340-9DCD8D965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995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0B6FA7-AEC4-FEB3-26DC-A67E5AC35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6DAA410-BD61-3C34-364F-AD4B0470D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463D2A-84DD-E6EC-7592-A4B4EF80F8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01F90-4554-43ED-A4B5-23E41FBC996A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ADADD3-0A38-36DB-CA84-F07E047F92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89B193-D46D-4C62-0A73-E283253C6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7E10E-E30F-4825-956D-E9061A112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600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46677-3C32-7B5D-5C3C-EFEF52F86B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6204" y="550507"/>
            <a:ext cx="9144000" cy="1167979"/>
          </a:xfrm>
        </p:spPr>
        <p:txBody>
          <a:bodyPr>
            <a:normAutofit fontScale="90000"/>
          </a:bodyPr>
          <a:lstStyle/>
          <a:p>
            <a:r>
              <a:rPr lang="uk-UA" sz="5400" dirty="0"/>
              <a:t>Кваліфікаційна робота магістра</a:t>
            </a:r>
            <a:endParaRPr lang="ru-RU" sz="5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FF60F80-3755-2F2E-C0DF-CEBECCF310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233" y="1810140"/>
            <a:ext cx="11625943" cy="4497354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/>
              <a:t>На тему: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(Основной текст)"/>
              </a:rPr>
              <a:t>Аналіз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(Основной текст)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(Основной текст)"/>
              </a:rPr>
              <a:t>економічних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(Основной текст)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(Основной текст)"/>
              </a:rPr>
              <a:t>ризиків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(Основной текст)"/>
              </a:rPr>
              <a:t> при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(Основной текст)"/>
              </a:rPr>
              <a:t>будівництві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(Основной текст)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(Основной текст)"/>
              </a:rPr>
              <a:t>житлової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(Основной текст)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(Основной текст)"/>
              </a:rPr>
              <a:t>будівлі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(Основной текст)"/>
              </a:rPr>
              <a:t> з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(Основной текст)"/>
              </a:rPr>
              <a:t>офісами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(Основной текст)"/>
              </a:rPr>
              <a:t> та боксами у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libri (Основной текст)"/>
              </a:rPr>
              <a:t>Миколаїві</a:t>
            </a:r>
            <a:r>
              <a:rPr lang="ru-RU" b="0" i="0" dirty="0">
                <a:solidFill>
                  <a:srgbClr val="000000"/>
                </a:solidFill>
                <a:effectLst/>
                <a:latin typeface="Calibri (Основной текст)"/>
              </a:rPr>
              <a:t>.</a:t>
            </a:r>
            <a:br>
              <a:rPr lang="ru-RU" dirty="0">
                <a:latin typeface="+mj-lt"/>
              </a:rPr>
            </a:br>
            <a:endParaRPr lang="ru-RU" dirty="0">
              <a:latin typeface="+mj-lt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effectLst/>
            </a:endParaRPr>
          </a:p>
          <a:p>
            <a:pPr algn="just"/>
            <a:r>
              <a:rPr lang="ru-RU" dirty="0"/>
              <a:t>                                                                                                                    </a:t>
            </a:r>
            <a:r>
              <a:rPr lang="ru-RU" dirty="0" err="1"/>
              <a:t>Виконав:Коротенко</a:t>
            </a:r>
            <a:r>
              <a:rPr lang="ru-RU" dirty="0"/>
              <a:t> О.С.</a:t>
            </a:r>
          </a:p>
          <a:p>
            <a:pPr algn="r"/>
            <a:r>
              <a:rPr lang="ru-RU" dirty="0" err="1"/>
              <a:t>Керівник:Запєчна</a:t>
            </a:r>
            <a:r>
              <a:rPr lang="ru-RU" dirty="0"/>
              <a:t> Ю.О., </a:t>
            </a:r>
            <a:r>
              <a:rPr lang="ru-RU" dirty="0" err="1">
                <a:ea typeface="Calibri"/>
                <a:cs typeface="Calibri"/>
              </a:rPr>
              <a:t>Чинчик</a:t>
            </a:r>
            <a:r>
              <a:rPr lang="ru-RU" dirty="0">
                <a:ea typeface="Calibri"/>
                <a:cs typeface="Calibri"/>
              </a:rPr>
              <a:t> А.А.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 err="1"/>
              <a:t>Київ</a:t>
            </a:r>
            <a:r>
              <a:rPr lang="ru-RU" dirty="0"/>
              <a:t> 2024р.</a:t>
            </a:r>
          </a:p>
        </p:txBody>
      </p:sp>
    </p:spTree>
    <p:extLst>
      <p:ext uri="{BB962C8B-B14F-4D97-AF65-F5344CB8AC3E}">
        <p14:creationId xmlns:p14="http://schemas.microsoft.com/office/powerpoint/2010/main" val="1385962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6121A152-3D18-4D7D-F08F-F0D4EEE4E6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531329"/>
              </p:ext>
            </p:extLst>
          </p:nvPr>
        </p:nvGraphicFramePr>
        <p:xfrm>
          <a:off x="0" y="1"/>
          <a:ext cx="12192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" r:id="rId2" imgW="0" imgH="360" progId="FoxitReader.Document">
                  <p:embed/>
                </p:oleObj>
              </mc:Choice>
              <mc:Fallback>
                <p:oleObj name="PDF" r:id="rId2" imgW="0" imgH="360" progId="FoxitReader.Document">
                  <p:embed/>
                  <p:pic>
                    <p:nvPicPr>
                      <p:cNvPr id="2" name="Объект 1">
                        <a:extLst>
                          <a:ext uri="{FF2B5EF4-FFF2-40B4-BE49-F238E27FC236}">
                            <a16:creationId xmlns:a16="http://schemas.microsoft.com/office/drawing/2014/main" id="{6121A152-3D18-4D7D-F08F-F0D4EEE4E66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1"/>
                        <a:ext cx="12192000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15959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DCAD3DDE-567D-E913-4018-AAE86FA49A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4740951"/>
              </p:ext>
            </p:extLst>
          </p:nvPr>
        </p:nvGraphicFramePr>
        <p:xfrm>
          <a:off x="0" y="1"/>
          <a:ext cx="12192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" r:id="rId2" imgW="0" imgH="360" progId="FoxitReader.Document">
                  <p:embed/>
                </p:oleObj>
              </mc:Choice>
              <mc:Fallback>
                <p:oleObj name="PDF" r:id="rId2" imgW="0" imgH="360" progId="FoxitReader.Document">
                  <p:embed/>
                  <p:pic>
                    <p:nvPicPr>
                      <p:cNvPr id="2" name="Объект 1">
                        <a:extLst>
                          <a:ext uri="{FF2B5EF4-FFF2-40B4-BE49-F238E27FC236}">
                            <a16:creationId xmlns:a16="http://schemas.microsoft.com/office/drawing/2014/main" id="{DCAD3DDE-567D-E913-4018-AAE86FA49A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1"/>
                        <a:ext cx="12192000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1982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31430194-4019-675E-B0BF-7DD95706A2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3888075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" r:id="rId2" imgW="0" imgH="360" progId="FoxitReader.Document">
                  <p:embed/>
                </p:oleObj>
              </mc:Choice>
              <mc:Fallback>
                <p:oleObj name="PDF" r:id="rId2" imgW="0" imgH="360" progId="FoxitReader.Document">
                  <p:embed/>
                  <p:pic>
                    <p:nvPicPr>
                      <p:cNvPr id="2" name="Объект 1">
                        <a:extLst>
                          <a:ext uri="{FF2B5EF4-FFF2-40B4-BE49-F238E27FC236}">
                            <a16:creationId xmlns:a16="http://schemas.microsoft.com/office/drawing/2014/main" id="{31430194-4019-675E-B0BF-7DD95706A2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2192000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5312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17CBD7-ED1A-33ED-94AE-91B34E06A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uk-UA" dirty="0"/>
              <a:t>Дякую за увагу!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9426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F551F851-C757-52FE-EB5F-F6E4B0300E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6846955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" r:id="rId2" imgW="0" imgH="360" progId="FoxitReader.Document">
                  <p:embed/>
                </p:oleObj>
              </mc:Choice>
              <mc:Fallback>
                <p:oleObj name="PDF" r:id="rId2" imgW="0" imgH="360" progId="FoxitReader.Document">
                  <p:embed/>
                  <p:pic>
                    <p:nvPicPr>
                      <p:cNvPr id="3" name="Объект 2">
                        <a:extLst>
                          <a:ext uri="{FF2B5EF4-FFF2-40B4-BE49-F238E27FC236}">
                            <a16:creationId xmlns:a16="http://schemas.microsoft.com/office/drawing/2014/main" id="{F551F851-C757-52FE-EB5F-F6E4B0300E4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2192000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7595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776024DE-48A0-FED0-6E1F-4A8530BC33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0379764"/>
              </p:ext>
            </p:extLst>
          </p:nvPr>
        </p:nvGraphicFramePr>
        <p:xfrm>
          <a:off x="0" y="0"/>
          <a:ext cx="12191999" cy="6857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" r:id="rId2" imgW="0" imgH="360" progId="FoxitReader.Document">
                  <p:embed/>
                </p:oleObj>
              </mc:Choice>
              <mc:Fallback>
                <p:oleObj name="PDF" r:id="rId2" imgW="0" imgH="360" progId="FoxitReader.Document">
                  <p:embed/>
                  <p:pic>
                    <p:nvPicPr>
                      <p:cNvPr id="3" name="Объект 2">
                        <a:extLst>
                          <a:ext uri="{FF2B5EF4-FFF2-40B4-BE49-F238E27FC236}">
                            <a16:creationId xmlns:a16="http://schemas.microsoft.com/office/drawing/2014/main" id="{776024DE-48A0-FED0-6E1F-4A8530BC33F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2191999" cy="6857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7603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19722075-4D1C-4BBA-98EE-ED6EC377C4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4517862"/>
              </p:ext>
            </p:extLst>
          </p:nvPr>
        </p:nvGraphicFramePr>
        <p:xfrm>
          <a:off x="0" y="1"/>
          <a:ext cx="12192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" r:id="rId2" imgW="0" imgH="360" progId="FoxitReader.Document">
                  <p:embed/>
                </p:oleObj>
              </mc:Choice>
              <mc:Fallback>
                <p:oleObj name="PDF" r:id="rId2" imgW="0" imgH="360" progId="FoxitReader.Document">
                  <p:embed/>
                  <p:pic>
                    <p:nvPicPr>
                      <p:cNvPr id="2" name="Объект 1">
                        <a:extLst>
                          <a:ext uri="{FF2B5EF4-FFF2-40B4-BE49-F238E27FC236}">
                            <a16:creationId xmlns:a16="http://schemas.microsoft.com/office/drawing/2014/main" id="{19722075-4D1C-4BBA-98EE-ED6EC377C44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1"/>
                        <a:ext cx="12192000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7858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F2D98A9A-1CEE-1615-B7CF-D8D72979D0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80466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" r:id="rId2" imgW="0" imgH="360" progId="FoxitReader.Document">
                  <p:embed/>
                </p:oleObj>
              </mc:Choice>
              <mc:Fallback>
                <p:oleObj name="PDF" r:id="rId2" imgW="0" imgH="360" progId="FoxitReader.Document">
                  <p:embed/>
                  <p:pic>
                    <p:nvPicPr>
                      <p:cNvPr id="2" name="Объект 1">
                        <a:extLst>
                          <a:ext uri="{FF2B5EF4-FFF2-40B4-BE49-F238E27FC236}">
                            <a16:creationId xmlns:a16="http://schemas.microsoft.com/office/drawing/2014/main" id="{F2D98A9A-1CEE-1615-B7CF-D8D72979D0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2192000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15046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0F8439B1-7F16-C925-2314-B25F693916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9709746"/>
              </p:ext>
            </p:extLst>
          </p:nvPr>
        </p:nvGraphicFramePr>
        <p:xfrm>
          <a:off x="0" y="1"/>
          <a:ext cx="12192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" r:id="rId2" imgW="0" imgH="360" progId="FoxitReader.Document">
                  <p:embed/>
                </p:oleObj>
              </mc:Choice>
              <mc:Fallback>
                <p:oleObj name="PDF" r:id="rId2" imgW="0" imgH="360" progId="FoxitReader.Document">
                  <p:embed/>
                  <p:pic>
                    <p:nvPicPr>
                      <p:cNvPr id="2" name="Объект 1">
                        <a:extLst>
                          <a:ext uri="{FF2B5EF4-FFF2-40B4-BE49-F238E27FC236}">
                            <a16:creationId xmlns:a16="http://schemas.microsoft.com/office/drawing/2014/main" id="{0F8439B1-7F16-C925-2314-B25F693916B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1"/>
                        <a:ext cx="12192000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80784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5E90A558-2F42-CBE0-1224-BD12F8D9FC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1552370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" r:id="rId2" imgW="0" imgH="360" progId="FoxitReader.Document">
                  <p:embed/>
                </p:oleObj>
              </mc:Choice>
              <mc:Fallback>
                <p:oleObj name="PDF" r:id="rId2" imgW="0" imgH="360" progId="FoxitReader.Document">
                  <p:embed/>
                  <p:pic>
                    <p:nvPicPr>
                      <p:cNvPr id="2" name="Объект 1">
                        <a:extLst>
                          <a:ext uri="{FF2B5EF4-FFF2-40B4-BE49-F238E27FC236}">
                            <a16:creationId xmlns:a16="http://schemas.microsoft.com/office/drawing/2014/main" id="{5E90A558-2F42-CBE0-1224-BD12F8D9FC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2192000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734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49D9DD72-95E6-989D-E9A2-83FEC82483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9417585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" r:id="rId2" imgW="0" imgH="360" progId="FoxitReader.Document">
                  <p:embed/>
                </p:oleObj>
              </mc:Choice>
              <mc:Fallback>
                <p:oleObj name="PDF" r:id="rId2" imgW="0" imgH="360" progId="FoxitReader.Document">
                  <p:embed/>
                  <p:pic>
                    <p:nvPicPr>
                      <p:cNvPr id="2" name="Объект 1">
                        <a:extLst>
                          <a:ext uri="{FF2B5EF4-FFF2-40B4-BE49-F238E27FC236}">
                            <a16:creationId xmlns:a16="http://schemas.microsoft.com/office/drawing/2014/main" id="{49D9DD72-95E6-989D-E9A2-83FEC82483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2192000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776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AB55163D-F1B5-B7B4-A11C-432EDE8A86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601715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" r:id="rId2" imgW="0" imgH="360" progId="FoxitReader.Document">
                  <p:embed/>
                </p:oleObj>
              </mc:Choice>
              <mc:Fallback>
                <p:oleObj name="PDF" r:id="rId2" imgW="0" imgH="360" progId="FoxitReader.Document">
                  <p:embed/>
                  <p:pic>
                    <p:nvPicPr>
                      <p:cNvPr id="2" name="Объект 1">
                        <a:extLst>
                          <a:ext uri="{FF2B5EF4-FFF2-40B4-BE49-F238E27FC236}">
                            <a16:creationId xmlns:a16="http://schemas.microsoft.com/office/drawing/2014/main" id="{AB55163D-F1B5-B7B4-A11C-432EDE8A86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2192000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88585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43</Words>
  <Application>Microsoft Office PowerPoint</Application>
  <PresentationFormat>Широкоэкранный</PresentationFormat>
  <Paragraphs>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Кваліфікаційна робота магістра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Анастасія Середюк</dc:creator>
  <cp:lastModifiedBy>Анастасія Середюк</cp:lastModifiedBy>
  <cp:revision>15</cp:revision>
  <dcterms:created xsi:type="dcterms:W3CDTF">2023-12-19T09:13:07Z</dcterms:created>
  <dcterms:modified xsi:type="dcterms:W3CDTF">2024-12-19T15:00:34Z</dcterms:modified>
</cp:coreProperties>
</file>