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7BF7A0-4A51-4FB6-0110-4C3EB3B33BCD}" v="22" dt="2024-12-19T15:00:28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4660"/>
  </p:normalViewPr>
  <p:slideViewPr>
    <p:cSldViewPr snapToGrid="0">
      <p:cViewPr varScale="1">
        <p:scale>
          <a:sx n="42" d="100"/>
          <a:sy n="42" d="100"/>
        </p:scale>
        <p:origin x="48" y="9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7821-63A8-E6D2-B067-33941CB30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162E5A-F4F6-A652-CB8B-8478CE98C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95EC46-6E57-E294-6FA4-E7C468BB9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442FA-EC82-5579-EF0A-6EDFA1FD5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A398-F3D5-39E4-17C3-9BE2EAAD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81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6F04A-49DE-DF4E-651E-9C80449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616839F-10D1-EA04-EACB-1708925FF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389F81-FCD1-5589-DE26-EC96D2DD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19E2B8-6E83-AC9E-ECC1-88FDDDAA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4CA2E-2864-A34B-8A8C-DB44957D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0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7A48B5-1823-0A8E-0329-383E428E6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299906-BBB3-F689-705B-E1B727256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72A840-25CD-0ABC-0331-81E0AF926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D75C6F-79EC-2C51-F995-C4109A14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4B2A8C-1A6C-1CE3-3258-2DC7542B9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81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1909F-3A85-EE92-5C08-236CC3228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6A558-A3D9-E107-1F1E-0ECCCBC0F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C7E5E4-412C-7419-A409-FE8998B1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EE8FF1-7BB1-F0DB-7736-23E5EDCA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5A000F-2E8B-0425-3D69-2DF1251E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BC037-4561-47AE-5A70-6F57FC8F3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743E0E-E3E2-A7F6-8706-757236BF8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9C1F-4769-A25D-B717-E0EAE6572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FBAB71-5E7C-27DE-8A4F-0D34E805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EC74E0-90BA-1961-39C3-124429FF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1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57AA5-4FAC-C0FE-1431-9900A579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DD6AB9-58AC-B6EC-C55C-BD017AD73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CD1C4E-923D-1A9D-6471-19F7B17FC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F1CA59-7B46-15D7-77AF-1AE57074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CCECAC-1F00-A779-7F70-9B569CC9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801AFF-625B-11D3-F9B3-6DC507A4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00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FC2D9-4C97-AEED-7044-BBD9D28D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6230A-08FB-DA46-5634-EC6AA8491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B5B8AF-8E17-AC3C-2C2B-6A3879A86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0F1728-F792-6BCE-BDB3-64C6AB2D8A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2F719C-C1DB-32BE-AF0A-3463BDA1C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702E00-EC92-3727-B7FE-12D883678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865BEE-1AAD-B6BC-C1AB-1A68560B1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B26457E-3821-9DE6-8CC5-2C62B26D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94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8210B-13F3-A53D-F6C9-9F666EFF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228245-00A0-9671-864E-D28B8528D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23A7AC-F0AC-1F04-9702-1F02796B5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32CDAB-3A22-4243-9FDE-69A1EB236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1952C22-E4B1-D202-2796-134D84B2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F6AB70-2C02-9C37-6DE3-70C5BA73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C152EB-1E43-45A9-7E5C-0847894D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9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0E7AE-0780-A4C4-C6F3-350749328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DDB505-803C-4E6C-C783-7A57A63A1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5DCBDC-409F-A316-CCE3-C4B0BED6D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ED4377-D86C-188C-9859-F93566D4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2B79C3-860E-7FCD-8905-3B8CED2BF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948A04-3690-8813-BE55-52A513C1D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48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46D44-4F3E-8B25-693F-13D2DB085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55B15B-3FEC-4663-981E-6FFABDFA4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BF3255-F7D0-59DE-4795-26D8E74BB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056EF0-46C3-CB13-EA32-6F8B01D82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66B54-B2E9-6FB2-8FBD-32C93DBB9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D6D9DD-B3D4-584F-4340-9DCD8D96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9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0B6FA7-AEC4-FEB3-26DC-A67E5AC3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DAA410-BD61-3C34-364F-AD4B0470D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463D2A-84DD-E6EC-7592-A4B4EF80F8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1F90-4554-43ED-A4B5-23E41FBC996A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ADADD3-0A38-36DB-CA84-F07E047F9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89B193-D46D-4C62-0A73-E283253C6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7E10E-E30F-4825-956D-E9061A112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0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46677-3C32-7B5D-5C3C-EFEF52F86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204" y="550507"/>
            <a:ext cx="9144000" cy="1167979"/>
          </a:xfrm>
        </p:spPr>
        <p:txBody>
          <a:bodyPr>
            <a:normAutofit fontScale="90000"/>
          </a:bodyPr>
          <a:lstStyle/>
          <a:p>
            <a:r>
              <a:rPr lang="uk-UA" sz="5400" dirty="0"/>
              <a:t>Кваліфікаційна робота магістра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F60F80-3755-2F2E-C0DF-CEBECCF31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3" y="1810140"/>
            <a:ext cx="11625943" cy="44973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/>
              <a:t>На тему: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Аналіз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економічних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ризиків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при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будівництві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житлової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будівлі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з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офісами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 та боксами 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 (Основной текст)"/>
              </a:rPr>
              <a:t>Миколаїві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 (Основной текст)"/>
              </a:rPr>
              <a:t>.</a:t>
            </a:r>
            <a:br>
              <a:rPr lang="ru-RU" dirty="0">
                <a:latin typeface="+mj-lt"/>
              </a:rPr>
            </a:br>
            <a:endParaRPr lang="ru-RU" dirty="0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</a:endParaRPr>
          </a:p>
          <a:p>
            <a:pPr algn="just"/>
            <a:r>
              <a:rPr lang="ru-RU" dirty="0"/>
              <a:t>                                                                                                                    </a:t>
            </a:r>
            <a:r>
              <a:rPr lang="ru-RU" dirty="0" err="1"/>
              <a:t>Виконав:Коротенко</a:t>
            </a:r>
            <a:r>
              <a:rPr lang="ru-RU" dirty="0"/>
              <a:t> О.С.</a:t>
            </a:r>
          </a:p>
          <a:p>
            <a:pPr algn="r"/>
            <a:r>
              <a:rPr lang="ru-RU" dirty="0" err="1"/>
              <a:t>Керівник:Запєчна</a:t>
            </a:r>
            <a:r>
              <a:rPr lang="ru-RU" dirty="0"/>
              <a:t> Ю.О., </a:t>
            </a:r>
            <a:r>
              <a:rPr lang="ru-RU" dirty="0" err="1">
                <a:ea typeface="Calibri"/>
                <a:cs typeface="Calibri"/>
              </a:rPr>
              <a:t>Чинчик</a:t>
            </a:r>
            <a:r>
              <a:rPr lang="ru-RU" dirty="0">
                <a:ea typeface="Calibri"/>
                <a:cs typeface="Calibri"/>
              </a:rPr>
              <a:t> А.А.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Київ</a:t>
            </a:r>
            <a:r>
              <a:rPr lang="ru-RU" dirty="0"/>
              <a:t> 2024р.</a:t>
            </a:r>
          </a:p>
        </p:txBody>
      </p:sp>
    </p:spTree>
    <p:extLst>
      <p:ext uri="{BB962C8B-B14F-4D97-AF65-F5344CB8AC3E}">
        <p14:creationId xmlns:p14="http://schemas.microsoft.com/office/powerpoint/2010/main" val="1385962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6121A152-3D18-4D7D-F08F-F0D4EEE4E6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31329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6121A152-3D18-4D7D-F08F-F0D4EEE4E6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595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DCAD3DDE-567D-E913-4018-AAE86FA49A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740951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DCAD3DDE-567D-E913-4018-AAE86FA49A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1982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31430194-4019-675E-B0BF-7DD95706A2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388807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31430194-4019-675E-B0BF-7DD95706A2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5312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7CBD7-ED1A-33ED-94AE-91B34E06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426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F551F851-C757-52FE-EB5F-F6E4B0300E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84695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id="{F551F851-C757-52FE-EB5F-F6E4B0300E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7595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76024DE-48A0-FED0-6E1F-4A8530BC33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379764"/>
              </p:ext>
            </p:extLst>
          </p:nvPr>
        </p:nvGraphicFramePr>
        <p:xfrm>
          <a:off x="0" y="0"/>
          <a:ext cx="12191999" cy="68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id="{776024DE-48A0-FED0-6E1F-4A8530BC3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1999" cy="6857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7603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9722075-4D1C-4BBA-98EE-ED6EC377C4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517862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19722075-4D1C-4BBA-98EE-ED6EC377C4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785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F2D98A9A-1CEE-1615-B7CF-D8D72979D0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80466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F2D98A9A-1CEE-1615-B7CF-D8D72979D0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04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0F8439B1-7F16-C925-2314-B25F693916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709746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0F8439B1-7F16-C925-2314-B25F693916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078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5E90A558-2F42-CBE0-1224-BD12F8D9FC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55237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5E90A558-2F42-CBE0-1224-BD12F8D9FC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734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49D9DD72-95E6-989D-E9A2-83FEC8248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41758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49D9DD72-95E6-989D-E9A2-83FEC82483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77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AB55163D-F1B5-B7B4-A11C-432EDE8A86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60171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AB55163D-F1B5-B7B4-A11C-432EDE8A86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8858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43</Words>
  <Application>Microsoft Office PowerPoint</Application>
  <PresentationFormat>Широкоэкранный</PresentationFormat>
  <Paragraphs>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Кваліфікаційна робота магістра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Анастасія Середюк</dc:creator>
  <cp:lastModifiedBy>Анастасія Середюк</cp:lastModifiedBy>
  <cp:revision>15</cp:revision>
  <dcterms:created xsi:type="dcterms:W3CDTF">2023-12-19T09:13:07Z</dcterms:created>
  <dcterms:modified xsi:type="dcterms:W3CDTF">2024-12-19T15:00:34Z</dcterms:modified>
</cp:coreProperties>
</file>