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1" r:id="rId5"/>
    <p:sldId id="270" r:id="rId6"/>
    <p:sldId id="275" r:id="rId7"/>
    <p:sldId id="274" r:id="rId8"/>
    <p:sldId id="273" r:id="rId9"/>
    <p:sldId id="269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3CBBB-18C6-0C49-C17F-FA7716FA9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783D27-3B5E-1384-8B20-70687809F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521124-8E7C-7A51-F318-BD27D2981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5B2581-2756-8B34-01B4-94F79BE1E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4E2313-5A2A-9623-3669-22C5A497B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863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FF3DD-8134-1895-4CD7-6E21605D5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2D3B0B-4D9A-2EFE-157E-FCB732381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C5BDE9-4CCB-BD88-CC4D-606373CAD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B6B946-3ED6-BC5A-0B87-C6225BD3C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A2B7CF-DD01-0A38-B8F3-85DAC6F52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468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F7D14D0-2543-FC24-0087-D9D65A6DC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F511A24-86B2-CE5D-AC38-5F97DCD16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A8221C-B0B0-0915-3759-861A653EA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EF1F25-129E-6AD1-3CA8-FB7221FA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E71338-C4A9-DF6B-257E-19B8B455F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034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F8097E-D05F-E568-9543-49F149BBA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FCE469-26F3-704A-3A74-FD2239EFD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FD42F9-C9A5-94B3-9494-98C2B5882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FAB8A8-2FD5-DB1E-A29B-FB202E314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BCA5C8-F7AA-65A6-DB60-FB4497942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871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B9A78-F7B8-70FE-B8CA-26D7A9A2B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A9743F-0FBA-88F4-F28C-9BD40B63A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9C0D9E-9ADD-9FD1-8D48-64CEC06DB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2C19D7-04A3-C353-A044-3BE1932E9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AB5FF3-4FD7-844A-0308-B28DBDA4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939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59FA0-73EF-28ED-C321-73C6A3202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889FE8-EBBD-C36A-52FB-8F93F3CE53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1C6FE12-D406-D65F-00B0-997DEAD5D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4CCDA0-568C-C4C3-B44D-AE85D2B1B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1B48FB-DAE9-BB38-B9F9-BDAEA42F4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A4EE4B-0C62-1C4F-3E42-C451C9298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008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7E5EA3-08AC-5F04-BFA1-A927B86A7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14319B-97B7-639E-407A-C9DAACF91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EC7470-CA6F-03B6-A646-3FA565EA3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0A48BD0-95BA-9AD6-8FAB-1B8A932023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7D23A9-E3EC-F726-F73C-1C9C8B3A06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ABE1F7-4BF1-5121-3B4B-A5214AB0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0DF84B3-26AC-A8FE-F7F2-C56B58AA1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1B469D2-2A52-145A-FC2F-450E903A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133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8C1AB-2CEF-B069-AFE1-8359EFE3C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53CE58-15DE-51A5-2A7E-26DEB0717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6823E9-EBB5-CE1E-B08A-5FEA5FB78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0C0F55-531E-24C5-86B7-0207BFD19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75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84A9373-C1EF-3BAD-7285-AD51440E2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93C1149-73C8-5804-56BC-2663BFCF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4292B38-EA1B-30AC-D2B8-40F544E8B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009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C971EC-1C9F-6ECB-FB21-53DD256C9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402C98-BAE9-EA9A-8E4D-AD129EBB5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70A934-F720-2139-B45F-472BE1540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3CB734-4ABF-9D9C-D155-E182DEC10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D0D43C-E46A-9B0B-361F-BC87C265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8564C0-43D7-A612-70AF-A42DD6C4D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102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C4FA8-4607-9703-6CE5-0E85A9248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DA9FFB6-CFFB-5C56-6448-EAD6100957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4A3188-4872-2437-BB7B-1EA4C5BDD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7F72D4-09AC-E8C9-F887-687DF62C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440790-0CDD-57A7-CEFC-B8A24EB3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ED4535-E766-C95A-7CF8-0462EA356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919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3E67B-228B-4790-694E-A38DE9A15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EFA151D-1C6E-9FCB-71B7-AC718A664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36F866-AAF5-7229-C631-2CEB361970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29681-1F95-4F58-A791-ED2275A4B7D8}" type="datetimeFigureOut">
              <a:rPr lang="uk-UA" smtClean="0"/>
              <a:t>19.12.2023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2C327F-53FF-620A-326F-C800B64337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DA2C16-B443-6937-1EB4-94559D17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D7F5B-F0A4-4B8E-8916-9A6191C33F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737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EA545-465A-92A6-B6BE-CF874323A1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076FCB-6651-A93A-68B2-F18A732E43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2D5AA7-C0E4-421E-8960-963A31864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978" y="0"/>
            <a:ext cx="9692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163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457CA9-48B3-139D-3FB5-AEC2175D9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79" y="0"/>
            <a:ext cx="9719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81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D95CC1-B9D3-121B-5953-F5D506EEC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C6656E-8B5B-4761-93C0-7418A92BD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D45941-BFED-4D73-FC4B-DFBB30261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618" y="0"/>
            <a:ext cx="9734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89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0DD79-5EDD-F645-668F-1476C9CA3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95" y="399496"/>
            <a:ext cx="11759214" cy="600130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 пройшли апробацію на конференції Буд-майстер клас 2023</a:t>
            </a:r>
            <a:b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"Ефективні технології" </a:t>
            </a:r>
            <a:b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темою «Застосування </a:t>
            </a:r>
            <a:r>
              <a:rPr lang="uk-UA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пневмоопалубки</a:t>
            </a: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зведенні об’єкту енергетичної інфраструктури»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28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4DB366-F824-F1F4-E31D-D41B7AC1C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4055"/>
            <a:ext cx="10515600" cy="1325563"/>
          </a:xfrm>
        </p:spPr>
        <p:txBody>
          <a:bodyPr/>
          <a:lstStyle/>
          <a:p>
            <a:pPr algn="ctr"/>
            <a:r>
              <a:rPr lang="uk-UA" sz="4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Дякую за увагу! Доповідь завершено.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0709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D523017-D1AC-4400-0236-051D25F79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794" y="0"/>
            <a:ext cx="9706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43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A7BFBA-F927-F331-206B-80240ED0D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618" y="0"/>
            <a:ext cx="9734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74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E71932-F5CA-8EDF-09ED-9AC317D51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86" y="0"/>
            <a:ext cx="9753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3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C0CBD-88AE-DD53-5861-7DE49DF71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794" y="0"/>
            <a:ext cx="9706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430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FD9D64-E9B8-3B5A-8330-A1DC1292E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002" y="0"/>
            <a:ext cx="96999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20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B2E1C0-A989-A3D6-57DB-D91A1408C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79" y="0"/>
            <a:ext cx="9719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3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529124-6AAD-ABA0-B273-49B178306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655" y="0"/>
            <a:ext cx="96946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84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1ED71A-1071-8171-3795-346DDDA8F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581" y="0"/>
            <a:ext cx="9704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81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 пройшли апробацію на конференції Буд-майстер клас 2023 "Ефективні технології"  За темою «Застосування пневмоопалубки при зведенні об’єкту енергетичної інфраструктури»</vt:lpstr>
      <vt:lpstr>Дякую за увагу! Доповідь завершено.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Сергій Косецький</dc:creator>
  <cp:lastModifiedBy>Сергій Косецький</cp:lastModifiedBy>
  <cp:revision>1</cp:revision>
  <dcterms:created xsi:type="dcterms:W3CDTF">2023-12-19T15:24:20Z</dcterms:created>
  <dcterms:modified xsi:type="dcterms:W3CDTF">2023-12-19T16:15:13Z</dcterms:modified>
</cp:coreProperties>
</file>