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AF418-05A2-45DC-A5BA-705C0AF1DED2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1D818-BF15-4971-8FD9-264ABB6C5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915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1D818-BF15-4971-8FD9-264ABB6C53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95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C0F67-7A08-463D-A51D-D14B57C4FEFE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F490D-8567-4F0D-A064-EF01B2BD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17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C0F67-7A08-463D-A51D-D14B57C4FEFE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F490D-8567-4F0D-A064-EF01B2BD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239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C0F67-7A08-463D-A51D-D14B57C4FEFE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F490D-8567-4F0D-A064-EF01B2BD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32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C0F67-7A08-463D-A51D-D14B57C4FEFE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F490D-8567-4F0D-A064-EF01B2BD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63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C0F67-7A08-463D-A51D-D14B57C4FEFE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F490D-8567-4F0D-A064-EF01B2BD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5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C0F67-7A08-463D-A51D-D14B57C4FEFE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F490D-8567-4F0D-A064-EF01B2BD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42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C0F67-7A08-463D-A51D-D14B57C4FEFE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F490D-8567-4F0D-A064-EF01B2BD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609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C0F67-7A08-463D-A51D-D14B57C4FEFE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F490D-8567-4F0D-A064-EF01B2BD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55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C0F67-7A08-463D-A51D-D14B57C4FEFE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F490D-8567-4F0D-A064-EF01B2BD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783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C0F67-7A08-463D-A51D-D14B57C4FEFE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F490D-8567-4F0D-A064-EF01B2BD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34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C0F67-7A08-463D-A51D-D14B57C4FEFE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F490D-8567-4F0D-A064-EF01B2BD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67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C0F67-7A08-463D-A51D-D14B57C4FEFE}" type="datetimeFigureOut">
              <a:rPr lang="en-US" smtClean="0"/>
              <a:t>12/16/2023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F490D-8567-4F0D-A064-EF01B2BD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82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" t="2250" r="7026" b="5222"/>
          <a:stretch/>
        </p:blipFill>
        <p:spPr>
          <a:xfrm>
            <a:off x="1441939" y="70342"/>
            <a:ext cx="9555083" cy="678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2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548" y="0"/>
            <a:ext cx="97089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95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304" y="0"/>
            <a:ext cx="9709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8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304" y="0"/>
            <a:ext cx="9709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76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304" y="0"/>
            <a:ext cx="9709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9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890" y="0"/>
            <a:ext cx="48442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5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304" y="0"/>
            <a:ext cx="9709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8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304" y="0"/>
            <a:ext cx="9709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69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304" y="0"/>
            <a:ext cx="9709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13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304" y="0"/>
            <a:ext cx="9709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53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304" y="0"/>
            <a:ext cx="9709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34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304" y="0"/>
            <a:ext cx="9709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1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</Words>
  <Application>Microsoft Office PowerPoint</Application>
  <PresentationFormat>Широкоэкранный</PresentationFormat>
  <Paragraphs>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Богославец</dc:creator>
  <cp:lastModifiedBy>Александр Богославец</cp:lastModifiedBy>
  <cp:revision>2</cp:revision>
  <dcterms:created xsi:type="dcterms:W3CDTF">2023-12-16T19:37:06Z</dcterms:created>
  <dcterms:modified xsi:type="dcterms:W3CDTF">2023-12-16T19:45:55Z</dcterms:modified>
</cp:coreProperties>
</file>