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9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76B04A-DC6F-407D-80EF-4E46D81897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81CD4A0-6372-4BA4-A8C8-482A540707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347FEDA-7409-46A3-8B57-DA4C65E9E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9ECBD-081D-4714-88E4-6A2609B4FBC6}" type="datetimeFigureOut">
              <a:rPr lang="ru-UA" smtClean="0"/>
              <a:t>21.12.2023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AFD28AC-2D67-4A18-BB1A-9B0C19A6A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758866-4361-46CA-8057-D32A5D665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55995-614E-4E3B-B8E3-6A067DF4612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834057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967D4B-C685-4456-B758-D6698444F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7C6A810-A1DD-435C-A16B-652A42C96F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83DF89C-1EE5-4EB8-9AE0-AF5E99468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9ECBD-081D-4714-88E4-6A2609B4FBC6}" type="datetimeFigureOut">
              <a:rPr lang="ru-UA" smtClean="0"/>
              <a:t>21.12.2023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EF321D3-DC09-4BC6-AE91-6EB46C9E5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B172CDF-20F3-4B4E-8B65-A30287863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55995-614E-4E3B-B8E3-6A067DF4612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713408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F8E54A8-800B-4981-BFAA-D3C32FB6D7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C43B52A-042C-44A4-881E-D609B4BA86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FA3DF71-3981-4EF7-8B8E-4D0352E1D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9ECBD-081D-4714-88E4-6A2609B4FBC6}" type="datetimeFigureOut">
              <a:rPr lang="ru-UA" smtClean="0"/>
              <a:t>21.12.2023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1CF8ED0-8B91-4F04-930B-E9C029099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FECE2A2-B856-4EB7-9764-7F6CC2222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55995-614E-4E3B-B8E3-6A067DF4612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278522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0DA1BC-8486-4437-ABA5-1D6C31437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DC913F-859E-43E3-9BEB-5A7896B25B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798D3E-CEA2-4E34-8E36-66C99BEA2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9ECBD-081D-4714-88E4-6A2609B4FBC6}" type="datetimeFigureOut">
              <a:rPr lang="ru-UA" smtClean="0"/>
              <a:t>21.12.2023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8165F2B-E25D-46DD-93AB-1930803E9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A1C31EA-8C2F-4FB5-B0A9-C10F03603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55995-614E-4E3B-B8E3-6A067DF4612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996703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B85B3B-71E1-4E6F-8550-2BB35A6E2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9505CC7-C10E-4B46-A410-680AE0DCA3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A0C133B-D29F-4427-A2E6-8289C9C1D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9ECBD-081D-4714-88E4-6A2609B4FBC6}" type="datetimeFigureOut">
              <a:rPr lang="ru-UA" smtClean="0"/>
              <a:t>21.12.2023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4A7CB85-22A6-4024-B9AF-5C7EC0CFA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699713-267E-4070-A7B2-231E1F014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55995-614E-4E3B-B8E3-6A067DF4612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059073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8DB522-4D1C-4DEA-8548-552F0B8B3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E9A802-CF3E-43E9-965F-AF0349C0D3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9A6F385-0899-420C-AFFE-6FACFEDA0B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CDEC977-6F87-479B-8B65-491E84FA4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9ECBD-081D-4714-88E4-6A2609B4FBC6}" type="datetimeFigureOut">
              <a:rPr lang="ru-UA" smtClean="0"/>
              <a:t>21.12.2023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340D7FB-FBB9-46D1-97A2-A5B4F4AE0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59098A6-7634-4345-8733-A6DF73C06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55995-614E-4E3B-B8E3-6A067DF4612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084592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3597F8-3073-486B-8433-C989D4AB2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DD311A4-3AE8-4AE8-A8C1-428E761DE4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E3F54BF-09B3-4FA9-AD65-75DE2BBD7C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8A5B66F-FE08-4692-B8D8-3391CA766F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139ADC9-2727-4AC0-BFD6-49F4E5F03B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063D9AF-217E-4AEA-9EC5-0C5338C9A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9ECBD-081D-4714-88E4-6A2609B4FBC6}" type="datetimeFigureOut">
              <a:rPr lang="ru-UA" smtClean="0"/>
              <a:t>21.12.2023</a:t>
            </a:fld>
            <a:endParaRPr lang="ru-UA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636F1D2-6B57-4CDC-BE17-885DBF15A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DC75AF7-DE5F-46FC-8E2A-A45C3927B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55995-614E-4E3B-B8E3-6A067DF4612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606052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7CF27C-7899-4300-9DC9-964F6E6FA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A174A36-6EA0-4C83-BC76-F08B6DBBD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9ECBD-081D-4714-88E4-6A2609B4FBC6}" type="datetimeFigureOut">
              <a:rPr lang="ru-UA" smtClean="0"/>
              <a:t>21.12.2023</a:t>
            </a:fld>
            <a:endParaRPr lang="ru-UA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52C7824-69F0-4576-BFC6-6DDFA3A74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EFC6114-B81E-4CAF-84B1-C603D98FD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55995-614E-4E3B-B8E3-6A067DF4612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095227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58F3572-2F56-406E-98DA-56FDFB171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9ECBD-081D-4714-88E4-6A2609B4FBC6}" type="datetimeFigureOut">
              <a:rPr lang="ru-UA" smtClean="0"/>
              <a:t>21.12.2023</a:t>
            </a:fld>
            <a:endParaRPr lang="ru-UA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885B043-8FB5-4D97-A857-95BDFF541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BE76106-0634-416C-A8BB-D486E5FBA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55995-614E-4E3B-B8E3-6A067DF4612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617081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CD7C47-B37E-4BB6-B7EE-19D891B2A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E81BF07-F006-4597-92FC-178F55E4C4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5A5FE1B-6910-4E7A-8DC7-019DDADF22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CAC1F25-D65A-4CE6-AEAB-43ABF63AE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9ECBD-081D-4714-88E4-6A2609B4FBC6}" type="datetimeFigureOut">
              <a:rPr lang="ru-UA" smtClean="0"/>
              <a:t>21.12.2023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78B4508-5796-4D3D-BEC0-0CAE1CC33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88FF389-199C-4D36-8782-0E7A82FDD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55995-614E-4E3B-B8E3-6A067DF4612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959917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A0B9C3-1080-4EAC-A3C2-7231127C8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8767918-4497-446D-A4FC-5E44BBE767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049B98B-9C60-4954-B43B-B0A64D1C20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2B31554-E75D-41D0-9826-4ED0223ED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9ECBD-081D-4714-88E4-6A2609B4FBC6}" type="datetimeFigureOut">
              <a:rPr lang="ru-UA" smtClean="0"/>
              <a:t>21.12.2023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9666BEB-CB70-4AB0-B6EB-BFEEE61AB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7C3EC44-894B-4C83-AAC6-B2BB324FA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55995-614E-4E3B-B8E3-6A067DF4612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764938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4DE57F-C8EC-4894-8EFC-0F81AACCD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1488405-8D9B-4984-8108-8D789014C3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5295E2F-C479-4953-A7EC-D4613A56D4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9ECBD-081D-4714-88E4-6A2609B4FBC6}" type="datetimeFigureOut">
              <a:rPr lang="ru-UA" smtClean="0"/>
              <a:t>21.12.2023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520F09C-02FF-41FF-B545-879EAB73CE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412342-E577-4010-9227-4122378FE5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55995-614E-4E3B-B8E3-6A067DF4612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561519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975FC4-4FCD-48C1-8ADE-1ACD095AE9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F95EEDC-03A0-43DD-85C6-DAF156D1719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UA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4DC9947-28E8-4648-B807-E388D662EA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6" y="0"/>
            <a:ext cx="103549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624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1C319D-B9A9-41DB-8AE1-D86985409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UA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38A3FAE-95DE-49C9-B4E6-3C955F6CAF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696" y="39427"/>
            <a:ext cx="9610344" cy="6779146"/>
          </a:xfrm>
        </p:spPr>
      </p:pic>
    </p:spTree>
    <p:extLst>
      <p:ext uri="{BB962C8B-B14F-4D97-AF65-F5344CB8AC3E}">
        <p14:creationId xmlns:p14="http://schemas.microsoft.com/office/powerpoint/2010/main" val="2483546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E9678E-7C95-432E-B4A1-C7C2ABFB3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UA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4F67D7-4A62-46E7-AA34-308285890F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152" y="23853"/>
            <a:ext cx="9610343" cy="6810293"/>
          </a:xfrm>
        </p:spPr>
      </p:pic>
    </p:spTree>
    <p:extLst>
      <p:ext uri="{BB962C8B-B14F-4D97-AF65-F5344CB8AC3E}">
        <p14:creationId xmlns:p14="http://schemas.microsoft.com/office/powerpoint/2010/main" val="34280118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F4A66F-1DCC-4BFF-9942-6B35AF813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UA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E45C30B-B0A7-4FCD-B6DB-18C465886A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828" y="45686"/>
            <a:ext cx="9610344" cy="6766628"/>
          </a:xfrm>
        </p:spPr>
      </p:pic>
    </p:spTree>
    <p:extLst>
      <p:ext uri="{BB962C8B-B14F-4D97-AF65-F5344CB8AC3E}">
        <p14:creationId xmlns:p14="http://schemas.microsoft.com/office/powerpoint/2010/main" val="2183129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A2A877-65BD-43F8-A9BD-FFA6588D5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UA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946FB79-D0A9-4D7D-B651-6067F3D903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008" y="180338"/>
            <a:ext cx="9158058" cy="6497323"/>
          </a:xfrm>
        </p:spPr>
      </p:pic>
    </p:spTree>
    <p:extLst>
      <p:ext uri="{BB962C8B-B14F-4D97-AF65-F5344CB8AC3E}">
        <p14:creationId xmlns:p14="http://schemas.microsoft.com/office/powerpoint/2010/main" val="3196399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CAE35C-6FBB-4251-A62C-06C7FDEF3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UA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3902F0E-3551-4B1C-9D73-78115743D6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568" y="111858"/>
            <a:ext cx="9390888" cy="6634283"/>
          </a:xfrm>
        </p:spPr>
      </p:pic>
    </p:spTree>
    <p:extLst>
      <p:ext uri="{BB962C8B-B14F-4D97-AF65-F5344CB8AC3E}">
        <p14:creationId xmlns:p14="http://schemas.microsoft.com/office/powerpoint/2010/main" val="1266765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39CB5C-CE3E-4FD8-BC46-0030015E8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UA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DA3B56B-D29E-4DD9-9D36-7163DF3146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816" y="249652"/>
            <a:ext cx="9357360" cy="6608348"/>
          </a:xfrm>
        </p:spPr>
      </p:pic>
    </p:spTree>
    <p:extLst>
      <p:ext uri="{BB962C8B-B14F-4D97-AF65-F5344CB8AC3E}">
        <p14:creationId xmlns:p14="http://schemas.microsoft.com/office/powerpoint/2010/main" val="3510527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271215-198C-4FF0-9AD9-4EF627ED4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UA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CC797C9-3AF3-4ABB-8E69-FACC877D29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992" y="100427"/>
            <a:ext cx="9409176" cy="6657146"/>
          </a:xfrm>
        </p:spPr>
      </p:pic>
    </p:spTree>
    <p:extLst>
      <p:ext uri="{BB962C8B-B14F-4D97-AF65-F5344CB8AC3E}">
        <p14:creationId xmlns:p14="http://schemas.microsoft.com/office/powerpoint/2010/main" val="239943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BFA47D-3567-4B6A-A217-B668B2387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UA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CA030BE-AFC4-44F8-B194-0EFBB5D09C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992" y="131969"/>
            <a:ext cx="9500616" cy="6726031"/>
          </a:xfrm>
        </p:spPr>
      </p:pic>
    </p:spTree>
    <p:extLst>
      <p:ext uri="{BB962C8B-B14F-4D97-AF65-F5344CB8AC3E}">
        <p14:creationId xmlns:p14="http://schemas.microsoft.com/office/powerpoint/2010/main" val="3628782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AA017A-5790-4404-9081-F9268F5C5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UA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589F7CB-EE08-4976-B1D6-DABE462912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864" y="92206"/>
            <a:ext cx="9454895" cy="6673587"/>
          </a:xfrm>
        </p:spPr>
      </p:pic>
    </p:spTree>
    <p:extLst>
      <p:ext uri="{BB962C8B-B14F-4D97-AF65-F5344CB8AC3E}">
        <p14:creationId xmlns:p14="http://schemas.microsoft.com/office/powerpoint/2010/main" val="185990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678D1F-7DA5-452D-BDB0-D82C8703B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UA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45A0387-180E-460B-A445-BD904D9150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296" y="98827"/>
            <a:ext cx="9454895" cy="6660346"/>
          </a:xfrm>
        </p:spPr>
      </p:pic>
    </p:spTree>
    <p:extLst>
      <p:ext uri="{BB962C8B-B14F-4D97-AF65-F5344CB8AC3E}">
        <p14:creationId xmlns:p14="http://schemas.microsoft.com/office/powerpoint/2010/main" val="3600383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9F01E5-E312-4DC1-A926-241B817E2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UA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B3D36B0-0B3B-4F8A-99A2-2401D678CE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836" y="65809"/>
            <a:ext cx="9482327" cy="6726381"/>
          </a:xfrm>
        </p:spPr>
      </p:pic>
    </p:spTree>
    <p:extLst>
      <p:ext uri="{BB962C8B-B14F-4D97-AF65-F5344CB8AC3E}">
        <p14:creationId xmlns:p14="http://schemas.microsoft.com/office/powerpoint/2010/main" val="37641880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Широкоэкранный</PresentationFormat>
  <Paragraphs>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Богдан Лещенко</dc:creator>
  <cp:lastModifiedBy>Богдан Лещенко</cp:lastModifiedBy>
  <cp:revision>1</cp:revision>
  <dcterms:created xsi:type="dcterms:W3CDTF">2023-12-21T06:16:40Z</dcterms:created>
  <dcterms:modified xsi:type="dcterms:W3CDTF">2023-12-21T06:26:53Z</dcterms:modified>
</cp:coreProperties>
</file>