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71" r:id="rId5"/>
    <p:sldId id="261" r:id="rId6"/>
    <p:sldId id="262" r:id="rId7"/>
    <p:sldId id="263" r:id="rId8"/>
    <p:sldId id="270" r:id="rId9"/>
    <p:sldId id="265" r:id="rId10"/>
    <p:sldId id="266" r:id="rId11"/>
    <p:sldId id="267" r:id="rId12"/>
    <p:sldId id="268" r:id="rId13"/>
    <p:sldId id="272" r:id="rId14"/>
  </p:sldIdLst>
  <p:sldSz cx="10693400" cy="10693400"/>
  <p:notesSz cx="9144000" cy="6858000"/>
  <p:custDataLst>
    <p:tags r:id="rId1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220" d="100"/>
          <a:sy n="220" d="100"/>
        </p:scale>
        <p:origin x="-7416" y="-112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005" y="1750055"/>
            <a:ext cx="9089390" cy="3722887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675" y="5616511"/>
            <a:ext cx="8020050" cy="2581762"/>
          </a:xfrm>
        </p:spPr>
        <p:txBody>
          <a:bodyPr/>
          <a:lstStyle>
            <a:lvl1pPr marL="0" indent="0" algn="ctr">
              <a:buNone/>
              <a:defRPr sz="2807"/>
            </a:lvl1pPr>
            <a:lvl2pPr marL="534650" indent="0" algn="ctr">
              <a:buNone/>
              <a:defRPr sz="2339"/>
            </a:lvl2pPr>
            <a:lvl3pPr marL="1069299" indent="0" algn="ctr">
              <a:buNone/>
              <a:defRPr sz="2105"/>
            </a:lvl3pPr>
            <a:lvl4pPr marL="1603949" indent="0" algn="ctr">
              <a:buNone/>
              <a:defRPr sz="1871"/>
            </a:lvl4pPr>
            <a:lvl5pPr marL="2138599" indent="0" algn="ctr">
              <a:buNone/>
              <a:defRPr sz="1871"/>
            </a:lvl5pPr>
            <a:lvl6pPr marL="2673248" indent="0" algn="ctr">
              <a:buNone/>
              <a:defRPr sz="1871"/>
            </a:lvl6pPr>
            <a:lvl7pPr marL="3207898" indent="0" algn="ctr">
              <a:buNone/>
              <a:defRPr sz="1871"/>
            </a:lvl7pPr>
            <a:lvl8pPr marL="3742548" indent="0" algn="ctr">
              <a:buNone/>
              <a:defRPr sz="1871"/>
            </a:lvl8pPr>
            <a:lvl9pPr marL="4277197" indent="0" algn="ctr">
              <a:buNone/>
              <a:defRPr sz="1871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83040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146033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2465" y="569325"/>
            <a:ext cx="2305764" cy="90621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172" y="569325"/>
            <a:ext cx="6783626" cy="90621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928216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177608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602" y="2665927"/>
            <a:ext cx="9223058" cy="4448157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602" y="7156165"/>
            <a:ext cx="9223058" cy="2339180"/>
          </a:xfrm>
        </p:spPr>
        <p:txBody>
          <a:bodyPr/>
          <a:lstStyle>
            <a:lvl1pPr marL="0" indent="0">
              <a:buNone/>
              <a:defRPr sz="2807">
                <a:solidFill>
                  <a:schemeClr val="tx1"/>
                </a:solidFill>
              </a:defRPr>
            </a:lvl1pPr>
            <a:lvl2pPr marL="534650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99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949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599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24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89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54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7197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407077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171" y="2846623"/>
            <a:ext cx="4544695" cy="67848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3534" y="2846623"/>
            <a:ext cx="4544695" cy="67848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631618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564" y="569327"/>
            <a:ext cx="9223058" cy="206689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565" y="2621369"/>
            <a:ext cx="4523809" cy="1284692"/>
          </a:xfrm>
        </p:spPr>
        <p:txBody>
          <a:bodyPr anchor="b"/>
          <a:lstStyle>
            <a:lvl1pPr marL="0" indent="0">
              <a:buNone/>
              <a:defRPr sz="2807" b="1"/>
            </a:lvl1pPr>
            <a:lvl2pPr marL="534650" indent="0">
              <a:buNone/>
              <a:defRPr sz="2339" b="1"/>
            </a:lvl2pPr>
            <a:lvl3pPr marL="1069299" indent="0">
              <a:buNone/>
              <a:defRPr sz="2105" b="1"/>
            </a:lvl3pPr>
            <a:lvl4pPr marL="1603949" indent="0">
              <a:buNone/>
              <a:defRPr sz="1871" b="1"/>
            </a:lvl4pPr>
            <a:lvl5pPr marL="2138599" indent="0">
              <a:buNone/>
              <a:defRPr sz="1871" b="1"/>
            </a:lvl5pPr>
            <a:lvl6pPr marL="2673248" indent="0">
              <a:buNone/>
              <a:defRPr sz="1871" b="1"/>
            </a:lvl6pPr>
            <a:lvl7pPr marL="3207898" indent="0">
              <a:buNone/>
              <a:defRPr sz="1871" b="1"/>
            </a:lvl7pPr>
            <a:lvl8pPr marL="3742548" indent="0">
              <a:buNone/>
              <a:defRPr sz="1871" b="1"/>
            </a:lvl8pPr>
            <a:lvl9pPr marL="4277197" indent="0">
              <a:buNone/>
              <a:defRPr sz="187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565" y="3906061"/>
            <a:ext cx="4523809" cy="574522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3534" y="2621369"/>
            <a:ext cx="4546088" cy="1284692"/>
          </a:xfrm>
        </p:spPr>
        <p:txBody>
          <a:bodyPr anchor="b"/>
          <a:lstStyle>
            <a:lvl1pPr marL="0" indent="0">
              <a:buNone/>
              <a:defRPr sz="2807" b="1"/>
            </a:lvl1pPr>
            <a:lvl2pPr marL="534650" indent="0">
              <a:buNone/>
              <a:defRPr sz="2339" b="1"/>
            </a:lvl2pPr>
            <a:lvl3pPr marL="1069299" indent="0">
              <a:buNone/>
              <a:defRPr sz="2105" b="1"/>
            </a:lvl3pPr>
            <a:lvl4pPr marL="1603949" indent="0">
              <a:buNone/>
              <a:defRPr sz="1871" b="1"/>
            </a:lvl4pPr>
            <a:lvl5pPr marL="2138599" indent="0">
              <a:buNone/>
              <a:defRPr sz="1871" b="1"/>
            </a:lvl5pPr>
            <a:lvl6pPr marL="2673248" indent="0">
              <a:buNone/>
              <a:defRPr sz="1871" b="1"/>
            </a:lvl6pPr>
            <a:lvl7pPr marL="3207898" indent="0">
              <a:buNone/>
              <a:defRPr sz="1871" b="1"/>
            </a:lvl7pPr>
            <a:lvl8pPr marL="3742548" indent="0">
              <a:buNone/>
              <a:defRPr sz="1871" b="1"/>
            </a:lvl8pPr>
            <a:lvl9pPr marL="4277197" indent="0">
              <a:buNone/>
              <a:defRPr sz="187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3534" y="3906061"/>
            <a:ext cx="4546088" cy="574522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760397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336491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542233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564" y="712893"/>
            <a:ext cx="3448900" cy="2495127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6088" y="1539654"/>
            <a:ext cx="5413534" cy="7599245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7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564" y="3208020"/>
            <a:ext cx="3448900" cy="5943254"/>
          </a:xfrm>
        </p:spPr>
        <p:txBody>
          <a:bodyPr/>
          <a:lstStyle>
            <a:lvl1pPr marL="0" indent="0">
              <a:buNone/>
              <a:defRPr sz="1871"/>
            </a:lvl1pPr>
            <a:lvl2pPr marL="534650" indent="0">
              <a:buNone/>
              <a:defRPr sz="1637"/>
            </a:lvl2pPr>
            <a:lvl3pPr marL="1069299" indent="0">
              <a:buNone/>
              <a:defRPr sz="1403"/>
            </a:lvl3pPr>
            <a:lvl4pPr marL="1603949" indent="0">
              <a:buNone/>
              <a:defRPr sz="1169"/>
            </a:lvl4pPr>
            <a:lvl5pPr marL="2138599" indent="0">
              <a:buNone/>
              <a:defRPr sz="1169"/>
            </a:lvl5pPr>
            <a:lvl6pPr marL="2673248" indent="0">
              <a:buNone/>
              <a:defRPr sz="1169"/>
            </a:lvl6pPr>
            <a:lvl7pPr marL="3207898" indent="0">
              <a:buNone/>
              <a:defRPr sz="1169"/>
            </a:lvl7pPr>
            <a:lvl8pPr marL="3742548" indent="0">
              <a:buNone/>
              <a:defRPr sz="1169"/>
            </a:lvl8pPr>
            <a:lvl9pPr marL="4277197" indent="0">
              <a:buNone/>
              <a:defRPr sz="116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269351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564" y="712893"/>
            <a:ext cx="3448900" cy="2495127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6088" y="1539654"/>
            <a:ext cx="5413534" cy="7599245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50" indent="0">
              <a:buNone/>
              <a:defRPr sz="3274"/>
            </a:lvl2pPr>
            <a:lvl3pPr marL="1069299" indent="0">
              <a:buNone/>
              <a:defRPr sz="2807"/>
            </a:lvl3pPr>
            <a:lvl4pPr marL="1603949" indent="0">
              <a:buNone/>
              <a:defRPr sz="2339"/>
            </a:lvl4pPr>
            <a:lvl5pPr marL="2138599" indent="0">
              <a:buNone/>
              <a:defRPr sz="2339"/>
            </a:lvl5pPr>
            <a:lvl6pPr marL="2673248" indent="0">
              <a:buNone/>
              <a:defRPr sz="2339"/>
            </a:lvl6pPr>
            <a:lvl7pPr marL="3207898" indent="0">
              <a:buNone/>
              <a:defRPr sz="2339"/>
            </a:lvl7pPr>
            <a:lvl8pPr marL="3742548" indent="0">
              <a:buNone/>
              <a:defRPr sz="2339"/>
            </a:lvl8pPr>
            <a:lvl9pPr marL="4277197" indent="0">
              <a:buNone/>
              <a:defRPr sz="2339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564" y="3208020"/>
            <a:ext cx="3448900" cy="5943254"/>
          </a:xfrm>
        </p:spPr>
        <p:txBody>
          <a:bodyPr/>
          <a:lstStyle>
            <a:lvl1pPr marL="0" indent="0">
              <a:buNone/>
              <a:defRPr sz="1871"/>
            </a:lvl1pPr>
            <a:lvl2pPr marL="534650" indent="0">
              <a:buNone/>
              <a:defRPr sz="1637"/>
            </a:lvl2pPr>
            <a:lvl3pPr marL="1069299" indent="0">
              <a:buNone/>
              <a:defRPr sz="1403"/>
            </a:lvl3pPr>
            <a:lvl4pPr marL="1603949" indent="0">
              <a:buNone/>
              <a:defRPr sz="1169"/>
            </a:lvl4pPr>
            <a:lvl5pPr marL="2138599" indent="0">
              <a:buNone/>
              <a:defRPr sz="1169"/>
            </a:lvl5pPr>
            <a:lvl6pPr marL="2673248" indent="0">
              <a:buNone/>
              <a:defRPr sz="1169"/>
            </a:lvl6pPr>
            <a:lvl7pPr marL="3207898" indent="0">
              <a:buNone/>
              <a:defRPr sz="1169"/>
            </a:lvl7pPr>
            <a:lvl8pPr marL="3742548" indent="0">
              <a:buNone/>
              <a:defRPr sz="1169"/>
            </a:lvl8pPr>
            <a:lvl9pPr marL="4277197" indent="0">
              <a:buNone/>
              <a:defRPr sz="116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45962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171" y="569327"/>
            <a:ext cx="9223058" cy="2066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171" y="2846623"/>
            <a:ext cx="9223058" cy="6784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171" y="9911200"/>
            <a:ext cx="240601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B590A-DF7A-4A45-B71C-6D2EA782BF2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2189" y="9911200"/>
            <a:ext cx="3609023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2214" y="9911200"/>
            <a:ext cx="240601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A3D86-964A-4C16-9EF0-E771913C3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145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/>
  <p:txStyles>
    <p:titleStyle>
      <a:lvl1pPr algn="l" defTabSz="1069299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25" indent="-267325" algn="l" defTabSz="1069299" rtl="0" eaLnBrk="1" latinLnBrk="0" hangingPunct="1">
        <a:lnSpc>
          <a:spcPct val="90000"/>
        </a:lnSpc>
        <a:spcBef>
          <a:spcPts val="1169"/>
        </a:spcBef>
        <a:buFont typeface="Arial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75" indent="-267325" algn="l" defTabSz="1069299" rtl="0" eaLnBrk="1" latinLnBrk="0" hangingPunct="1">
        <a:lnSpc>
          <a:spcPct val="90000"/>
        </a:lnSpc>
        <a:spcBef>
          <a:spcPts val="585"/>
        </a:spcBef>
        <a:buFont typeface="Arial" pitchFamily="34" charset="0"/>
        <a:buChar char="•"/>
        <a:defRPr sz="2807" kern="1200">
          <a:solidFill>
            <a:schemeClr val="tx1"/>
          </a:solidFill>
          <a:latin typeface="+mn-lt"/>
          <a:ea typeface="+mn-ea"/>
          <a:cs typeface="+mn-cs"/>
        </a:defRPr>
      </a:lvl2pPr>
      <a:lvl3pPr marL="1336624" indent="-267325" algn="l" defTabSz="1069299" rtl="0" eaLnBrk="1" latinLnBrk="0" hangingPunct="1">
        <a:lnSpc>
          <a:spcPct val="90000"/>
        </a:lnSpc>
        <a:spcBef>
          <a:spcPts val="585"/>
        </a:spcBef>
        <a:buFont typeface="Arial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274" indent="-267325" algn="l" defTabSz="1069299" rtl="0" eaLnBrk="1" latinLnBrk="0" hangingPunct="1">
        <a:lnSpc>
          <a:spcPct val="90000"/>
        </a:lnSpc>
        <a:spcBef>
          <a:spcPts val="585"/>
        </a:spcBef>
        <a:buFont typeface="Arial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924" indent="-267325" algn="l" defTabSz="1069299" rtl="0" eaLnBrk="1" latinLnBrk="0" hangingPunct="1">
        <a:lnSpc>
          <a:spcPct val="90000"/>
        </a:lnSpc>
        <a:spcBef>
          <a:spcPts val="585"/>
        </a:spcBef>
        <a:buFont typeface="Arial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573" indent="-267325" algn="l" defTabSz="1069299" rtl="0" eaLnBrk="1" latinLnBrk="0" hangingPunct="1">
        <a:lnSpc>
          <a:spcPct val="90000"/>
        </a:lnSpc>
        <a:spcBef>
          <a:spcPts val="585"/>
        </a:spcBef>
        <a:buFont typeface="Arial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5223" indent="-267325" algn="l" defTabSz="1069299" rtl="0" eaLnBrk="1" latinLnBrk="0" hangingPunct="1">
        <a:lnSpc>
          <a:spcPct val="90000"/>
        </a:lnSpc>
        <a:spcBef>
          <a:spcPts val="585"/>
        </a:spcBef>
        <a:buFont typeface="Arial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873" indent="-267325" algn="l" defTabSz="1069299" rtl="0" eaLnBrk="1" latinLnBrk="0" hangingPunct="1">
        <a:lnSpc>
          <a:spcPct val="90000"/>
        </a:lnSpc>
        <a:spcBef>
          <a:spcPts val="585"/>
        </a:spcBef>
        <a:buFont typeface="Arial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522" indent="-267325" algn="l" defTabSz="1069299" rtl="0" eaLnBrk="1" latinLnBrk="0" hangingPunct="1">
        <a:lnSpc>
          <a:spcPct val="90000"/>
        </a:lnSpc>
        <a:spcBef>
          <a:spcPts val="585"/>
        </a:spcBef>
        <a:buFont typeface="Arial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99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50" algn="l" defTabSz="1069299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99" algn="l" defTabSz="1069299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949" algn="l" defTabSz="1069299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599" algn="l" defTabSz="1069299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248" algn="l" defTabSz="1069299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898" algn="l" defTabSz="1069299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548" algn="l" defTabSz="1069299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7197" algn="l" defTabSz="1069299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D4DD225-C6E1-9449-3EC2-BFC353D910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456" y="0"/>
            <a:ext cx="7554488" cy="106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913678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055DFD-E893-FBF7-79C8-1866E1863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9456"/>
            <a:ext cx="10693400" cy="755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2113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92B1F9-23F9-AD12-EACE-C4CA84734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9456"/>
            <a:ext cx="10693400" cy="755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47893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23CD1A-6BEF-F657-EFA0-D157E5E5D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9456"/>
            <a:ext cx="10693400" cy="755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907589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58C0E7C-3143-F939-F03E-26A9BE7CB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9456"/>
            <a:ext cx="10693400" cy="755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69107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579191-FA27-E1ED-95EE-CDDFD6045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456" y="0"/>
            <a:ext cx="7554488" cy="106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91580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A9C3B1-1843-422B-3B44-35A323DA8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850" y="0"/>
            <a:ext cx="7563699" cy="106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721041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A422DE-CE96-49C7-8D42-63D9CAA1B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9456"/>
            <a:ext cx="10693400" cy="755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77470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9A1F6A-09AC-013A-7DB5-C7849D7AB7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9456"/>
            <a:ext cx="10693400" cy="755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779445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9034873-39FC-D50E-016F-46105B2818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9456"/>
            <a:ext cx="10693400" cy="755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584076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240D2C-283C-5571-CA4A-841CA22491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9456"/>
            <a:ext cx="10693400" cy="755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19272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513D37-C89B-0920-5058-20896A819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9456"/>
            <a:ext cx="10693400" cy="755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47481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47FFB0-B117-1048-8076-A8C0FB660A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9456"/>
            <a:ext cx="10693400" cy="755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64100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6.0.16"/>
  <p:tag name="AS_OS" val="Microsoft Windows NT 10.0.20348.0"/>
  <p:tag name="AS_RELEASE_DATE" val="2021.05.14"/>
  <p:tag name="AS_TITLE" val="Aspose.Slides for .NET Standard 2.0"/>
  <p:tag name="AS_VERSION" val="21.5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2013 - 2022 Theme</Template>
  <Company/>
  <PresentationFormat>Произвольный</PresentationFormat>
  <Paragraphs>0</Paragraphs>
  <Slides>13</Slides>
  <Notes>0</Notes>
  <TotalTime>72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7">
      <vt:lpstr>Arial</vt:lpstr>
      <vt:lpstr>Calibri Light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21.0500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Анастасия</dc:creator>
  <cp:lastModifiedBy>Анастасия</cp:lastModifiedBy>
  <cp:revision>2</cp:revision>
  <dcterms:created xsi:type="dcterms:W3CDTF">2023-12-18T08:20:51Z</dcterms:created>
  <dcterms:modified xsi:type="dcterms:W3CDTF">2023-12-18T21:02:23Z</dcterms:modified>
</cp:coreProperties>
</file>