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922063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11.pn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1010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2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33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44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55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66.pn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77.pn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88.pn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9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9403"/>
          <a:ext cx="9144000" cy="6667353"/>
          <a:chOff x="0" y="209403"/>
          <a:chExt cx="9144000" cy="666735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40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2023-12-21T20:20:38Z</dcterms:created>
  <dcterms:modified xsi:type="dcterms:W3CDTF">2023-12-21T20:20:38Z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