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30275213" cy="21383625"/>
  <p:notesSz cx="6858000" cy="9144000"/>
  <p:defaultTextStyle>
    <a:defPPr>
      <a:defRPr lang="en-US"/>
    </a:defPPr>
    <a:lvl1pPr marL="0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1pPr>
    <a:lvl2pPr marL="1238966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2pPr>
    <a:lvl3pPr marL="2477933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3pPr>
    <a:lvl4pPr marL="3716899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4pPr>
    <a:lvl5pPr marL="4955865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5pPr>
    <a:lvl6pPr marL="6194831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6pPr>
    <a:lvl7pPr marL="7433798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7pPr>
    <a:lvl8pPr marL="8672764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8pPr>
    <a:lvl9pPr marL="9911730" algn="l" defTabSz="2477933" rtl="0" eaLnBrk="1" latinLnBrk="0" hangingPunct="1">
      <a:defRPr sz="48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8" d="100"/>
          <a:sy n="28" d="100"/>
        </p:scale>
        <p:origin x="120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66E49-4E2E-4C71-B310-38642601D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4402" y="3499591"/>
            <a:ext cx="22706410" cy="744466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02015-75B8-4E99-9676-11EA1EF2E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4C1C5-CB4F-4BBD-A696-53997108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25991-D6AD-48C0-86C1-AE105F5B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56395-F834-4220-B5C0-869897668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7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0E1CE-5C67-4C55-976E-968F5784E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1053C6-533F-4386-9FED-FEEA228D02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8AD32-DF4B-4BDC-B28E-B644E0834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78D6E-BA7A-4219-B08A-BADF6EDFE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E91B4-37BB-4030-8DC4-5EF7FCEF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7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8392B5-8BA5-4A7B-8591-289A4A5322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1665699" y="1138480"/>
            <a:ext cx="6528093" cy="181216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4CA280-43DE-40E1-92FC-BE4F1A529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081421" y="1138480"/>
            <a:ext cx="19205839" cy="181216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23161-C3E3-4331-9822-5BBB54E03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94D4B-1554-43AC-99E4-E775D635E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CAE7C-E52E-4197-8DD9-9B9EB7FC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18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8C780-C8E4-480A-8898-1AEEDD54A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0C004-5CDA-474D-895E-D9B3C51D0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1B521-3A55-42D4-9F1A-67020E6E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1674F-07E6-43B0-A92C-3BE6887C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AF02C-C93F-476B-98D2-800AF67C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9CFB6-EB71-49A7-8EBE-E1C739D16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653" y="5331060"/>
            <a:ext cx="26112371" cy="889499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16C35-2C35-4A07-B712-CBEE4FA94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5653" y="14310202"/>
            <a:ext cx="26112371" cy="46776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A5B11-ADF3-4F3F-B526-96812F08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50BAF-FCEE-440E-9062-33A81A8D8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2F646-F4F4-445D-A267-BB269AC1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77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FE521-0219-40A5-B83E-835E627C6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54775-6038-4B5A-B058-C5EE7ED86C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5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23D7F-9FEB-4B61-8642-1CCF918E0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26827" y="5692400"/>
            <a:ext cx="12866965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72F84-844C-4241-9D10-F12EA488A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9F7AA-92F7-4FCD-B211-BA48290A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3BE2C-6AA8-45AA-BC14-95BFAAAA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21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91DE1-488D-41F6-BAD8-C6374F697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5" y="1138483"/>
            <a:ext cx="26112371" cy="41331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CC99E-B656-4382-950A-11EAFA7A8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5366" y="5241961"/>
            <a:ext cx="12807833" cy="2569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0F23B-6E57-4D45-9B90-47A275306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85366" y="7810963"/>
            <a:ext cx="12807833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1DC73-3E26-47AC-815E-0BAA93B43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326827" y="5241961"/>
            <a:ext cx="12870909" cy="2569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0B7C08-93A0-47C9-B6C4-22C123A05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326827" y="7810963"/>
            <a:ext cx="12870909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FAA82B-DD4B-4610-97BB-17C52BF4C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BEF93-8AF4-4CBC-A515-159FFFE82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A9C4E-BFB1-4478-8902-5240594C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9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E25D4-1C1D-4B19-B8B5-CA7EC37FB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7A6043-600F-4AEA-B036-0B9C5568A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D4D480-587F-45FF-B480-9DF47812D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246C56-15CB-47AA-AA8C-B2F764C1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3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DAA2F-1361-4957-BC05-7E9A0E891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4AEA58-7995-4C2C-BEAE-238049B9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21889-F8EB-444C-947E-6B7CED27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E49D8-5A43-43CC-AEE9-65AC1D11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1425576"/>
            <a:ext cx="9764543" cy="4989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3850B-81D8-42E1-9D17-131C72021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70909" y="3078847"/>
            <a:ext cx="15326827" cy="151962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692E54-6A37-4717-B1F5-F678EC2C31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6415089"/>
            <a:ext cx="9764543" cy="1188474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657D2-7D88-4A67-900F-B065F1083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3EE38-DE69-4C38-9B62-101031BBF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273B3-D0D4-4C0D-B0D7-8495494F2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3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3D913-632B-469F-A44B-42EC34D1F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1425576"/>
            <a:ext cx="9764543" cy="4989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DDE610-3C5E-4A08-BE4E-C5D9D678D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870909" y="3078847"/>
            <a:ext cx="15326827" cy="151962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66EA5-DB2E-4C6C-8439-D02B3B721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6415089"/>
            <a:ext cx="9764543" cy="1188474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F97B2-1A7C-41AF-8DC8-04E5EE85C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9DF8D-8D7D-47D0-A55A-43B043BD1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578B7-A1AD-43AB-AAA0-D38922DF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3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EE18E8-57CB-4134-9114-8CFB515AF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421" y="1138483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160D4-AA43-4818-9949-6E5EEDB6A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BE428-3EAD-4442-83B0-E99C477F9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81422" y="19819454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C5B40-4AAD-48F3-B91D-27C24B375288}" type="datetimeFigureOut">
              <a:rPr lang="en-US" smtClean="0"/>
              <a:t>19.12.2024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AFC84-CA7A-405A-8A1A-DAB6CA574C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28666" y="19819454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93C6C-D1E1-4115-9DC9-46BF75C1D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381869" y="19819454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3E8D-D1F3-428E-97B3-03A2421F1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4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D7977-13B4-4D82-B6F7-9E22B4685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ru-RU" sz="1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 зала для </a:t>
            </a:r>
            <a:r>
              <a:rPr lang="ru-RU" sz="1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змагань</a:t>
            </a:r>
            <a:r>
              <a:rPr lang="ru-RU" sz="1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баскетболу у м. </a:t>
            </a:r>
            <a:r>
              <a:rPr lang="ru-RU" sz="1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Києві</a:t>
            </a:r>
            <a:endParaRPr lang="en-US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2F1DD9-7483-41E5-9EC6-EC8F7FF29D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Виконала: Кулик А.Т.</a:t>
            </a:r>
          </a:p>
          <a:p>
            <a:pPr algn="r"/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доц. </a:t>
            </a:r>
            <a:r>
              <a:rPr lang="uk-UA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Недін</a:t>
            </a:r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В.О.</a:t>
            </a:r>
          </a:p>
          <a:p>
            <a:pPr algn="r"/>
            <a:endParaRPr lang="uk-UA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будівельної механіки</a:t>
            </a: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D90ECE4-9F76-421A-9074-AD9EF718443A}"/>
              </a:ext>
            </a:extLst>
          </p:cNvPr>
          <p:cNvSpPr txBox="1">
            <a:spLocks/>
          </p:cNvSpPr>
          <p:nvPr/>
        </p:nvSpPr>
        <p:spPr>
          <a:xfrm>
            <a:off x="3784402" y="18219993"/>
            <a:ext cx="22706410" cy="13785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67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F3129A-EBB7-43E5-84FA-7B0DE11EA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4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078002-0262-4828-86A4-1EA42C29F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65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D70170-6BCF-4CE8-8375-6A435DE0F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D62130-DA8F-4FBE-A75C-F36E326F2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4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C65DAF-09B9-4BA9-991D-7CA4C5E96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12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8CBA0A-3FE5-4FE9-8780-AB2FD9507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07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6B10BD-2EF0-484B-8C7E-5A900BB7F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8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51D304-63C0-4A4E-881B-CE8C5D1E3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1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8A1357-DA7F-4884-9414-09FE5B7E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13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74B242-8BF3-4B76-A627-4946DA491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" y="0"/>
            <a:ext cx="30274422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3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30</Words>
  <Application>Microsoft Office PowerPoint</Application>
  <PresentationFormat>Custom</PresentationFormat>
  <Paragraphs>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Спортивна зала для змагань з баскетболу у м. Києві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Alina</dc:creator>
  <cp:lastModifiedBy>Alina</cp:lastModifiedBy>
  <cp:revision>2</cp:revision>
  <dcterms:created xsi:type="dcterms:W3CDTF">2024-12-18T19:26:49Z</dcterms:created>
  <dcterms:modified xsi:type="dcterms:W3CDTF">2024-12-19T05:43:32Z</dcterms:modified>
</cp:coreProperties>
</file>