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A28A6-E2D8-1E04-A4D2-4B40672A31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5A6B42-A3BC-0EE0-BC68-6B25CE6036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D7F33-9536-FA6F-8719-ACA69B59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3DF9C-451E-8556-B857-E7C237351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830B8-1055-7C64-DF7D-E87DCA7DD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140605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BBE0A-1590-6B54-0F36-E19D28033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367539-7303-0609-1AA4-EDD7ADF36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73C0E-AD9E-5F0A-8883-4FB31DAA8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FA707-5C9E-CBA6-657E-A97EFE1FB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83403-BED0-EEF5-1985-AB4C3E55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601882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C80F30-6346-A608-945D-4ED5AAC692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18ED42-4AC2-3AB9-43F2-8EF034F9EF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E3D4C-17DA-B3C6-EADE-868B37F22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A2E74-61DD-BAF3-D03A-5B45B840C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95A9E-6EB2-A637-AC1A-C17CDF0F2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813390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7C5F1-1764-0885-D47A-D6DB44C31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9FA0E-5B3B-D314-9CED-E173BA99B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D0968-603A-3DB9-73DE-8A0EE730A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5B87E-4D1E-FABA-C78D-87187C7AB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542E2-5426-EEA2-A93F-C533CD913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30324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FCE3A-1A77-C2B7-DC20-05147C87E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C0716-1641-B75F-3ED6-46BC35A31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8767F-627F-20A5-BAC7-42CF291B9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BD735-B238-A2A0-5486-7D3F09E52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325E-6342-F4CC-AA14-286D4A0B7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684572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DB0F7-2304-21C6-4F16-85323DC4F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98FF4-6A49-995C-F747-7013716D91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6A944A-C059-279C-14C2-725C74E33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A3664-58E2-2DEE-38AA-B037D1227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A41917-A69A-26F4-5563-09853E90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99B334-3AD5-1639-76FA-F262CBCA9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97399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13198-4C05-9382-CFBE-665F08B55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01A486-E79D-1052-7F89-5E3C131C4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34B21-2570-D064-F8EE-8A0488F725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594DE-BDCF-2DB0-D69D-E638DCF648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E38F15-1707-643F-9112-2F1DB386F3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9A633C-7390-47FF-F6AD-FD27D780E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1490D8-E9D0-FBD2-5944-1B4647BC0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EB246C-9AC0-F8B0-C20B-ADFD5051F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269012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C65DD-9A19-023B-4639-8E0D9B096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D686BE-8C42-9930-695E-514C74245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4C6866-C954-3C3A-4AD4-E5F17045A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754D91-43BF-E894-0529-B5B48D334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07204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8E2BFA-D308-D7C5-EBA4-BF58D734A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63779F-FB89-ABB8-376C-7A61BBD4F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06BFA1-0764-02CC-DEA9-ABF3B7035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627663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89E9A-A208-17F9-085F-7F4F0D22C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67C354-50B5-21D8-90F6-34D25D4B1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818D39-9510-CB2D-46CC-951C6707D1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914410-5872-3C8B-45D7-FBC9FFDC1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5FE446-C223-DBED-FFCA-AD2203BF6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33A6DB-4106-52C6-D579-AA3517B80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692689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BA163-F804-B172-1726-818F6BF70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98B989-19A1-1F32-F52D-2182BD7E97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94CCC3-B1DD-5D56-86D7-B7D55FB55D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1E0295-9FCC-A14D-3070-BB3257E29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CBC035-BCCE-8E60-4854-061422A73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6BB8BB-5E8A-F752-D800-AA8A5F06E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16806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9981C1-369E-B508-8CCE-18B3644AE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877ED2-4839-0AD7-7463-6FDC3AC4F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8DBE8-4AF6-758D-AD20-1CF9145C47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6F287-F424-4B44-A8B1-1A9A8C7B449F}" type="datetimeFigureOut">
              <a:rPr lang="en-UA" smtClean="0"/>
              <a:t>22.12.2023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B3110E-B534-DF55-2456-85DE769E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CEC77-5B10-9055-D88E-30ADFA8DE0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FCB39-833C-0641-A746-375275E1C099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120776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B6AE05F-F9D0-7461-4DCA-CC6FBA411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532067" y="-1597741"/>
            <a:ext cx="7075313" cy="1001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767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D79B2F-9268-C79C-3366-DE6C05473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90" y="-238581"/>
            <a:ext cx="10351491" cy="731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517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BBE30BD-2367-A3F6-B2EE-BC76A6A79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338" y="-275700"/>
            <a:ext cx="10463559" cy="739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741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5C621A-C1FF-132C-BB8C-4227A63EF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827" y="-196242"/>
            <a:ext cx="10219038" cy="721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64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3EFBBC-946C-81C4-79E0-7A1B8B4B9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60" y="-283526"/>
            <a:ext cx="10459960" cy="738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30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57791A-2205-E4F5-532F-663F282D3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533002" y="-1566050"/>
            <a:ext cx="7079811" cy="1002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57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4CC44A1-7B54-DBB1-AEB7-697AC5A80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569037" y="-1566193"/>
            <a:ext cx="7059994" cy="9994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809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EE5C8A-EA24-C997-AB02-236E2C659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16" y="-274799"/>
            <a:ext cx="10466173" cy="739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258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8D28D4-BAFF-C5AE-D9AD-5997954C4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74" y="-266070"/>
            <a:ext cx="10441458" cy="737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751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5C180C-A583-64DE-BBB2-878BF0B23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043" y="-239885"/>
            <a:ext cx="10328204" cy="729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8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57796B9-ED73-D940-F828-8716E52A3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74" y="-266070"/>
            <a:ext cx="10417752" cy="735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29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489E74-BA41-6EF0-9249-58AE3B74D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300" y="-284204"/>
            <a:ext cx="10460920" cy="738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45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5C84B47-AC70-AF13-413C-D2F7F5B42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114" y="-213698"/>
            <a:ext cx="10308627" cy="728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185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Widescreen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 Klys</dc:creator>
  <cp:lastModifiedBy>Max Klys</cp:lastModifiedBy>
  <cp:revision>3</cp:revision>
  <dcterms:created xsi:type="dcterms:W3CDTF">2023-12-22T05:36:37Z</dcterms:created>
  <dcterms:modified xsi:type="dcterms:W3CDTF">2023-12-22T05:45:17Z</dcterms:modified>
</cp:coreProperties>
</file>