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FC96D5-C949-E82C-4F55-0767263F35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EF1269-ED88-2A64-CA7A-4E4E7A4CF5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BAA95D-D4B9-C589-8E65-39DA10D61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3F97B4-28EB-2CF7-8A19-B62BEAE1B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C4F8AB-FAE2-A3D6-5DFC-2CF98EE6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29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66D04-469B-4145-5D1C-94164B8CE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63830F-95F0-EA8E-DAEA-2E0FAC140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12031F-A155-B1B9-3A30-9F55C9A0C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5E7D76-BF8B-7805-D65B-4DC6E8EDC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5F0BB9-C91E-9BDE-D319-2A65CF93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3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959BC7F-DB04-0C15-9BD6-4C63C654C2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F659A0-1BC0-15AB-0650-DB624EAF4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825D4E-7A98-49AE-ECC6-9DDB9B284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70748C-E19F-D44C-C020-C04A832C2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D6C99C-7E9E-C975-8B92-87055AA6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1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75891-C751-C77F-995B-3D3324CA1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E37352-07EA-7754-5D0A-A25665F1D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66D351-6725-D751-332C-75AEDC2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1F0D16-9F32-2112-715E-E16FE3C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79A0C2-8878-170D-237A-35668E2B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9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1CFA0-AF33-4F7B-071C-39C410990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334645-073C-E9D8-426D-D19F18B60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69B121-5860-0731-41D7-4638841BD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D60B1A-FB4A-DE1C-0409-426B3475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F59476-462C-BA18-D8FE-B69DED5CE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8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B851F-4AFA-1DBB-F738-54FEE0DE6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CA5887-50BB-89CC-4CF4-0B80CA444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F8963B-ECB7-5842-25AB-D79389EB4D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D5ECED-7668-F0B0-61D0-3CC0BDF4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27B291-A048-04AA-AD54-B621F9CC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04108B-103E-9842-4E9F-061B226D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5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D79FE-1884-B4D3-47B1-2F67463B4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4733B8-A1EB-50A2-307D-52F45DE82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902B51-A41F-7B17-6FCC-F44AAADA5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01C2A5-CD9C-1BDF-5D81-E9D055181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B9D04B-D0C0-C322-90C3-B8DC041B7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E99463-1DC1-DCCF-2358-91D34D368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643E33A-81FB-4FBE-5B65-F44B78C0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C87DE24-8DC8-4925-EC9D-2F684A63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052EB-874F-CCDE-C63C-EC2F1E124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061BFEB-27BB-7D7E-E185-20CEF40C8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BED233C-00BA-88EC-8B9A-CC4DEAAD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9F18284-E657-9AC6-C283-E38354F7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41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9C426F-191E-9A5E-BFE5-02F273A7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08D100-BE72-FEEE-3591-371B16639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464024-7C7B-2E03-4B6A-CC69DA68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9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4C2A9-9E8D-24A3-9247-66EA9EE7F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D473C4-21F3-5B97-8DD7-99AB1F816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C7C881-1EED-184D-345B-20FC78635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C33CC2-D090-D724-EEC6-6DF537EF4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848592-D9FE-C183-35DC-F2827C640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70D8B4-2141-9347-E7AE-4C011347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0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0F53B-8EAD-E89A-D9C3-F174BCEA5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F5C524-569D-479B-52E2-64FAC1C9D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85436F-F0EC-B307-CF97-5470F289C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05C382-0D95-C385-5870-88260289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137B62-AA81-5DB9-10A0-53F3FE2B1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6680AB-9B16-8DB3-E0B1-26B607CC4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24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61ADC-BEF3-C1FC-9339-B5F39C0AF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CC6EB0-F5F4-5C83-8430-6E0E54343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811408-C92E-B759-C344-724A4F0156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8F833E-4932-41B5-8812-E08A2F68C9E8}" type="datetimeFigureOut">
              <a:rPr lang="ru-RU" smtClean="0"/>
              <a:t>12.06.2024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8C2EA6-3916-406A-A613-4BE1BEEDC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9A0ABB-F179-9B7B-3968-B4344DF1E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B08BA7-4A53-495D-A11D-00CA62BBF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8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110AFE-84C7-CCB4-3846-7CACCAA0A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r>
              <a:rPr lang="uk-UA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Багатоповерховий житловий будинок з монолітного залізобетону у </a:t>
            </a:r>
            <a:r>
              <a:rPr lang="uk-UA" sz="24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м.Вінниця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69A843-CA8D-DD7C-E7DD-04A7FE793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6916" y="5096541"/>
            <a:ext cx="4945626" cy="1655762"/>
          </a:xfrm>
        </p:spPr>
        <p:txBody>
          <a:bodyPr>
            <a:normAutofit/>
          </a:bodyPr>
          <a:lstStyle/>
          <a:p>
            <a:pPr algn="just"/>
            <a:r>
              <a:rPr lang="ru-RU" sz="1400" dirty="0" err="1"/>
              <a:t>Здобувач</a:t>
            </a:r>
            <a:r>
              <a:rPr lang="ru-RU" sz="1400" dirty="0"/>
              <a:t>:</a:t>
            </a:r>
          </a:p>
          <a:p>
            <a:pPr algn="just"/>
            <a:r>
              <a:rPr lang="ru-RU" sz="1400" dirty="0"/>
              <a:t>Маняк Денис Леон</a:t>
            </a:r>
            <a:r>
              <a:rPr lang="uk-UA" sz="1400" dirty="0" err="1"/>
              <a:t>ідович</a:t>
            </a:r>
            <a:endParaRPr lang="uk-UA" sz="1400" dirty="0"/>
          </a:p>
          <a:p>
            <a:pPr algn="just"/>
            <a:r>
              <a:rPr lang="uk-UA" sz="1400" dirty="0"/>
              <a:t>Студент </a:t>
            </a:r>
            <a:r>
              <a:rPr lang="en-US" sz="1400" dirty="0"/>
              <a:t>IV </a:t>
            </a:r>
            <a:r>
              <a:rPr lang="uk-UA" sz="1400" dirty="0"/>
              <a:t>курсу, групи </a:t>
            </a:r>
            <a:r>
              <a:rPr lang="uk-UA" sz="1400" dirty="0" err="1"/>
              <a:t>ПЦБс</a:t>
            </a:r>
            <a:r>
              <a:rPr lang="uk-UA" sz="1400" dirty="0"/>
              <a:t>-21-2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1812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Изображение выглядит как текст, диаграмма, черно-белый, Параллельный&#10;&#10;Автоматически созданное описание">
            <a:extLst>
              <a:ext uri="{FF2B5EF4-FFF2-40B4-BE49-F238E27FC236}">
                <a16:creationId xmlns:a16="http://schemas.microsoft.com/office/drawing/2014/main" id="{FB4607D3-F6EB-184D-B6D7-F3FF36A43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7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диаграмма, План, Технический чертеж&#10;&#10;Автоматически созданное описание">
            <a:extLst>
              <a:ext uri="{FF2B5EF4-FFF2-40B4-BE49-F238E27FC236}">
                <a16:creationId xmlns:a16="http://schemas.microsoft.com/office/drawing/2014/main" id="{6A64A211-D459-802D-3220-03A9CC6BF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93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диаграмма, План, Технический чертеж&#10;&#10;Автоматически созданное описание">
            <a:extLst>
              <a:ext uri="{FF2B5EF4-FFF2-40B4-BE49-F238E27FC236}">
                <a16:creationId xmlns:a16="http://schemas.microsoft.com/office/drawing/2014/main" id="{5876C491-C31F-301C-D096-B74D986399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диаграмма, План, Технический чертеж&#10;&#10;Автоматически созданное описание">
            <a:extLst>
              <a:ext uri="{FF2B5EF4-FFF2-40B4-BE49-F238E27FC236}">
                <a16:creationId xmlns:a16="http://schemas.microsoft.com/office/drawing/2014/main" id="{A661C59B-B8C7-BD88-28FF-50E8DB24C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20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диаграмма, План, Технический чертеж&#10;&#10;Автоматически созданное описание">
            <a:extLst>
              <a:ext uri="{FF2B5EF4-FFF2-40B4-BE49-F238E27FC236}">
                <a16:creationId xmlns:a16="http://schemas.microsoft.com/office/drawing/2014/main" id="{F6705078-491B-E94B-C930-1C02403C3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6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диаграмма, План, Технический чертеж&#10;&#10;Автоматически созданное описание">
            <a:extLst>
              <a:ext uri="{FF2B5EF4-FFF2-40B4-BE49-F238E27FC236}">
                <a16:creationId xmlns:a16="http://schemas.microsoft.com/office/drawing/2014/main" id="{0B4F57F0-CEBF-BC00-C885-8840165D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47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25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Times New Roman</vt:lpstr>
      <vt:lpstr>Тема Office</vt:lpstr>
      <vt:lpstr>Багатоповерховий житловий будинок з монолітного залізобетону у м.Вінниця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Denis Peyote</dc:creator>
  <cp:lastModifiedBy>Denis Peyote</cp:lastModifiedBy>
  <cp:revision>1</cp:revision>
  <dcterms:created xsi:type="dcterms:W3CDTF">2024-06-12T05:40:06Z</dcterms:created>
  <dcterms:modified xsi:type="dcterms:W3CDTF">2024-06-12T06:33:57Z</dcterms:modified>
</cp:coreProperties>
</file>