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407888846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FF16B-07D4-4A9A-80D9-8EEC1FB2C7EB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9EBE9-10C5-4FB6-8C75-9CC70E379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826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1F6BC-E896-44EC-8478-B55F9EAC9B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AF2C024-EFD4-4844-A7C5-7E8AC8D0D8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47A70E-0880-4663-B803-16F965B27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6/21/2024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E3A0B1-2146-49C1-94B0-7FED75626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E763DC-531E-4A7B-AEB9-8405D5F0F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38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166D4-9362-4610-BD2E-20C7ADC5B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2C10892-2A52-4C1F-9228-414DAF0C2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4A29E9-1E59-4751-998E-B56720329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6/21/2024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BE0383-D3C6-4D51-A5D7-A08EC5F70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BAFB1B-D971-4A4E-8F28-680328D9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59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4F59BF0-322E-4490-A94E-087B7377D0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095480-F4DE-42E5-A8D9-11A986DCA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892617-FAF5-4E1F-A6FC-0AE5E1B81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6/21/2024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54DE3C-99BF-4E1C-9E53-785411259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12B6FE-29A7-43E7-8B90-6928DBB11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230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5386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276DC4-6479-4BF7-8913-C63D34FD3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4A2462-608E-468B-BBB5-50751FF2D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DF9E44-0477-45E5-A0C8-CA7695D2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6/21/2024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FC170F-3CAF-4D0B-8A8D-8489BC96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202230-DA2B-4DEE-A1B4-DA9D1F42F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042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6A9AC4-5031-4BF5-9085-66B3B8DEB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F099FA-F0D5-48DE-83E9-CFCD523C0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803568-9B11-4316-BE99-5540E6E63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6/21/2024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8B1CE2-3655-4186-9F08-4D53E7A7C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379D22-C74C-4A0E-8681-2778651A9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7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A1D1A-B255-468D-AFD7-D2D0C5FA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5D5D03-D7DB-42F0-8F86-44382ECB8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BB9647-0E6C-47BB-917A-D7B1107E5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2C732F-5229-4AD5-8E66-F3328412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6/21/2024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3EFE1A-954E-4AF1-B28B-BFC14CF28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1EC1FC-E4B8-4B58-91DA-8B41C5BD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4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DBD8F-8359-43A0-AA83-C4A877E5B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74358D-4021-477E-BACA-7E41329C9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CFA4AB2-C148-445D-8CB5-4B72CB76B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7928CB7-EBFA-459A-A42A-1955F526DA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1E45B0-689F-4D2C-BB9F-DB2F2B44A9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6A72B12-7428-448D-8FA4-D78632C9B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6/21/2024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89365CC-2B44-4CAB-B8EB-17B678BAF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78837D7-C562-45D0-AAD0-F00B8E47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203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9BDD6D-B452-4005-A048-995A1A917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C98419E-C122-4675-8711-451561B58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6/21/2024</a:t>
            </a:fld>
            <a:endParaRPr lang="en-US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806BF5A-0BE5-40B8-BEC7-DF785F986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3EEF99F-DD52-43E8-A4F2-C22941C95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72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44C2650-3C0D-499F-9B56-E32B67391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6/21/2024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877BAC-4298-4490-A6CE-B49948916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E99FA5D-9CFD-431E-ACFF-74098CD50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02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5C07B-4607-4021-9EEE-90FEEF79A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E6DD4B-E9B4-4631-B43D-2853F0FF4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D536C90-80C8-4E1E-90A3-BA4DF7D9BA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401F67-CBD2-41B1-81F5-CD9678EEF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6/21/2024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D60988-5E66-48E6-9043-DC37C08C7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B349D3-50A3-40DB-A0AA-48A942241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4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B725C4-6E2C-4DD0-B633-5B6C4DCB6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B4711BF-BD7F-4FB1-B476-2B5FDD006D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16D3DF-A741-4830-A00A-F814E73030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B62FB3-F3D7-4419-9CAC-1F398215E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6/21/2024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CE2169-021D-4D9C-BB5D-99EBE43A1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992234-1087-49FB-A15B-9754D813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512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74B1AC-E38A-40B5-BDDE-825B0F077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9C8626-3F24-4EB9-B468-91C328E0A5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FCEDA3-2A90-406F-AE38-44D7C7D8A1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6/21/2024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3BB1AA-20C3-4454-908D-EE865A151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6D718F-F6EF-46C4-984D-2CFDB5DDF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21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407888847" r:id="rId1"/>
    <p:sldLayoutId id="2407888848" r:id="rId2"/>
    <p:sldLayoutId id="2407888849" r:id="rId3"/>
    <p:sldLayoutId id="2407888850" r:id="rId4"/>
    <p:sldLayoutId id="2407888851" r:id="rId5"/>
    <p:sldLayoutId id="2407888852" r:id="rId6"/>
    <p:sldLayoutId id="2407888853" r:id="rId7"/>
    <p:sldLayoutId id="2407888854" r:id="rId8"/>
    <p:sldLayoutId id="2407888855" r:id="rId9"/>
    <p:sldLayoutId id="2407888856" r:id="rId10"/>
    <p:sldLayoutId id="2407888857" r:id="rId11"/>
    <p:sldLayoutId id="240788885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564A9D8-F0C2-4F45-8B6A-AA18790140CD}"/>
              </a:ext>
            </a:extLst>
          </p:cNvPr>
          <p:cNvSpPr/>
          <p:nvPr/>
        </p:nvSpPr>
        <p:spPr>
          <a:xfrm>
            <a:off x="971600" y="402159"/>
            <a:ext cx="748602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/>
            <a:r>
              <a:rPr lang="ru-RU" sz="2400" b="0" u="none" strike="noStrike" baseline="0" dirty="0" err="1">
                <a:latin typeface="TimesNewRomanPS-ItalicMT"/>
              </a:rPr>
              <a:t>Адміністративно-побутовий</a:t>
            </a:r>
            <a:r>
              <a:rPr lang="ru-RU" sz="2400" b="0" u="none" strike="noStrike" baseline="0" dirty="0">
                <a:latin typeface="TimesNewRomanPS-ItalicMT"/>
              </a:rPr>
              <a:t> корпус в м. </a:t>
            </a:r>
            <a:r>
              <a:rPr lang="ru-RU" sz="2400" b="0" u="none" strike="noStrike" baseline="0" dirty="0" err="1">
                <a:latin typeface="TimesNewRomanPS-ItalicMT"/>
              </a:rPr>
              <a:t>Хмельницький</a:t>
            </a:r>
            <a:endParaRPr lang="ru-RU" sz="2400" b="0" u="none" strike="noStrike" baseline="0" dirty="0">
              <a:latin typeface="TimesNewRomanPS-ItalicM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0FFF304-712A-4A33-9D50-3389CEF96C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08720"/>
            <a:ext cx="7936880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52874C5-2A65-4B47-AA94-3089F0113E52}"/>
              </a:ext>
            </a:extLst>
          </p:cNvPr>
          <p:cNvSpPr/>
          <p:nvPr/>
        </p:nvSpPr>
        <p:spPr>
          <a:xfrm>
            <a:off x="6300192" y="5517232"/>
            <a:ext cx="24313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/>
            <a:r>
              <a:rPr lang="ru-RU" sz="1800" b="0" i="0" u="none" strike="noStrike" baseline="0" dirty="0" err="1">
                <a:latin typeface="TimesNewRomanPSMT"/>
              </a:rPr>
              <a:t>Здобувач:Щаденко</a:t>
            </a:r>
            <a:r>
              <a:rPr lang="ru-RU" sz="1800" b="0" i="0" u="none" strike="noStrike" baseline="0" dirty="0">
                <a:latin typeface="TimesNewRomanPSMT"/>
              </a:rPr>
              <a:t> І.І.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ru-RU" sz="1800" b="0" i="0" u="none" strike="noStrike" baseline="0" dirty="0" err="1">
                <a:latin typeface="TimesNewRomanPSMT"/>
              </a:rPr>
              <a:t>Керівник:Фесенко</a:t>
            </a:r>
            <a:r>
              <a:rPr lang="ru-RU" sz="1800" b="0" i="0" u="none" strike="noStrike" baseline="0" dirty="0">
                <a:latin typeface="TimesNewRomanPSMT"/>
              </a:rPr>
              <a:t> О.А</a:t>
            </a:r>
            <a:endParaRPr lang="ru-RU" sz="2400" b="0" u="none" strike="noStrike" baseline="0" dirty="0">
              <a:latin typeface="TimesNewRomanPS-ItalicMT"/>
            </a:endParaRPr>
          </a:p>
        </p:txBody>
      </p:sp>
    </p:spTree>
    <p:extLst>
      <p:ext uri="{BB962C8B-B14F-4D97-AF65-F5344CB8AC3E}">
        <p14:creationId xmlns:p14="http://schemas.microsoft.com/office/powerpoint/2010/main" val="2486526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8713"/>
          <a:ext cx="9144000" cy="6666663"/>
          <a:chOff x="0" y="208713"/>
          <a:chExt cx="9144000" cy="6666663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713"/>
            <a:ext cx="9144000" cy="64579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E5698D-368F-475B-A53E-A4A722AB52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421" y="4140772"/>
            <a:ext cx="4315972" cy="2427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8358FA-2E72-4D16-BDD3-5D0978CA91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548680"/>
            <a:ext cx="4392488" cy="2470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B77490-89DA-41BE-BCC1-B8832A148E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44" y="620688"/>
            <a:ext cx="4086745" cy="2298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5A4634-F0BA-4991-9BAB-06F5E5456B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73" y="4170252"/>
            <a:ext cx="3968441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6A601E9-E188-418A-B5EF-4BA84155952D}"/>
              </a:ext>
            </a:extLst>
          </p:cNvPr>
          <p:cNvSpPr/>
          <p:nvPr/>
        </p:nvSpPr>
        <p:spPr>
          <a:xfrm>
            <a:off x="1114733" y="3356992"/>
            <a:ext cx="708137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Перспектива продовження будівництва після побудови АПК.</a:t>
            </a:r>
          </a:p>
          <a:p>
            <a:pPr algn="ctr"/>
            <a:r>
              <a:rPr lang="uk-UA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Будівництво складів готової продукції.</a:t>
            </a:r>
            <a:endParaRPr lang="ru-RU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EFE797D-0C9B-40FE-9A54-D23134B95B0E}"/>
              </a:ext>
            </a:extLst>
          </p:cNvPr>
          <p:cNvSpPr/>
          <p:nvPr/>
        </p:nvSpPr>
        <p:spPr>
          <a:xfrm>
            <a:off x="959304" y="167892"/>
            <a:ext cx="708137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Адміністративно-побутовий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корпус в м.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Хмельницький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endParaRPr lang="ru-RU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880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253E434-F3A6-4BD3-AE4F-B6F20BFDA6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12" y="980728"/>
            <a:ext cx="7956375" cy="4475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DB1866B-E56D-4B48-8561-7EA89558BDD1}"/>
              </a:ext>
            </a:extLst>
          </p:cNvPr>
          <p:cNvSpPr/>
          <p:nvPr/>
        </p:nvSpPr>
        <p:spPr>
          <a:xfrm>
            <a:off x="1511659" y="0"/>
            <a:ext cx="6120680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</a:t>
            </a:r>
            <a:r>
              <a:rPr lang="ru-RU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якую</a:t>
            </a:r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за </a:t>
            </a:r>
            <a:r>
              <a:rPr lang="ru-RU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увагу</a:t>
            </a:r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025293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41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TimesNewRomanPS-ItalicMT</vt:lpstr>
      <vt:lpstr>TimesNewRomanPSMT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Ілля Щаденко</cp:lastModifiedBy>
  <cp:revision>3</cp:revision>
  <dcterms:created xsi:type="dcterms:W3CDTF">2024-06-20T08:34:37Z</dcterms:created>
  <dcterms:modified xsi:type="dcterms:W3CDTF">2024-06-21T17:02:41Z</dcterms:modified>
  <cp:category/>
</cp:coreProperties>
</file>