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8302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1593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375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661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3095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287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156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9352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672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327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5224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521EA-43BF-4F53-A6EB-0A8A30650CE5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11995-F396-48BB-8243-1EB4696A300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357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172B20B-D216-4B50-91EC-7D8D63BCE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9926"/>
            <a:ext cx="12192000" cy="754173"/>
          </a:xfrm>
        </p:spPr>
        <p:txBody>
          <a:bodyPr>
            <a:no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Київський національний університет </a:t>
            </a:r>
            <a:b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 і архітектури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52B48E-0B99-4E8E-B270-F1F504732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1705" y="349926"/>
            <a:ext cx="1874689" cy="23780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0C4B65-E86A-4139-8542-F527F1345546}"/>
              </a:ext>
            </a:extLst>
          </p:cNvPr>
          <p:cNvSpPr txBox="1"/>
          <p:nvPr/>
        </p:nvSpPr>
        <p:spPr>
          <a:xfrm>
            <a:off x="0" y="1573899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залізобетонних та кам’яних конструкцій</a:t>
            </a:r>
            <a:endParaRPr lang="uk-UA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7E2B49-B8BE-48A4-A8E0-F077AD783AB8}"/>
              </a:ext>
            </a:extLst>
          </p:cNvPr>
          <p:cNvSpPr txBox="1"/>
          <p:nvPr/>
        </p:nvSpPr>
        <p:spPr>
          <a:xfrm>
            <a:off x="0" y="316739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Двоповерховий дуплекс у місті Києві</a:t>
            </a:r>
            <a:endParaRPr lang="uk-UA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268A59-9B0D-49EC-BF83-8266EFCB80BD}"/>
              </a:ext>
            </a:extLst>
          </p:cNvPr>
          <p:cNvSpPr txBox="1"/>
          <p:nvPr/>
        </p:nvSpPr>
        <p:spPr>
          <a:xfrm>
            <a:off x="6248400" y="4822436"/>
            <a:ext cx="55822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Іван АФТЕНЮК</a:t>
            </a:r>
          </a:p>
          <a:p>
            <a:pPr algn="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доцент Віра КОЛЯКОВА</a:t>
            </a:r>
            <a:endParaRPr lang="uk-UA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7DF82C-6429-4C9B-8EAA-907BF66732EA}"/>
              </a:ext>
            </a:extLst>
          </p:cNvPr>
          <p:cNvSpPr txBox="1"/>
          <p:nvPr/>
        </p:nvSpPr>
        <p:spPr>
          <a:xfrm>
            <a:off x="0" y="6138742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 2024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40645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6DDC7D-AFD3-4B2D-84E2-F75676D0B5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42039" y="417"/>
            <a:ext cx="9707925" cy="685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25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A2B0BC-4CCE-483F-A728-F08B0F7D23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42038" y="417"/>
            <a:ext cx="9707923" cy="685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6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0C4D0C-F1AB-48E5-8E07-26ECE316EB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42037" y="417"/>
            <a:ext cx="9707926" cy="685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80D942-04D6-496C-8D1C-8A56D9EBDF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42037" y="417"/>
            <a:ext cx="9707926" cy="685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754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C470D7-15C6-4FB0-B575-F439D66B3D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42037" y="417"/>
            <a:ext cx="9707925" cy="685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12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AB71B4-E71C-4658-B88F-EB8480BE03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42037" y="417"/>
            <a:ext cx="9707926" cy="685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86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F8FBB1B-B5B1-4ADF-9EE6-977BA1D29F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59" t="27570" r="4248" b="10744"/>
          <a:stretch/>
        </p:blipFill>
        <p:spPr>
          <a:xfrm>
            <a:off x="1771650" y="1807853"/>
            <a:ext cx="10353675" cy="493584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ECEB637-0916-4621-A8A5-4FE1326196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9" t="4196" r="3729" b="3497"/>
          <a:stretch/>
        </p:blipFill>
        <p:spPr>
          <a:xfrm>
            <a:off x="66675" y="47625"/>
            <a:ext cx="4019550" cy="403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246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970D39-64FB-466E-A031-8B7FFB2C47CF}"/>
              </a:ext>
            </a:extLst>
          </p:cNvPr>
          <p:cNvSpPr txBox="1"/>
          <p:nvPr/>
        </p:nvSpPr>
        <p:spPr>
          <a:xfrm>
            <a:off x="0" y="2517400"/>
            <a:ext cx="1219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uk-UA" sz="8000" b="1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7A51572-25DA-409C-803B-3C3947AA19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468" y="2405283"/>
            <a:ext cx="893782" cy="92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6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32</Words>
  <Application>Microsoft Office PowerPoint</Application>
  <PresentationFormat>Широкий екран</PresentationFormat>
  <Paragraphs>7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Київський національний університет  будівництва і архітектури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Київський національний університет  будівництва і архітектури</dc:title>
  <dc:creator>Ivan Afteniuk</dc:creator>
  <cp:lastModifiedBy>Ivan Afteniuk</cp:lastModifiedBy>
  <cp:revision>16</cp:revision>
  <dcterms:created xsi:type="dcterms:W3CDTF">2024-06-14T09:18:02Z</dcterms:created>
  <dcterms:modified xsi:type="dcterms:W3CDTF">2024-06-17T11:22:15Z</dcterms:modified>
</cp:coreProperties>
</file>