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8" r:id="rId11"/>
    <p:sldId id="269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51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055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949635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754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6439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58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711761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263453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25953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61975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309696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80499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1527199-7F3B-495B-BE79-CEDD9F864984}" type="datetimeFigureOut">
              <a:rPr lang="ru-UA" smtClean="0"/>
              <a:t>15.12.2024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C80B8AA-AA03-4DF1-9F67-F5A57A727979}" type="slidenum">
              <a:rPr lang="ru-UA" smtClean="0"/>
              <a:t>‹#›</a:t>
            </a:fld>
            <a:endParaRPr lang="ru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40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6D7C886-08C6-E33C-BEA9-F5D0E59F5C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6" r="1689" b="656"/>
          <a:stretch/>
        </p:blipFill>
        <p:spPr>
          <a:xfrm>
            <a:off x="8086152" y="120459"/>
            <a:ext cx="4036492" cy="515787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FBED37-5BF8-6088-9A92-363558B7CC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914" y="364720"/>
            <a:ext cx="8016796" cy="4201804"/>
          </a:xfrm>
        </p:spPr>
        <p:txBody>
          <a:bodyPr>
            <a:normAutofit fontScale="90000"/>
          </a:bodyPr>
          <a:lstStyle/>
          <a:p>
            <a:r>
              <a:rPr lang="ru-RU" dirty="0"/>
              <a:t>24-х </a:t>
            </a:r>
            <a:r>
              <a:rPr lang="ru-RU" dirty="0" err="1"/>
              <a:t>поверховий</a:t>
            </a:r>
            <a:r>
              <a:rPr lang="ru-RU" dirty="0"/>
              <a:t> </a:t>
            </a:r>
            <a:r>
              <a:rPr lang="ru-RU" dirty="0" err="1"/>
              <a:t>монолітний</a:t>
            </a:r>
            <a:r>
              <a:rPr lang="ru-RU" dirty="0"/>
              <a:t> </a:t>
            </a:r>
            <a:r>
              <a:rPr lang="ru-RU" dirty="0" err="1"/>
              <a:t>житловий</a:t>
            </a:r>
            <a:r>
              <a:rPr lang="ru-RU" dirty="0"/>
              <a:t> </a:t>
            </a:r>
            <a:r>
              <a:rPr lang="ru-RU" dirty="0" err="1"/>
              <a:t>будинок</a:t>
            </a:r>
            <a:r>
              <a:rPr lang="ru-RU" dirty="0"/>
              <a:t> в м. </a:t>
            </a:r>
            <a:r>
              <a:rPr lang="ru-RU" dirty="0" err="1"/>
              <a:t>Івано-Франківськ</a:t>
            </a:r>
            <a:endParaRPr lang="ru-U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61DE33-F936-9E7F-BBB5-348D32DB9965}"/>
              </a:ext>
            </a:extLst>
          </p:cNvPr>
          <p:cNvSpPr txBox="1"/>
          <p:nvPr/>
        </p:nvSpPr>
        <p:spPr>
          <a:xfrm>
            <a:off x="4634345" y="5639132"/>
            <a:ext cx="7557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/>
              <a:t>Виконав: Мурашко Ярослав Олексійович</a:t>
            </a:r>
          </a:p>
          <a:p>
            <a:pPr algn="r"/>
            <a:r>
              <a:rPr lang="uk-UA" dirty="0"/>
              <a:t>Науковий керівник: </a:t>
            </a:r>
            <a:r>
              <a:rPr lang="uk-UA" dirty="0" err="1"/>
              <a:t>к.т.н</a:t>
            </a:r>
            <a:r>
              <a:rPr lang="uk-UA" dirty="0"/>
              <a:t>., професор Кріпак Володимир Денисович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33831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983A7E5-A5F5-949C-5285-66D9F489C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339" y="0"/>
            <a:ext cx="95753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697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1469C8-62C6-F6C4-FFB7-6F65ED30E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428" y="0"/>
            <a:ext cx="95891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82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ень прапора України - ХНМУ">
            <a:extLst>
              <a:ext uri="{FF2B5EF4-FFF2-40B4-BE49-F238E27FC236}">
                <a16:creationId xmlns:a16="http://schemas.microsoft.com/office/drawing/2014/main" id="{C696AE0A-378E-7936-4948-4210197B3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94" y="0"/>
            <a:ext cx="10901620" cy="687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389E61-40D8-B816-1404-5F9E1829659F}"/>
              </a:ext>
            </a:extLst>
          </p:cNvPr>
          <p:cNvSpPr txBox="1"/>
          <p:nvPr/>
        </p:nvSpPr>
        <p:spPr>
          <a:xfrm>
            <a:off x="2668369" y="1396239"/>
            <a:ext cx="68552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dirty="0"/>
              <a:t>ДЯКУЮ ЗА УВАГУ</a:t>
            </a:r>
          </a:p>
          <a:p>
            <a:pPr algn="ctr"/>
            <a:r>
              <a:rPr lang="uk-UA" sz="6600" dirty="0"/>
              <a:t>СЛАВА УКРАЇНІ</a:t>
            </a:r>
            <a:endParaRPr lang="ru-UA" sz="6600" dirty="0"/>
          </a:p>
        </p:txBody>
      </p:sp>
    </p:spTree>
    <p:extLst>
      <p:ext uri="{BB962C8B-B14F-4D97-AF65-F5344CB8AC3E}">
        <p14:creationId xmlns:p14="http://schemas.microsoft.com/office/powerpoint/2010/main" val="1897892909"/>
      </p:ext>
    </p:extLst>
  </p:cSld>
  <p:clrMapOvr>
    <a:masterClrMapping/>
  </p:clrMapOvr>
  <p:transition spd="slow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0762FB-38AF-616C-21C4-505835B9B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371208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8F3039-73C8-5C7E-2A6F-D835522BE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012" y="-1"/>
            <a:ext cx="5590988" cy="347378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44E71E6-9220-B7AB-5F6C-23F6B3859D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1208" y="0"/>
            <a:ext cx="3229805" cy="6858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259401F-9EA4-885F-908B-780620C785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1011" y="3429000"/>
            <a:ext cx="2236596" cy="342899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BEBE144-DE82-383C-B8FA-A8ED36E95D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4447" y="3614150"/>
            <a:ext cx="2867425" cy="269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95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0E230F-DB55-44AB-CD1B-BB6D86CB6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639" y="0"/>
            <a:ext cx="9574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60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666756-E575-F994-3E6D-320A170FC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580" y="0"/>
            <a:ext cx="9564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5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D6E4DE-04C2-3BBC-82CF-7F32DA7C3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309" y="0"/>
            <a:ext cx="95773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22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0744085-6237-8282-6E4C-BF238514A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558" y="0"/>
            <a:ext cx="95328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7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7DB0F2-E046-97E5-5948-810FA73C3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479" y="0"/>
            <a:ext cx="96030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9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7F751A-1F2B-CF02-B048-581C36BB1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612" y="0"/>
            <a:ext cx="95567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55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7F6D453-9013-11C4-9B3F-C5E5FB18A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654" y="0"/>
            <a:ext cx="9522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23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Ретро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338</TotalTime>
  <Words>32</Words>
  <Application>Microsoft Office PowerPoint</Application>
  <PresentationFormat>Широкоэкранный</PresentationFormat>
  <Paragraphs>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Ретро</vt:lpstr>
      <vt:lpstr>24-х поверховий монолітний житловий будинок в м. Івано-Франківськ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16-ти поверховий житловий будинок  в м. Києві зі зміцненим нижнім перекриттям</dc:title>
  <dc:creator>Ярослав Мурашко</dc:creator>
  <cp:lastModifiedBy>Ярослав Мурашко</cp:lastModifiedBy>
  <cp:revision>7</cp:revision>
  <dcterms:created xsi:type="dcterms:W3CDTF">2023-06-14T12:26:57Z</dcterms:created>
  <dcterms:modified xsi:type="dcterms:W3CDTF">2024-12-15T19:18:32Z</dcterms:modified>
</cp:coreProperties>
</file>