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6" r:id="rId3"/>
    <p:sldId id="267" r:id="rId4"/>
    <p:sldId id="268" r:id="rId5"/>
    <p:sldId id="269" r:id="rId6"/>
    <p:sldId id="270" r:id="rId7"/>
    <p:sldId id="271" r:id="rId8"/>
    <p:sldId id="265" r:id="rId9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5" d="100"/>
          <a:sy n="35" d="100"/>
        </p:scale>
        <p:origin x="147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9050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528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38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505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822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9642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292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72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2919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256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99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A6BA6-CC12-4CF7-9C1C-D949A43450E8}" type="datetimeFigureOut">
              <a:rPr lang="uk-UA" smtClean="0"/>
              <a:t>14.06.2024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DB625-0BC1-482E-9C35-3A00C30EACA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398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FCA750-2250-4C8C-BD32-66F8B0833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641" y="1887793"/>
            <a:ext cx="25733931" cy="2389239"/>
          </a:xfrm>
        </p:spPr>
        <p:txBody>
          <a:bodyPr>
            <a:noAutofit/>
          </a:bodyPr>
          <a:lstStyle/>
          <a:p>
            <a: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88B072-8D67-43A9-B44C-EC507443E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0877" y="4719484"/>
            <a:ext cx="27874451" cy="15043355"/>
          </a:xfrm>
        </p:spPr>
        <p:txBody>
          <a:bodyPr>
            <a:normAutofit fontScale="92500" lnSpcReduction="20000"/>
          </a:bodyPr>
          <a:lstStyle/>
          <a:p>
            <a:endParaRPr lang="uk-UA" dirty="0"/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РОБОТА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ступеня вищої освіти «бакалавр»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 «</a:t>
            </a:r>
            <a:r>
              <a:rPr lang="ru-RU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24-х </a:t>
            </a:r>
            <a:r>
              <a:rPr lang="ru-RU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поверховий</a:t>
            </a:r>
            <a:r>
              <a:rPr lang="ru-RU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житловий</a:t>
            </a:r>
            <a:r>
              <a:rPr lang="ru-RU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м. </a:t>
            </a:r>
            <a:r>
              <a:rPr lang="ru-RU" sz="7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845088"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Виконав: Іванов О.С.</a:t>
            </a:r>
          </a:p>
          <a:p>
            <a:pPr indent="17845088"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Керівник: Клімов Ю.А.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 2024р.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30933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0EA2C4-3D4C-4905-952D-28D9B0BED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34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A02637-8F24-403F-B2D8-153A3BB1E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4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AEA5D6-5236-43DE-B349-97E3ACF05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7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3DD010-0D7C-444F-AFCF-788EADD50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87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598105-A08D-449E-8081-AA90DF80B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6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AA6EDE-8F74-4203-86FF-FC66306A7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" y="0"/>
            <a:ext cx="30272899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52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C38F-178A-4797-988F-B3F5A14E8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1469109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52</Words>
  <Application>Microsoft Office PowerPoint</Application>
  <PresentationFormat>Произвольный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КИЇВСЬКИЙ НАЦІОНАЛЬНИЙ УНІВЕРСИТЕТ БУДІВНИЦТВА І АРХІТЕКТУРИ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КИЇВСЬКИЙ НАЦІОНАЛЬНИЙ УНІВЕРСИТЕТ БУДІВНИЦТВА І АРХІТЕКТУРИ</dc:title>
  <dc:creator>Александр Иванов</dc:creator>
  <cp:lastModifiedBy>Александр Иванов</cp:lastModifiedBy>
  <cp:revision>5</cp:revision>
  <dcterms:created xsi:type="dcterms:W3CDTF">2024-06-13T10:49:17Z</dcterms:created>
  <dcterms:modified xsi:type="dcterms:W3CDTF">2024-06-14T14:08:36Z</dcterms:modified>
</cp:coreProperties>
</file>