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6" r:id="rId3"/>
    <p:sldId id="267" r:id="rId4"/>
    <p:sldId id="268" r:id="rId5"/>
    <p:sldId id="269" r:id="rId6"/>
    <p:sldId id="270" r:id="rId7"/>
    <p:sldId id="271" r:id="rId8"/>
    <p:sldId id="265" r:id="rId9"/>
  </p:sldIdLst>
  <p:sldSz cx="30275213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5" d="100"/>
          <a:sy n="35" d="100"/>
        </p:scale>
        <p:origin x="147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3499590"/>
            <a:ext cx="25733931" cy="7444669"/>
          </a:xfrm>
        </p:spPr>
        <p:txBody>
          <a:bodyPr anchor="b"/>
          <a:lstStyle>
            <a:lvl1pPr algn="ctr">
              <a:defRPr sz="1870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5"/>
            <a:ext cx="22706410" cy="5162758"/>
          </a:xfrm>
        </p:spPr>
        <p:txBody>
          <a:bodyPr/>
          <a:lstStyle>
            <a:lvl1pPr marL="0" indent="0" algn="ctr">
              <a:buNone/>
              <a:defRPr sz="7483"/>
            </a:lvl1pPr>
            <a:lvl2pPr marL="1425595" indent="0" algn="ctr">
              <a:buNone/>
              <a:defRPr sz="6236"/>
            </a:lvl2pPr>
            <a:lvl3pPr marL="2851191" indent="0" algn="ctr">
              <a:buNone/>
              <a:defRPr sz="5613"/>
            </a:lvl3pPr>
            <a:lvl4pPr marL="4276786" indent="0" algn="ctr">
              <a:buNone/>
              <a:defRPr sz="4989"/>
            </a:lvl4pPr>
            <a:lvl5pPr marL="5702381" indent="0" algn="ctr">
              <a:buNone/>
              <a:defRPr sz="4989"/>
            </a:lvl5pPr>
            <a:lvl6pPr marL="7127977" indent="0" algn="ctr">
              <a:buNone/>
              <a:defRPr sz="4989"/>
            </a:lvl6pPr>
            <a:lvl7pPr marL="8553572" indent="0" algn="ctr">
              <a:buNone/>
              <a:defRPr sz="4989"/>
            </a:lvl7pPr>
            <a:lvl8pPr marL="9979167" indent="0" algn="ctr">
              <a:buNone/>
              <a:defRPr sz="4989"/>
            </a:lvl8pPr>
            <a:lvl9pPr marL="11404763" indent="0" algn="ctr">
              <a:buNone/>
              <a:defRPr sz="4989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905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5286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1138480"/>
            <a:ext cx="6528093" cy="1812163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1138480"/>
            <a:ext cx="19205838" cy="181216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738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505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5331063"/>
            <a:ext cx="26112371" cy="8894992"/>
          </a:xfrm>
        </p:spPr>
        <p:txBody>
          <a:bodyPr anchor="b"/>
          <a:lstStyle>
            <a:lvl1pPr>
              <a:defRPr sz="1870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14310205"/>
            <a:ext cx="26112371" cy="4677666"/>
          </a:xfrm>
        </p:spPr>
        <p:txBody>
          <a:bodyPr/>
          <a:lstStyle>
            <a:lvl1pPr marL="0" indent="0">
              <a:buNone/>
              <a:defRPr sz="7483">
                <a:solidFill>
                  <a:schemeClr val="tx1"/>
                </a:solidFill>
              </a:defRPr>
            </a:lvl1pPr>
            <a:lvl2pPr marL="1425595" indent="0">
              <a:buNone/>
              <a:defRPr sz="6236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822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5692400"/>
            <a:ext cx="12866966" cy="13567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5692400"/>
            <a:ext cx="12866966" cy="13567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9642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138485"/>
            <a:ext cx="26112371" cy="413317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5241960"/>
            <a:ext cx="12807832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7810963"/>
            <a:ext cx="12807832" cy="114887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5241960"/>
            <a:ext cx="12870909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7810963"/>
            <a:ext cx="12870909" cy="114887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292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5728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2919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3078850"/>
            <a:ext cx="15326827" cy="15196234"/>
          </a:xfrm>
        </p:spPr>
        <p:txBody>
          <a:bodyPr/>
          <a:lstStyle>
            <a:lvl1pPr>
              <a:defRPr sz="9978"/>
            </a:lvl1pPr>
            <a:lvl2pPr>
              <a:defRPr sz="8731"/>
            </a:lvl2pPr>
            <a:lvl3pPr>
              <a:defRPr sz="7483"/>
            </a:lvl3pPr>
            <a:lvl4pPr>
              <a:defRPr sz="6236"/>
            </a:lvl4pPr>
            <a:lvl5pPr>
              <a:defRPr sz="6236"/>
            </a:lvl5pPr>
            <a:lvl6pPr>
              <a:defRPr sz="6236"/>
            </a:lvl6pPr>
            <a:lvl7pPr>
              <a:defRPr sz="6236"/>
            </a:lvl7pPr>
            <a:lvl8pPr>
              <a:defRPr sz="6236"/>
            </a:lvl8pPr>
            <a:lvl9pPr>
              <a:defRPr sz="623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256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3078850"/>
            <a:ext cx="15326827" cy="15196234"/>
          </a:xfrm>
        </p:spPr>
        <p:txBody>
          <a:bodyPr anchor="t"/>
          <a:lstStyle>
            <a:lvl1pPr marL="0" indent="0">
              <a:buNone/>
              <a:defRPr sz="9978"/>
            </a:lvl1pPr>
            <a:lvl2pPr marL="1425595" indent="0">
              <a:buNone/>
              <a:defRPr sz="8731"/>
            </a:lvl2pPr>
            <a:lvl3pPr marL="2851191" indent="0">
              <a:buNone/>
              <a:defRPr sz="7483"/>
            </a:lvl3pPr>
            <a:lvl4pPr marL="4276786" indent="0">
              <a:buNone/>
              <a:defRPr sz="6236"/>
            </a:lvl4pPr>
            <a:lvl5pPr marL="5702381" indent="0">
              <a:buNone/>
              <a:defRPr sz="6236"/>
            </a:lvl5pPr>
            <a:lvl6pPr marL="7127977" indent="0">
              <a:buNone/>
              <a:defRPr sz="6236"/>
            </a:lvl6pPr>
            <a:lvl7pPr marL="8553572" indent="0">
              <a:buNone/>
              <a:defRPr sz="6236"/>
            </a:lvl7pPr>
            <a:lvl8pPr marL="9979167" indent="0">
              <a:buNone/>
              <a:defRPr sz="6236"/>
            </a:lvl8pPr>
            <a:lvl9pPr marL="11404763" indent="0">
              <a:buNone/>
              <a:defRPr sz="6236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299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1138485"/>
            <a:ext cx="26112371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5692400"/>
            <a:ext cx="26112371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A6BA6-CC12-4CF7-9C1C-D949A43450E8}" type="datetimeFigureOut">
              <a:rPr lang="uk-UA" smtClean="0"/>
              <a:t>14.06.2024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57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DB625-0BC1-482E-9C35-3A00C30EACA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3984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FCA750-2250-4C8C-BD32-66F8B08339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0641" y="1887793"/>
            <a:ext cx="25733931" cy="2389239"/>
          </a:xfrm>
        </p:spPr>
        <p:txBody>
          <a:bodyPr>
            <a:noAutofit/>
          </a:bodyPr>
          <a:lstStyle/>
          <a:p>
            <a:r>
              <a:rPr lang="uk-UA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КИЇВСЬКИЙ НАЦІОНАЛЬНИЙ УНІВЕРСИТЕТ БУДІВНИЦТВА І АРХІТЕКТУРИ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C88B072-8D67-43A9-B44C-EC507443E1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0877" y="4719484"/>
            <a:ext cx="27874451" cy="15043355"/>
          </a:xfrm>
        </p:spPr>
        <p:txBody>
          <a:bodyPr>
            <a:normAutofit fontScale="92500" lnSpcReduction="20000"/>
          </a:bodyPr>
          <a:lstStyle/>
          <a:p>
            <a:endParaRPr lang="uk-UA" dirty="0"/>
          </a:p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РОБОТА</a:t>
            </a:r>
          </a:p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Здобувача ступеня вищої освіти «бакалавр»</a:t>
            </a:r>
          </a:p>
          <a:p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7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тему: «</a:t>
            </a:r>
            <a:r>
              <a:rPr lang="ru-RU" sz="7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24-х </a:t>
            </a:r>
            <a:r>
              <a:rPr lang="ru-RU" sz="7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поверховий</a:t>
            </a:r>
            <a:r>
              <a:rPr lang="ru-RU" sz="7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житловий</a:t>
            </a:r>
            <a:r>
              <a:rPr lang="ru-RU" sz="7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будинок</a:t>
            </a:r>
            <a:r>
              <a:rPr lang="ru-RU" sz="7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м. </a:t>
            </a:r>
            <a:r>
              <a:rPr lang="ru-RU" sz="7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7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7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845088" algn="l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Виконав: Іванов О.С.</a:t>
            </a:r>
          </a:p>
          <a:p>
            <a:pPr indent="17845088" algn="l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Керівник: Клімов Ю.А.</a:t>
            </a: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Київ 2024р.</a:t>
            </a:r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30933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0EA2C4-3D4C-4905-952D-28D9B0BED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234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A02637-8F24-403F-B2D8-153A3BB1E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544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6AEA5D6-5236-43DE-B349-97E3ACF059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7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F3DD010-0D7C-444F-AFCF-788EADD501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387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598105-A08D-449E-8081-AA90DF80B7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26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AA6EDE-8F74-4203-86FF-FC66306A75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" y="0"/>
            <a:ext cx="30272899" cy="213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452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2EC38F-178A-4797-988F-B3F5A14E8B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1469109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52</Words>
  <Application>Microsoft Office PowerPoint</Application>
  <PresentationFormat>Произвольный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КИЇВСЬКИЙ НАЦІОНАЛЬНИЙ УНІВЕРСИТЕТ БУДІВНИЦТВА І АРХІТЕКТУРИ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КИЇВСЬКИЙ НАЦІОНАЛЬНИЙ УНІВЕРСИТЕТ БУДІВНИЦТВА І АРХІТЕКТУРИ</dc:title>
  <dc:creator>Александр Иванов</dc:creator>
  <cp:lastModifiedBy>Александр Иванов</cp:lastModifiedBy>
  <cp:revision>5</cp:revision>
  <dcterms:created xsi:type="dcterms:W3CDTF">2024-06-13T10:49:17Z</dcterms:created>
  <dcterms:modified xsi:type="dcterms:W3CDTF">2024-06-14T14:08:36Z</dcterms:modified>
</cp:coreProperties>
</file>